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59" r:id="rId3"/>
    <p:sldId id="263" r:id="rId4"/>
    <p:sldId id="260" r:id="rId5"/>
    <p:sldId id="261" r:id="rId6"/>
    <p:sldId id="264" r:id="rId7"/>
    <p:sldId id="262" r:id="rId8"/>
    <p:sldId id="404" r:id="rId9"/>
    <p:sldId id="711" r:id="rId10"/>
    <p:sldId id="702" r:id="rId11"/>
    <p:sldId id="420" r:id="rId12"/>
    <p:sldId id="426" r:id="rId13"/>
    <p:sldId id="708" r:id="rId14"/>
    <p:sldId id="428" r:id="rId15"/>
    <p:sldId id="705" r:id="rId16"/>
    <p:sldId id="443" r:id="rId17"/>
    <p:sldId id="444" r:id="rId18"/>
    <p:sldId id="430" r:id="rId19"/>
    <p:sldId id="710" r:id="rId20"/>
    <p:sldId id="433" r:id="rId21"/>
    <p:sldId id="445" r:id="rId22"/>
    <p:sldId id="446" r:id="rId23"/>
    <p:sldId id="448" r:id="rId24"/>
    <p:sldId id="447" r:id="rId25"/>
    <p:sldId id="451" r:id="rId26"/>
    <p:sldId id="436" r:id="rId27"/>
    <p:sldId id="437" r:id="rId28"/>
    <p:sldId id="712" r:id="rId29"/>
    <p:sldId id="268" r:id="rId30"/>
    <p:sldId id="421" r:id="rId31"/>
  </p:sldIdLst>
  <p:sldSz cx="12179300" cy="6858000"/>
  <p:notesSz cx="6858000" cy="9144000"/>
  <p:defaultTextStyle>
    <a:defPPr>
      <a:defRPr lang="en-US"/>
    </a:defPPr>
    <a:lvl1pPr marL="0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1pPr>
    <a:lvl2pPr marL="609173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2pPr>
    <a:lvl3pPr marL="1218347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3pPr>
    <a:lvl4pPr marL="1827520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4pPr>
    <a:lvl5pPr marL="2436693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5pPr>
    <a:lvl6pPr marL="3045866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6pPr>
    <a:lvl7pPr marL="3655040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7pPr>
    <a:lvl8pPr marL="4264213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8pPr>
    <a:lvl9pPr marL="4873386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4ECDCC"/>
    <a:srgbClr val="61F2F0"/>
    <a:srgbClr val="D8D818"/>
    <a:srgbClr val="59D0CC"/>
    <a:srgbClr val="2A727F"/>
    <a:srgbClr val="00B9B8"/>
    <a:srgbClr val="1DC543"/>
    <a:srgbClr val="00C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86B08-05E9-4CBA-8CF9-03451F789156}" v="902" dt="2024-03-15T12:33:08.058"/>
  </p1510:revLst>
</p1510:revInfo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38"/>
    <p:restoredTop sz="83705" autoAdjust="0"/>
  </p:normalViewPr>
  <p:slideViewPr>
    <p:cSldViewPr snapToGrid="0" snapToObjects="1">
      <p:cViewPr varScale="1">
        <p:scale>
          <a:sx n="70" d="100"/>
          <a:sy n="70" d="100"/>
        </p:scale>
        <p:origin x="69" y="24"/>
      </p:cViewPr>
      <p:guideLst>
        <p:guide orient="horz" pos="2160"/>
        <p:guide pos="3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ddharth Karkare" userId="617a1434-c8ec-4218-83dd-b49db894626c" providerId="ADAL" clId="{ED586B08-05E9-4CBA-8CF9-03451F789156}"/>
    <pc:docChg chg="undo redo custSel addSld delSld modSld sldOrd modMainMaster">
      <pc:chgData name="Siddharth Karkare" userId="617a1434-c8ec-4218-83dd-b49db894626c" providerId="ADAL" clId="{ED586B08-05E9-4CBA-8CF9-03451F789156}" dt="2024-03-15T12:33:08.058" v="4017"/>
      <pc:docMkLst>
        <pc:docMk/>
      </pc:docMkLst>
      <pc:sldChg chg="addSp delSp modSp mod">
        <pc:chgData name="Siddharth Karkare" userId="617a1434-c8ec-4218-83dd-b49db894626c" providerId="ADAL" clId="{ED586B08-05E9-4CBA-8CF9-03451F789156}" dt="2024-03-14T12:39:41.799" v="3201" actId="1076"/>
        <pc:sldMkLst>
          <pc:docMk/>
          <pc:sldMk cId="913938316" sldId="256"/>
        </pc:sldMkLst>
        <pc:spChg chg="mod">
          <ac:chgData name="Siddharth Karkare" userId="617a1434-c8ec-4218-83dd-b49db894626c" providerId="ADAL" clId="{ED586B08-05E9-4CBA-8CF9-03451F789156}" dt="2024-03-14T12:38:06.665" v="3194" actId="1076"/>
          <ac:spMkLst>
            <pc:docMk/>
            <pc:sldMk cId="913938316" sldId="256"/>
            <ac:spMk id="119" creationId="{E4864DFF-9103-4D6F-8E9E-30F78726C0BC}"/>
          </ac:spMkLst>
        </pc:spChg>
        <pc:spChg chg="mod">
          <ac:chgData name="Siddharth Karkare" userId="617a1434-c8ec-4218-83dd-b49db894626c" providerId="ADAL" clId="{ED586B08-05E9-4CBA-8CF9-03451F789156}" dt="2024-03-14T12:38:33.273" v="3198" actId="1076"/>
          <ac:spMkLst>
            <pc:docMk/>
            <pc:sldMk cId="913938316" sldId="256"/>
            <ac:spMk id="120" creationId="{860618C1-A571-4B49-B31C-C52C29D176D1}"/>
          </ac:spMkLst>
        </pc:spChg>
        <pc:spChg chg="mod">
          <ac:chgData name="Siddharth Karkare" userId="617a1434-c8ec-4218-83dd-b49db894626c" providerId="ADAL" clId="{ED586B08-05E9-4CBA-8CF9-03451F789156}" dt="2024-03-14T12:38:25.024" v="3197" actId="1076"/>
          <ac:spMkLst>
            <pc:docMk/>
            <pc:sldMk cId="913938316" sldId="256"/>
            <ac:spMk id="126" creationId="{AF15ED2E-9136-4C09-8853-02E1378090EA}"/>
          </ac:spMkLst>
        </pc:spChg>
        <pc:picChg chg="del">
          <ac:chgData name="Siddharth Karkare" userId="617a1434-c8ec-4218-83dd-b49db894626c" providerId="ADAL" clId="{ED586B08-05E9-4CBA-8CF9-03451F789156}" dt="2024-03-14T12:37:03.534" v="3172" actId="478"/>
          <ac:picMkLst>
            <pc:docMk/>
            <pc:sldMk cId="913938316" sldId="256"/>
            <ac:picMk id="109" creationId="{3C90B4B7-F0CA-45FA-9C4A-46AA9AD183F4}"/>
          </ac:picMkLst>
        </pc:picChg>
        <pc:picChg chg="mod">
          <ac:chgData name="Siddharth Karkare" userId="617a1434-c8ec-4218-83dd-b49db894626c" providerId="ADAL" clId="{ED586B08-05E9-4CBA-8CF9-03451F789156}" dt="2024-03-14T12:38:17.720" v="3196" actId="14100"/>
          <ac:picMkLst>
            <pc:docMk/>
            <pc:sldMk cId="913938316" sldId="256"/>
            <ac:picMk id="111" creationId="{287801C1-6608-44A2-8D3A-762ECA9367F2}"/>
          </ac:picMkLst>
        </pc:picChg>
        <pc:picChg chg="mod">
          <ac:chgData name="Siddharth Karkare" userId="617a1434-c8ec-4218-83dd-b49db894626c" providerId="ADAL" clId="{ED586B08-05E9-4CBA-8CF9-03451F789156}" dt="2024-03-14T12:37:40.762" v="3191" actId="1076"/>
          <ac:picMkLst>
            <pc:docMk/>
            <pc:sldMk cId="913938316" sldId="256"/>
            <ac:picMk id="112" creationId="{7F5F7B97-AD09-4165-A620-44F1940BBF55}"/>
          </ac:picMkLst>
        </pc:picChg>
        <pc:picChg chg="mod">
          <ac:chgData name="Siddharth Karkare" userId="617a1434-c8ec-4218-83dd-b49db894626c" providerId="ADAL" clId="{ED586B08-05E9-4CBA-8CF9-03451F789156}" dt="2024-03-14T12:37:49.837" v="3192" actId="1076"/>
          <ac:picMkLst>
            <pc:docMk/>
            <pc:sldMk cId="913938316" sldId="256"/>
            <ac:picMk id="114" creationId="{656C5D33-5C68-4CCA-B081-010B66E9F7B8}"/>
          </ac:picMkLst>
        </pc:picChg>
        <pc:picChg chg="add mod">
          <ac:chgData name="Siddharth Karkare" userId="617a1434-c8ec-4218-83dd-b49db894626c" providerId="ADAL" clId="{ED586B08-05E9-4CBA-8CF9-03451F789156}" dt="2024-03-14T12:39:41.799" v="3201" actId="1076"/>
          <ac:picMkLst>
            <pc:docMk/>
            <pc:sldMk cId="913938316" sldId="256"/>
            <ac:picMk id="1026" creationId="{EC473F59-69E7-2D83-04DA-3BAC301CEDD1}"/>
          </ac:picMkLst>
        </pc:picChg>
      </pc:sldChg>
      <pc:sldChg chg="delSp modSp mod">
        <pc:chgData name="Siddharth Karkare" userId="617a1434-c8ec-4218-83dd-b49db894626c" providerId="ADAL" clId="{ED586B08-05E9-4CBA-8CF9-03451F789156}" dt="2024-03-12T22:38:09.228" v="985" actId="1076"/>
        <pc:sldMkLst>
          <pc:docMk/>
          <pc:sldMk cId="3290528127" sldId="259"/>
        </pc:sldMkLst>
        <pc:spChg chg="del mod">
          <ac:chgData name="Siddharth Karkare" userId="617a1434-c8ec-4218-83dd-b49db894626c" providerId="ADAL" clId="{ED586B08-05E9-4CBA-8CF9-03451F789156}" dt="2024-03-12T22:38:01.864" v="983" actId="478"/>
          <ac:spMkLst>
            <pc:docMk/>
            <pc:sldMk cId="3290528127" sldId="259"/>
            <ac:spMk id="5" creationId="{B492D238-5BDD-9132-A3EC-EEE2A8A9A8F9}"/>
          </ac:spMkLst>
        </pc:spChg>
        <pc:spChg chg="mod">
          <ac:chgData name="Siddharth Karkare" userId="617a1434-c8ec-4218-83dd-b49db894626c" providerId="ADAL" clId="{ED586B08-05E9-4CBA-8CF9-03451F789156}" dt="2024-03-12T22:37:46.780" v="979" actId="1076"/>
          <ac:spMkLst>
            <pc:docMk/>
            <pc:sldMk cId="3290528127" sldId="259"/>
            <ac:spMk id="32" creationId="{09ADCFE2-FD0A-49D5-B464-6C007A10FED4}"/>
          </ac:spMkLst>
        </pc:spChg>
        <pc:spChg chg="mod">
          <ac:chgData name="Siddharth Karkare" userId="617a1434-c8ec-4218-83dd-b49db894626c" providerId="ADAL" clId="{ED586B08-05E9-4CBA-8CF9-03451F789156}" dt="2024-03-12T22:38:09.228" v="985" actId="1076"/>
          <ac:spMkLst>
            <pc:docMk/>
            <pc:sldMk cId="3290528127" sldId="259"/>
            <ac:spMk id="33" creationId="{9D408D35-3062-491C-A8A5-E5E9C19F123A}"/>
          </ac:spMkLst>
        </pc:spChg>
        <pc:spChg chg="mod">
          <ac:chgData name="Siddharth Karkare" userId="617a1434-c8ec-4218-83dd-b49db894626c" providerId="ADAL" clId="{ED586B08-05E9-4CBA-8CF9-03451F789156}" dt="2024-03-12T22:38:06.284" v="984" actId="1076"/>
          <ac:spMkLst>
            <pc:docMk/>
            <pc:sldMk cId="3290528127" sldId="259"/>
            <ac:spMk id="34" creationId="{E7723172-B1E4-4106-BC50-2E4270B8C84B}"/>
          </ac:spMkLst>
        </pc:spChg>
      </pc:sldChg>
      <pc:sldChg chg="addSp delSp modSp mod modAnim">
        <pc:chgData name="Siddharth Karkare" userId="617a1434-c8ec-4218-83dd-b49db894626c" providerId="ADAL" clId="{ED586B08-05E9-4CBA-8CF9-03451F789156}" dt="2024-03-12T22:56:44.497" v="1317"/>
        <pc:sldMkLst>
          <pc:docMk/>
          <pc:sldMk cId="1493916" sldId="260"/>
        </pc:sldMkLst>
        <pc:spChg chg="mod">
          <ac:chgData name="Siddharth Karkare" userId="617a1434-c8ec-4218-83dd-b49db894626c" providerId="ADAL" clId="{ED586B08-05E9-4CBA-8CF9-03451F789156}" dt="2024-03-12T22:53:53.543" v="1285" actId="1076"/>
          <ac:spMkLst>
            <pc:docMk/>
            <pc:sldMk cId="1493916" sldId="260"/>
            <ac:spMk id="5" creationId="{BBEB09EF-0F17-2F0A-6397-3411B30372D9}"/>
          </ac:spMkLst>
        </pc:spChg>
        <pc:spChg chg="add mod">
          <ac:chgData name="Siddharth Karkare" userId="617a1434-c8ec-4218-83dd-b49db894626c" providerId="ADAL" clId="{ED586B08-05E9-4CBA-8CF9-03451F789156}" dt="2024-03-12T22:45:16.382" v="1127" actId="1076"/>
          <ac:spMkLst>
            <pc:docMk/>
            <pc:sldMk cId="1493916" sldId="260"/>
            <ac:spMk id="7" creationId="{09BEAB54-71EC-82D5-9AF8-D7C8973DFC01}"/>
          </ac:spMkLst>
        </pc:spChg>
        <pc:spChg chg="add mod">
          <ac:chgData name="Siddharth Karkare" userId="617a1434-c8ec-4218-83dd-b49db894626c" providerId="ADAL" clId="{ED586B08-05E9-4CBA-8CF9-03451F789156}" dt="2024-03-12T22:54:03.081" v="1287" actId="1076"/>
          <ac:spMkLst>
            <pc:docMk/>
            <pc:sldMk cId="1493916" sldId="260"/>
            <ac:spMk id="8" creationId="{3892441A-D44F-0C8D-2DD4-CBA61219AFD9}"/>
          </ac:spMkLst>
        </pc:spChg>
        <pc:spChg chg="add mod">
          <ac:chgData name="Siddharth Karkare" userId="617a1434-c8ec-4218-83dd-b49db894626c" providerId="ADAL" clId="{ED586B08-05E9-4CBA-8CF9-03451F789156}" dt="2024-03-12T22:56:20.938" v="1315" actId="1076"/>
          <ac:spMkLst>
            <pc:docMk/>
            <pc:sldMk cId="1493916" sldId="260"/>
            <ac:spMk id="10" creationId="{6E238A9E-1C73-B7C3-CA43-31F94BAD39DB}"/>
          </ac:spMkLst>
        </pc:spChg>
        <pc:spChg chg="mod">
          <ac:chgData name="Siddharth Karkare" userId="617a1434-c8ec-4218-83dd-b49db894626c" providerId="ADAL" clId="{ED586B08-05E9-4CBA-8CF9-03451F789156}" dt="2024-03-12T22:52:18.970" v="1231" actId="1076"/>
          <ac:spMkLst>
            <pc:docMk/>
            <pc:sldMk cId="1493916" sldId="260"/>
            <ac:spMk id="37" creationId="{C78C9CB7-C9EB-4DDE-9B28-6109D150D3CA}"/>
          </ac:spMkLst>
        </pc:spChg>
        <pc:spChg chg="mod">
          <ac:chgData name="Siddharth Karkare" userId="617a1434-c8ec-4218-83dd-b49db894626c" providerId="ADAL" clId="{ED586B08-05E9-4CBA-8CF9-03451F789156}" dt="2024-03-12T22:53:58.161" v="1286" actId="1076"/>
          <ac:spMkLst>
            <pc:docMk/>
            <pc:sldMk cId="1493916" sldId="260"/>
            <ac:spMk id="39" creationId="{A79D2992-6124-4D24-9688-17CE9AED4839}"/>
          </ac:spMkLst>
        </pc:spChg>
        <pc:spChg chg="mod">
          <ac:chgData name="Siddharth Karkare" userId="617a1434-c8ec-4218-83dd-b49db894626c" providerId="ADAL" clId="{ED586B08-05E9-4CBA-8CF9-03451F789156}" dt="2024-03-12T22:52:18.970" v="1231" actId="1076"/>
          <ac:spMkLst>
            <pc:docMk/>
            <pc:sldMk cId="1493916" sldId="260"/>
            <ac:spMk id="41" creationId="{5C5495D2-3850-425F-9B03-22CC4F1EA4F9}"/>
          </ac:spMkLst>
        </pc:spChg>
        <pc:spChg chg="mod">
          <ac:chgData name="Siddharth Karkare" userId="617a1434-c8ec-4218-83dd-b49db894626c" providerId="ADAL" clId="{ED586B08-05E9-4CBA-8CF9-03451F789156}" dt="2024-03-12T22:52:18.970" v="1231" actId="1076"/>
          <ac:spMkLst>
            <pc:docMk/>
            <pc:sldMk cId="1493916" sldId="260"/>
            <ac:spMk id="51" creationId="{881F319F-3EF3-4BF5-95DB-6E72A1CA3A61}"/>
          </ac:spMkLst>
        </pc:spChg>
        <pc:spChg chg="mod">
          <ac:chgData name="Siddharth Karkare" userId="617a1434-c8ec-4218-83dd-b49db894626c" providerId="ADAL" clId="{ED586B08-05E9-4CBA-8CF9-03451F789156}" dt="2024-03-12T22:52:18.970" v="1231" actId="1076"/>
          <ac:spMkLst>
            <pc:docMk/>
            <pc:sldMk cId="1493916" sldId="260"/>
            <ac:spMk id="53" creationId="{2C9870FA-2D41-42A7-9319-05DEDDD5BC9A}"/>
          </ac:spMkLst>
        </pc:spChg>
        <pc:spChg chg="mod">
          <ac:chgData name="Siddharth Karkare" userId="617a1434-c8ec-4218-83dd-b49db894626c" providerId="ADAL" clId="{ED586B08-05E9-4CBA-8CF9-03451F789156}" dt="2024-03-12T22:52:18.970" v="1231" actId="1076"/>
          <ac:spMkLst>
            <pc:docMk/>
            <pc:sldMk cId="1493916" sldId="260"/>
            <ac:spMk id="54" creationId="{CEF0FFE1-1BD3-4858-8DA8-C9654B992CD6}"/>
          </ac:spMkLst>
        </pc:spChg>
        <pc:spChg chg="mod">
          <ac:chgData name="Siddharth Karkare" userId="617a1434-c8ec-4218-83dd-b49db894626c" providerId="ADAL" clId="{ED586B08-05E9-4CBA-8CF9-03451F789156}" dt="2024-03-12T22:52:18.970" v="1231" actId="1076"/>
          <ac:spMkLst>
            <pc:docMk/>
            <pc:sldMk cId="1493916" sldId="260"/>
            <ac:spMk id="55" creationId="{4EB85EEB-2491-45AC-AA27-2E866FB561D2}"/>
          </ac:spMkLst>
        </pc:spChg>
        <pc:spChg chg="del mod">
          <ac:chgData name="Siddharth Karkare" userId="617a1434-c8ec-4218-83dd-b49db894626c" providerId="ADAL" clId="{ED586B08-05E9-4CBA-8CF9-03451F789156}" dt="2024-03-12T22:53:12.088" v="1274" actId="478"/>
          <ac:spMkLst>
            <pc:docMk/>
            <pc:sldMk cId="1493916" sldId="260"/>
            <ac:spMk id="56" creationId="{505E3BB0-93AC-4978-BD89-3F592CE7CF87}"/>
          </ac:spMkLst>
        </pc:spChg>
        <pc:spChg chg="mod">
          <ac:chgData name="Siddharth Karkare" userId="617a1434-c8ec-4218-83dd-b49db894626c" providerId="ADAL" clId="{ED586B08-05E9-4CBA-8CF9-03451F789156}" dt="2024-03-12T22:52:18.970" v="1231" actId="1076"/>
          <ac:spMkLst>
            <pc:docMk/>
            <pc:sldMk cId="1493916" sldId="260"/>
            <ac:spMk id="58" creationId="{9E47A857-B482-43F4-BA35-294206797B7D}"/>
          </ac:spMkLst>
        </pc:spChg>
        <pc:spChg chg="del mod">
          <ac:chgData name="Siddharth Karkare" userId="617a1434-c8ec-4218-83dd-b49db894626c" providerId="ADAL" clId="{ED586B08-05E9-4CBA-8CF9-03451F789156}" dt="2024-03-12T22:44:15.580" v="1082" actId="478"/>
          <ac:spMkLst>
            <pc:docMk/>
            <pc:sldMk cId="1493916" sldId="260"/>
            <ac:spMk id="59" creationId="{F34E3636-428B-4984-8EED-55BBC80024CA}"/>
          </ac:spMkLst>
        </pc:spChg>
        <pc:spChg chg="mod">
          <ac:chgData name="Siddharth Karkare" userId="617a1434-c8ec-4218-83dd-b49db894626c" providerId="ADAL" clId="{ED586B08-05E9-4CBA-8CF9-03451F789156}" dt="2024-03-12T22:55:46.776" v="1307" actId="1076"/>
          <ac:spMkLst>
            <pc:docMk/>
            <pc:sldMk cId="1493916" sldId="260"/>
            <ac:spMk id="60" creationId="{E8ACBD68-10E0-4B9B-A080-CF9005962507}"/>
          </ac:spMkLst>
        </pc:spChg>
        <pc:spChg chg="mod">
          <ac:chgData name="Siddharth Karkare" userId="617a1434-c8ec-4218-83dd-b49db894626c" providerId="ADAL" clId="{ED586B08-05E9-4CBA-8CF9-03451F789156}" dt="2024-03-12T22:43:53.459" v="1077" actId="113"/>
          <ac:spMkLst>
            <pc:docMk/>
            <pc:sldMk cId="1493916" sldId="260"/>
            <ac:spMk id="61" creationId="{B7EBF9AA-927E-4AA9-A220-B5A11C14086C}"/>
          </ac:spMkLst>
        </pc:spChg>
        <pc:spChg chg="mod">
          <ac:chgData name="Siddharth Karkare" userId="617a1434-c8ec-4218-83dd-b49db894626c" providerId="ADAL" clId="{ED586B08-05E9-4CBA-8CF9-03451F789156}" dt="2024-03-12T22:54:09.761" v="1288" actId="1076"/>
          <ac:spMkLst>
            <pc:docMk/>
            <pc:sldMk cId="1493916" sldId="260"/>
            <ac:spMk id="62" creationId="{B8F0F5B6-A49F-4BAF-B52A-4E26B5FBEAC7}"/>
          </ac:spMkLst>
        </pc:spChg>
        <pc:spChg chg="mod">
          <ac:chgData name="Siddharth Karkare" userId="617a1434-c8ec-4218-83dd-b49db894626c" providerId="ADAL" clId="{ED586B08-05E9-4CBA-8CF9-03451F789156}" dt="2024-03-12T22:55:55.288" v="1310" actId="1076"/>
          <ac:spMkLst>
            <pc:docMk/>
            <pc:sldMk cId="1493916" sldId="260"/>
            <ac:spMk id="63" creationId="{4A9EA10C-55B6-440F-85EF-A65D56E7C28F}"/>
          </ac:spMkLst>
        </pc:spChg>
        <pc:spChg chg="mod">
          <ac:chgData name="Siddharth Karkare" userId="617a1434-c8ec-4218-83dd-b49db894626c" providerId="ADAL" clId="{ED586B08-05E9-4CBA-8CF9-03451F789156}" dt="2024-03-12T22:55:52.067" v="1309" actId="20577"/>
          <ac:spMkLst>
            <pc:docMk/>
            <pc:sldMk cId="1493916" sldId="260"/>
            <ac:spMk id="64" creationId="{8786199B-D963-485E-9D1E-A42F61213718}"/>
          </ac:spMkLst>
        </pc:spChg>
        <pc:spChg chg="del">
          <ac:chgData name="Siddharth Karkare" userId="617a1434-c8ec-4218-83dd-b49db894626c" providerId="ADAL" clId="{ED586B08-05E9-4CBA-8CF9-03451F789156}" dt="2024-03-12T22:44:09.788" v="1079" actId="478"/>
          <ac:spMkLst>
            <pc:docMk/>
            <pc:sldMk cId="1493916" sldId="260"/>
            <ac:spMk id="66" creationId="{B3029417-50B0-4C99-B049-501F47C62CFF}"/>
          </ac:spMkLst>
        </pc:spChg>
        <pc:grpChg chg="mod">
          <ac:chgData name="Siddharth Karkare" userId="617a1434-c8ec-4218-83dd-b49db894626c" providerId="ADAL" clId="{ED586B08-05E9-4CBA-8CF9-03451F789156}" dt="2024-03-12T22:52:18.970" v="1231" actId="1076"/>
          <ac:grpSpMkLst>
            <pc:docMk/>
            <pc:sldMk cId="1493916" sldId="260"/>
            <ac:grpSpMk id="42" creationId="{07CA5C13-ADC9-4BB8-8B55-321766566467}"/>
          </ac:grpSpMkLst>
        </pc:grpChg>
        <pc:cxnChg chg="mod">
          <ac:chgData name="Siddharth Karkare" userId="617a1434-c8ec-4218-83dd-b49db894626c" providerId="ADAL" clId="{ED586B08-05E9-4CBA-8CF9-03451F789156}" dt="2024-03-12T22:52:18.970" v="1231" actId="1076"/>
          <ac:cxnSpMkLst>
            <pc:docMk/>
            <pc:sldMk cId="1493916" sldId="260"/>
            <ac:cxnSpMk id="45" creationId="{86DFAC53-FFE7-4DE3-A4A0-451EE792F8D8}"/>
          </ac:cxnSpMkLst>
        </pc:cxnChg>
        <pc:cxnChg chg="mod">
          <ac:chgData name="Siddharth Karkare" userId="617a1434-c8ec-4218-83dd-b49db894626c" providerId="ADAL" clId="{ED586B08-05E9-4CBA-8CF9-03451F789156}" dt="2024-03-12T22:52:18.970" v="1231" actId="1076"/>
          <ac:cxnSpMkLst>
            <pc:docMk/>
            <pc:sldMk cId="1493916" sldId="260"/>
            <ac:cxnSpMk id="46" creationId="{8A72EC09-6B94-4FB0-A766-7CBE21A5B321}"/>
          </ac:cxnSpMkLst>
        </pc:cxnChg>
        <pc:cxnChg chg="mod">
          <ac:chgData name="Siddharth Karkare" userId="617a1434-c8ec-4218-83dd-b49db894626c" providerId="ADAL" clId="{ED586B08-05E9-4CBA-8CF9-03451F789156}" dt="2024-03-12T22:52:18.970" v="1231" actId="1076"/>
          <ac:cxnSpMkLst>
            <pc:docMk/>
            <pc:sldMk cId="1493916" sldId="260"/>
            <ac:cxnSpMk id="47" creationId="{6C2A1DB8-FE09-4619-BAAB-00FED564F8FB}"/>
          </ac:cxnSpMkLst>
        </pc:cxnChg>
        <pc:cxnChg chg="mod">
          <ac:chgData name="Siddharth Karkare" userId="617a1434-c8ec-4218-83dd-b49db894626c" providerId="ADAL" clId="{ED586B08-05E9-4CBA-8CF9-03451F789156}" dt="2024-03-12T22:52:18.970" v="1231" actId="1076"/>
          <ac:cxnSpMkLst>
            <pc:docMk/>
            <pc:sldMk cId="1493916" sldId="260"/>
            <ac:cxnSpMk id="48" creationId="{3EBC089F-4A32-456B-AF77-647DE788C94A}"/>
          </ac:cxnSpMkLst>
        </pc:cxnChg>
        <pc:cxnChg chg="mod">
          <ac:chgData name="Siddharth Karkare" userId="617a1434-c8ec-4218-83dd-b49db894626c" providerId="ADAL" clId="{ED586B08-05E9-4CBA-8CF9-03451F789156}" dt="2024-03-12T22:52:18.970" v="1231" actId="1076"/>
          <ac:cxnSpMkLst>
            <pc:docMk/>
            <pc:sldMk cId="1493916" sldId="260"/>
            <ac:cxnSpMk id="49" creationId="{A3B02F20-189D-4D03-9A74-78271C71072D}"/>
          </ac:cxnSpMkLst>
        </pc:cxnChg>
        <pc:cxnChg chg="mod">
          <ac:chgData name="Siddharth Karkare" userId="617a1434-c8ec-4218-83dd-b49db894626c" providerId="ADAL" clId="{ED586B08-05E9-4CBA-8CF9-03451F789156}" dt="2024-03-12T22:52:18.970" v="1231" actId="1076"/>
          <ac:cxnSpMkLst>
            <pc:docMk/>
            <pc:sldMk cId="1493916" sldId="260"/>
            <ac:cxnSpMk id="50" creationId="{C2A34553-7A88-4D47-A886-A8AD55140DAB}"/>
          </ac:cxnSpMkLst>
        </pc:cxnChg>
        <pc:cxnChg chg="mod">
          <ac:chgData name="Siddharth Karkare" userId="617a1434-c8ec-4218-83dd-b49db894626c" providerId="ADAL" clId="{ED586B08-05E9-4CBA-8CF9-03451F789156}" dt="2024-03-12T22:52:18.970" v="1231" actId="1076"/>
          <ac:cxnSpMkLst>
            <pc:docMk/>
            <pc:sldMk cId="1493916" sldId="260"/>
            <ac:cxnSpMk id="52" creationId="{BB1ABE79-C4C1-4B46-A04E-2E0EFE1C4F88}"/>
          </ac:cxnSpMkLst>
        </pc:cxnChg>
        <pc:cxnChg chg="del">
          <ac:chgData name="Siddharth Karkare" userId="617a1434-c8ec-4218-83dd-b49db894626c" providerId="ADAL" clId="{ED586B08-05E9-4CBA-8CF9-03451F789156}" dt="2024-03-12T22:44:10.781" v="1080" actId="478"/>
          <ac:cxnSpMkLst>
            <pc:docMk/>
            <pc:sldMk cId="1493916" sldId="260"/>
            <ac:cxnSpMk id="65" creationId="{0D0D4D20-EF0C-4EE5-8D9C-5C6788EC7FDC}"/>
          </ac:cxnSpMkLst>
        </pc:cxnChg>
      </pc:sldChg>
      <pc:sldChg chg="modSp mod">
        <pc:chgData name="Siddharth Karkare" userId="617a1434-c8ec-4218-83dd-b49db894626c" providerId="ADAL" clId="{ED586B08-05E9-4CBA-8CF9-03451F789156}" dt="2024-03-12T22:39:20.050" v="1000" actId="1076"/>
        <pc:sldMkLst>
          <pc:docMk/>
          <pc:sldMk cId="4080311089" sldId="263"/>
        </pc:sldMkLst>
        <pc:spChg chg="mod">
          <ac:chgData name="Siddharth Karkare" userId="617a1434-c8ec-4218-83dd-b49db894626c" providerId="ADAL" clId="{ED586B08-05E9-4CBA-8CF9-03451F789156}" dt="2024-03-12T22:39:16.730" v="999" actId="1076"/>
          <ac:spMkLst>
            <pc:docMk/>
            <pc:sldMk cId="4080311089" sldId="263"/>
            <ac:spMk id="2" creationId="{38F52A54-5D57-846E-0853-67FDF764B7F8}"/>
          </ac:spMkLst>
        </pc:spChg>
        <pc:spChg chg="mod">
          <ac:chgData name="Siddharth Karkare" userId="617a1434-c8ec-4218-83dd-b49db894626c" providerId="ADAL" clId="{ED586B08-05E9-4CBA-8CF9-03451F789156}" dt="2024-03-12T22:38:48.554" v="995" actId="14100"/>
          <ac:spMkLst>
            <pc:docMk/>
            <pc:sldMk cId="4080311089" sldId="263"/>
            <ac:spMk id="38" creationId="{DABBBAE6-E8BF-4341-826A-9882A8183AD5}"/>
          </ac:spMkLst>
        </pc:spChg>
        <pc:spChg chg="mod">
          <ac:chgData name="Siddharth Karkare" userId="617a1434-c8ec-4218-83dd-b49db894626c" providerId="ADAL" clId="{ED586B08-05E9-4CBA-8CF9-03451F789156}" dt="2024-03-12T22:39:20.050" v="1000" actId="1076"/>
          <ac:spMkLst>
            <pc:docMk/>
            <pc:sldMk cId="4080311089" sldId="263"/>
            <ac:spMk id="52" creationId="{F3CABAD7-75F0-4244-BEF1-0057F34BA0DD}"/>
          </ac:spMkLst>
        </pc:spChg>
        <pc:spChg chg="mod">
          <ac:chgData name="Siddharth Karkare" userId="617a1434-c8ec-4218-83dd-b49db894626c" providerId="ADAL" clId="{ED586B08-05E9-4CBA-8CF9-03451F789156}" dt="2024-03-12T22:39:05.442" v="997" actId="1076"/>
          <ac:spMkLst>
            <pc:docMk/>
            <pc:sldMk cId="4080311089" sldId="263"/>
            <ac:spMk id="57" creationId="{336AFEEB-1D7F-4315-BC67-C4570089A79A}"/>
          </ac:spMkLst>
        </pc:spChg>
      </pc:sldChg>
      <pc:sldChg chg="addSp delSp modSp mod">
        <pc:chgData name="Siddharth Karkare" userId="617a1434-c8ec-4218-83dd-b49db894626c" providerId="ADAL" clId="{ED586B08-05E9-4CBA-8CF9-03451F789156}" dt="2024-03-13T21:33:59.811" v="2142" actId="478"/>
        <pc:sldMkLst>
          <pc:docMk/>
          <pc:sldMk cId="4272738040" sldId="404"/>
        </pc:sldMkLst>
        <pc:spChg chg="mod">
          <ac:chgData name="Siddharth Karkare" userId="617a1434-c8ec-4218-83dd-b49db894626c" providerId="ADAL" clId="{ED586B08-05E9-4CBA-8CF9-03451F789156}" dt="2024-03-05T17:06:37.197" v="1" actId="20577"/>
          <ac:spMkLst>
            <pc:docMk/>
            <pc:sldMk cId="4272738040" sldId="404"/>
            <ac:spMk id="3" creationId="{C3247923-B882-40EC-A16F-BD3A16A3190E}"/>
          </ac:spMkLst>
        </pc:spChg>
        <pc:spChg chg="add mod">
          <ac:chgData name="Siddharth Karkare" userId="617a1434-c8ec-4218-83dd-b49db894626c" providerId="ADAL" clId="{ED586B08-05E9-4CBA-8CF9-03451F789156}" dt="2024-03-05T18:28:49.429" v="653" actId="1076"/>
          <ac:spMkLst>
            <pc:docMk/>
            <pc:sldMk cId="4272738040" sldId="404"/>
            <ac:spMk id="5" creationId="{0D42EF67-C437-7050-6010-26557B4E39E6}"/>
          </ac:spMkLst>
        </pc:spChg>
        <pc:spChg chg="add mod">
          <ac:chgData name="Siddharth Karkare" userId="617a1434-c8ec-4218-83dd-b49db894626c" providerId="ADAL" clId="{ED586B08-05E9-4CBA-8CF9-03451F789156}" dt="2024-03-13T21:32:54.116" v="2134" actId="1076"/>
          <ac:spMkLst>
            <pc:docMk/>
            <pc:sldMk cId="4272738040" sldId="404"/>
            <ac:spMk id="6" creationId="{0C6A6EF0-FB0A-FF73-709E-F74D6420BDE3}"/>
          </ac:spMkLst>
        </pc:spChg>
        <pc:spChg chg="add mod">
          <ac:chgData name="Siddharth Karkare" userId="617a1434-c8ec-4218-83dd-b49db894626c" providerId="ADAL" clId="{ED586B08-05E9-4CBA-8CF9-03451F789156}" dt="2024-03-13T21:33:13.284" v="2137" actId="1076"/>
          <ac:spMkLst>
            <pc:docMk/>
            <pc:sldMk cId="4272738040" sldId="404"/>
            <ac:spMk id="7" creationId="{65F939BB-D264-4AF7-CC02-E98EBE97B4DC}"/>
          </ac:spMkLst>
        </pc:spChg>
        <pc:spChg chg="add del mod">
          <ac:chgData name="Siddharth Karkare" userId="617a1434-c8ec-4218-83dd-b49db894626c" providerId="ADAL" clId="{ED586B08-05E9-4CBA-8CF9-03451F789156}" dt="2024-03-13T21:33:59.811" v="2142" actId="478"/>
          <ac:spMkLst>
            <pc:docMk/>
            <pc:sldMk cId="4272738040" sldId="404"/>
            <ac:spMk id="8" creationId="{A2F1EB41-C641-1BCE-5A69-A1F0A9498D7F}"/>
          </ac:spMkLst>
        </pc:spChg>
        <pc:spChg chg="mod">
          <ac:chgData name="Siddharth Karkare" userId="617a1434-c8ec-4218-83dd-b49db894626c" providerId="ADAL" clId="{ED586B08-05E9-4CBA-8CF9-03451F789156}" dt="2024-03-05T18:28:02.951" v="645" actId="1076"/>
          <ac:spMkLst>
            <pc:docMk/>
            <pc:sldMk cId="4272738040" sldId="404"/>
            <ac:spMk id="13" creationId="{24840665-CECA-A63E-AE7F-0D3BB06B2F03}"/>
          </ac:spMkLst>
        </pc:spChg>
        <pc:spChg chg="mod">
          <ac:chgData name="Siddharth Karkare" userId="617a1434-c8ec-4218-83dd-b49db894626c" providerId="ADAL" clId="{ED586B08-05E9-4CBA-8CF9-03451F789156}" dt="2024-03-05T18:28:15.205" v="647" actId="1076"/>
          <ac:spMkLst>
            <pc:docMk/>
            <pc:sldMk cId="4272738040" sldId="404"/>
            <ac:spMk id="15" creationId="{56265628-6B76-BAD5-DA79-D8F5239E7892}"/>
          </ac:spMkLst>
        </pc:spChg>
        <pc:spChg chg="mod">
          <ac:chgData name="Siddharth Karkare" userId="617a1434-c8ec-4218-83dd-b49db894626c" providerId="ADAL" clId="{ED586B08-05E9-4CBA-8CF9-03451F789156}" dt="2024-03-13T21:33:04.673" v="2136" actId="1076"/>
          <ac:spMkLst>
            <pc:docMk/>
            <pc:sldMk cId="4272738040" sldId="404"/>
            <ac:spMk id="17" creationId="{9859AA37-AA31-7CE9-6CCD-333DAFF528EC}"/>
          </ac:spMkLst>
        </pc:spChg>
        <pc:spChg chg="mod">
          <ac:chgData name="Siddharth Karkare" userId="617a1434-c8ec-4218-83dd-b49db894626c" providerId="ADAL" clId="{ED586B08-05E9-4CBA-8CF9-03451F789156}" dt="2024-03-13T21:33:21.531" v="2139" actId="1076"/>
          <ac:spMkLst>
            <pc:docMk/>
            <pc:sldMk cId="4272738040" sldId="404"/>
            <ac:spMk id="19" creationId="{843F5741-068A-746B-E1A3-A8DEC1DC7362}"/>
          </ac:spMkLst>
        </pc:spChg>
        <pc:spChg chg="mod">
          <ac:chgData name="Siddharth Karkare" userId="617a1434-c8ec-4218-83dd-b49db894626c" providerId="ADAL" clId="{ED586B08-05E9-4CBA-8CF9-03451F789156}" dt="2024-03-05T18:27:56.894" v="644" actId="1076"/>
          <ac:spMkLst>
            <pc:docMk/>
            <pc:sldMk cId="4272738040" sldId="404"/>
            <ac:spMk id="28" creationId="{461BDF07-5499-46C2-9A8E-28481058E733}"/>
          </ac:spMkLst>
        </pc:spChg>
        <pc:spChg chg="mod">
          <ac:chgData name="Siddharth Karkare" userId="617a1434-c8ec-4218-83dd-b49db894626c" providerId="ADAL" clId="{ED586B08-05E9-4CBA-8CF9-03451F789156}" dt="2024-03-05T18:28:10.461" v="646" actId="1076"/>
          <ac:spMkLst>
            <pc:docMk/>
            <pc:sldMk cId="4272738040" sldId="404"/>
            <ac:spMk id="29" creationId="{DEB88BCD-2C8E-4AA1-9631-447CE9C85EE7}"/>
          </ac:spMkLst>
        </pc:spChg>
        <pc:spChg chg="mod">
          <ac:chgData name="Siddharth Karkare" userId="617a1434-c8ec-4218-83dd-b49db894626c" providerId="ADAL" clId="{ED586B08-05E9-4CBA-8CF9-03451F789156}" dt="2024-03-13T21:32:59.164" v="2135" actId="1076"/>
          <ac:spMkLst>
            <pc:docMk/>
            <pc:sldMk cId="4272738040" sldId="404"/>
            <ac:spMk id="30" creationId="{7C0587B4-3BE1-47F9-AEA8-2E4899416A7D}"/>
          </ac:spMkLst>
        </pc:spChg>
        <pc:spChg chg="mod">
          <ac:chgData name="Siddharth Karkare" userId="617a1434-c8ec-4218-83dd-b49db894626c" providerId="ADAL" clId="{ED586B08-05E9-4CBA-8CF9-03451F789156}" dt="2024-03-13T21:33:17.171" v="2138" actId="1076"/>
          <ac:spMkLst>
            <pc:docMk/>
            <pc:sldMk cId="4272738040" sldId="404"/>
            <ac:spMk id="31" creationId="{E726307E-C9C0-4946-B33A-45C7285C83C9}"/>
          </ac:spMkLst>
        </pc:spChg>
      </pc:sldChg>
      <pc:sldChg chg="addSp modSp mod">
        <pc:chgData name="Siddharth Karkare" userId="617a1434-c8ec-4218-83dd-b49db894626c" providerId="ADAL" clId="{ED586B08-05E9-4CBA-8CF9-03451F789156}" dt="2024-03-05T17:13:24.322" v="69" actId="20577"/>
        <pc:sldMkLst>
          <pc:docMk/>
          <pc:sldMk cId="3085876300" sldId="420"/>
        </pc:sldMkLst>
        <pc:spChg chg="add mod">
          <ac:chgData name="Siddharth Karkare" userId="617a1434-c8ec-4218-83dd-b49db894626c" providerId="ADAL" clId="{ED586B08-05E9-4CBA-8CF9-03451F789156}" dt="2024-03-05T17:12:15.027" v="16" actId="14100"/>
          <ac:spMkLst>
            <pc:docMk/>
            <pc:sldMk cId="3085876300" sldId="420"/>
            <ac:spMk id="6" creationId="{92767C5C-C777-62A1-DDB7-8155284C6EB1}"/>
          </ac:spMkLst>
        </pc:spChg>
        <pc:spChg chg="mod">
          <ac:chgData name="Siddharth Karkare" userId="617a1434-c8ec-4218-83dd-b49db894626c" providerId="ADAL" clId="{ED586B08-05E9-4CBA-8CF9-03451F789156}" dt="2024-03-05T17:11:43.165" v="9" actId="1076"/>
          <ac:spMkLst>
            <pc:docMk/>
            <pc:sldMk cId="3085876300" sldId="420"/>
            <ac:spMk id="9" creationId="{1F84BD1F-D046-4E51-9762-02C1A02E8236}"/>
          </ac:spMkLst>
        </pc:spChg>
        <pc:spChg chg="add">
          <ac:chgData name="Siddharth Karkare" userId="617a1434-c8ec-4218-83dd-b49db894626c" providerId="ADAL" clId="{ED586B08-05E9-4CBA-8CF9-03451F789156}" dt="2024-03-05T17:12:43.909" v="17"/>
          <ac:spMkLst>
            <pc:docMk/>
            <pc:sldMk cId="3085876300" sldId="420"/>
            <ac:spMk id="11" creationId="{9308239A-B831-122E-5A32-16AE4B6FDC6C}"/>
          </ac:spMkLst>
        </pc:spChg>
        <pc:spChg chg="mod">
          <ac:chgData name="Siddharth Karkare" userId="617a1434-c8ec-4218-83dd-b49db894626c" providerId="ADAL" clId="{ED586B08-05E9-4CBA-8CF9-03451F789156}" dt="2024-03-05T17:11:36.535" v="8" actId="14100"/>
          <ac:spMkLst>
            <pc:docMk/>
            <pc:sldMk cId="3085876300" sldId="420"/>
            <ac:spMk id="12" creationId="{0AE94DC5-B638-423E-A048-B9BFF1589D30}"/>
          </ac:spMkLst>
        </pc:spChg>
        <pc:spChg chg="mod">
          <ac:chgData name="Siddharth Karkare" userId="617a1434-c8ec-4218-83dd-b49db894626c" providerId="ADAL" clId="{ED586B08-05E9-4CBA-8CF9-03451F789156}" dt="2024-03-05T17:12:09.064" v="14" actId="1076"/>
          <ac:spMkLst>
            <pc:docMk/>
            <pc:sldMk cId="3085876300" sldId="420"/>
            <ac:spMk id="14" creationId="{A2E4A354-BF4C-43B5-BD22-08AB87BE1AEE}"/>
          </ac:spMkLst>
        </pc:spChg>
        <pc:spChg chg="mod">
          <ac:chgData name="Siddharth Karkare" userId="617a1434-c8ec-4218-83dd-b49db894626c" providerId="ADAL" clId="{ED586B08-05E9-4CBA-8CF9-03451F789156}" dt="2024-03-05T17:11:50.852" v="10" actId="1076"/>
          <ac:spMkLst>
            <pc:docMk/>
            <pc:sldMk cId="3085876300" sldId="420"/>
            <ac:spMk id="17" creationId="{21A8A456-C792-4490-A02C-2C7EA7C42F0A}"/>
          </ac:spMkLst>
        </pc:spChg>
        <pc:spChg chg="add mod">
          <ac:chgData name="Siddharth Karkare" userId="617a1434-c8ec-4218-83dd-b49db894626c" providerId="ADAL" clId="{ED586B08-05E9-4CBA-8CF9-03451F789156}" dt="2024-03-05T17:13:24.322" v="69" actId="20577"/>
          <ac:spMkLst>
            <pc:docMk/>
            <pc:sldMk cId="3085876300" sldId="420"/>
            <ac:spMk id="39" creationId="{510DD655-C4D0-CF93-678C-B7B83FB731F8}"/>
          </ac:spMkLst>
        </pc:spChg>
        <pc:grpChg chg="mod">
          <ac:chgData name="Siddharth Karkare" userId="617a1434-c8ec-4218-83dd-b49db894626c" providerId="ADAL" clId="{ED586B08-05E9-4CBA-8CF9-03451F789156}" dt="2024-03-05T17:11:36.535" v="8" actId="14100"/>
          <ac:grpSpMkLst>
            <pc:docMk/>
            <pc:sldMk cId="3085876300" sldId="420"/>
            <ac:grpSpMk id="10" creationId="{575B3218-6CF5-4054-A65A-8BE33C60738E}"/>
          </ac:grpSpMkLst>
        </pc:grpChg>
        <pc:grpChg chg="mod">
          <ac:chgData name="Siddharth Karkare" userId="617a1434-c8ec-4218-83dd-b49db894626c" providerId="ADAL" clId="{ED586B08-05E9-4CBA-8CF9-03451F789156}" dt="2024-03-05T17:11:36.535" v="8" actId="14100"/>
          <ac:grpSpMkLst>
            <pc:docMk/>
            <pc:sldMk cId="3085876300" sldId="420"/>
            <ac:grpSpMk id="13" creationId="{EF211A5E-2D83-45AD-B9FA-3299E4050B7E}"/>
          </ac:grpSpMkLst>
        </pc:grpChg>
        <pc:picChg chg="add mod">
          <ac:chgData name="Siddharth Karkare" userId="617a1434-c8ec-4218-83dd-b49db894626c" providerId="ADAL" clId="{ED586B08-05E9-4CBA-8CF9-03451F789156}" dt="2024-03-05T17:12:53.019" v="19" actId="1076"/>
          <ac:picMkLst>
            <pc:docMk/>
            <pc:sldMk cId="3085876300" sldId="420"/>
            <ac:picMk id="36" creationId="{115F650C-8A5C-7CD9-85F9-BECD2789E37D}"/>
          </ac:picMkLst>
        </pc:picChg>
        <pc:picChg chg="mod">
          <ac:chgData name="Siddharth Karkare" userId="617a1434-c8ec-4218-83dd-b49db894626c" providerId="ADAL" clId="{ED586B08-05E9-4CBA-8CF9-03451F789156}" dt="2024-03-05T17:11:36.535" v="8" actId="14100"/>
          <ac:picMkLst>
            <pc:docMk/>
            <pc:sldMk cId="3085876300" sldId="420"/>
            <ac:picMk id="2050" creationId="{484933E0-4790-498D-BB62-8BC473877227}"/>
          </ac:picMkLst>
        </pc:picChg>
        <pc:picChg chg="mod">
          <ac:chgData name="Siddharth Karkare" userId="617a1434-c8ec-4218-83dd-b49db894626c" providerId="ADAL" clId="{ED586B08-05E9-4CBA-8CF9-03451F789156}" dt="2024-03-05T17:11:50.852" v="10" actId="1076"/>
          <ac:picMkLst>
            <pc:docMk/>
            <pc:sldMk cId="3085876300" sldId="420"/>
            <ac:picMk id="2052" creationId="{8E75C993-E337-494C-8F2E-A7509455755C}"/>
          </ac:picMkLst>
        </pc:picChg>
      </pc:sldChg>
      <pc:sldChg chg="modSp mod">
        <pc:chgData name="Siddharth Karkare" userId="617a1434-c8ec-4218-83dd-b49db894626c" providerId="ADAL" clId="{ED586B08-05E9-4CBA-8CF9-03451F789156}" dt="2024-03-05T19:21:34.261" v="670" actId="1076"/>
        <pc:sldMkLst>
          <pc:docMk/>
          <pc:sldMk cId="500725594" sldId="426"/>
        </pc:sldMkLst>
        <pc:spChg chg="mod">
          <ac:chgData name="Siddharth Karkare" userId="617a1434-c8ec-4218-83dd-b49db894626c" providerId="ADAL" clId="{ED586B08-05E9-4CBA-8CF9-03451F789156}" dt="2024-03-05T19:21:34.261" v="670" actId="1076"/>
          <ac:spMkLst>
            <pc:docMk/>
            <pc:sldMk cId="500725594" sldId="426"/>
            <ac:spMk id="3" creationId="{00000000-0000-0000-0000-000000000000}"/>
          </ac:spMkLst>
        </pc:spChg>
      </pc:sldChg>
      <pc:sldChg chg="addSp delSp modSp mod modAnim">
        <pc:chgData name="Siddharth Karkare" userId="617a1434-c8ec-4218-83dd-b49db894626c" providerId="ADAL" clId="{ED586B08-05E9-4CBA-8CF9-03451F789156}" dt="2024-03-13T21:02:20.092" v="1855" actId="20577"/>
        <pc:sldMkLst>
          <pc:docMk/>
          <pc:sldMk cId="3580536265" sldId="428"/>
        </pc:sldMkLst>
        <pc:spChg chg="mod">
          <ac:chgData name="Siddharth Karkare" userId="617a1434-c8ec-4218-83dd-b49db894626c" providerId="ADAL" clId="{ED586B08-05E9-4CBA-8CF9-03451F789156}" dt="2024-03-05T19:27:56.995" v="697" actId="20577"/>
          <ac:spMkLst>
            <pc:docMk/>
            <pc:sldMk cId="3580536265" sldId="428"/>
            <ac:spMk id="2" creationId="{EF45D7F1-EB7F-4713-8E1A-6A43FA15673A}"/>
          </ac:spMkLst>
        </pc:spChg>
        <pc:spChg chg="mod">
          <ac:chgData name="Siddharth Karkare" userId="617a1434-c8ec-4218-83dd-b49db894626c" providerId="ADAL" clId="{ED586B08-05E9-4CBA-8CF9-03451F789156}" dt="2024-03-05T20:16:20.010" v="960" actId="1076"/>
          <ac:spMkLst>
            <pc:docMk/>
            <pc:sldMk cId="3580536265" sldId="428"/>
            <ac:spMk id="25" creationId="{F057D0D8-FAE3-622E-E97D-899685E99C2B}"/>
          </ac:spMkLst>
        </pc:spChg>
        <pc:spChg chg="add mod">
          <ac:chgData name="Siddharth Karkare" userId="617a1434-c8ec-4218-83dd-b49db894626c" providerId="ADAL" clId="{ED586B08-05E9-4CBA-8CF9-03451F789156}" dt="2024-03-13T21:02:20.092" v="1855" actId="20577"/>
          <ac:spMkLst>
            <pc:docMk/>
            <pc:sldMk cId="3580536265" sldId="428"/>
            <ac:spMk id="26" creationId="{E8A23EFC-877B-39EF-A8CF-CC475298AF46}"/>
          </ac:spMkLst>
        </pc:spChg>
        <pc:picChg chg="add mod modCrop">
          <ac:chgData name="Siddharth Karkare" userId="617a1434-c8ec-4218-83dd-b49db894626c" providerId="ADAL" clId="{ED586B08-05E9-4CBA-8CF9-03451F789156}" dt="2024-03-05T19:27:26.735" v="678" actId="1076"/>
          <ac:picMkLst>
            <pc:docMk/>
            <pc:sldMk cId="3580536265" sldId="428"/>
            <ac:picMk id="5" creationId="{C77CE7FB-7C84-4580-1583-FFE54B614973}"/>
          </ac:picMkLst>
        </pc:picChg>
        <pc:picChg chg="del">
          <ac:chgData name="Siddharth Karkare" userId="617a1434-c8ec-4218-83dd-b49db894626c" providerId="ADAL" clId="{ED586B08-05E9-4CBA-8CF9-03451F789156}" dt="2024-03-05T19:26:39.689" v="671" actId="478"/>
          <ac:picMkLst>
            <pc:docMk/>
            <pc:sldMk cId="3580536265" sldId="428"/>
            <ac:picMk id="12" creationId="{0BB99FC0-1023-C626-B449-CC8F161ED5BF}"/>
          </ac:picMkLst>
        </pc:picChg>
        <pc:picChg chg="mod">
          <ac:chgData name="Siddharth Karkare" userId="617a1434-c8ec-4218-83dd-b49db894626c" providerId="ADAL" clId="{ED586B08-05E9-4CBA-8CF9-03451F789156}" dt="2024-03-05T19:29:59.673" v="699" actId="1076"/>
          <ac:picMkLst>
            <pc:docMk/>
            <pc:sldMk cId="3580536265" sldId="428"/>
            <ac:picMk id="20" creationId="{AF40098C-1AE3-0DF2-959A-CD11E0EDE3F4}"/>
          </ac:picMkLst>
        </pc:picChg>
        <pc:picChg chg="mod">
          <ac:chgData name="Siddharth Karkare" userId="617a1434-c8ec-4218-83dd-b49db894626c" providerId="ADAL" clId="{ED586B08-05E9-4CBA-8CF9-03451F789156}" dt="2024-03-05T19:29:55.986" v="698" actId="1076"/>
          <ac:picMkLst>
            <pc:docMk/>
            <pc:sldMk cId="3580536265" sldId="428"/>
            <ac:picMk id="22" creationId="{7432AA49-E964-06E8-269E-629613310C16}"/>
          </ac:picMkLst>
        </pc:picChg>
      </pc:sldChg>
      <pc:sldChg chg="del">
        <pc:chgData name="Siddharth Karkare" userId="617a1434-c8ec-4218-83dd-b49db894626c" providerId="ADAL" clId="{ED586B08-05E9-4CBA-8CF9-03451F789156}" dt="2024-03-13T17:49:27.438" v="1598" actId="47"/>
        <pc:sldMkLst>
          <pc:docMk/>
          <pc:sldMk cId="1775375440" sldId="429"/>
        </pc:sldMkLst>
      </pc:sldChg>
      <pc:sldChg chg="addSp delSp modSp mod delAnim modAnim">
        <pc:chgData name="Siddharth Karkare" userId="617a1434-c8ec-4218-83dd-b49db894626c" providerId="ADAL" clId="{ED586B08-05E9-4CBA-8CF9-03451F789156}" dt="2024-03-14T12:55:13.684" v="3290" actId="20577"/>
        <pc:sldMkLst>
          <pc:docMk/>
          <pc:sldMk cId="3536552417" sldId="430"/>
        </pc:sldMkLst>
        <pc:spChg chg="mod">
          <ac:chgData name="Siddharth Karkare" userId="617a1434-c8ec-4218-83dd-b49db894626c" providerId="ADAL" clId="{ED586B08-05E9-4CBA-8CF9-03451F789156}" dt="2024-03-13T21:03:44.984" v="1859"/>
          <ac:spMkLst>
            <pc:docMk/>
            <pc:sldMk cId="3536552417" sldId="430"/>
            <ac:spMk id="2" creationId="{EF45D7F1-EB7F-4713-8E1A-6A43FA15673A}"/>
          </ac:spMkLst>
        </pc:spChg>
        <pc:spChg chg="del">
          <ac:chgData name="Siddharth Karkare" userId="617a1434-c8ec-4218-83dd-b49db894626c" providerId="ADAL" clId="{ED586B08-05E9-4CBA-8CF9-03451F789156}" dt="2024-03-13T21:01:39.204" v="1838" actId="478"/>
          <ac:spMkLst>
            <pc:docMk/>
            <pc:sldMk cId="3536552417" sldId="430"/>
            <ac:spMk id="5" creationId="{7E52F20A-7506-E868-9DFD-77A28FCD3E0C}"/>
          </ac:spMkLst>
        </pc:spChg>
        <pc:spChg chg="add mod">
          <ac:chgData name="Siddharth Karkare" userId="617a1434-c8ec-4218-83dd-b49db894626c" providerId="ADAL" clId="{ED586B08-05E9-4CBA-8CF9-03451F789156}" dt="2024-03-13T21:05:41.130" v="1940" actId="1076"/>
          <ac:spMkLst>
            <pc:docMk/>
            <pc:sldMk cId="3536552417" sldId="430"/>
            <ac:spMk id="6" creationId="{900AB0A6-1D1F-6C3E-38EA-5AD2494206DD}"/>
          </ac:spMkLst>
        </pc:spChg>
        <pc:spChg chg="del">
          <ac:chgData name="Siddharth Karkare" userId="617a1434-c8ec-4218-83dd-b49db894626c" providerId="ADAL" clId="{ED586B08-05E9-4CBA-8CF9-03451F789156}" dt="2024-03-13T21:01:39.204" v="1838" actId="478"/>
          <ac:spMkLst>
            <pc:docMk/>
            <pc:sldMk cId="3536552417" sldId="430"/>
            <ac:spMk id="11" creationId="{B757058D-10BA-4A9E-821D-BD0C43CD7E5C}"/>
          </ac:spMkLst>
        </pc:spChg>
        <pc:spChg chg="mod">
          <ac:chgData name="Siddharth Karkare" userId="617a1434-c8ec-4218-83dd-b49db894626c" providerId="ADAL" clId="{ED586B08-05E9-4CBA-8CF9-03451F789156}" dt="2024-03-13T21:04:38.577" v="1864" actId="6549"/>
          <ac:spMkLst>
            <pc:docMk/>
            <pc:sldMk cId="3536552417" sldId="430"/>
            <ac:spMk id="13" creationId="{93CAA8FF-ED50-7433-82EC-58FBECBD140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9" creationId="{F2C88E91-D9BD-56C4-8C5F-56CD5A44058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0" creationId="{E1660E5D-5DD2-C028-A726-5C5C9283AF48}"/>
          </ac:spMkLst>
        </pc:spChg>
        <pc:spChg chg="mod">
          <ac:chgData name="Siddharth Karkare" userId="617a1434-c8ec-4218-83dd-b49db894626c" providerId="ADAL" clId="{ED586B08-05E9-4CBA-8CF9-03451F789156}" dt="2024-03-13T21:04:51.773" v="1866" actId="1076"/>
          <ac:spMkLst>
            <pc:docMk/>
            <pc:sldMk cId="3536552417" sldId="430"/>
            <ac:spMk id="21" creationId="{81C05C59-350F-D63D-D41B-CA0224B54DB5}"/>
          </ac:spMkLst>
        </pc:spChg>
        <pc:spChg chg="mod">
          <ac:chgData name="Siddharth Karkare" userId="617a1434-c8ec-4218-83dd-b49db894626c" providerId="ADAL" clId="{ED586B08-05E9-4CBA-8CF9-03451F789156}" dt="2024-03-13T21:04:57.340" v="1867" actId="1076"/>
          <ac:spMkLst>
            <pc:docMk/>
            <pc:sldMk cId="3536552417" sldId="430"/>
            <ac:spMk id="22" creationId="{1A6C2BF9-EFDD-94E5-F32A-24CD6754680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3" creationId="{D7A31034-84C3-424C-62D8-AA33DCE3711F}"/>
          </ac:spMkLst>
        </pc:spChg>
        <pc:spChg chg="mod">
          <ac:chgData name="Siddharth Karkare" userId="617a1434-c8ec-4218-83dd-b49db894626c" providerId="ADAL" clId="{ED586B08-05E9-4CBA-8CF9-03451F789156}" dt="2024-03-13T21:04:47.355" v="1865" actId="1076"/>
          <ac:spMkLst>
            <pc:docMk/>
            <pc:sldMk cId="3536552417" sldId="430"/>
            <ac:spMk id="24" creationId="{38BAA822-8A7C-FFA6-59D3-9614F92CAD9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5" creationId="{7295EA09-2326-A984-7C34-410AC7DDAF0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6" creationId="{29C9C25F-BD6A-75EB-6CA4-B6E1F81F2C6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7" creationId="{C2F92FFA-7C90-9847-4D92-58B36C3673C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8" creationId="{AC368D0E-292E-76F6-A82E-FCE08CAB954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9" creationId="{5BEAE734-F42B-FFD7-8323-DC3C0BE4432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0" creationId="{890925FA-3960-E8E6-A454-6A95795A38A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1" creationId="{6F56BABB-E83C-0352-E76F-5A501FD9EA2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2" creationId="{41C0555C-6C9F-B025-F1A0-B87C808D9DC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3" creationId="{DA67ED47-6EF1-4C5C-90E2-CEAFD863FAFC}"/>
          </ac:spMkLst>
        </pc:spChg>
        <pc:spChg chg="mod">
          <ac:chgData name="Siddharth Karkare" userId="617a1434-c8ec-4218-83dd-b49db894626c" providerId="ADAL" clId="{ED586B08-05E9-4CBA-8CF9-03451F789156}" dt="2024-03-13T21:08:06.772" v="1954" actId="20577"/>
          <ac:spMkLst>
            <pc:docMk/>
            <pc:sldMk cId="3536552417" sldId="430"/>
            <ac:spMk id="35" creationId="{8D29E2BF-7AD6-82AC-1829-1CC11A69FAF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6" creationId="{19D7A112-1300-C103-5BFB-E49CF71154C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7" creationId="{159D2697-1D69-D613-BC8F-82235E2AA7B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8" creationId="{D16D33BC-C5F3-4C14-C3AD-5EE1E032380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9" creationId="{FA12DC73-4D0B-9934-9C12-D97B96AE466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0" creationId="{B31FB306-4C53-C2CC-FA94-80E5F1F85BA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1" creationId="{663CEFC0-FE8D-AC57-2442-A3996D6EA0D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2" creationId="{D8A32943-7268-679B-1927-980D6A274F7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3" creationId="{3B9E9408-8F6A-77B2-DF9F-AE7D352214B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4" creationId="{33E2AAC9-72AA-2A05-C558-C45D0ACA034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5" creationId="{8D9BC75F-BAF9-821F-CA65-78A49948437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6" creationId="{214A7475-186F-9292-7931-C9614F55861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7" creationId="{321198FD-4614-B31F-9391-34973867370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8" creationId="{D5548DE6-4E47-10AE-4849-47833DD2DF8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9" creationId="{2D28DA40-AE18-CB04-ECD3-73AF2C63BC4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0" creationId="{713AE3FE-D694-2448-2D02-F45DA300BB6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1" creationId="{9D29E05A-0CE3-FD80-6B8A-43399EE053B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2" creationId="{BAD27043-1405-C89F-9163-4C45256BD62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3" creationId="{836B4C2D-9DBF-A24B-08F9-D429D489D1A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4" creationId="{01E53728-E1A5-55A7-6727-CAD1D749503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5" creationId="{C7D395AA-EFA3-12E1-1A52-DC5D2A694EC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6" creationId="{3030E20D-4D02-DA8B-580C-DC0A41C5C35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7" creationId="{BB9B3232-D643-213F-06FC-C76FA7FAE7B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8" creationId="{03E60E99-2E18-9965-C974-31385CEF9C2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9" creationId="{1AD8C70D-E2F2-F4EC-2452-B0045B803FE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0" creationId="{FBFE6177-8FC7-982A-680C-F909261F2A4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1" creationId="{9F83A424-0869-30A6-DD69-100AB1EE109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2" creationId="{ED87C8C2-6E41-0973-0957-7CE85C44A6C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3" creationId="{0E29FA0D-5A91-DCB4-C230-5128C8BAEC2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4" creationId="{57781AD4-6090-3FC2-037E-8978201FA0F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5" creationId="{2FE45786-4983-7CD0-1041-F7F8176BE31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6" creationId="{0C5C26FB-9599-CA8C-1097-174AE6220B1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7" creationId="{0BA1753E-72D7-A58C-DF65-DA706F34741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8" creationId="{7355FCBB-75EC-609F-5B20-5866738569C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9" creationId="{3C7CFDFF-92EA-A60D-B730-678F3065419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0" creationId="{DC16C5F5-68DF-10BA-F395-AFE6835D330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1" creationId="{9B324C38-0BFE-9591-02E6-629BAEA6103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2" creationId="{2449AEF9-CFA8-88B3-2A2E-5D79A8F65AF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3" creationId="{9C6D9062-E993-24AA-F536-4B24DEEB6FE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4" creationId="{4D3ACFA7-7A35-5D57-1623-90349CE9A4B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5" creationId="{2EB9AA66-994E-04B7-4A8C-54DF52243B9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6" creationId="{B437AB6C-2ACF-0796-4FDE-03716556F5F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7" creationId="{5DCECDB8-9365-A138-FDF5-D992B91EE71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8" creationId="{A632A923-55F7-B74C-33E9-293A8E56297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9" creationId="{2CE85A4B-BDB1-9B35-D43E-1B52306B840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0" creationId="{F8B74E3F-6CD9-4026-899A-9A75BF04347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1" creationId="{4824F958-0B16-A7E8-9AFC-B8C2ABE369A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2" creationId="{493FB228-C997-F734-4590-8CA822FF87D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3" creationId="{A690E1D5-87AA-CC0C-7C8D-AA5D0A4801A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4" creationId="{6A414B82-317E-EE31-E5D4-86056A640D2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5" creationId="{6C147B14-4FE6-2DC2-E4C5-A72294FEB3B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6" creationId="{5EEBF395-A3CA-CB1C-1F49-D0D8E24ABC3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7" creationId="{7EF819ED-3BD9-3097-42F7-A06A815B8DE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8" creationId="{B981A478-10AD-B11F-916E-08F629167EF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9" creationId="{20A1ACBF-78E5-3A75-2294-3F7D4EF1F56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0" creationId="{C0BDAF25-9F25-7F68-FDA3-DDD5F0BEF2B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1" creationId="{CFF5D7A3-8669-5DCF-D0A6-20D21EB72C5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2" creationId="{7A81AD1D-E7BA-6598-2443-A6A46834E4E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3" creationId="{00180E19-03A6-AA91-7814-F496B1CC201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4" creationId="{4E7B2109-E45B-DC10-8505-06AF23C7EA1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5" creationId="{BCB5923B-ACD9-C8E2-CDE6-4EB3E6D00FA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6" creationId="{6CE6BB73-E1ED-0F69-D177-2C925E5E1FB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7" creationId="{01DA8DE9-FA7C-8462-576E-502690FEE2E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8" creationId="{DA829D00-EB0B-EDFA-9F42-A469CA0C904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9" creationId="{B424FB5D-0F0E-84BB-9766-D71B1B1B83B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0" creationId="{7D24A17D-E5AE-59A2-07CC-DEB05212433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1" creationId="{416FAC6B-0FA9-BC45-8BB2-5B2175ECD3E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2" creationId="{404791F9-4555-A98D-ACCE-68FCFE99C17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3" creationId="{5FD916B0-2CC1-3099-166C-ED04D5710D9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4" creationId="{0072403D-1D62-C7A2-DE1E-28B41C68108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5" creationId="{A25DC60B-8911-789A-4208-EBEE97D88B9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6" creationId="{225E7FE4-3EAD-C2BD-2F44-7FBA996B579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7" creationId="{62C32720-652E-77A1-E91A-E09D2642442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8" creationId="{8E424D9F-C892-B038-5D3C-CFB0BC609D5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9" creationId="{06553150-9375-275F-F0BE-2EED1BBA1CB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0" creationId="{EC62EC5A-7C8F-651A-6257-CCDA243096E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1" creationId="{7AFB4784-647F-837D-F226-AE1114D876B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2" creationId="{06D903F3-CD96-8B7F-F8FE-CAD0489AE3C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3" creationId="{FCD76AAA-A694-E099-7081-2D6BD4E97ED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4" creationId="{D67EBC4B-B0EB-0509-634E-6B40C33ECFC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5" creationId="{C1EC80BA-2437-BC63-3B03-C555A96E293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6" creationId="{09DD0C51-3D7E-51C4-6360-EF938D3B93C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7" creationId="{D6B89DD5-FDA6-E983-B12F-48B176B4207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8" creationId="{75AF94E4-5963-BC56-F393-AC431223851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9" creationId="{C12D705C-41DA-2588-1416-9A190CBBA1E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0" creationId="{FD646533-D139-8AD8-AD1C-69DCD627F90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1" creationId="{4DF7986F-CCDE-7AC1-78A7-28D26DF9C72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2" creationId="{F1AD28A5-219B-E717-B030-19D57BF6A1D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3" creationId="{5070BC66-FB46-BA39-731F-AF21A6FFFE6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4" creationId="{34FA481C-48C4-A9F4-09E6-6A54DC96585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5" creationId="{D779B098-A504-3EE2-066C-5F9F5664342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6" creationId="{B85C000F-80C4-B2D3-A5B3-C806041823A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7" creationId="{DF02CB39-CAF8-15A1-E0B8-0D399856B42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8" creationId="{BED09321-1203-9609-FAC9-32B83F8539E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9" creationId="{B08FC2D7-118A-9D84-5E9B-567D82A4422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30" creationId="{13EF9BC6-E26A-B103-ABB3-1ED64959E14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31" creationId="{66C9AF0A-2325-1BF2-074D-841B4BF4D00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32" creationId="{D2921131-A295-A393-73E3-896D3F84464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33" creationId="{7702FBA0-007A-C2D6-B1DE-5AC38D26757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34" creationId="{BEB6C2AD-C5D1-9F6E-868A-8D9899EA993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35" creationId="{A7853FE8-A03C-E41C-D5B8-4D696995C5C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36" creationId="{176ED68C-FBDD-D54B-165B-3F1B13D4A0D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37" creationId="{62B8785B-7A4E-07DF-55DE-4B6DCD8D6D9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38" creationId="{A4B051D0-8C0B-9C78-A4CF-93EABE1EEF9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39" creationId="{44BEC67E-56EE-D4D5-FDC5-36F2FDA92EA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40" creationId="{EFCB6B0A-FF21-C500-42FA-8CE2C256064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41" creationId="{BCDC9CAF-4926-3096-B9D4-03E21951A35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42" creationId="{4DB431E3-95B1-35B6-D126-C7FE1206060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43" creationId="{BF027CB0-E7B3-08B4-77EE-9EF1342491F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44" creationId="{89CADE43-E1A0-CB5E-01BD-6767384D432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45" creationId="{B4E56336-E4BA-5FCE-B9F7-FBDEB2733A6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46" creationId="{AA77B0D2-AFBB-69F6-15F2-A5C3FCBC0E6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47" creationId="{5FE5D538-253F-CAF3-924F-BF103C49306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48" creationId="{F8506A05-2CED-E0AE-CEC4-8F80FE40E5D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49" creationId="{297DF518-FC36-0EC2-D965-94F4436D16B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50" creationId="{0EEFA2FE-AFD4-6214-9F39-DFDBDADBD2C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51" creationId="{D432918F-59D3-EF60-FFE4-A8736A4B775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52" creationId="{BCE242AC-EB96-BD2A-FEC2-0BD841A495E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53" creationId="{7513819F-1804-80F4-C6D0-065F90C5BF2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54" creationId="{1FEA62DB-31D3-0773-FB57-516C491CD16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55" creationId="{4AC54E12-23A5-0D1B-2924-CF074198991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56" creationId="{7EDEED71-F2A1-BA1A-9D7B-9F831E910D6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57" creationId="{FAA2F53F-9D51-ACA6-0A9E-FC2D06DD588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58" creationId="{B1D75502-A653-89F5-4C97-1A1DD650B29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59" creationId="{0110ED24-70D0-A8AE-04FB-CF4DCABD247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60" creationId="{8A5891E4-4B22-4BD8-FDDB-D456E3F1406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61" creationId="{75F7E0D5-94F4-7EDC-2EE8-D215A3D2DA3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62" creationId="{BFDE664B-6D00-BCE3-E258-98E8A3828FD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63" creationId="{57FFB4A8-22FB-4FD0-6405-5890F3E01A0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64" creationId="{2C848E16-3D41-B933-F4AF-E0B8409EF9B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65" creationId="{49EAE014-F975-A0C6-021B-36D0B00841A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66" creationId="{6176E630-A221-BD78-786F-F32B02B076D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67" creationId="{DD7E6138-FB12-182D-79AE-21CDAF3C0BF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68" creationId="{A44BFF18-B3D3-9865-4C3E-06753917873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69" creationId="{7EF81C31-8DA6-0C7D-3FB7-3BD15D1FB39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70" creationId="{C0B5A5FA-D020-6CDE-076D-B7563CFA3EE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71" creationId="{B08275AF-B6A0-1598-2DE7-600109D8ED6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72" creationId="{8E8DA806-ED82-C3B5-B137-7B090357399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73" creationId="{C7931FEA-CF84-955B-6697-3A83A5C063A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74" creationId="{E2DF0C8F-571A-ECDD-D46A-3AF30100C5C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75" creationId="{1EEE134F-047A-0BC0-A709-BECC8D506F2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76" creationId="{ADC62E2E-867E-4C0A-D911-4AACD402091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77" creationId="{A6722F51-C847-7552-B0FD-CEFD72814CC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78" creationId="{DC2121B1-4545-CE62-4CE1-B5D3B783C54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79" creationId="{B8E7E451-2362-148E-A494-1484C915AAF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80" creationId="{ABA95E29-6E4E-A25C-23E6-D4A8C632995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81" creationId="{5DC806E8-D486-A8AF-35D5-A49145E5011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82" creationId="{DE030288-928F-A90D-75BB-8CB43FFA50C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83" creationId="{B42EA258-5BA5-1F72-CE8E-A4A66B854E4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84" creationId="{98895A24-C16C-4208-0BC4-042631EC41A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85" creationId="{A33A4664-BE71-FA6D-0B5D-53760A747EA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86" creationId="{8947D5B7-52C7-8CF7-3226-3D9F630F39B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87" creationId="{74687D9C-257A-A71F-A8A5-F9D69EA429C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88" creationId="{4A5C9BFB-87F4-2CC0-8DCF-78803FCA510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89" creationId="{4174C8E8-8D1E-A135-2232-18EBA903732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90" creationId="{5239D48D-6526-3C98-96C4-C3076012AFC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91" creationId="{65CF5617-8369-5158-B689-5F934CDF5A4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92" creationId="{56566C15-4F13-D22B-74A1-98E21E77B76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93" creationId="{0723F49A-82BD-0615-62D2-8A47099AD96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94" creationId="{D68A03CB-492B-6388-A0AB-91517BBBA9B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95" creationId="{FDF67A0E-BC62-970B-662E-899A3B90BF0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96" creationId="{E0D305E8-CF3C-A654-C19B-DC7C69EF567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97" creationId="{462A27B2-ADA7-72AF-DB1C-6129F6892FD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98" creationId="{B5F7910B-4879-C2E7-8503-EC84CFDB162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99" creationId="{B835070F-E57C-CBFB-1D7B-5CEBC9133C6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00" creationId="{930AC7F1-465A-B5E8-AD70-ED7C9CDFCB4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01" creationId="{E662E8EB-53D0-E698-95FE-D8165764E80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02" creationId="{30C463C3-7C03-5999-53DF-3AC8B5AA3EA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03" creationId="{46FDB92C-E7E1-291C-01B6-06A2E4E2552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04" creationId="{79179AE8-2D9A-C8A3-4899-9A30E443861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05" creationId="{76C6DCEC-1E73-9B40-93E0-9862B83C7C6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06" creationId="{5BD9BA97-1F14-DD44-6BDE-ACF530983A6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07" creationId="{49170EB4-B1F9-DFA9-8FDB-16BB46A2F48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08" creationId="{2CC8D7AF-D544-AE31-6358-AA4B6B12FA9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09" creationId="{E1A49F6B-0BAF-BB07-246D-A3D87C4518A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10" creationId="{A2FFFAB9-6B85-DE92-E8B1-F9EDA92C83A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11" creationId="{7DA35935-1D32-FE76-F6D6-BB18904EACB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12" creationId="{C9A7418A-6AE0-4BAB-285E-ECC062FD90D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13" creationId="{76CEB0BA-7896-1398-5C43-754D8BDF8FE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14" creationId="{BBE13080-AFED-EFEC-CB41-0E9E1743487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15" creationId="{5496FCAC-781F-C372-6CE0-5E4A5FFD950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16" creationId="{3F01EED5-4B64-F96D-15FE-DBC85D7D5FF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17" creationId="{CC393E03-CFE1-02B7-1FD3-B54FF587586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18" creationId="{E3006E47-516E-2BB8-D885-8A6A7FB9CD0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19" creationId="{6610D550-408C-1E27-7E51-23226691462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20" creationId="{8FA35076-AA3D-AE3E-4CCF-C96889ACB94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21" creationId="{E48A71DA-2806-AA8D-81D9-41CA779B4C3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22" creationId="{7F294386-3423-6A77-CAAA-05E0DA9C4B8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23" creationId="{3DBA806D-46DD-338D-314E-3A6A9F264B0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24" creationId="{33AC3B30-E049-E381-D88B-C60BBE750D3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25" creationId="{33E73030-CE2B-E56A-4203-A3BAEB97771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26" creationId="{D62D6786-6AA5-EEEE-D1AB-59916C71606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27" creationId="{65925885-300B-9237-BC77-AFAC8782A3D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28" creationId="{00FB74AD-B25A-F541-2151-B2572EC9A76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29" creationId="{4CA29416-D441-8546-00FC-766ABB9CE6B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30" creationId="{DBD9E2DC-9F3E-A792-758F-5D7CE7E50DA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31" creationId="{07C46BC3-50CE-F581-7989-A8F02BA5466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32" creationId="{D4AC0EEA-04F4-C293-5BB3-96B3D0D5F3F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33" creationId="{8F973A1A-9522-EAC8-F1D4-35112E77357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34" creationId="{7A9D268E-5741-6DBD-FBD2-F6C08D1E967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35" creationId="{104EC3F6-5150-52BD-3A6A-9559ECF31E7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36" creationId="{25E1D61C-88FD-13BB-A2BC-183A277B1D3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37" creationId="{2E745604-86E1-7FBD-7064-4AE5B60C921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38" creationId="{C551FB76-6641-7067-1310-DCF5ABD3A4A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39" creationId="{3F8BAE76-9622-A42E-937D-059F23BDA48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40" creationId="{91980C01-EF38-F113-1161-5DA7AE88891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41" creationId="{BA15ECD0-8AD5-D277-A711-FC32EB424D9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42" creationId="{FB10E72E-F512-DE72-761C-AD583545893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43" creationId="{A08D8C8E-4439-7348-54B5-F3E3D953C1F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44" creationId="{916962CA-271A-372D-10A5-46BE2F940A1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45" creationId="{40013D7F-B11C-BA79-8F83-EC4A8D3118F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46" creationId="{506D2DFB-E3FD-94E7-9205-A8B2CBD1173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47" creationId="{6689AC7C-6858-FE1C-478C-FEAD9ACC9AD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48" creationId="{6BD00A57-50AA-257A-746C-AEBFB6ED1EF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49" creationId="{BC4102E7-A266-0936-8778-37013A31169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50" creationId="{A08057D7-1410-712E-22C3-3C5FC5720FD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51" creationId="{644DFD9E-9C36-098F-3943-9B2D4BFD826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52" creationId="{CBA8E068-07D0-6DBC-361D-20CA0FFAC2D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53" creationId="{2C607488-125A-B240-6BE3-4815F17C628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54" creationId="{3FA94EC7-D273-94F5-E508-24BDB3FD9E8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55" creationId="{BAA1AA07-D9EF-50F8-F22F-B5343072933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56" creationId="{E95F7C5B-D30F-F24A-32BF-A94E35BC44A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57" creationId="{CF22383E-9777-F5BA-A8DC-C34EA321592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58" creationId="{F1ADAF44-E1B4-243B-4869-F9FC05136AF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59" creationId="{D85EBF6D-EB46-816F-7DCD-BF00F767092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60" creationId="{F90E1DFE-1654-EBCD-8234-98C840DF276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61" creationId="{663B35E1-269E-1DDB-578A-F9F9D1D49FA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62" creationId="{9F5647EA-78E7-2FB0-A72C-3A4B1ADED09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63" creationId="{9886443F-F145-D274-EC9D-F4CE94A2598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64" creationId="{0DA665C0-808F-69C1-3A7C-09A0615DD42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65" creationId="{2315F22D-1DA2-3339-C6D4-5EF910F0858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66" creationId="{788E231F-2D3B-1A82-5351-9F91C4366B4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67" creationId="{50243506-2F78-2BB9-3FD1-9B31B70A907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68" creationId="{4DA97989-CFCF-7673-368C-4A2BA9F3109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69" creationId="{D2E52D51-4DE2-40DD-330F-32A2395E9DC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70" creationId="{463C77DE-3BDF-87FB-1346-7357218AE54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71" creationId="{0883294C-2F15-18E9-78AB-13E1DCF940D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72" creationId="{23F9EF80-BAA9-10D1-6835-FB983E89DEE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73" creationId="{B029FC10-E85A-FE4F-779C-47539D70CAD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74" creationId="{66CA2FC8-4B49-AD5D-2BA0-DD5194B6A67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75" creationId="{5179F9C6-BED1-ACF6-266B-3716E4E6003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76" creationId="{28CFA76A-5E67-B0A0-DC04-7D14E9EDB28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77" creationId="{D17F48A6-3318-A31C-3F60-6CFFEC961F3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78" creationId="{30815153-00C3-D7B7-A708-6D4EF7D7FD2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79" creationId="{ECBFE77F-70D4-763B-62A9-9842772270E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80" creationId="{F752A8D1-2855-0A43-FF2F-BDD840E7E7B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81" creationId="{5309461B-A332-A6FD-1805-78888FAE6E3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82" creationId="{9769AEF1-3190-6B85-9D88-C282AF2EFD3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83" creationId="{28CD2598-AB27-0C7D-7157-EF976F8E76D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84" creationId="{AAAF8B84-33E0-D913-C4E8-4852978FA32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88" creationId="{DF644520-5A1D-FBBF-F06A-22ED2FB1230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90" creationId="{67964844-4497-D964-15E9-67F6AA8C3ED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91" creationId="{B1AADDF2-8674-888E-91E3-B44546AC07D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92" creationId="{F153B73C-26FD-F8CB-BA30-9831A9F2C83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93" creationId="{B3999983-7AD6-B92A-3BD2-965123A34B0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94" creationId="{DDA43901-54EC-6216-53CD-AD156A21F52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95" creationId="{528E1B18-596D-3E29-A045-D43E6F63983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96" creationId="{AFC11516-D3A6-5D48-06C7-6741A34422D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97" creationId="{C49D41B3-D77B-36DE-B77B-1E1F91F045D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98" creationId="{D719B91E-F060-578C-E3EB-6042E58BA92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299" creationId="{D6FA6A53-5518-CF42-38EC-CAA2F7A741D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00" creationId="{C8A820D0-C146-C6F2-D11E-A900C420CEF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01" creationId="{D9ABF949-44EE-5842-AC54-83AD00E77D9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02" creationId="{4980874A-8727-20B3-3C61-70119417B5E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03" creationId="{CCDD9D36-2318-8A01-83B2-A3B6786ADC3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04" creationId="{46B27D8C-74CE-0C0A-3AFE-2113FEBCC07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05" creationId="{98D8A8D5-2A20-7B6A-AA07-320829E1D03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06" creationId="{1B1625A0-157C-C724-0C7E-25D35FE126B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07" creationId="{44B9A083-4447-E972-5B4B-C198391E84B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08" creationId="{E0DC5DF5-74C7-F8BE-D023-719A02B4D38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09" creationId="{AEBB1358-4EFF-C069-F97B-34F32BC5EE8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10" creationId="{DABAC07B-EC81-CF0A-C718-60FDBFEF3BC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11" creationId="{B583809A-E1F5-2478-B618-3A520B86124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12" creationId="{FDB1A53E-6233-BE36-C1BB-34977063206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13" creationId="{C7B6505D-BD56-6611-815F-22DBFDD07B3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14" creationId="{DAA4604A-2EAD-2C1F-5DBD-E0043089105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15" creationId="{CBCCA2E9-47BA-7E60-9CA6-F72E66E6300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16" creationId="{E21B0465-A6BD-4D58-5A91-0341CEFF811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17" creationId="{28EDD626-C77D-2ADF-CA30-7A607DB7079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18" creationId="{1ED79040-907A-291C-3388-8D44D9F9B22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19" creationId="{E46F3E5A-97F6-6F60-FEDA-14434B8554E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20" creationId="{9434BF37-95E1-8B1B-41D3-F488DED3792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21" creationId="{34C72B32-E220-4E69-7837-AD62B1AF4EF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22" creationId="{D5DD5629-47A7-ED94-797E-25E657F3284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23" creationId="{A5096745-183A-93B7-4B4F-E8811EFD729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24" creationId="{BA2005F0-DBD7-67DB-8C78-05C4DDBFF12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25" creationId="{796DE55F-FED8-43F5-C9D2-8BDDEEF3D95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26" creationId="{9C2A2418-DCE9-3112-AB5D-978DE08D0F4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27" creationId="{9216B941-C413-BD45-6B3B-D97E8B4C013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28" creationId="{D29805CF-91A9-BB83-A202-61A3AA07716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29" creationId="{FB39F864-F613-4A50-BC59-944A99C56B2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30" creationId="{2F635F72-EDCF-5508-C492-4E75AF2BA89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31" creationId="{8120774F-5BCE-FAF4-1459-C5A6B290EC6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32" creationId="{5C4F117D-6303-64B4-9A82-72A0B55C8B2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33" creationId="{7D0AFEC6-84AC-89DC-4D1E-559D1629B9A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34" creationId="{5D83B4AC-A205-4AAB-CD29-A0C6B00D0E3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35" creationId="{7D37EC7F-1CF1-4E16-2B3A-62E9B25EF3A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36" creationId="{E41F9D31-A751-FA92-D2F5-8CF03E5E858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37" creationId="{DC5132E0-6F8E-1EAE-BF1C-DEC90605B50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38" creationId="{7008F08B-F240-A18F-B543-6D005634894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39" creationId="{1EBEB043-0464-E276-DF9A-7D864A29FC2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40" creationId="{0FDED2B1-D0C5-8C3E-ACF2-4BBAA81563C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41" creationId="{1A0486AA-F239-AB68-D7C1-42D42DE5D8D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42" creationId="{55FAC5ED-0C51-DA07-78FA-747163939B2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43" creationId="{E8EAAB2F-8D06-340B-DB5E-704630F48E2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44" creationId="{1ED2206D-DAF7-4C0A-3F4A-8DE4568150E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45" creationId="{BDACE57B-D1EF-9A88-634D-C8BAB9CF88D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46" creationId="{6441DAC6-036D-A510-AE1A-46A8218E633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47" creationId="{B006AAD9-3AA2-4709-8254-6904338E59A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48" creationId="{0155E50C-BEFB-99B4-3E2A-5B2DF452804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49" creationId="{4F615E81-59F8-8587-5EE2-38309FE1507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50" creationId="{B866B224-424D-76BA-E86A-56340BE46E3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51" creationId="{77D12E7B-26CE-B21D-E593-5840E6F7022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52" creationId="{2FF647B2-D23C-E0EA-9016-5E8A7225AB7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53" creationId="{43A958F8-6618-A6FE-24AB-C9CBCC710E7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54" creationId="{BD595A91-3A14-E235-CE9F-196C5B812FB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55" creationId="{4B2195E3-99E6-7485-4571-8DCB9BB9291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56" creationId="{EEDFC833-0EAB-4052-D5D4-4665EE057AB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57" creationId="{64A8CBA9-FB9E-9FE3-AAC6-88E8A795586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58" creationId="{B3EE9D5F-FE5E-55F6-CF92-0C9884089FF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59" creationId="{768A28C9-EA4B-61C8-AD92-443BB18E6F3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60" creationId="{CFE6A1CE-AAF1-0954-3801-D0B93FE9421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61" creationId="{65E8E3E3-D5B9-0932-D292-6A564E544FD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62" creationId="{568BB535-A698-2EF8-D940-23208E9C3B9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63" creationId="{39C17988-F5A6-A5AB-6A17-F5AFBB5D0EB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64" creationId="{32CF2B3C-A0FB-EF2E-0EA8-A8D4973557A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65" creationId="{F9183D73-634B-20E4-0896-B0ED3A71C7C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66" creationId="{664A68D5-5A21-2B51-6004-B5EA7CD6B5B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67" creationId="{899282AB-29B8-0020-A194-1EE0A02D31A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68" creationId="{6B0199F5-CFD5-4240-E1F1-A79067F758B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69" creationId="{CEC85595-903B-BF31-5C8B-F6C9733C2ED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70" creationId="{92E48544-D04F-3F45-D4A2-6D927797677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71" creationId="{93C0D295-E90C-30CE-C478-BE8E4734CA8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72" creationId="{A6F4A319-D0FA-E636-0066-DEF929A1B7E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73" creationId="{7D490BBC-35A8-AD60-7224-DC96E801771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74" creationId="{E8C384B5-1F98-68F6-C63C-F0A445F4BDD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75" creationId="{D022B1A1-A446-669D-A450-B5E239C459D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76" creationId="{6D70049A-E0DD-04D1-9277-B3BB0702791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77" creationId="{8888369B-B9D0-E156-96F4-EE8C237D292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78" creationId="{5A365524-BDBA-3F1F-97D6-C5D28EAC6AB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79" creationId="{C24650F4-550F-D31B-8122-CD42B7DA969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80" creationId="{ABB7D1C5-851B-6CB4-19C6-A2F4890FAEC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81" creationId="{8922DD2A-7EBF-00E3-1111-A75E634BFB1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82" creationId="{C2D3A1D3-CFBA-8E7A-42DD-B176EBF3F15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83" creationId="{133BBE5B-D409-2F55-5B50-CC8445BCB96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84" creationId="{FEFEEF89-C85B-BBD0-CDE9-712D4B2DED3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85" creationId="{239AC9EB-E203-1447-CBCC-336AE2F9A63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86" creationId="{D66DDF41-15BC-90A4-877D-67BEE7A1998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87" creationId="{FCC14B1A-1517-B80C-2278-957175D0E2B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88" creationId="{D83B1808-30A9-53C7-6A5D-477A3B526F6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89" creationId="{78B0E7E0-5C70-4F4B-6168-3B3F2C38B58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90" creationId="{2A16DE49-5473-9D2C-6EC8-6BDFB23DF36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91" creationId="{C8A6B042-9E3E-8298-4202-A8173AB9AE6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92" creationId="{28F02973-0162-39B3-1B02-76E7EA0F261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93" creationId="{6E6D06F5-7FDC-A18C-6472-39AD4FD924E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94" creationId="{BFEE7129-C6F9-C3BF-10E2-F7128E74C13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95" creationId="{A89BA4DF-5A01-BCFD-19BC-2AA6A966055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96" creationId="{FCC2B400-29A6-6301-4043-25C7BA731C0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97" creationId="{F59781A2-E886-7EE5-D57F-C29DA022543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98" creationId="{EFE49696-4014-DA05-30E6-2FF0A910121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399" creationId="{E5F89446-3A8F-750D-97D6-15B53BE8D7A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00" creationId="{005DE315-EA14-B629-19F1-D6E293C9333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01" creationId="{B5A633BE-AAD9-1D83-434D-BDD26513D44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02" creationId="{1E4F7922-562C-5176-6932-A6417DB6F86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03" creationId="{EF4CB4E5-399C-2F49-BA9D-1DC6D544794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04" creationId="{1C954361-E3CD-2E25-1BAA-BF8985E7CCD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05" creationId="{C41CD8C5-FF09-E2DF-1F11-C72E40DF905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06" creationId="{AC12E183-78AC-4F1A-6E6F-01B1D400D79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07" creationId="{6262DE2F-0AE0-6B97-B0BB-0053CA74B18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08" creationId="{C43B82BC-B2EB-3313-B987-F7F161BFD32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09" creationId="{D90DDB53-B87F-1AD5-D9D6-FA230D9350F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10" creationId="{FC651898-8860-4A3D-F61B-34C4D98A233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11" creationId="{DA38DC82-4A58-5B8F-647E-4F191C11E48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12" creationId="{41C54996-8116-2D7F-2178-5D5CA16ADBD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13" creationId="{D8B2C4ED-85E8-EEA6-427C-AC7F49EA19B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14" creationId="{77826B3D-E943-0D64-4D62-8E00D6AAAE1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15" creationId="{1FBE3260-6D7B-37FB-A391-8F651D4F44D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16" creationId="{906CC9DF-F0C1-7E9A-5D70-60E2240D446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17" creationId="{8B379A1D-A35F-C07A-755F-6AADE7A12E7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18" creationId="{69FF9D7B-6241-096A-A375-98C80681212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19" creationId="{46420713-8CA8-9E99-4BF8-DB665F41382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20" creationId="{DE9D7956-AEE6-9C75-6E5F-1746C6567F5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21" creationId="{39255116-7655-CCC7-4CF8-CFBB443E9B5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22" creationId="{7FF462B8-8FD0-CDEB-00D9-0DFB9DAFD38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23" creationId="{C9BD4BC0-5ED6-187E-A425-41EF2B4B3C9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24" creationId="{A95D5113-CFCD-8EAA-F4B5-2D0AB239ECB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25" creationId="{72D191BE-DD6F-2DDB-95C2-2BC08C9CADB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26" creationId="{1EDE521C-8DBD-169E-A506-A923132A4F2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27" creationId="{6D07540D-AA7C-CAAA-8BC1-CA1434CF816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28" creationId="{1AADFEB9-2476-B3CB-E8D0-7FB52D71B84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29" creationId="{D179EB0B-E880-DF89-CEEE-9C94F5C8C8E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30" creationId="{6A62B74E-EA3E-A046-E589-24D71611574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31" creationId="{1A883EE7-BAA9-3EB6-0EB9-60DF01A9258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32" creationId="{16DD8B40-AD76-63E3-B475-B3A536EB0F6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33" creationId="{E855951B-DF2B-C59F-E656-F335AF012E8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34" creationId="{306E982F-E6D4-77BC-0A9D-B2B95770ABD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35" creationId="{7C44CD87-3068-576D-BDC5-412ABCA163F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36" creationId="{CD05F413-E65B-BF7D-3AD5-3436577965B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37" creationId="{28CAA7B8-06C9-F76B-6B09-9034F32845B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38" creationId="{F77095BA-8DDF-6891-8E01-20B3D0A746B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39" creationId="{1C4CAEBE-B718-7EEB-2099-BD69642298A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40" creationId="{B006033F-B48C-A14A-A266-688A5821E49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41" creationId="{A175A183-EF74-D900-BCAB-6A8E100671B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42" creationId="{6BFF6545-53FF-D370-1425-D32D4010F6C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43" creationId="{D564A860-936F-447A-1DE4-19BB0F00A0A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44" creationId="{D84E2534-A398-C071-69A1-E655B279748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45" creationId="{BB8F3C1E-2403-4A8D-7E14-C7E2B031373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46" creationId="{CF406499-9EE1-4862-4AD9-21393E18510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47" creationId="{E6783AD7-ECE3-672D-925E-51CE44051FF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48" creationId="{05F01DC0-358C-7385-5040-520BCD9BA25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49" creationId="{04CF1C33-3805-F65A-405E-F9F2DC6433F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50" creationId="{6C2D01B0-83E2-E4C4-58E0-201092CE0E7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51" creationId="{E7F9B270-E960-6DFC-4458-C9180C8DB36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52" creationId="{1CF4763D-6163-005B-A30E-815ABEEA425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53" creationId="{D58432F4-A413-BEC1-D1F4-E88940E47E4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54" creationId="{DE5F7097-4949-960D-4966-75833FB9660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55" creationId="{4529BDC0-548F-2BC1-AC48-714FFABD454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56" creationId="{B66A54DE-E7FA-15DF-621D-B8B7E56446F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57" creationId="{54FEAC95-F48D-43A6-2D03-EA81C7C0CCD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58" creationId="{C4F13B8C-AB28-F53C-DB0C-B990091A482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59" creationId="{28F0FAFC-C984-0C19-846E-10936B9C4CC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60" creationId="{DF2D79FC-1B89-FE36-3EAD-81CB537ECD1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61" creationId="{85C5612D-3196-4623-6824-CFFD437D206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62" creationId="{86999EC3-74C8-5757-A784-3AF2D70DDAB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63" creationId="{52881AFD-8E48-05B6-7B9A-949977050A1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64" creationId="{3BB1BE0E-C6E0-FB3D-1E0D-6335D545CD2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65" creationId="{F39A550A-8A49-14AD-5801-308DBCB402E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66" creationId="{4662A8FA-1556-3F3B-33DE-40E6C9405C3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67" creationId="{FA998C5D-4BAF-EC2D-8C6C-C4BD46CE9A5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68" creationId="{482ED32D-F0B9-42E5-ED77-129A8D19AC2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69" creationId="{6927F312-6504-5DDB-82BE-3BD621710E4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70" creationId="{52121B39-5F1F-5A15-78AA-E1B53EA1B5E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71" creationId="{AAF9AF7C-E7B7-6330-9D6C-844F6554DF5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72" creationId="{D73409AA-D1DE-C5B4-896B-90657AE339A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73" creationId="{95CF902A-2776-0C6E-293D-5AEE0C94BE2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74" creationId="{E7184883-6BDF-92D9-E6CE-0D3B26EE9F8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75" creationId="{D8838FD1-2295-D139-5B67-7980F80715A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76" creationId="{FD57C846-8240-3378-E269-761BA20F7B3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77" creationId="{9299E518-3B3F-AFF7-38E7-FCE74AFCB27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78" creationId="{32C95E7B-3E47-BE54-AF9C-7B77BD9CBD4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79" creationId="{ADBE182A-7E50-36E3-A246-0676FEA70EB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80" creationId="{CB0B493B-4B65-B241-C0CA-12CE6BFE238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81" creationId="{0E2CA528-B0AB-94F8-1417-266D5834695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82" creationId="{8F6BB48A-DFA9-5DFF-0330-743E69AE02D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83" creationId="{FBD05FD5-2E54-19A9-33B5-F2014970E10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84" creationId="{FEA6A6DF-AF1B-BA5E-A2BA-C8D51E2C484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85" creationId="{43C42948-8D53-7449-ABE0-1892A815262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86" creationId="{AF246953-7B94-81CE-83FD-A3B8D599C84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87" creationId="{5F3629C3-72CC-972E-0AA7-99A1482EFE3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88" creationId="{4D728D91-EE91-3953-E321-0864E2074E8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89" creationId="{C5B87C4A-0C29-682A-7D16-AF085260D22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90" creationId="{FF2BD14C-6860-A8C6-82C0-270D19C2A54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94" creationId="{DEC642EB-C3D7-24E6-BBC9-89B26CC42F8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96" creationId="{3841F116-1660-520F-23E6-475966369A6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97" creationId="{F5EE96C7-7A14-36A0-411B-57E4FF1D955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98" creationId="{32E2965B-1927-C300-2F96-A533EC10880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499" creationId="{2EBB5D5F-0857-F7F1-AD0A-B3755409F4A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00" creationId="{6A5399E6-38FA-A01A-AEA2-886070F7670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01" creationId="{24AE589C-3796-4DBB-1164-E1035F71392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02" creationId="{45F3B884-BE6E-9C7A-2E18-A2E360C660B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03" creationId="{03F1BEF4-CFC6-862A-C151-C2C66C61A72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04" creationId="{3514AF59-CB86-A988-021A-B6C9E3B2594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05" creationId="{CF1984F0-91A6-CD11-7FEF-328240432F9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06" creationId="{6FAA2FE1-7726-1ADF-7A37-AA98F7C7CB6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07" creationId="{498FD7C2-5112-8C5E-CB21-5D5D8CDA9DE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08" creationId="{ADEC3B1E-DCAE-64C8-214F-24E1F3A8159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09" creationId="{46E07A6E-AF82-17F4-0ADE-734E8F74789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10" creationId="{01E0EBB4-70EF-0916-25D3-18F71A27D6F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11" creationId="{57D2B8FA-61AF-0578-628F-A721E1F7906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12" creationId="{F94F1869-26CB-9AD6-C468-AB82A5446B3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13" creationId="{539F0545-E4AD-FAB4-4606-66CACCEB7EA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14" creationId="{99C23303-A6F5-A9ED-B92A-C1FF83CD0DB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15" creationId="{9EF78363-3F81-8AD6-CB5B-E8D8B9CF941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16" creationId="{00D81142-81AF-2241-3DC3-93C74E4D216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17" creationId="{A85732B4-E571-55B9-AB25-C1D0D698E00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18" creationId="{004CFF95-798A-58AC-A330-DF57FA3F4D4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19" creationId="{6BDAEE6B-4F95-5F0F-49B7-875583025E6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20" creationId="{EEA69661-67F5-AD3B-EE40-4BD1AA5E17F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21" creationId="{41ED73AD-BE26-6B31-5B5C-E55C460E9C6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22" creationId="{1F4C9E99-9C79-36E0-5FBB-147F6F1F383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23" creationId="{F89056BE-3BF0-0B82-F1C5-3CCB41D24FA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24" creationId="{7AFC5D9D-8558-C854-604F-3B8E50EA5D2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25" creationId="{40D4DACC-D30C-F308-2F12-AA96EA141B9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26" creationId="{250693E8-4B3A-9BC7-8CFB-85B4691A942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27" creationId="{845657B9-78FE-404A-1895-B8152A1B330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28" creationId="{20F51818-157A-A11C-B53F-EF70E178891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29" creationId="{FDDA0F2A-09F0-0AF2-3337-C049C5082D4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30" creationId="{1F4E9FF4-C81A-609D-6470-AC41C144A49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31" creationId="{A94EA087-E703-452F-884F-BA04C5E6946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32" creationId="{0AC60779-037C-6FFC-B107-BEE1F365D23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33" creationId="{5C4E69EC-23D1-CF8A-C44B-B9F85EB1352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34" creationId="{E6563F75-3FC9-E53D-E48B-4E84A125A65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35" creationId="{01F70D9C-F1B9-A510-8A11-34E7CA9CB0B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36" creationId="{6FA5583B-F348-5E28-2AB4-289E75175E7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37" creationId="{ECE1FACC-96CA-FDD4-87F2-BC0B3373AD9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38" creationId="{95DF24A9-243E-5BA2-1A5D-4EF8DB3BA60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39" creationId="{A27F32FC-156F-B87C-DFDA-EA8DFBFB337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40" creationId="{80025874-5705-48B4-3B4A-CC4507CE9A1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41" creationId="{1C75CA65-D8C4-210C-D184-FFC021D5247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42" creationId="{D4AC3384-1752-CA0B-5D6F-26DC9FA05B0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43" creationId="{CEDD3EEC-93CB-C96A-954C-4C1C167E991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44" creationId="{B802231D-239B-D2B5-B642-296364A720B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45" creationId="{36AEB4C9-4205-D484-7B91-35BD7B53472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46" creationId="{CC20C408-7640-2DB6-F1FC-EF76E917F30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47" creationId="{033B7AD0-FEA6-BFE5-06D3-7E670D45886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48" creationId="{D34F4F15-374E-294C-F244-79C39EFA4E8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49" creationId="{251F9EE7-F967-A13B-2223-2E3F2F61065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50" creationId="{AE9CEC4F-4147-145D-AE28-D0F3A681BE1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51" creationId="{91C3D65D-8921-B3E9-6E63-319F7FB68D3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52" creationId="{39191912-3C80-8796-AD11-96A2FD6B645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53" creationId="{EF8C20B5-10B7-C846-25CD-677869D76D3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54" creationId="{9A28CCBF-7F53-B800-6141-3FC74B055D7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55" creationId="{3ADB1D18-1422-92DC-A290-78BE75BB087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56" creationId="{89CB4886-E761-837E-FC90-9612DFA0C51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57" creationId="{EEEDA65B-1CFD-2592-9797-585A49DB45A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58" creationId="{98AE9E98-E77F-C7DC-81F5-9FE0C12EC71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59" creationId="{25BE88AC-9F2A-F0CB-FF50-84E650A1891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60" creationId="{0AC13053-D885-021D-7B03-C21F47AFF8E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61" creationId="{EA297DA5-DA37-6469-FEB9-2ABDB4AD506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62" creationId="{7ED5822D-35A1-96E6-C9A7-9159598A7EA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63" creationId="{50F4F6F5-362D-D34A-9710-1BF47D08CFA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64" creationId="{85BA187A-F3B3-84B1-4E00-0ABB77473D0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65" creationId="{C786F020-FDEF-A08C-F3A2-26A2A991771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66" creationId="{BCFE432F-DEF3-C7E2-6546-DDF287FD955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67" creationId="{0E04AABF-61F4-C040-B284-E4FC3491ED9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68" creationId="{41893B58-2A61-B40F-13D2-530EA77FC60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69" creationId="{842CA594-4A3A-C284-A3F3-4362D99FA97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70" creationId="{BA4C28A1-8093-8208-667A-0EBD829E9D0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71" creationId="{15319C51-5F25-39EC-85C6-3CF73213502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72" creationId="{8C6A3865-D99F-FF2B-826D-C45AAE73E43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73" creationId="{50C13A59-FF31-FD48-4D00-C2BB804B833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74" creationId="{B5AC5F25-6FA7-CDD7-F119-A9CA9298089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75" creationId="{71B1D526-B221-79D4-C2C2-49EA35A8264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76" creationId="{44FDCD62-D529-F15F-452C-DC84908EFE2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77" creationId="{51101C27-B12B-4945-B833-E79C22A74E8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78" creationId="{4868D8C0-78BA-C64C-4983-AF0A0E13017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79" creationId="{8D5AD810-A63C-790B-2278-F45C6DF03BC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80" creationId="{EE71C613-E7D3-5E75-A65F-47F8D59312D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81" creationId="{E5B8D25A-5DC3-1B71-5A79-2D7F64EAF53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82" creationId="{7176EC12-9F17-F332-B495-31777F9D2A8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83" creationId="{C203F1AD-5F7B-B20A-89B2-46C623CE082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84" creationId="{9DA7B295-8285-C27F-21A5-0720E8350BA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85" creationId="{A44F3A05-F678-34A0-92EF-5118128EF08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86" creationId="{17DCFE29-B376-91E4-98D1-6D3132DCE21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87" creationId="{0F3900C5-4CB6-61CB-454E-AF2F16B6EE0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88" creationId="{987936C0-C93A-5C45-1109-A545CD8D836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89" creationId="{FBA73DBB-23BC-51B0-716F-B59D4C951C4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90" creationId="{75DF185B-E7D2-CF2D-3287-4E52DB38D98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91" creationId="{B824B8C3-9151-6003-3625-139270D973F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92" creationId="{094E5167-70AB-781E-5BD6-B2D06FEC62B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93" creationId="{A031DD30-540D-7F4F-1603-7609B154EE7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94" creationId="{19A69B72-8712-5D2F-73DE-4F15D1B9DC3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95" creationId="{D4EFC806-E684-9591-74AB-7BC64C9C546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96" creationId="{9078B134-CFBD-6547-3045-0D8CC114FCA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97" creationId="{E9A958FC-326B-144E-1F2F-DD73A8FA60D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98" creationId="{E3704F6F-2B2D-FD19-80EE-58DAE1D1968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599" creationId="{D944E3C6-9679-4DAC-BF27-3560648486E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00" creationId="{D863A7BE-24E4-E856-C8B3-ABA9E83482A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01" creationId="{F96156F0-4B7F-41CE-4B95-A56121023BC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02" creationId="{B2E4FAC7-81A8-46F2-51E0-06DDA270A95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03" creationId="{3A1B08D5-C363-C543-9060-582C401CFDC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04" creationId="{ACD021AB-F663-5282-3A30-209E9C6C5DE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05" creationId="{B603426F-5FE0-079C-2C91-D0F9D988F10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06" creationId="{24A7B22D-1808-EC3C-121D-0B55D772FFC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07" creationId="{68F3B892-AA02-EFDF-9166-9D7FA673FDE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08" creationId="{2811C711-13B0-8E8C-8D77-FD45AFE64D9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09" creationId="{CE90F9D8-7461-15E0-B6CD-C101BD2EFB4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10" creationId="{88FF82BE-B36C-236F-701C-5B6402F3C16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11" creationId="{23D167B5-B1AF-05B0-2223-0C3AF615555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12" creationId="{9D74847D-FC68-C907-A878-9C8775CB165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13" creationId="{0EA40C73-D296-B59F-8CC3-0E3E19A362F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14" creationId="{77A9AECC-45DD-5FF8-69BA-5490191F9BB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15" creationId="{BD081134-0B08-EEFA-28BD-6817F3EDE85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16" creationId="{6D123817-BB50-116B-6C83-81A686B3488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17" creationId="{8F5939B8-162F-E8E4-96F7-B9465401EDE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18" creationId="{31786C2C-EE5F-0B6E-B797-3945AE3D551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19" creationId="{3878D397-45B9-ACDA-CE87-F55F6B03D28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20" creationId="{0E2A0072-FB10-143D-F829-3D3B1BE89A6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21" creationId="{0BD69479-21AC-3F5D-7A30-0D226E38E9B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22" creationId="{BF24B6CE-F01E-14C6-1D6E-7B99738FB7C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23" creationId="{579EB2BE-378C-8CE1-E331-FEA36A2F678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24" creationId="{77748C83-DE56-7DEA-E767-E54A0F8825A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25" creationId="{3386037D-4457-8372-EA92-AFA2A2DAE77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26" creationId="{1EA76B15-B2E9-790B-B9E4-074EBE9A834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27" creationId="{2EF17F93-A3C6-210D-B9ED-5C9B6FDCD76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28" creationId="{C85565F4-03D6-CEAF-9A6B-AE30E7BEC58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29" creationId="{38E1ED5D-4121-DE2B-8D51-9135DF00167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30" creationId="{4EFB7B52-4A1B-0CE3-836D-7B088A5DAE6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31" creationId="{1A21CC47-D854-D9CB-3D61-C714AF83B01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32" creationId="{96C8C08B-EBC7-EF3B-298B-3AF1E8DD7B2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33" creationId="{97FF63A3-43E1-4252-5E47-03554EEEA4F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34" creationId="{CD87289A-2D9F-F239-CDD7-9CCCF1005DB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35" creationId="{D2E73126-2CF9-7006-9EEC-F48A988378B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36" creationId="{A1261F5D-3753-14EB-A4C9-27B2ECD3B5C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37" creationId="{2A7942EF-756E-82D7-6FC7-4A309B47657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38" creationId="{08E42760-3B14-DE9F-F0A1-FF0D5BB0600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39" creationId="{D9BB1C70-0B3E-75A9-81DE-BA2AEB8241E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40" creationId="{80F013E2-F300-4C98-89BE-70AB9243B0C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41" creationId="{9116F6D8-8EB3-B96C-A0F0-8ECBBFE5319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42" creationId="{1BF48BB0-3DFB-1E97-1CD3-8FB4265780A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43" creationId="{AC297EED-FE7B-950A-36A1-BBA9E40EA24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44" creationId="{8837DE35-D6DE-A11A-3A76-BEC21F7ECF2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45" creationId="{9B05E1A3-F5EA-7C0D-8E7A-F441984C99D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46" creationId="{BC93065A-E8F3-E199-9765-64DB5B943F1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47" creationId="{82D98737-D9E9-3D1B-22E1-F7394EF3797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48" creationId="{CE20848C-6D6A-68BA-A1FA-837E4F33626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49" creationId="{8D4B065F-56F3-9A46-D187-4E4EA79C9F3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50" creationId="{FF447C6C-D9D0-096A-EF50-7FF2544A45A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51" creationId="{00157B9A-8BEE-EA1E-2E41-1E0A037CD0B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52" creationId="{57F09D73-31C5-6F09-DC92-A6FC2B5044F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53" creationId="{EDD9BC32-BC77-F6A2-DF09-8F5B5E63D92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54" creationId="{AA4A1F02-D1DD-6CD8-61F8-97E44190B9B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55" creationId="{CC7B5B4C-5619-9450-80AC-BEED7B1C135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56" creationId="{370D1FDA-DC29-86C9-0D5D-D13535EA76E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57" creationId="{3360270C-C3AA-B34E-8322-3770B9894C5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58" creationId="{357C6458-682E-26F5-7E24-FE47988B888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59" creationId="{BFD49D4F-947E-CC2F-1288-05340A79436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60" creationId="{7BC0BA84-E800-D7BB-C0FB-91DFC30093E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61" creationId="{F7CCBCC1-A93C-896B-86D5-7F148F5D141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62" creationId="{C77531D7-F3D4-7B3B-7DE5-8D83AEE0FE9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63" creationId="{D00DE826-90A4-1CAA-B022-7F7B82C613A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64" creationId="{A57E4C12-7035-8179-C3DA-576F7AA8C6F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65" creationId="{3B495A05-E4A4-A775-0BE5-2EEE5155ACE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66" creationId="{12C4194A-DCDB-EF8D-4752-B77DAEF771B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67" creationId="{76DEDBF4-232C-96B0-AADC-93988E4E17E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68" creationId="{4357DF93-B712-9716-3772-FC60D40711F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69" creationId="{B30DF94A-DDD0-54CB-0714-BAB9D3BE184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70" creationId="{9A029B2C-0ACD-90D3-480B-201B5C53F63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71" creationId="{342E761A-79AC-0383-FFD3-0128903D852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72" creationId="{C7C2FBDE-1239-4CE8-E9A5-6FDC6D039F3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73" creationId="{074B0845-5703-CCB4-5D8B-3BDDB83230D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74" creationId="{635497AD-F8A8-1C8B-D6C4-0D1F28F573A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75" creationId="{CE0304CD-4E35-D55B-1C40-6220388D416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76" creationId="{746EA00C-847C-6F75-377A-4195C7DB56B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77" creationId="{A379F312-36D9-EA66-30EA-7EAA570E581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78" creationId="{8DEE909A-92E0-53C7-14CA-9D75CAB7818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79" creationId="{00705D1D-3600-82E7-8532-D948F35EE31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80" creationId="{43D658AF-E868-A9F6-4A1C-CD9A2430FB0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81" creationId="{8910D2F2-5854-77F0-035D-7BC326936DE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82" creationId="{3B399560-6610-8F47-0145-5D27F6B4F28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83" creationId="{B45FB84E-5AE3-2612-8D08-0BBC2823412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84" creationId="{B1AC021E-CBD4-6E21-515B-BEFCF89BF2C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85" creationId="{66F9DEFA-51D4-E4A7-39F4-90F3C65C320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86" creationId="{4FE738C2-3996-9CD0-0FF6-E717A0CCB66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87" creationId="{53A81034-8A72-D876-702C-3A928AD913E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88" creationId="{A680A2F1-D60C-A2D7-D696-BDAA0BC0D11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89" creationId="{999793C9-CE2D-D4F8-F0AC-D31B06EDCA4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90" creationId="{19A1A7EA-63FF-25D3-F71A-45B4AED8928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91" creationId="{5A05E780-96F1-4DAC-1DB5-93412BC98B4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92" creationId="{F6266426-82E8-27AF-D289-A2344C11307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93" creationId="{963E803D-EBE4-0C1A-A5F5-4F4E5C53EFC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94" creationId="{2BCB051D-F353-0479-0D48-F24A77A5866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95" creationId="{B07EB407-E79E-7804-1814-038630FFB61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96" creationId="{B5368E28-174A-36D9-2F02-99BA868927B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697" creationId="{F076C552-808C-C679-5E84-876B29B7B95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01" creationId="{C2EA99E9-F826-C8EB-EAF3-569F88A3159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03" creationId="{71205EC5-E4F0-D50D-7031-6976A04E49B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04" creationId="{9AD28A64-EBC1-5827-0302-244D64EFE6A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05" creationId="{6AB5256D-A732-D010-0781-B7CB4897C4F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06" creationId="{691DB411-1FFF-99A3-3266-A1030EF0208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07" creationId="{99653921-A099-329B-8041-4934A84D57E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08" creationId="{91EB025B-5D51-E869-E320-26A3CF9A4B7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09" creationId="{7270780B-9A0F-11FD-C469-578678680F3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10" creationId="{95884209-69F1-47CB-760D-9B90F68F20F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11" creationId="{A7A01CA2-25AF-C757-1D5A-6D717A5E546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12" creationId="{EE74575A-5558-D441-FDBB-E5532EFAC60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13" creationId="{BFDDAFAD-BF8C-DA81-F916-AC54504378D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14" creationId="{B6822A92-6008-2D9B-BB5F-635E8A359F5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15" creationId="{B3FA4CA5-A7EE-1B1D-87AB-4D6CCB4CBE0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16" creationId="{62A11E56-B5CD-9345-5A64-CE2F5648E5D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17" creationId="{5A94C5D6-5DA7-1899-9D66-D35C902C355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18" creationId="{8607FF0D-1F67-2917-B8D5-AFC8E12D1F1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19" creationId="{3EA1A6E1-A76E-8DAD-7B6C-2B7F7CC9BEE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20" creationId="{1CD197B1-B2BC-A04D-3CE9-03DB3CF8D54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21" creationId="{89B63001-E5D2-E93F-D3CD-888E908F88F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22" creationId="{829868EC-1F6C-20E5-CB7A-E5C38F4D101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23" creationId="{45FDF51D-318B-5E65-06C7-29ED97A65AD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24" creationId="{DC49FDDE-C8A0-A4FF-574D-36651CC725B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25" creationId="{0B23D219-A9A0-8544-9B7D-5DC32B73251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26" creationId="{A0108839-6034-BFB2-C01D-F0EFEBECC9E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27" creationId="{7FB406A5-2C12-EA5A-94FD-02797DFE48C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28" creationId="{8FFD4BE3-A4B0-26B4-E241-693FF2ABBE3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29" creationId="{9847A5A1-787F-C8D2-B306-4317BC2EC5D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30" creationId="{927DEFB1-80F9-6699-6494-C2D9318EA1A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31" creationId="{414C7981-0952-7DCA-2E02-2FAF3C3492D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32" creationId="{C3A46D90-14D7-9198-7ACF-DB338A84119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33" creationId="{1B4FF9D2-96E6-2D85-D7E7-82040F0B0FF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34" creationId="{79A08061-E9D4-189B-6934-87309B577CF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35" creationId="{185DC3CD-50B9-D0A0-7823-2D8E093D566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36" creationId="{73BEEB31-E5D9-CE58-52CA-0C211B62A03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37" creationId="{5BD39635-D6C2-485A-3F2B-FA566D6AB40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38" creationId="{EE56CD48-20C8-F886-325A-C2AED52A7DC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39" creationId="{175EE0B7-9E1E-9EB8-C2EC-5011730887A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40" creationId="{55A6778D-CC93-44B8-DAE7-2631B3D07EB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41" creationId="{8E87E3EF-3611-AE21-E27C-C2806ABAE54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42" creationId="{C8BD7CE4-1AA7-CDEA-36C9-3EAAE3B2C16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43" creationId="{A7E3903C-E66B-F881-E4E9-2D1ACAEE5C9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44" creationId="{34C2C3DE-C0B9-BE00-65D8-277F9EC0E45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45" creationId="{37AFC40F-EC60-57C4-FC88-A6F20AC4998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46" creationId="{8F94F659-7268-3176-6D0A-3CD9125C832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47" creationId="{B04FF433-9199-84CC-B0F4-239DBFA87ED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48" creationId="{93214D7A-23DB-70DA-2693-7B3DC28A576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49" creationId="{30BA4BCE-C76B-CC13-7656-00482E0F6AD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50" creationId="{AFB4EC83-EF36-F49A-437C-D7D2F0B6020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51" creationId="{6A0A5923-C596-AD12-204A-C7C09B955DB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52" creationId="{A430E037-2117-61CE-D8DF-73EA10E1571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53" creationId="{1D0ABBAC-6CAC-378D-1D1E-6A0A8B82BDD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54" creationId="{4A2230C6-023E-2922-3428-9320696B201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55" creationId="{A017D54E-4FF8-DFB4-A053-EDFD856008C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56" creationId="{D9A255F7-FBD2-704C-F779-343E7B79EC6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57" creationId="{463E47C6-4420-B264-3000-BE313CC7E72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58" creationId="{450DE769-23D9-8367-7AC6-06B9A5E661D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59" creationId="{DC72E178-CB47-0071-AA96-D85019E17D6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60" creationId="{60897366-B2A7-D92C-763D-A74A7256058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61" creationId="{E7C30547-552C-5D60-15A9-1A9DBF08D7E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62" creationId="{DCC018A4-8F37-39BA-F434-C3D4746B3CB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63" creationId="{76ACDD2C-03E2-C041-58D7-B29AAD604F3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64" creationId="{BC1F3814-9705-DA81-2490-656C6CF4B7B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65" creationId="{2EB604C3-A6B6-D907-99DE-29209B9457A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66" creationId="{B56C11F7-5141-6A40-AF38-5AFB5EA28D8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67" creationId="{0DAE9F20-3DB4-391D-1CA2-E0CECF75A50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68" creationId="{3B7EEE1C-DE55-A75B-429B-B091FC83E75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69" creationId="{C056BB7A-6E44-EAC8-51BC-B369A915F3C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70" creationId="{E75DF3C3-A2D8-5171-8AF8-698DDC3C1B9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71" creationId="{1E097C1E-9C40-AFD1-E5BD-C3C034162F7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72" creationId="{17F59727-FFAB-0CA8-42C8-D7CC9C164B1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73" creationId="{57956654-4E01-6D1F-4A4C-B691AD1710E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74" creationId="{8E8CA1FB-4774-E68B-2FE5-F4C72139D3F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75" creationId="{A2F94D39-368C-2920-ABB1-182B689F350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76" creationId="{D74EDBFF-BA95-EBBE-9D53-00C605D7AA6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77" creationId="{A3D37671-1BEC-AE57-67E1-84966181AF7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78" creationId="{1EE9AF9D-F058-31FB-E4EF-3784EB539EC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79" creationId="{8975B8FB-C387-C100-B73C-7929172473D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80" creationId="{91D5B864-8988-EF78-A5FC-806E1E8FA34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81" creationId="{9F2F433A-EDC8-2C6E-6FDE-328A034B84A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82" creationId="{69717248-BC0B-379C-6FD6-2DA07696032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83" creationId="{E167A5E9-6A30-63DD-4167-3D2DC073F43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84" creationId="{519FB63A-287D-DF94-71CB-EFB63335262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85" creationId="{BCE62D4F-8D1B-F15C-AB1F-58C32606C49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86" creationId="{1E97639C-9F06-BF88-9636-FF8A0A30B25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87" creationId="{A7B2B015-0CE9-802C-6354-564200830CA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88" creationId="{4CD0F644-0F3B-AFD9-05A5-7111D810833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89" creationId="{8ECFBDEC-D812-A9CB-57EB-A8FE5674BBD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90" creationId="{CEC96F6F-226F-A06E-090F-8886CD8E38F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91" creationId="{D8C586B6-0FA9-22CC-E751-16AA10873AA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92" creationId="{5E175EC1-20A1-F1B7-CBD5-774A6F18258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93" creationId="{BFC494F8-7C09-2924-7638-E683F5815AA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94" creationId="{53D3D36D-EBA0-EB0D-A67F-DE2AD41E717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95" creationId="{AD9C699D-9690-28B4-9B72-C3C4C53F2B6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96" creationId="{CA4E2BE0-594F-7D14-D96E-4E578C40B3F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97" creationId="{E2296E9C-ADA5-DB94-C661-92971D4EDD7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98" creationId="{9A6FEB59-5DEE-AB91-FA82-E5B44EE9224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799" creationId="{0410C48E-8EBA-A326-CD77-98E83B3B2C9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00" creationId="{60CF4996-7A90-EFA8-9BA8-802840FB3AD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01" creationId="{ABB9957C-2E94-64A6-E5FC-70804534F9F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02" creationId="{7B5A0DB1-B9A9-E89E-C7FB-7C81329EEC4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03" creationId="{F3EA3D92-6515-0565-3E05-ADACE9A9F05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04" creationId="{DDF2D9A8-459E-C40E-3FAF-36D13CB1730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05" creationId="{1684253C-7BF2-1727-CD39-7A3EC62CE97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06" creationId="{AC27CF0A-E9C4-0C5B-2AB9-246CAE89DDD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07" creationId="{896E94B2-A95A-14A4-58B9-7F39D2A436E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08" creationId="{87F6B4BC-9CF9-3C05-AEF2-7AA275F786C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09" creationId="{74EA5AC5-B9A1-3D1C-D4CA-1EC70F16CFE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10" creationId="{5383FD5A-C205-B0AC-9D6B-FFA56FBEF5B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11" creationId="{9781DF31-B98D-CE41-7393-30E1AFDCE8E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12" creationId="{744649AF-CAA1-FC04-AEB6-ABFF61C4084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13" creationId="{8AE5FE5A-BDC6-057A-5945-977B72DA60D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14" creationId="{3E2960BA-95B6-7FBD-F224-D639B45344B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15" creationId="{5FC457D2-D923-9AF2-BA44-98D5579ABB4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16" creationId="{34DFCCB3-219F-1B78-FB47-07E893A28CC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17" creationId="{08C69361-EC98-954C-9C4D-4BB01F59B1A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18" creationId="{1398F4D6-FF20-C1BC-C5E7-C48216B03BB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19" creationId="{9FD5F3CF-3E8F-624D-949C-35529B53C01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20" creationId="{4BB69DD9-5BBD-E0F0-6E2A-A0F54B759AD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21" creationId="{5D82D755-8207-3097-3754-F27E66CFF7A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22" creationId="{472A9448-D103-D5BB-F034-59B2AC8221D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23" creationId="{B7466673-DF74-C16F-FAD1-3B09F5DBE86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24" creationId="{B37E087A-6591-16CF-2BB2-4ACF84DACE3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25" creationId="{7F2C450E-39F7-1F67-7C5C-BA2F34A8076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26" creationId="{D9775C22-89F1-C0F5-513C-C3D70F1118D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27" creationId="{D69FB797-50C3-A0C1-3E34-1FB93570545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28" creationId="{BC7868E1-BD8B-2EE3-E81A-608B63AF326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29" creationId="{24B7F6EB-3C9A-15DD-97C0-1C2FEBFCDB3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30" creationId="{0355BBF4-7CC8-128F-DE90-8EC35547B77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31" creationId="{83B2E277-A7C8-86A2-51EB-B9AC56A57E0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32" creationId="{CE1A8DA2-A362-3CAE-CA05-6917DF1488F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33" creationId="{1500DD53-5B02-3107-5EA1-91B92F2123B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34" creationId="{733C63CA-653A-0CFA-129D-E6476181E15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35" creationId="{711575D8-835C-1D55-604F-4EDB88BD27E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36" creationId="{5CC03EEE-7F80-3FAB-299E-AAA818625FC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37" creationId="{B8AE8E62-EB75-2850-39E3-F3AD157943A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38" creationId="{E4FF4F89-4DA6-A7B1-C7CF-EBF7CBA8C17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39" creationId="{0271D64A-CC27-2D01-F3D3-B7AE73ED33A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40" creationId="{7453EA4F-2039-15DA-9F55-627F151704A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41" creationId="{02A067C8-3B9E-69D1-8F38-943117AEC41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42" creationId="{E9B53EB5-3296-62C2-7E6C-A20D0F72F3A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43" creationId="{70CC386D-47C0-4A44-1666-5BAB32F5139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44" creationId="{3B62559C-81E8-C6F6-9F06-F1FC7ADAAAA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45" creationId="{E532073A-4D14-843E-FFCD-D46909D8349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46" creationId="{9DB4E6CD-C573-4B2D-9BB6-9C74D4505AB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47" creationId="{83C967E5-50E0-9119-E7AF-B0FE74A4F63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48" creationId="{210C96DD-CE25-F35B-80ED-026FB327211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49" creationId="{AB62852C-C38F-C2C0-1D9D-87818739298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50" creationId="{5FC50EA5-8D95-A252-BBAF-8885D0AE683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51" creationId="{1D7B7EC8-974F-D072-CC2D-AA1253EC202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52" creationId="{DFBDD3D7-ECE2-9D54-297B-601F0696DE2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53" creationId="{924E1379-22D0-CCF9-B2FB-991044BC2D5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54" creationId="{DBDE5150-0975-08F2-2F63-B6E668BA6A7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55" creationId="{AED1AE1E-6B19-511C-B6DF-D5784223CB1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56" creationId="{74E15749-277B-5904-39B9-66BADE94221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57" creationId="{258F3E06-6249-C884-4D27-BD2DA7283AF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58" creationId="{04171241-8C45-928F-8EF8-9DDAFFF7491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59" creationId="{72607ABC-02F4-CB12-349F-5C7EF16ADE0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60" creationId="{5C271D31-1C63-0F97-D70C-944F4E3331E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61" creationId="{DDE4F26A-E68A-384F-D929-39E3B5237CB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62" creationId="{E5272E6B-BF9C-954A-F520-3563118AF9C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63" creationId="{D8F7F5AD-6456-00A1-D796-D59DFE815BE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64" creationId="{2C0FE0A1-733F-8CA8-DAB5-F4BE5E33D67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65" creationId="{6AFD6F84-D2D2-02A2-A491-F3D1D09915F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66" creationId="{9AB9AC47-7F14-2B35-8074-CE736D7B587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67" creationId="{B7D1CF51-408B-27DE-EF2B-5A026989AAA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68" creationId="{1B24B028-D329-3AB6-A18F-E3BA9371E8B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69" creationId="{E56BB58E-292A-781C-3EAC-03A15ED1AFD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70" creationId="{98706395-20DA-7638-7510-4E3583FF52C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71" creationId="{8257B9AB-A8AC-B4DA-9C27-797E3784927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72" creationId="{A90E9061-EC7F-62FB-3E71-8A1FC3A652F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73" creationId="{826FCC74-665D-31EE-9E09-5C1AD4710ED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74" creationId="{E47A1A7C-F769-DE5F-4FC6-1296A52D2B0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75" creationId="{C1546546-9E1D-EC7E-9E4D-5C5E51D32B2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76" creationId="{47780135-850E-34CB-0633-8A55631D105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77" creationId="{7B542929-B041-B9CE-31B9-B66EF097C38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78" creationId="{796B80BD-2F77-DF8C-6920-607AB051261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79" creationId="{2758C734-5B77-B2FB-FF8E-EACBAB1954A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80" creationId="{BFBF7501-1660-F8FF-BD75-4F1A6704CCD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81" creationId="{FFD06795-045D-E173-2969-7C363974013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82" creationId="{42851CFA-B0A7-957A-C4AE-49D8970B248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83" creationId="{3D8A4F06-ACAF-0757-6C8C-290EC9815F8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84" creationId="{6337D66B-166A-BF54-2716-B9DF1B5EFD4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85" creationId="{63A44006-FB1B-2C24-5635-A3B49961392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86" creationId="{956ADAFE-4308-B830-7722-40166B13E8A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87" creationId="{B871085B-AFCB-2033-FBE3-CA002451189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88" creationId="{FD8F008B-5A45-A19E-7A2F-4300C2A7727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89" creationId="{F89E99D6-4592-6091-17BC-63559B8A500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90" creationId="{85065D5C-BEE6-F915-0B18-50F8A69B723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91" creationId="{2CB548AD-A90F-F48A-1A0D-A56EE9E75F8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92" creationId="{00C747B7-7A12-02E4-B5E5-85119DC5426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93" creationId="{C3FB9113-9B6C-39D2-8358-0967FFEADD1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94" creationId="{73C0DACF-8508-8851-26FB-CEDF0B511F5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95" creationId="{AA0826E6-D9F1-7053-10B7-C6BDE40EDD1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96" creationId="{406B37F3-2490-2BBC-9DB9-435C3671F1E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97" creationId="{861492BF-26A8-CD46-2E22-04088EE97F8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98" creationId="{D654A4CF-7CAA-E8B1-3027-CAEECA57245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899" creationId="{5A5E6FCE-89FC-2E9A-80D7-2446872210B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00" creationId="{C6C55696-C1BD-E9F7-1A60-D4A088353E2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01" creationId="{06105F18-B0C3-9D6B-62DA-F8A24BC0A36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02" creationId="{2CF6580E-0061-6E2E-CB72-9AF114F1F80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03" creationId="{4519C4E0-08CB-15BA-D3E6-00ADE381D53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04" creationId="{4CBF02DB-1138-2651-0068-E942CD1AEAC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05" creationId="{C1D187E4-04C3-4D02-1709-3DCCE7DE353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06" creationId="{C4F9E20E-1232-078D-AC52-C6FD989FCE5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07" creationId="{AB0A79A3-274D-0E38-7803-8663C9E6342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08" creationId="{9093D644-4536-0B28-46C1-4624FE34FB4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09" creationId="{249BE9F2-C128-20FF-59B4-60A9F25B0D7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10" creationId="{7B20C7C7-A427-4511-ACC3-3AC9B8C9269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11" creationId="{0FD86DD8-1DD4-167B-049C-436EBE96559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12" creationId="{BCB6D449-0E0C-02D9-5C9E-757902B9C00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13" creationId="{77526A43-39C2-0DE4-85EB-8CA85DB4208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14" creationId="{3C0FDCE9-BBC2-3A90-65E2-DABC980B649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15" creationId="{D4F35187-C9AE-21CC-6CFF-069B04EAF20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16" creationId="{080EB8CF-9873-AD6A-3B73-D5B4AFAA65C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17" creationId="{201B85E5-7826-7C11-0C01-DB4D68150EF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18" creationId="{AAA924B8-534F-64B3-669D-F18EDA4484A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19" creationId="{C9DD907B-399B-7605-168D-EA8F4E0F3B5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20" creationId="{690D5171-C8E6-E8A7-C5C9-144FB85C052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21" creationId="{FED9C504-BA80-126E-7C85-37AC27CDA08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22" creationId="{4558AF21-B0C5-7DAA-93B6-799A0BA65CA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23" creationId="{3FE543DC-1B8A-958A-406E-18CB7BA9279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24" creationId="{E13D5B92-292C-B046-B3B2-0419E588A51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25" creationId="{B8D92A81-FAAF-D821-09D5-E506D72A99B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26" creationId="{48BD393F-B395-9C78-9221-B1B5AAA75C3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27" creationId="{225874E9-277B-52C5-2A62-453C41794E3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28" creationId="{7517AB9A-ADB9-14B7-B262-DFD42CE6879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29" creationId="{79DA5038-EFC6-DA35-1A96-21C5C892235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30" creationId="{B4B2C683-840C-1932-EEC8-54E07CEE975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31" creationId="{727FE0ED-B184-C86C-3F1C-0511820DB4F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32" creationId="{217023BA-0FB4-CC9F-78A6-A141896A21F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33" creationId="{7BED60F6-AF49-637C-7724-5F1351F7D61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34" creationId="{6F6A0C70-553A-6198-E64A-7D5C8B6C555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35" creationId="{2B93EBE8-9815-6BB7-D265-167D425B5BB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36" creationId="{78478F06-EA96-FD58-9031-6D3370FC19A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37" creationId="{9F096404-33FC-ACFF-DDD4-30371D3E045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38" creationId="{18A9161A-3631-0C6F-1C3F-166ED86409C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39" creationId="{3E1FE12F-DD12-9B9C-F3F8-2AD91EA1D17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40" creationId="{14B073AE-1CF1-DFAC-E3B8-52E01237BCC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41" creationId="{EB6B7772-F4A9-10A2-CB60-5A7643F27FD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42" creationId="{6E863D80-64B3-DBC3-4FDD-61F8D2A51CC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43" creationId="{ECD4BBEB-00A2-97D2-1791-CEEEC5BD7C1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44" creationId="{92B04307-A7F8-A108-7B24-E55B57F3A3D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45" creationId="{FDA99401-8E4B-44D5-601A-FBB539C7742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46" creationId="{69BBACC7-1781-C2F4-AA64-BA77E498DA0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47" creationId="{3496F878-7A14-07B8-5A03-97BE366F5FD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48" creationId="{0A505D30-041F-5E4B-ECD0-800620D4D76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49" creationId="{195E9FCA-8095-5495-AFBD-C368936276E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50" creationId="{A812A29E-DFD3-2131-1DEB-6B4E9456379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51" creationId="{BC37FA3A-A98D-F4BB-EA23-B3B45EF951A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52" creationId="{20264B0D-227A-75A9-7460-CAE050FDEAF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53" creationId="{9EBC9DE6-CC71-04C9-EE5B-2447764992E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54" creationId="{D8491868-307A-0B52-4807-9B3B60ED72F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55" creationId="{069CF588-13E4-9BC3-8D73-CAA75F24CFA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56" creationId="{EC72801B-FC53-384A-DE3F-BF7176CF0D8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57" creationId="{D5AA0A27-67D9-C214-ADDA-595FB007AAC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58" creationId="{9993674D-2291-A4A8-27DF-390B8811AFE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59" creationId="{E394B57C-B6C2-DB26-3943-52D7180DD6C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60" creationId="{82421F7D-B108-8D46-D66F-37B5D721D54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61" creationId="{F55A2B03-827B-6ED3-6BBA-451CA2E898A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62" creationId="{ED54563C-DF8B-DF10-6E3D-9C294576ED9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63" creationId="{00AD9F14-02B3-556E-D904-F5AE5434C4C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64" creationId="{8D78D083-D1E6-2A70-1AFE-8FAA818B473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65" creationId="{07BD45A8-CDB3-415B-61BE-BF55351A556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66" creationId="{6D92F82B-C937-0BC6-67CD-D3989E6B9B5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67" creationId="{6B3370CE-4BB1-6275-157B-4FEE84AF979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68" creationId="{9E2569E5-1E00-7B20-FA1F-E3C8D1D333F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69" creationId="{D7F90DF2-4CD2-303F-3220-E847FEFF556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70" creationId="{5C848E8B-8E13-56F7-B47D-8CC04B512FB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71" creationId="{36FEF9ED-FDE3-1F41-504D-0915923EE56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75" creationId="{B7027F22-64D3-103E-4715-941DE9909EA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79" creationId="{80CCAED8-6E38-6283-0E8A-A9D541C5A07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80" creationId="{7F74B5C7-9FB5-2EF3-0414-CC47697AAE6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81" creationId="{27D6101B-5CED-F9D0-34DE-4D97BDCA5A8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82" creationId="{13EB9B44-5145-51D2-7769-D26396DAB47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83" creationId="{D9E424FB-FBD6-17D2-B501-23D3153938C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84" creationId="{597E7BE3-1FB3-1447-949B-D308030CBE5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85" creationId="{01E58F3B-E69C-160F-1CB8-AB063B5194B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86" creationId="{3F915AD3-8045-03AA-B1CE-36828E70619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87" creationId="{4F50072F-D984-5144-8F30-418FAA56614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88" creationId="{B74B1C87-D2D7-BE0A-824E-91B495897B3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89" creationId="{2B36C3FC-43E2-837A-3E14-A7D7A60DFDF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90" creationId="{71AC6E21-7C63-0501-C923-0843A15D808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91" creationId="{7F00BFA4-99B5-BED7-2985-E3DAAF0701A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92" creationId="{B54235DA-424A-0756-0AF5-F57B1930EF8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93" creationId="{F40FA1AD-3843-CEA1-DB6A-78E5EDA2CE4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94" creationId="{48C703DF-1115-9BD9-2D0A-310DB2AE47B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95" creationId="{4929E475-703B-3E87-DA44-69734F2B320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96" creationId="{439F9E11-401D-30DC-A10A-7AD3B054E6A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97" creationId="{93D9627A-5C16-36AF-5B67-E1492DDE119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98" creationId="{D26567E1-905E-8A97-083B-AB5F671B2B1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999" creationId="{1D275E08-16AD-435A-445E-EC4D17B1C33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00" creationId="{40F8A10C-2EE3-B340-6C5D-0EE3319E124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01" creationId="{400AB088-AD96-C9FD-B722-A197605FC82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02" creationId="{FF63063B-0688-37C3-980B-02C6824F42C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03" creationId="{87768103-B782-09B4-B500-54CA440C2C7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04" creationId="{7B1992A4-DC7E-0EE6-BB54-886A647BE7D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05" creationId="{AF487564-8300-E567-33A4-29078CCE284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06" creationId="{1DBEDC15-861E-7A55-CD57-F660E71285D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07" creationId="{7C37AF0D-47C2-B653-E72C-4B5275B9351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08" creationId="{C51494B2-5218-7E57-3FDF-6FFB5921398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09" creationId="{2EC266E7-6EAE-2B52-8750-562A28C4EBA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10" creationId="{D2D87184-02C7-D0D0-1901-50F7A47DEDF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11" creationId="{B9B79E0F-239E-038C-A44E-048AC3016AE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12" creationId="{9240E39C-812E-29E6-4B9D-A2C28141B56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13" creationId="{71B566FE-0B4C-9992-DBFB-08A136FF350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14" creationId="{C7DA7556-3C92-C3BB-4FDF-55171F61DE5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15" creationId="{1369FF83-1B80-5F75-2106-81949AC0EEA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16" creationId="{3BC7BC79-C024-A07F-67D1-AB041DA7D5E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17" creationId="{A6827D3B-0EB1-82B8-BED9-EFD33A7E96A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22" creationId="{D9FF7F70-3002-5B22-E406-92642A5FC56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23" creationId="{200FA385-9E5F-8F8C-8A67-C214C5AC598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24" creationId="{CD1C31A7-4E01-9FF6-EB76-63A3B3FBFE2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25" creationId="{08BCDE07-353C-0B8B-49AC-DCB83108E04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30" creationId="{9CE7D464-4D6E-A559-2EF2-780BC707F91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32" creationId="{D16ED35C-6AF2-4D0E-8A3F-9BAF30D9F18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34" creationId="{11D3CDAB-4CDE-159F-A09E-445F1826072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35" creationId="{C542AC97-9709-A0E7-DC7A-D974EFF1DB5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36" creationId="{0F1F9BF6-3377-7021-1476-C82C7B7CFD7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37" creationId="{F7E6527B-F70F-82A0-6142-C6010466960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38" creationId="{AC7FB2E1-F280-5BCD-44E3-04185E8AB81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39" creationId="{431186DD-9128-637C-F5AE-33BCF5EC4D5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40" creationId="{4DA3B3CE-5DA7-0856-6B2A-E0392D1C875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41" creationId="{260FEA64-55CA-648E-136D-1B8A210DF77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42" creationId="{5596A947-065B-4A06-0146-ECD19072336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43" creationId="{741BB5C1-2B78-5338-9A81-8EF60304195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44" creationId="{45F6F53E-0AC9-A5AC-D02C-D130F6E1EF8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45" creationId="{10870B0F-D3A8-4C0A-6154-E9B4B146759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46" creationId="{70D20AEA-3D4D-0507-F9CD-16546210B22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47" creationId="{8921838A-F262-AB7E-16A7-9FD929C6587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48" creationId="{C0A39B77-089C-3F30-7224-1C13AF725EE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49" creationId="{1872A45B-97F4-1A16-94AA-7B856DC7EA0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50" creationId="{11B6DB69-21CD-9890-7DAA-2844566FAAC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51" creationId="{B4067E9B-79EE-7974-9019-32CA67A4759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52" creationId="{2089E39C-AC06-25C9-429C-13C833DC9C7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53" creationId="{E6993C8B-D0E5-F01E-424E-EE663B69A29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54" creationId="{B0CE0522-9F29-EE3F-0E29-758876F4925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55" creationId="{FAC62FCB-AA2B-7634-D5F9-4E715C2B1C1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56" creationId="{866AB652-9C11-59B6-F734-AE90E7955EF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57" creationId="{E90D73FC-151C-297A-3E58-D8DF3F948C4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58" creationId="{B7339A05-7E44-8AF8-E557-B697C913972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59" creationId="{688720F4-3244-6CDD-0D26-768D82C9B98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60" creationId="{4EB65C04-4190-6EF5-F349-FA15D9BBFF1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61" creationId="{B3B92B65-B128-643F-0608-53351DCAC45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62" creationId="{C4C5861C-C015-22F5-5102-64E3F6847E0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63" creationId="{1BE34CE6-614B-D9CB-4559-29F33D966E9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64" creationId="{1984B125-3703-117F-008C-1102AB6B08B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65" creationId="{D68FA3B3-A087-28AE-066E-9E78E115337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66" creationId="{F282CC52-A8E4-176B-54C3-C2D5EF92837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67" creationId="{123DD702-29B3-94BE-7E72-E29957BB3BA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68" creationId="{00A32608-78E2-0A13-6926-5DF9F3CC631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69" creationId="{2E223A53-C375-9618-1251-C34B10211A8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70" creationId="{FF50690C-69F3-F582-FA48-285554B6CD4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71" creationId="{5AF5E48B-12B0-73CE-68AA-C6CCE1EDCFF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72" creationId="{5381BA65-E454-DE39-DB16-169D65B89C6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73" creationId="{6FB47BF8-C4AB-F69E-92E0-DBBA0FB8D9C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74" creationId="{925CED95-B23A-E81B-9877-AB2AA98C7EF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75" creationId="{FCA30958-248D-5782-2C3B-05932BBF9F5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76" creationId="{6C83D811-80B2-59EB-D8D5-B554751D4E4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77" creationId="{544F1A7F-F625-35CB-080E-16026363E7E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78" creationId="{259F683D-BEC1-5BE8-F34E-B053F6226E9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79" creationId="{7B3EA8F8-B27F-97C3-254C-336CE12105E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80" creationId="{7622302A-7FEE-CEF7-6753-CCE7646472E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81" creationId="{5942CC7E-267F-0B4E-6154-A0CCFE0EFD3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82" creationId="{70F697E0-CC57-1E64-92FD-5FF674DDD31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83" creationId="{5F501339-E908-D19B-7F0C-B92EEADD0CD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84" creationId="{0E2B345E-5E3F-82A4-CDAC-578096A654E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85" creationId="{76BB53D0-D1A9-E04F-6D47-162DC6830A7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86" creationId="{8D2E1A3C-CE09-1FCC-9D83-84EE5CCF7EF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87" creationId="{DA0D02A3-3E88-2EB4-634A-1CC745EFB11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88" creationId="{183E78A8-B0CC-E7AD-D172-9B6F6CD047A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89" creationId="{F231D6F7-45CD-CE66-03D5-3F4C43DFA9E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90" creationId="{2D36F419-C942-FA94-F16F-FB2F70462F7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91" creationId="{82753095-21E0-32A0-77C8-D0907309782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92" creationId="{EB3C21EB-8AAA-42D1-2920-E86B660A0C2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93" creationId="{4A8335DE-AF5D-18CE-822A-D4CBED2A7D8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94" creationId="{0FF3EBA1-D67E-FD84-6BB5-95E47A4E879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95" creationId="{625AF9B9-C34E-70BE-B8FA-F30713E1076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96" creationId="{59FE2B8B-2DD2-6044-5F64-3CA760B0258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97" creationId="{06A396FB-8A1E-F949-F1EB-A0FDD531A9B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98" creationId="{7C77DC23-46B9-C6E1-41DD-5EDBE0E0E1C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099" creationId="{D955A05B-6630-44C2-4F2D-C94250F771F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00" creationId="{78E0D8B0-1674-AD33-E328-A9FE4191927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01" creationId="{D28F0E44-3625-6FB2-D1C0-3117F2A2B47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02" creationId="{286770F2-AAC9-8D8C-842A-2918392C158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03" creationId="{4958F196-E2A2-D9E8-3609-79592D55F91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04" creationId="{DE73312F-42C1-C65F-656E-3F10668F801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05" creationId="{5373ED84-32BE-22B3-C197-E1422440946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06" creationId="{538A4463-6B2D-0AE6-5D3E-ACBE0D841D4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07" creationId="{0D17131E-6F0F-EC9B-0BC8-2461BB5D0B1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08" creationId="{CB877FF7-DFF8-E1BC-4224-EEBD9A14550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09" creationId="{90EB9DDC-9BA1-ACDD-CCE2-4A7E169B196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10" creationId="{045FB241-E011-25D1-D223-30EEE702313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11" creationId="{64165DA2-2E28-D4C5-CFC3-55FCBFF328B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12" creationId="{999BCCDF-D3A0-421E-7A50-949D75F2368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13" creationId="{8EA1522D-CED5-7627-6B61-ADFC3938A8B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14" creationId="{B3010777-7734-1E65-7D65-AB22B3E7469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15" creationId="{9073A72D-6E9E-66D5-0C03-DAFE0C52B7E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16" creationId="{0A053FBA-86B3-6440-E115-F39E4B4FAD2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17" creationId="{CF2335F0-0F4D-33BE-EC66-0A24CF1FDB2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18" creationId="{0B6F1AAA-D410-43C0-F870-2C19FCE1DC1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19" creationId="{D77577A0-61A0-90F0-79D0-61D37FE7B31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20" creationId="{202ACC17-60C3-60A9-D05C-150C933EEF9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21" creationId="{396B9E7A-032D-B6A1-074C-AC37BBC6EDE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22" creationId="{8A9241F2-EF94-785C-97DF-EEBB21C1EB9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23" creationId="{E7021E6E-F957-560D-E8DA-2AF8BC79FB0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24" creationId="{3E0A615B-F3F7-5D4A-CC9B-CC6C5390EC1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25" creationId="{0756D0FF-4BAE-87C1-3ECD-A61F1D78D5C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26" creationId="{205F91C5-7919-25F9-FFC8-3E51A9BE1A1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27" creationId="{E7253E43-8858-2EBB-720B-50814049E42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28" creationId="{04C27A4F-1DE1-E044-37C1-62B2491AC4B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29" creationId="{EAEB4642-4EA6-6A68-DE1C-38E4400A9B1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30" creationId="{16F0A318-1446-6780-DBC4-D7474887F49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31" creationId="{F413564D-FCAA-88F3-B90F-4C655CD605A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32" creationId="{A70C4FB5-941F-BE7A-B824-18B747B5956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33" creationId="{F5931294-B67E-A2A0-6A96-B12084950AB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34" creationId="{F2DA1955-1194-8156-8FE3-4A0A8E6A913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35" creationId="{41B11F6E-D9E5-C37F-1C6F-5837B7E44AF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36" creationId="{AFC8491F-B4D8-61B5-2612-A624C57AD34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37" creationId="{E29441BC-CBE8-DAF9-9C4B-E599B346EC1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38" creationId="{06D8FA09-6F08-F901-5AE4-C8E0146E4B0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39" creationId="{22A7D529-032D-1A90-D9FC-E8055236703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40" creationId="{10F8778F-57AA-03A7-C798-18B5B2FB74D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41" creationId="{2A7EE9AB-EE7D-5E0C-8C8E-2F0D2C2430C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42" creationId="{F3D2A54F-E572-6D13-E436-8B76A3F4AD5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43" creationId="{8553D7A3-F5E0-2012-6374-6AF09FF0B3D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44" creationId="{DAA4565C-CAE7-0D53-2045-0FB87A8C1B6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45" creationId="{2C5E9323-D78A-6112-EB3B-A3D9FCB3871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46" creationId="{838EC9F4-3E22-F992-8209-84755E0D225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47" creationId="{593BBB65-42EE-215E-5795-AF57B8E62C3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48" creationId="{B25BFB25-93B2-732B-CC66-C9A53ABADFF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49" creationId="{5BD43BE1-6E46-D68A-D46C-3F477386B2B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50" creationId="{B6822041-28BD-5C76-1DEA-4132A52D066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51" creationId="{330D0F5D-D1AE-0B12-31B2-EF6A1C964EE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52" creationId="{3B8B0728-C85D-4A5B-442F-202B83A2973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53" creationId="{F3E7C16B-B085-560F-B8A4-55D6F25372E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54" creationId="{0BB4BF36-C736-DBE7-459C-5E118940542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55" creationId="{5B9C3632-1B85-284D-5FA4-C163212D30D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56" creationId="{4C3D9079-CBD2-7BB9-F8C9-C3ACC902CF1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57" creationId="{AEF0DAA5-6379-4D6E-C867-E8D3FEEEA05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58" creationId="{D257834F-9B92-92BE-3525-2201501E969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59" creationId="{644D1A9E-1F2A-4B7F-4AF3-92DCA6884D6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60" creationId="{54D685E1-58E7-F016-09A3-2912A89CC6D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61" creationId="{BEBAA739-2B88-1C5E-7B74-B6C08665E16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62" creationId="{9542D68F-43C0-E5CF-1D85-F4700C7906D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63" creationId="{B4B6B58D-9016-0261-3B04-0585D11CCD4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64" creationId="{A647785A-A238-0D6E-BCDA-7605A62B8AA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65" creationId="{105EF7AF-8E54-0EBB-C27E-2B75A43034E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66" creationId="{7E7D5A53-379B-2C04-697F-71F36C5510D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67" creationId="{447227F0-93E4-CCA0-B251-27451AC561C8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68" creationId="{78765985-09EB-9F2F-99EF-0B80F4C52FD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69" creationId="{3594382B-A157-A659-6C18-7EBC8B65786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70" creationId="{B57FD831-DAE1-B142-5A75-D3E94E028B5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71" creationId="{D96F7DBB-BAEC-8264-7838-062CB12D541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72" creationId="{5AD160AA-F107-6568-14B3-995EDB421B2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73" creationId="{AC25D2D0-D97C-310D-A35E-4D8DDBE2B365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74" creationId="{D344A0FA-CF74-A67A-36B7-DE490C7018F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75" creationId="{59E9D4F8-32EE-DB1E-EA8E-50FBCFD2BF7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76" creationId="{D99FC82C-8727-E9EB-C90C-557338D3605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77" creationId="{8C3ED763-C59E-AAA7-47F6-49A8930F9AC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78" creationId="{DF40949C-2AFD-8DC7-0D88-CED17072AF8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79" creationId="{D984E84C-6D1F-65ED-6FBE-A82CEC50439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80" creationId="{6AFE6495-C64C-5E6C-1404-5552DF959F3A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81" creationId="{F8C32EF4-2752-DD51-4C42-479F1DC85B3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82" creationId="{D5C4DF83-362B-849C-E11E-8A9792AF028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83" creationId="{A8855B52-738E-D8CE-5982-AD72DFACE00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84" creationId="{F236B6AD-764C-DFCA-2DFD-C5637A31B57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85" creationId="{DF7B96D2-99C3-D803-0188-929F758D1AE6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86" creationId="{BFF068AC-3FC1-C8C9-F5C3-7A8D5045763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87" creationId="{1CCA84D2-3646-E8B4-B533-87183BC4173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88" creationId="{7E2791CF-A337-1FE9-2063-C58B1619035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94" creationId="{5F480F4A-4F17-8E3F-284E-CA97062CEAFF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95" creationId="{A180A8BD-5CCF-0FEE-E74A-2D2D490B651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96" creationId="{948FF3C8-AB22-D207-0F03-5A6B16E2B84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97" creationId="{553961D8-755D-C19A-B283-858E92217D1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98" creationId="{61EB2B8D-2C19-902E-80BF-215001739299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199" creationId="{EF17C8A6-1AA9-A184-5A0F-11F665A0AA7D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00" creationId="{CF915F51-17D8-EF4C-D8CA-0553744D1F4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01" creationId="{73145869-31AA-3759-290A-8FD7F76DA0A0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02" creationId="{C86BC946-3988-C0AA-D984-1841FE7AEB54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03" creationId="{83214FF2-AAF5-F345-F1DB-8E768CA6E15E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04" creationId="{49BAC49E-5446-7BA2-0AD2-65B5F6D8E7E7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05" creationId="{987B83CF-CB6A-B9BF-DAB2-2866470991B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06" creationId="{1F11DA18-A9D7-E07D-F3CB-05B7555DD93C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07" creationId="{1E141DCC-3DD3-78D8-A535-EEFFD92F2C5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08" creationId="{81B7F54F-7C6E-9F27-4877-12FDB58B4501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09" creationId="{C10C36BD-70B6-B160-8669-352A7E5F7DD2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10" creationId="{85201311-927A-D6BE-FA95-000820076C8B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11" creationId="{F6CC244B-99AB-8F90-EDA7-6AEFBE68A243}"/>
          </ac:spMkLst>
        </pc:spChg>
        <pc:spChg chg="mod">
          <ac:chgData name="Siddharth Karkare" userId="617a1434-c8ec-4218-83dd-b49db894626c" providerId="ADAL" clId="{ED586B08-05E9-4CBA-8CF9-03451F789156}" dt="2024-03-13T21:07:14.591" v="1945"/>
          <ac:spMkLst>
            <pc:docMk/>
            <pc:sldMk cId="3536552417" sldId="430"/>
            <ac:spMk id="1212" creationId="{C84AFE08-C986-8A39-B469-14729B5A845B}"/>
          </ac:spMkLst>
        </pc:spChg>
        <pc:spChg chg="add mod">
          <ac:chgData name="Siddharth Karkare" userId="617a1434-c8ec-4218-83dd-b49db894626c" providerId="ADAL" clId="{ED586B08-05E9-4CBA-8CF9-03451F789156}" dt="2024-03-14T12:55:13.684" v="3290" actId="20577"/>
          <ac:spMkLst>
            <pc:docMk/>
            <pc:sldMk cId="3536552417" sldId="430"/>
            <ac:spMk id="1213" creationId="{FD16E94C-10B3-B8AF-F785-AB707E8F1713}"/>
          </ac:spMkLst>
        </pc:spChg>
        <pc:grpChg chg="mod">
          <ac:chgData name="Siddharth Karkare" userId="617a1434-c8ec-4218-83dd-b49db894626c" providerId="ADAL" clId="{ED586B08-05E9-4CBA-8CF9-03451F789156}" dt="2024-03-13T21:04:51.773" v="1866" actId="1076"/>
          <ac:grpSpMkLst>
            <pc:docMk/>
            <pc:sldMk cId="3536552417" sldId="430"/>
            <ac:grpSpMk id="8" creationId="{94AE09F0-7BA6-1667-9CD8-DE0AC968E58C}"/>
          </ac:grpSpMkLst>
        </pc:grpChg>
        <pc:grpChg chg="add mod">
          <ac:chgData name="Siddharth Karkare" userId="617a1434-c8ec-4218-83dd-b49db894626c" providerId="ADAL" clId="{ED586B08-05E9-4CBA-8CF9-03451F789156}" dt="2024-03-13T21:07:29.108" v="1949" actId="1076"/>
          <ac:grpSpMkLst>
            <pc:docMk/>
            <pc:sldMk cId="3536552417" sldId="430"/>
            <ac:grpSpMk id="10" creationId="{899FF106-66DF-7E27-F20D-E8D989F53090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18" creationId="{995388CF-BBA6-1263-A330-1C9743BF50E0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285" creationId="{CE66589F-E763-E415-53C5-65BA1F3077EC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286" creationId="{0A241402-2D6C-FE16-858C-2683D51A7BF4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287" creationId="{A9A57885-F594-081F-5DAE-655F18125D1C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289" creationId="{CDA18FB2-88D7-8BC8-CC7D-B3A4930E9F1B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491" creationId="{5F721215-ABEE-49B7-33BD-5E4E7A1C6F91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492" creationId="{90D19176-B2C9-E1FC-3EB3-058C40674723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493" creationId="{36F3C099-3586-355D-2E51-078B75FFEDC7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495" creationId="{5A38E41C-3FC3-FAC4-C770-06441A3CECA3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698" creationId="{B9A50AB1-1318-BA03-DCB8-85E00174D113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699" creationId="{5CF9B61B-5D7F-4469-38DC-180D32694BC4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700" creationId="{35A4A23D-FA8A-C397-6FE7-691C4EB1ECF7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702" creationId="{AE95370D-D75B-69D7-AFAB-0D477134794E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972" creationId="{C91466CC-D2CA-5181-F803-42D5CBB3A108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973" creationId="{36989E81-DC6A-7292-6915-6740E820892B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974" creationId="{242D9AE6-6EA5-C7B8-7569-566631C73B13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976" creationId="{BA17935F-A536-DF09-DFF4-6BC8D734F2D1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977" creationId="{CE5F6709-AF69-7C14-7B89-CCBAD99B6950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978" creationId="{C956B647-C6CB-14BC-FD6A-F66FB189D25B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1018" creationId="{D50F581A-8C79-7E0A-B47A-0EA883B0B845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1019" creationId="{D016843D-1EFC-D32D-092F-5B10E7A891B1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1020" creationId="{AA4EA787-BC04-F95E-7B68-3FA9B608E4EB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1021" creationId="{43FBA502-4207-792F-B866-E9D97CEA3D27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1026" creationId="{66F128C1-61AA-F297-EAB4-156E823ED3D0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1027" creationId="{1EFAD3A7-8E61-29D3-C13B-713BCD62352F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1028" creationId="{BFB6F4B4-0F36-E0AC-77BC-F79CADFC8CEC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1029" creationId="{FF891561-DBC3-9187-A3FD-4BD079897F87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1031" creationId="{A90FEA84-BAE6-F1CC-CE94-5A152FB55C08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1033" creationId="{CBC7AB5B-6203-9461-570E-8E4369B22DA3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1189" creationId="{C0A0DCA3-DDBB-3E5D-F4AD-EF4B8484039B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1190" creationId="{CD37D8B2-965C-BE95-3B66-CFF46262EAD4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1191" creationId="{DD24BEF0-911D-75DD-3ADC-F06E4E4F2475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1192" creationId="{05E20ABE-7217-4FC9-596A-3C8C8C3697EB}"/>
          </ac:grpSpMkLst>
        </pc:grpChg>
        <pc:grpChg chg="mod">
          <ac:chgData name="Siddharth Karkare" userId="617a1434-c8ec-4218-83dd-b49db894626c" providerId="ADAL" clId="{ED586B08-05E9-4CBA-8CF9-03451F789156}" dt="2024-03-13T21:07:14.591" v="1945"/>
          <ac:grpSpMkLst>
            <pc:docMk/>
            <pc:sldMk cId="3536552417" sldId="430"/>
            <ac:grpSpMk id="1193" creationId="{86E0087B-35D6-546C-C707-ACF8ECEFA627}"/>
          </ac:grpSpMkLst>
        </pc:grpChg>
        <pc:picChg chg="add mod">
          <ac:chgData name="Siddharth Karkare" userId="617a1434-c8ec-4218-83dd-b49db894626c" providerId="ADAL" clId="{ED586B08-05E9-4CBA-8CF9-03451F789156}" dt="2024-03-13T21:07:24.443" v="1948" actId="1076"/>
          <ac:picMkLst>
            <pc:docMk/>
            <pc:sldMk cId="3536552417" sldId="430"/>
            <ac:picMk id="9" creationId="{DBFAAAAB-078C-3456-50B5-6107F781863F}"/>
          </ac:picMkLst>
        </pc:picChg>
        <pc:picChg chg="del">
          <ac:chgData name="Siddharth Karkare" userId="617a1434-c8ec-4218-83dd-b49db894626c" providerId="ADAL" clId="{ED586B08-05E9-4CBA-8CF9-03451F789156}" dt="2024-03-13T21:03:52.846" v="1860" actId="478"/>
          <ac:picMkLst>
            <pc:docMk/>
            <pc:sldMk cId="3536552417" sldId="430"/>
            <ac:picMk id="34" creationId="{32FBCED4-A553-406B-6CD3-F3FDCAA02E67}"/>
          </ac:picMkLst>
        </pc:picChg>
      </pc:sldChg>
      <pc:sldChg chg="del">
        <pc:chgData name="Siddharth Karkare" userId="617a1434-c8ec-4218-83dd-b49db894626c" providerId="ADAL" clId="{ED586B08-05E9-4CBA-8CF9-03451F789156}" dt="2024-03-13T21:35:51.371" v="2152" actId="47"/>
        <pc:sldMkLst>
          <pc:docMk/>
          <pc:sldMk cId="2211128508" sldId="431"/>
        </pc:sldMkLst>
      </pc:sldChg>
      <pc:sldChg chg="addSp delSp modSp mod">
        <pc:chgData name="Siddharth Karkare" userId="617a1434-c8ec-4218-83dd-b49db894626c" providerId="ADAL" clId="{ED586B08-05E9-4CBA-8CF9-03451F789156}" dt="2024-03-15T12:30:54.391" v="4012" actId="20577"/>
        <pc:sldMkLst>
          <pc:docMk/>
          <pc:sldMk cId="2529090511" sldId="433"/>
        </pc:sldMkLst>
        <pc:spChg chg="mod">
          <ac:chgData name="Siddharth Karkare" userId="617a1434-c8ec-4218-83dd-b49db894626c" providerId="ADAL" clId="{ED586B08-05E9-4CBA-8CF9-03451F789156}" dt="2024-03-15T12:30:54.391" v="4012" actId="20577"/>
          <ac:spMkLst>
            <pc:docMk/>
            <pc:sldMk cId="2529090511" sldId="433"/>
            <ac:spMk id="22" creationId="{9D8551C5-7F15-F1A5-AE19-A0E9D7702CFC}"/>
          </ac:spMkLst>
        </pc:spChg>
        <pc:spChg chg="mod">
          <ac:chgData name="Siddharth Karkare" userId="617a1434-c8ec-4218-83dd-b49db894626c" providerId="ADAL" clId="{ED586B08-05E9-4CBA-8CF9-03451F789156}" dt="2024-03-14T12:56:18.460" v="3294" actId="20577"/>
          <ac:spMkLst>
            <pc:docMk/>
            <pc:sldMk cId="2529090511" sldId="433"/>
            <ac:spMk id="26" creationId="{5AD4AEC3-B932-1FA3-9F57-7208D3472689}"/>
          </ac:spMkLst>
        </pc:spChg>
        <pc:spChg chg="mod">
          <ac:chgData name="Siddharth Karkare" userId="617a1434-c8ec-4218-83dd-b49db894626c" providerId="ADAL" clId="{ED586B08-05E9-4CBA-8CF9-03451F789156}" dt="2024-03-14T12:56:39.557" v="3306" actId="20577"/>
          <ac:spMkLst>
            <pc:docMk/>
            <pc:sldMk cId="2529090511" sldId="433"/>
            <ac:spMk id="32" creationId="{55CDD32C-308B-DB20-B10B-C17052A69733}"/>
          </ac:spMkLst>
        </pc:spChg>
        <pc:picChg chg="add mod modCrop">
          <ac:chgData name="Siddharth Karkare" userId="617a1434-c8ec-4218-83dd-b49db894626c" providerId="ADAL" clId="{ED586B08-05E9-4CBA-8CF9-03451F789156}" dt="2024-03-13T22:09:43.779" v="2804" actId="1076"/>
          <ac:picMkLst>
            <pc:docMk/>
            <pc:sldMk cId="2529090511" sldId="433"/>
            <ac:picMk id="5" creationId="{29FB0DAF-7910-D310-0F5C-B03F92A7AB33}"/>
          </ac:picMkLst>
        </pc:picChg>
        <pc:picChg chg="del">
          <ac:chgData name="Siddharth Karkare" userId="617a1434-c8ec-4218-83dd-b49db894626c" providerId="ADAL" clId="{ED586B08-05E9-4CBA-8CF9-03451F789156}" dt="2024-03-13T22:09:19.836" v="2800" actId="478"/>
          <ac:picMkLst>
            <pc:docMk/>
            <pc:sldMk cId="2529090511" sldId="433"/>
            <ac:picMk id="12" creationId="{0BB99FC0-1023-C626-B449-CC8F161ED5BF}"/>
          </ac:picMkLst>
        </pc:picChg>
      </pc:sldChg>
      <pc:sldChg chg="addSp delSp modSp mod">
        <pc:chgData name="Siddharth Karkare" userId="617a1434-c8ec-4218-83dd-b49db894626c" providerId="ADAL" clId="{ED586B08-05E9-4CBA-8CF9-03451F789156}" dt="2024-03-13T22:35:21.989" v="3171"/>
        <pc:sldMkLst>
          <pc:docMk/>
          <pc:sldMk cId="1093724682" sldId="436"/>
        </pc:sldMkLst>
        <pc:spChg chg="add mod">
          <ac:chgData name="Siddharth Karkare" userId="617a1434-c8ec-4218-83dd-b49db894626c" providerId="ADAL" clId="{ED586B08-05E9-4CBA-8CF9-03451F789156}" dt="2024-03-13T22:29:32.003" v="2998" actId="767"/>
          <ac:spMkLst>
            <pc:docMk/>
            <pc:sldMk cId="1093724682" sldId="436"/>
            <ac:spMk id="6" creationId="{83C429A9-0FE1-D7EA-10E5-D9680E09B654}"/>
          </ac:spMkLst>
        </pc:spChg>
        <pc:spChg chg="add del mod">
          <ac:chgData name="Siddharth Karkare" userId="617a1434-c8ec-4218-83dd-b49db894626c" providerId="ADAL" clId="{ED586B08-05E9-4CBA-8CF9-03451F789156}" dt="2024-03-13T22:35:21.989" v="3171"/>
          <ac:spMkLst>
            <pc:docMk/>
            <pc:sldMk cId="1093724682" sldId="436"/>
            <ac:spMk id="10" creationId="{93DDB9CB-360F-25AC-EE42-AD40764ED32A}"/>
          </ac:spMkLst>
        </pc:spChg>
        <pc:picChg chg="add mod modCrop">
          <ac:chgData name="Siddharth Karkare" userId="617a1434-c8ec-4218-83dd-b49db894626c" providerId="ADAL" clId="{ED586B08-05E9-4CBA-8CF9-03451F789156}" dt="2024-03-13T22:22:17.457" v="2988" actId="732"/>
          <ac:picMkLst>
            <pc:docMk/>
            <pc:sldMk cId="1093724682" sldId="436"/>
            <ac:picMk id="5" creationId="{E7B9B363-E01F-E680-4C44-79CCDA60AC39}"/>
          </ac:picMkLst>
        </pc:picChg>
        <pc:picChg chg="del">
          <ac:chgData name="Siddharth Karkare" userId="617a1434-c8ec-4218-83dd-b49db894626c" providerId="ADAL" clId="{ED586B08-05E9-4CBA-8CF9-03451F789156}" dt="2024-03-13T22:21:35.917" v="2982" actId="478"/>
          <ac:picMkLst>
            <pc:docMk/>
            <pc:sldMk cId="1093724682" sldId="436"/>
            <ac:picMk id="12" creationId="{0BB99FC0-1023-C626-B449-CC8F161ED5BF}"/>
          </ac:picMkLst>
        </pc:picChg>
      </pc:sldChg>
      <pc:sldChg chg="addSp delSp modSp mod delAnim modAnim">
        <pc:chgData name="Siddharth Karkare" userId="617a1434-c8ec-4218-83dd-b49db894626c" providerId="ADAL" clId="{ED586B08-05E9-4CBA-8CF9-03451F789156}" dt="2024-03-15T12:33:08.058" v="4017"/>
        <pc:sldMkLst>
          <pc:docMk/>
          <pc:sldMk cId="1832721976" sldId="437"/>
        </pc:sldMkLst>
        <pc:spChg chg="add del mod">
          <ac:chgData name="Siddharth Karkare" userId="617a1434-c8ec-4218-83dd-b49db894626c" providerId="ADAL" clId="{ED586B08-05E9-4CBA-8CF9-03451F789156}" dt="2024-03-14T14:50:49.192" v="3408" actId="478"/>
          <ac:spMkLst>
            <pc:docMk/>
            <pc:sldMk cId="1832721976" sldId="437"/>
            <ac:spMk id="6" creationId="{CD859F1C-8F31-C8EF-5B6F-22C0FEB5D22A}"/>
          </ac:spMkLst>
        </pc:spChg>
        <pc:spChg chg="del">
          <ac:chgData name="Siddharth Karkare" userId="617a1434-c8ec-4218-83dd-b49db894626c" providerId="ADAL" clId="{ED586B08-05E9-4CBA-8CF9-03451F789156}" dt="2024-03-14T14:51:07.731" v="3411" actId="478"/>
          <ac:spMkLst>
            <pc:docMk/>
            <pc:sldMk cId="1832721976" sldId="437"/>
            <ac:spMk id="7" creationId="{1FBE3694-1FEB-DB9E-8FC5-85587DC44D63}"/>
          </ac:spMkLst>
        </pc:spChg>
        <pc:spChg chg="del">
          <ac:chgData name="Siddharth Karkare" userId="617a1434-c8ec-4218-83dd-b49db894626c" providerId="ADAL" clId="{ED586B08-05E9-4CBA-8CF9-03451F789156}" dt="2024-03-14T14:51:07.731" v="3411" actId="478"/>
          <ac:spMkLst>
            <pc:docMk/>
            <pc:sldMk cId="1832721976" sldId="437"/>
            <ac:spMk id="9" creationId="{31030ABC-4C36-A14B-EF59-5ADB81EDD06F}"/>
          </ac:spMkLst>
        </pc:spChg>
        <pc:spChg chg="mod">
          <ac:chgData name="Siddharth Karkare" userId="617a1434-c8ec-4218-83dd-b49db894626c" providerId="ADAL" clId="{ED586B08-05E9-4CBA-8CF9-03451F789156}" dt="2024-03-14T15:12:57.334" v="3616" actId="1076"/>
          <ac:spMkLst>
            <pc:docMk/>
            <pc:sldMk cId="1832721976" sldId="437"/>
            <ac:spMk id="13" creationId="{93CAA8FF-ED50-7433-82EC-58FBECBD1404}"/>
          </ac:spMkLst>
        </pc:spChg>
        <pc:spChg chg="del">
          <ac:chgData name="Siddharth Karkare" userId="617a1434-c8ec-4218-83dd-b49db894626c" providerId="ADAL" clId="{ED586B08-05E9-4CBA-8CF9-03451F789156}" dt="2024-03-14T14:50:44.656" v="3406" actId="478"/>
          <ac:spMkLst>
            <pc:docMk/>
            <pc:sldMk cId="1832721976" sldId="437"/>
            <ac:spMk id="15" creationId="{7C6FACFC-2CFA-41DB-8604-E53BD5B348B6}"/>
          </ac:spMkLst>
        </pc:spChg>
        <pc:spChg chg="del">
          <ac:chgData name="Siddharth Karkare" userId="617a1434-c8ec-4218-83dd-b49db894626c" providerId="ADAL" clId="{ED586B08-05E9-4CBA-8CF9-03451F789156}" dt="2024-03-14T14:51:04.403" v="3410" actId="478"/>
          <ac:spMkLst>
            <pc:docMk/>
            <pc:sldMk cId="1832721976" sldId="437"/>
            <ac:spMk id="16" creationId="{B64E1356-F6F6-48FD-3BFF-CD12D84648F9}"/>
          </ac:spMkLst>
        </pc:spChg>
        <pc:spChg chg="add mod">
          <ac:chgData name="Siddharth Karkare" userId="617a1434-c8ec-4218-83dd-b49db894626c" providerId="ADAL" clId="{ED586B08-05E9-4CBA-8CF9-03451F789156}" dt="2024-03-14T15:17:04.175" v="3645" actId="1076"/>
          <ac:spMkLst>
            <pc:docMk/>
            <pc:sldMk cId="1832721976" sldId="437"/>
            <ac:spMk id="19" creationId="{57EFDC83-C217-7086-2B4F-29B1344C5B6F}"/>
          </ac:spMkLst>
        </pc:spChg>
        <pc:spChg chg="del">
          <ac:chgData name="Siddharth Karkare" userId="617a1434-c8ec-4218-83dd-b49db894626c" providerId="ADAL" clId="{ED586B08-05E9-4CBA-8CF9-03451F789156}" dt="2024-03-14T14:50:54.589" v="3409" actId="478"/>
          <ac:spMkLst>
            <pc:docMk/>
            <pc:sldMk cId="1832721976" sldId="437"/>
            <ac:spMk id="20" creationId="{7F343E01-CCB6-385E-747E-8745B86B41E1}"/>
          </ac:spMkLst>
        </pc:spChg>
        <pc:spChg chg="add mod">
          <ac:chgData name="Siddharth Karkare" userId="617a1434-c8ec-4218-83dd-b49db894626c" providerId="ADAL" clId="{ED586B08-05E9-4CBA-8CF9-03451F789156}" dt="2024-03-14T14:54:48.475" v="3474" actId="14100"/>
          <ac:spMkLst>
            <pc:docMk/>
            <pc:sldMk cId="1832721976" sldId="437"/>
            <ac:spMk id="21" creationId="{61DBBAD3-46EF-592F-E979-C7776092EB79}"/>
          </ac:spMkLst>
        </pc:spChg>
        <pc:spChg chg="add mod">
          <ac:chgData name="Siddharth Karkare" userId="617a1434-c8ec-4218-83dd-b49db894626c" providerId="ADAL" clId="{ED586B08-05E9-4CBA-8CF9-03451F789156}" dt="2024-03-14T14:55:16.007" v="3495" actId="20577"/>
          <ac:spMkLst>
            <pc:docMk/>
            <pc:sldMk cId="1832721976" sldId="437"/>
            <ac:spMk id="22" creationId="{AAECE00A-2945-A80C-1FF4-CD8AA2ED4307}"/>
          </ac:spMkLst>
        </pc:spChg>
        <pc:spChg chg="add mod">
          <ac:chgData name="Siddharth Karkare" userId="617a1434-c8ec-4218-83dd-b49db894626c" providerId="ADAL" clId="{ED586B08-05E9-4CBA-8CF9-03451F789156}" dt="2024-03-14T15:07:19.204" v="3572" actId="1076"/>
          <ac:spMkLst>
            <pc:docMk/>
            <pc:sldMk cId="1832721976" sldId="437"/>
            <ac:spMk id="25" creationId="{C3203832-D740-E53F-D1FE-457BF93F6D4D}"/>
          </ac:spMkLst>
        </pc:spChg>
        <pc:spChg chg="add mod">
          <ac:chgData name="Siddharth Karkare" userId="617a1434-c8ec-4218-83dd-b49db894626c" providerId="ADAL" clId="{ED586B08-05E9-4CBA-8CF9-03451F789156}" dt="2024-03-14T15:07:56.969" v="3589" actId="1076"/>
          <ac:spMkLst>
            <pc:docMk/>
            <pc:sldMk cId="1832721976" sldId="437"/>
            <ac:spMk id="28" creationId="{DA19E018-39B7-DC8F-08D7-72100CA32F1A}"/>
          </ac:spMkLst>
        </pc:spChg>
        <pc:spChg chg="del">
          <ac:chgData name="Siddharth Karkare" userId="617a1434-c8ec-4218-83dd-b49db894626c" providerId="ADAL" clId="{ED586B08-05E9-4CBA-8CF9-03451F789156}" dt="2024-03-14T14:50:54.589" v="3409" actId="478"/>
          <ac:spMkLst>
            <pc:docMk/>
            <pc:sldMk cId="1832721976" sldId="437"/>
            <ac:spMk id="35" creationId="{6C262362-C73F-B6BB-1989-F8B06FFDD587}"/>
          </ac:spMkLst>
        </pc:spChg>
        <pc:spChg chg="add mod">
          <ac:chgData name="Siddharth Karkare" userId="617a1434-c8ec-4218-83dd-b49db894626c" providerId="ADAL" clId="{ED586B08-05E9-4CBA-8CF9-03451F789156}" dt="2024-03-14T15:18:54.262" v="3687" actId="1076"/>
          <ac:spMkLst>
            <pc:docMk/>
            <pc:sldMk cId="1832721976" sldId="437"/>
            <ac:spMk id="42" creationId="{0E7C06AC-ABA5-3B5C-5F8C-5FCE837A62D9}"/>
          </ac:spMkLst>
        </pc:spChg>
        <pc:spChg chg="del">
          <ac:chgData name="Siddharth Karkare" userId="617a1434-c8ec-4218-83dd-b49db894626c" providerId="ADAL" clId="{ED586B08-05E9-4CBA-8CF9-03451F789156}" dt="2024-03-14T14:51:04.403" v="3410" actId="478"/>
          <ac:spMkLst>
            <pc:docMk/>
            <pc:sldMk cId="1832721976" sldId="437"/>
            <ac:spMk id="56" creationId="{16677195-91CD-4E60-F9B9-0465E2DA802A}"/>
          </ac:spMkLst>
        </pc:spChg>
        <pc:spChg chg="del">
          <ac:chgData name="Siddharth Karkare" userId="617a1434-c8ec-4218-83dd-b49db894626c" providerId="ADAL" clId="{ED586B08-05E9-4CBA-8CF9-03451F789156}" dt="2024-03-14T14:51:04.403" v="3410" actId="478"/>
          <ac:spMkLst>
            <pc:docMk/>
            <pc:sldMk cId="1832721976" sldId="437"/>
            <ac:spMk id="58" creationId="{41D3B449-9917-8AB0-7D67-7F63EA87B9FC}"/>
          </ac:spMkLst>
        </pc:spChg>
        <pc:picChg chg="add del mod">
          <ac:chgData name="Siddharth Karkare" userId="617a1434-c8ec-4218-83dd-b49db894626c" providerId="ADAL" clId="{ED586B08-05E9-4CBA-8CF9-03451F789156}" dt="2024-03-14T14:50:49.192" v="3408" actId="478"/>
          <ac:picMkLst>
            <pc:docMk/>
            <pc:sldMk cId="1832721976" sldId="437"/>
            <ac:picMk id="5" creationId="{3EE2AAF8-EF97-C223-B08F-522E23EED218}"/>
          </ac:picMkLst>
        </pc:picChg>
        <pc:picChg chg="del">
          <ac:chgData name="Siddharth Karkare" userId="617a1434-c8ec-4218-83dd-b49db894626c" providerId="ADAL" clId="{ED586B08-05E9-4CBA-8CF9-03451F789156}" dt="2024-03-14T14:51:04.403" v="3410" actId="478"/>
          <ac:picMkLst>
            <pc:docMk/>
            <pc:sldMk cId="1832721976" sldId="437"/>
            <ac:picMk id="8" creationId="{BF749A2C-6C64-2B26-DB6D-9BE36C07DCD6}"/>
          </ac:picMkLst>
        </pc:picChg>
        <pc:picChg chg="add del mod">
          <ac:chgData name="Siddharth Karkare" userId="617a1434-c8ec-4218-83dd-b49db894626c" providerId="ADAL" clId="{ED586B08-05E9-4CBA-8CF9-03451F789156}" dt="2024-03-14T14:50:49.192" v="3408" actId="478"/>
          <ac:picMkLst>
            <pc:docMk/>
            <pc:sldMk cId="1832721976" sldId="437"/>
            <ac:picMk id="11" creationId="{BE357AF0-E7E3-DDF4-BF71-5B9C7EA099EF}"/>
          </ac:picMkLst>
        </pc:picChg>
        <pc:picChg chg="add mod">
          <ac:chgData name="Siddharth Karkare" userId="617a1434-c8ec-4218-83dd-b49db894626c" providerId="ADAL" clId="{ED586B08-05E9-4CBA-8CF9-03451F789156}" dt="2024-03-14T14:52:16.225" v="3420" actId="14100"/>
          <ac:picMkLst>
            <pc:docMk/>
            <pc:sldMk cId="1832721976" sldId="437"/>
            <ac:picMk id="14" creationId="{EC9D37D5-F110-6151-2A5F-383015241D97}"/>
          </ac:picMkLst>
        </pc:picChg>
        <pc:picChg chg="add mod modCrop">
          <ac:chgData name="Siddharth Karkare" userId="617a1434-c8ec-4218-83dd-b49db894626c" providerId="ADAL" clId="{ED586B08-05E9-4CBA-8CF9-03451F789156}" dt="2024-03-14T14:58:24.770" v="3511" actId="1076"/>
          <ac:picMkLst>
            <pc:docMk/>
            <pc:sldMk cId="1832721976" sldId="437"/>
            <ac:picMk id="18" creationId="{EE41F2EE-BA5E-98CE-AFF2-F3CC8DF677DE}"/>
          </ac:picMkLst>
        </pc:picChg>
        <pc:picChg chg="add mod modCrop">
          <ac:chgData name="Siddharth Karkare" userId="617a1434-c8ec-4218-83dd-b49db894626c" providerId="ADAL" clId="{ED586B08-05E9-4CBA-8CF9-03451F789156}" dt="2024-03-14T15:07:26.028" v="3575" actId="1076"/>
          <ac:picMkLst>
            <pc:docMk/>
            <pc:sldMk cId="1832721976" sldId="437"/>
            <ac:picMk id="24" creationId="{7D9B86D8-F940-3935-1B24-342E31AB67B6}"/>
          </ac:picMkLst>
        </pc:picChg>
        <pc:picChg chg="add mod modCrop">
          <ac:chgData name="Siddharth Karkare" userId="617a1434-c8ec-4218-83dd-b49db894626c" providerId="ADAL" clId="{ED586B08-05E9-4CBA-8CF9-03451F789156}" dt="2024-03-14T15:08:27.094" v="3591" actId="1076"/>
          <ac:picMkLst>
            <pc:docMk/>
            <pc:sldMk cId="1832721976" sldId="437"/>
            <ac:picMk id="27" creationId="{0B4A8F0E-9E61-04B1-FDDE-8B411AC62D0B}"/>
          </ac:picMkLst>
        </pc:picChg>
        <pc:picChg chg="add mod">
          <ac:chgData name="Siddharth Karkare" userId="617a1434-c8ec-4218-83dd-b49db894626c" providerId="ADAL" clId="{ED586B08-05E9-4CBA-8CF9-03451F789156}" dt="2024-03-14T15:14:24.020" v="3619" actId="1076"/>
          <ac:picMkLst>
            <pc:docMk/>
            <pc:sldMk cId="1832721976" sldId="437"/>
            <ac:picMk id="30" creationId="{53995E74-95B0-CC0B-92A2-67B8CD55FE57}"/>
          </ac:picMkLst>
        </pc:picChg>
        <pc:picChg chg="del">
          <ac:chgData name="Siddharth Karkare" userId="617a1434-c8ec-4218-83dd-b49db894626c" providerId="ADAL" clId="{ED586B08-05E9-4CBA-8CF9-03451F789156}" dt="2024-03-14T14:50:54.589" v="3409" actId="478"/>
          <ac:picMkLst>
            <pc:docMk/>
            <pc:sldMk cId="1832721976" sldId="437"/>
            <ac:picMk id="32" creationId="{F33C8AF6-D68E-BA7D-915A-7FD15C78961B}"/>
          </ac:picMkLst>
        </pc:picChg>
        <pc:picChg chg="add del mod">
          <ac:chgData name="Siddharth Karkare" userId="617a1434-c8ec-4218-83dd-b49db894626c" providerId="ADAL" clId="{ED586B08-05E9-4CBA-8CF9-03451F789156}" dt="2024-03-14T15:16:01.018" v="3625" actId="478"/>
          <ac:picMkLst>
            <pc:docMk/>
            <pc:sldMk cId="1832721976" sldId="437"/>
            <ac:picMk id="33" creationId="{D6EA067E-E679-EAE7-9257-74493830B025}"/>
          </ac:picMkLst>
        </pc:picChg>
        <pc:picChg chg="add mod">
          <ac:chgData name="Siddharth Karkare" userId="617a1434-c8ec-4218-83dd-b49db894626c" providerId="ADAL" clId="{ED586B08-05E9-4CBA-8CF9-03451F789156}" dt="2024-03-14T15:16:50.319" v="3631" actId="1076"/>
          <ac:picMkLst>
            <pc:docMk/>
            <pc:sldMk cId="1832721976" sldId="437"/>
            <ac:picMk id="36" creationId="{D1578DCB-CC55-796C-32F4-3BAF1D83C472}"/>
          </ac:picMkLst>
        </pc:picChg>
        <pc:picChg chg="del">
          <ac:chgData name="Siddharth Karkare" userId="617a1434-c8ec-4218-83dd-b49db894626c" providerId="ADAL" clId="{ED586B08-05E9-4CBA-8CF9-03451F789156}" dt="2024-03-14T14:50:54.589" v="3409" actId="478"/>
          <ac:picMkLst>
            <pc:docMk/>
            <pc:sldMk cId="1832721976" sldId="437"/>
            <ac:picMk id="54" creationId="{815E3939-88AE-7558-A4B3-C59F257EC86E}"/>
          </ac:picMkLst>
        </pc:picChg>
        <pc:cxnChg chg="add del mod">
          <ac:chgData name="Siddharth Karkare" userId="617a1434-c8ec-4218-83dd-b49db894626c" providerId="ADAL" clId="{ED586B08-05E9-4CBA-8CF9-03451F789156}" dt="2024-03-14T15:17:54.429" v="3649" actId="478"/>
          <ac:cxnSpMkLst>
            <pc:docMk/>
            <pc:sldMk cId="1832721976" sldId="437"/>
            <ac:cxnSpMk id="38" creationId="{C88470E5-3FBC-E390-5145-584904E732C6}"/>
          </ac:cxnSpMkLst>
        </pc:cxnChg>
        <pc:cxnChg chg="add">
          <ac:chgData name="Siddharth Karkare" userId="617a1434-c8ec-4218-83dd-b49db894626c" providerId="ADAL" clId="{ED586B08-05E9-4CBA-8CF9-03451F789156}" dt="2024-03-14T15:18:01.133" v="3650" actId="11529"/>
          <ac:cxnSpMkLst>
            <pc:docMk/>
            <pc:sldMk cId="1832721976" sldId="437"/>
            <ac:cxnSpMk id="41" creationId="{3245CB16-C559-41AD-E75D-7AE7716AF35F}"/>
          </ac:cxnSpMkLst>
        </pc:cxnChg>
      </pc:sldChg>
      <pc:sldChg chg="modSp del mod">
        <pc:chgData name="Siddharth Karkare" userId="617a1434-c8ec-4218-83dd-b49db894626c" providerId="ADAL" clId="{ED586B08-05E9-4CBA-8CF9-03451F789156}" dt="2024-03-05T18:24:27.755" v="554" actId="47"/>
        <pc:sldMkLst>
          <pc:docMk/>
          <pc:sldMk cId="3693202377" sldId="440"/>
        </pc:sldMkLst>
        <pc:spChg chg="mod">
          <ac:chgData name="Siddharth Karkare" userId="617a1434-c8ec-4218-83dd-b49db894626c" providerId="ADAL" clId="{ED586B08-05E9-4CBA-8CF9-03451F789156}" dt="2024-03-05T17:24:02.642" v="70" actId="20577"/>
          <ac:spMkLst>
            <pc:docMk/>
            <pc:sldMk cId="3693202377" sldId="440"/>
            <ac:spMk id="3" creationId="{C3247923-B882-40EC-A16F-BD3A16A3190E}"/>
          </ac:spMkLst>
        </pc:spChg>
        <pc:spChg chg="mod">
          <ac:chgData name="Siddharth Karkare" userId="617a1434-c8ec-4218-83dd-b49db894626c" providerId="ADAL" clId="{ED586B08-05E9-4CBA-8CF9-03451F789156}" dt="2024-03-05T17:59:22.271" v="113" actId="1076"/>
          <ac:spMkLst>
            <pc:docMk/>
            <pc:sldMk cId="3693202377" sldId="440"/>
            <ac:spMk id="19" creationId="{843F5741-068A-746B-E1A3-A8DEC1DC7362}"/>
          </ac:spMkLst>
        </pc:spChg>
      </pc:sldChg>
      <pc:sldChg chg="addSp delSp modSp mod">
        <pc:chgData name="Siddharth Karkare" userId="617a1434-c8ec-4218-83dd-b49db894626c" providerId="ADAL" clId="{ED586B08-05E9-4CBA-8CF9-03451F789156}" dt="2024-03-13T21:02:55.553" v="1856"/>
        <pc:sldMkLst>
          <pc:docMk/>
          <pc:sldMk cId="1043441298" sldId="443"/>
        </pc:sldMkLst>
        <pc:spChg chg="mod">
          <ac:chgData name="Siddharth Karkare" userId="617a1434-c8ec-4218-83dd-b49db894626c" providerId="ADAL" clId="{ED586B08-05E9-4CBA-8CF9-03451F789156}" dt="2024-03-13T21:02:55.553" v="1856"/>
          <ac:spMkLst>
            <pc:docMk/>
            <pc:sldMk cId="1043441298" sldId="443"/>
            <ac:spMk id="2" creationId="{EF45D7F1-EB7F-4713-8E1A-6A43FA15673A}"/>
          </ac:spMkLst>
        </pc:spChg>
        <pc:spChg chg="mod">
          <ac:chgData name="Siddharth Karkare" userId="617a1434-c8ec-4218-83dd-b49db894626c" providerId="ADAL" clId="{ED586B08-05E9-4CBA-8CF9-03451F789156}" dt="2024-03-13T20:33:26.722" v="1648" actId="122"/>
          <ac:spMkLst>
            <pc:docMk/>
            <pc:sldMk cId="1043441298" sldId="443"/>
            <ac:spMk id="7" creationId="{C0128B67-36CD-9165-2578-0138D90FBCDB}"/>
          </ac:spMkLst>
        </pc:spChg>
        <pc:spChg chg="del">
          <ac:chgData name="Siddharth Karkare" userId="617a1434-c8ec-4218-83dd-b49db894626c" providerId="ADAL" clId="{ED586B08-05E9-4CBA-8CF9-03451F789156}" dt="2024-03-13T20:30:45.870" v="1600" actId="478"/>
          <ac:spMkLst>
            <pc:docMk/>
            <pc:sldMk cId="1043441298" sldId="443"/>
            <ac:spMk id="9" creationId="{DE7945F3-3E6E-90AA-B8C8-976893019797}"/>
          </ac:spMkLst>
        </pc:spChg>
        <pc:spChg chg="mod">
          <ac:chgData name="Siddharth Karkare" userId="617a1434-c8ec-4218-83dd-b49db894626c" providerId="ADAL" clId="{ED586B08-05E9-4CBA-8CF9-03451F789156}" dt="2024-03-13T20:33:37.549" v="1651" actId="1076"/>
          <ac:spMkLst>
            <pc:docMk/>
            <pc:sldMk cId="1043441298" sldId="443"/>
            <ac:spMk id="10" creationId="{CFCD2229-CB15-1622-D1D4-FF4F08701859}"/>
          </ac:spMkLst>
        </pc:spChg>
        <pc:spChg chg="mod">
          <ac:chgData name="Siddharth Karkare" userId="617a1434-c8ec-4218-83dd-b49db894626c" providerId="ADAL" clId="{ED586B08-05E9-4CBA-8CF9-03451F789156}" dt="2024-03-13T20:36:15.871" v="1715" actId="1076"/>
          <ac:spMkLst>
            <pc:docMk/>
            <pc:sldMk cId="1043441298" sldId="443"/>
            <ac:spMk id="12" creationId="{0DF8098C-040A-E332-B464-478E6AED04B9}"/>
          </ac:spMkLst>
        </pc:spChg>
        <pc:spChg chg="mod">
          <ac:chgData name="Siddharth Karkare" userId="617a1434-c8ec-4218-83dd-b49db894626c" providerId="ADAL" clId="{ED586B08-05E9-4CBA-8CF9-03451F789156}" dt="2024-03-13T20:35:03.701" v="1659" actId="404"/>
          <ac:spMkLst>
            <pc:docMk/>
            <pc:sldMk cId="1043441298" sldId="443"/>
            <ac:spMk id="17" creationId="{BE7148F5-A4A3-943A-F39C-E002C19C88A6}"/>
          </ac:spMkLst>
        </pc:spChg>
        <pc:spChg chg="del mod">
          <ac:chgData name="Siddharth Karkare" userId="617a1434-c8ec-4218-83dd-b49db894626c" providerId="ADAL" clId="{ED586B08-05E9-4CBA-8CF9-03451F789156}" dt="2024-03-13T20:34:44.854" v="1654" actId="478"/>
          <ac:spMkLst>
            <pc:docMk/>
            <pc:sldMk cId="1043441298" sldId="443"/>
            <ac:spMk id="18" creationId="{9938A35D-1AC7-946C-B09A-7BA952945278}"/>
          </ac:spMkLst>
        </pc:spChg>
        <pc:spChg chg="mod">
          <ac:chgData name="Siddharth Karkare" userId="617a1434-c8ec-4218-83dd-b49db894626c" providerId="ADAL" clId="{ED586B08-05E9-4CBA-8CF9-03451F789156}" dt="2024-03-13T20:34:27.102" v="1652"/>
          <ac:spMkLst>
            <pc:docMk/>
            <pc:sldMk cId="1043441298" sldId="443"/>
            <ac:spMk id="19" creationId="{406EC554-874A-B8E7-B0D8-4802A76E2C1D}"/>
          </ac:spMkLst>
        </pc:spChg>
        <pc:spChg chg="del mod">
          <ac:chgData name="Siddharth Karkare" userId="617a1434-c8ec-4218-83dd-b49db894626c" providerId="ADAL" clId="{ED586B08-05E9-4CBA-8CF9-03451F789156}" dt="2024-03-13T20:34:51.600" v="1656" actId="478"/>
          <ac:spMkLst>
            <pc:docMk/>
            <pc:sldMk cId="1043441298" sldId="443"/>
            <ac:spMk id="20" creationId="{E30743CF-269F-C6FE-1186-8C423958B5CF}"/>
          </ac:spMkLst>
        </pc:spChg>
        <pc:spChg chg="mod">
          <ac:chgData name="Siddharth Karkare" userId="617a1434-c8ec-4218-83dd-b49db894626c" providerId="ADAL" clId="{ED586B08-05E9-4CBA-8CF9-03451F789156}" dt="2024-03-13T20:34:27.102" v="1652"/>
          <ac:spMkLst>
            <pc:docMk/>
            <pc:sldMk cId="1043441298" sldId="443"/>
            <ac:spMk id="23" creationId="{C5FEE28B-381D-3480-D073-7C913D26608A}"/>
          </ac:spMkLst>
        </pc:spChg>
        <pc:spChg chg="add mod">
          <ac:chgData name="Siddharth Karkare" userId="617a1434-c8ec-4218-83dd-b49db894626c" providerId="ADAL" clId="{ED586B08-05E9-4CBA-8CF9-03451F789156}" dt="2024-03-13T20:36:53.196" v="1749" actId="1076"/>
          <ac:spMkLst>
            <pc:docMk/>
            <pc:sldMk cId="1043441298" sldId="443"/>
            <ac:spMk id="24" creationId="{BED3A88D-4958-E969-98CA-426DB1E35A1A}"/>
          </ac:spMkLst>
        </pc:spChg>
        <pc:spChg chg="add mod">
          <ac:chgData name="Siddharth Karkare" userId="617a1434-c8ec-4218-83dd-b49db894626c" providerId="ADAL" clId="{ED586B08-05E9-4CBA-8CF9-03451F789156}" dt="2024-03-13T20:36:55.877" v="1750" actId="1076"/>
          <ac:spMkLst>
            <pc:docMk/>
            <pc:sldMk cId="1043441298" sldId="443"/>
            <ac:spMk id="25" creationId="{BAF49885-453D-D916-BA21-CB7C58B54108}"/>
          </ac:spMkLst>
        </pc:spChg>
        <pc:grpChg chg="add mod">
          <ac:chgData name="Siddharth Karkare" userId="617a1434-c8ec-4218-83dd-b49db894626c" providerId="ADAL" clId="{ED586B08-05E9-4CBA-8CF9-03451F789156}" dt="2024-03-13T20:36:48.138" v="1748" actId="1076"/>
          <ac:grpSpMkLst>
            <pc:docMk/>
            <pc:sldMk cId="1043441298" sldId="443"/>
            <ac:grpSpMk id="11" creationId="{C5701408-B1DD-6829-C465-B73B44C6131A}"/>
          </ac:grpSpMkLst>
        </pc:grpChg>
        <pc:grpChg chg="mod">
          <ac:chgData name="Siddharth Karkare" userId="617a1434-c8ec-4218-83dd-b49db894626c" providerId="ADAL" clId="{ED586B08-05E9-4CBA-8CF9-03451F789156}" dt="2024-03-13T20:34:27.102" v="1652"/>
          <ac:grpSpMkLst>
            <pc:docMk/>
            <pc:sldMk cId="1043441298" sldId="443"/>
            <ac:grpSpMk id="14" creationId="{5F62621C-DF20-C8B7-E7A8-302E755706AE}"/>
          </ac:grpSpMkLst>
        </pc:grpChg>
        <pc:picChg chg="del">
          <ac:chgData name="Siddharth Karkare" userId="617a1434-c8ec-4218-83dd-b49db894626c" providerId="ADAL" clId="{ED586B08-05E9-4CBA-8CF9-03451F789156}" dt="2024-03-13T20:30:45.870" v="1600" actId="478"/>
          <ac:picMkLst>
            <pc:docMk/>
            <pc:sldMk cId="1043441298" sldId="443"/>
            <ac:picMk id="5" creationId="{B4F89BFC-6EAC-9A43-8414-E43BF2BB2668}"/>
          </ac:picMkLst>
        </pc:picChg>
        <pc:picChg chg="mod">
          <ac:chgData name="Siddharth Karkare" userId="617a1434-c8ec-4218-83dd-b49db894626c" providerId="ADAL" clId="{ED586B08-05E9-4CBA-8CF9-03451F789156}" dt="2024-03-13T20:33:33.266" v="1650" actId="1076"/>
          <ac:picMkLst>
            <pc:docMk/>
            <pc:sldMk cId="1043441298" sldId="443"/>
            <ac:picMk id="6" creationId="{205C5A01-23E3-B6FA-4139-1DB35F36ED07}"/>
          </ac:picMkLst>
        </pc:picChg>
        <pc:picChg chg="del mod">
          <ac:chgData name="Siddharth Karkare" userId="617a1434-c8ec-4218-83dd-b49db894626c" providerId="ADAL" clId="{ED586B08-05E9-4CBA-8CF9-03451F789156}" dt="2024-03-13T20:34:47.034" v="1655" actId="478"/>
          <ac:picMkLst>
            <pc:docMk/>
            <pc:sldMk cId="1043441298" sldId="443"/>
            <ac:picMk id="16" creationId="{C7F2278F-C4E2-EC79-56E9-3DA75CED63CC}"/>
          </ac:picMkLst>
        </pc:picChg>
        <pc:picChg chg="mod">
          <ac:chgData name="Siddharth Karkare" userId="617a1434-c8ec-4218-83dd-b49db894626c" providerId="ADAL" clId="{ED586B08-05E9-4CBA-8CF9-03451F789156}" dt="2024-03-13T20:34:27.102" v="1652"/>
          <ac:picMkLst>
            <pc:docMk/>
            <pc:sldMk cId="1043441298" sldId="443"/>
            <ac:picMk id="21" creationId="{94A627B4-94C7-87D7-7C8C-C06C75D3AF9F}"/>
          </ac:picMkLst>
        </pc:picChg>
        <pc:picChg chg="mod">
          <ac:chgData name="Siddharth Karkare" userId="617a1434-c8ec-4218-83dd-b49db894626c" providerId="ADAL" clId="{ED586B08-05E9-4CBA-8CF9-03451F789156}" dt="2024-03-13T20:34:27.102" v="1652"/>
          <ac:picMkLst>
            <pc:docMk/>
            <pc:sldMk cId="1043441298" sldId="443"/>
            <ac:picMk id="22" creationId="{FBC8A611-55EA-EC4D-D789-B9F52F2ABB93}"/>
          </ac:picMkLst>
        </pc:picChg>
      </pc:sldChg>
      <pc:sldChg chg="modSp mod">
        <pc:chgData name="Siddharth Karkare" userId="617a1434-c8ec-4218-83dd-b49db894626c" providerId="ADAL" clId="{ED586B08-05E9-4CBA-8CF9-03451F789156}" dt="2024-03-13T21:03:36.310" v="1858"/>
        <pc:sldMkLst>
          <pc:docMk/>
          <pc:sldMk cId="2205404183" sldId="444"/>
        </pc:sldMkLst>
        <pc:spChg chg="mod">
          <ac:chgData name="Siddharth Karkare" userId="617a1434-c8ec-4218-83dd-b49db894626c" providerId="ADAL" clId="{ED586B08-05E9-4CBA-8CF9-03451F789156}" dt="2024-03-13T21:03:36.310" v="1858"/>
          <ac:spMkLst>
            <pc:docMk/>
            <pc:sldMk cId="2205404183" sldId="444"/>
            <ac:spMk id="2" creationId="{EF45D7F1-EB7F-4713-8E1A-6A43FA15673A}"/>
          </ac:spMkLst>
        </pc:spChg>
        <pc:spChg chg="mod">
          <ac:chgData name="Siddharth Karkare" userId="617a1434-c8ec-4218-83dd-b49db894626c" providerId="ADAL" clId="{ED586B08-05E9-4CBA-8CF9-03451F789156}" dt="2024-03-13T20:37:56.161" v="1836" actId="58"/>
          <ac:spMkLst>
            <pc:docMk/>
            <pc:sldMk cId="2205404183" sldId="444"/>
            <ac:spMk id="8" creationId="{E138DE9E-A2AD-D711-7673-A06EBA6FCAC3}"/>
          </ac:spMkLst>
        </pc:spChg>
      </pc:sldChg>
      <pc:sldChg chg="addSp delSp modSp mod">
        <pc:chgData name="Siddharth Karkare" userId="617a1434-c8ec-4218-83dd-b49db894626c" providerId="ADAL" clId="{ED586B08-05E9-4CBA-8CF9-03451F789156}" dt="2024-03-15T12:31:34.634" v="4014"/>
        <pc:sldMkLst>
          <pc:docMk/>
          <pc:sldMk cId="2197298866" sldId="445"/>
        </pc:sldMkLst>
        <pc:spChg chg="mod">
          <ac:chgData name="Siddharth Karkare" userId="617a1434-c8ec-4218-83dd-b49db894626c" providerId="ADAL" clId="{ED586B08-05E9-4CBA-8CF9-03451F789156}" dt="2024-03-13T22:10:13.006" v="2809" actId="20577"/>
          <ac:spMkLst>
            <pc:docMk/>
            <pc:sldMk cId="2197298866" sldId="445"/>
            <ac:spMk id="5" creationId="{14DD677B-E8C0-D8A7-3CE3-6D2A1D6D019E}"/>
          </ac:spMkLst>
        </pc:spChg>
        <pc:picChg chg="add mod">
          <ac:chgData name="Siddharth Karkare" userId="617a1434-c8ec-4218-83dd-b49db894626c" providerId="ADAL" clId="{ED586B08-05E9-4CBA-8CF9-03451F789156}" dt="2024-03-15T12:31:34.634" v="4014"/>
          <ac:picMkLst>
            <pc:docMk/>
            <pc:sldMk cId="2197298866" sldId="445"/>
            <ac:picMk id="4" creationId="{E6C56D83-18B4-01FA-DDE0-F9C1C872CC3D}"/>
          </ac:picMkLst>
        </pc:picChg>
        <pc:picChg chg="del">
          <ac:chgData name="Siddharth Karkare" userId="617a1434-c8ec-4218-83dd-b49db894626c" providerId="ADAL" clId="{ED586B08-05E9-4CBA-8CF9-03451F789156}" dt="2024-03-15T12:31:34.286" v="4013" actId="478"/>
          <ac:picMkLst>
            <pc:docMk/>
            <pc:sldMk cId="2197298866" sldId="445"/>
            <ac:picMk id="12" creationId="{0BB99FC0-1023-C626-B449-CC8F161ED5BF}"/>
          </ac:picMkLst>
        </pc:picChg>
      </pc:sldChg>
      <pc:sldChg chg="addSp delSp modSp mod modAnim">
        <pc:chgData name="Siddharth Karkare" userId="617a1434-c8ec-4218-83dd-b49db894626c" providerId="ADAL" clId="{ED586B08-05E9-4CBA-8CF9-03451F789156}" dt="2024-03-13T22:19:46.224" v="2965" actId="1076"/>
        <pc:sldMkLst>
          <pc:docMk/>
          <pc:sldMk cId="2230656631" sldId="446"/>
        </pc:sldMkLst>
        <pc:spChg chg="mod">
          <ac:chgData name="Siddharth Karkare" userId="617a1434-c8ec-4218-83dd-b49db894626c" providerId="ADAL" clId="{ED586B08-05E9-4CBA-8CF9-03451F789156}" dt="2024-03-13T22:18:43.251" v="2963" actId="20577"/>
          <ac:spMkLst>
            <pc:docMk/>
            <pc:sldMk cId="2230656631" sldId="446"/>
            <ac:spMk id="2" creationId="{EF45D7F1-EB7F-4713-8E1A-6A43FA15673A}"/>
          </ac:spMkLst>
        </pc:spChg>
        <pc:spChg chg="add mod">
          <ac:chgData name="Siddharth Karkare" userId="617a1434-c8ec-4218-83dd-b49db894626c" providerId="ADAL" clId="{ED586B08-05E9-4CBA-8CF9-03451F789156}" dt="2024-03-13T22:19:41.513" v="2964" actId="1076"/>
          <ac:spMkLst>
            <pc:docMk/>
            <pc:sldMk cId="2230656631" sldId="446"/>
            <ac:spMk id="10" creationId="{F3250F34-C87F-77F0-8875-AEFAD0F1C5F5}"/>
          </ac:spMkLst>
        </pc:spChg>
        <pc:picChg chg="del">
          <ac:chgData name="Siddharth Karkare" userId="617a1434-c8ec-4218-83dd-b49db894626c" providerId="ADAL" clId="{ED586B08-05E9-4CBA-8CF9-03451F789156}" dt="2024-03-13T22:16:37.035" v="2874" actId="478"/>
          <ac:picMkLst>
            <pc:docMk/>
            <pc:sldMk cId="2230656631" sldId="446"/>
            <ac:picMk id="4" creationId="{AD788374-032F-1311-788D-D685ACC767A2}"/>
          </ac:picMkLst>
        </pc:picChg>
        <pc:picChg chg="add mod">
          <ac:chgData name="Siddharth Karkare" userId="617a1434-c8ec-4218-83dd-b49db894626c" providerId="ADAL" clId="{ED586B08-05E9-4CBA-8CF9-03451F789156}" dt="2024-03-13T22:19:46.224" v="2965" actId="1076"/>
          <ac:picMkLst>
            <pc:docMk/>
            <pc:sldMk cId="2230656631" sldId="446"/>
            <ac:picMk id="5" creationId="{F8061BD0-1A61-A1CD-9E0F-4BF417864504}"/>
          </ac:picMkLst>
        </pc:picChg>
        <pc:picChg chg="mod">
          <ac:chgData name="Siddharth Karkare" userId="617a1434-c8ec-4218-83dd-b49db894626c" providerId="ADAL" clId="{ED586B08-05E9-4CBA-8CF9-03451F789156}" dt="2024-03-13T22:19:46.224" v="2965" actId="1076"/>
          <ac:picMkLst>
            <pc:docMk/>
            <pc:sldMk cId="2230656631" sldId="446"/>
            <ac:picMk id="6" creationId="{FBB8A790-74CF-6D76-E362-3B7061C0DFC5}"/>
          </ac:picMkLst>
        </pc:picChg>
        <pc:picChg chg="add mod">
          <ac:chgData name="Siddharth Karkare" userId="617a1434-c8ec-4218-83dd-b49db894626c" providerId="ADAL" clId="{ED586B08-05E9-4CBA-8CF9-03451F789156}" dt="2024-03-13T22:19:41.513" v="2964" actId="1076"/>
          <ac:picMkLst>
            <pc:docMk/>
            <pc:sldMk cId="2230656631" sldId="446"/>
            <ac:picMk id="9" creationId="{E0069665-FA89-42ED-6AB0-212447A1D40E}"/>
          </ac:picMkLst>
        </pc:picChg>
      </pc:sldChg>
      <pc:sldChg chg="addSp delSp modSp mod">
        <pc:chgData name="Siddharth Karkare" userId="617a1434-c8ec-4218-83dd-b49db894626c" providerId="ADAL" clId="{ED586B08-05E9-4CBA-8CF9-03451F789156}" dt="2024-03-14T23:40:10.384" v="4000" actId="1076"/>
        <pc:sldMkLst>
          <pc:docMk/>
          <pc:sldMk cId="3503506994" sldId="448"/>
        </pc:sldMkLst>
        <pc:spChg chg="mod">
          <ac:chgData name="Siddharth Karkare" userId="617a1434-c8ec-4218-83dd-b49db894626c" providerId="ADAL" clId="{ED586B08-05E9-4CBA-8CF9-03451F789156}" dt="2024-03-14T23:38:28.561" v="3875" actId="21"/>
          <ac:spMkLst>
            <pc:docMk/>
            <pc:sldMk cId="3503506994" sldId="448"/>
            <ac:spMk id="2" creationId="{EF45D7F1-EB7F-4713-8E1A-6A43FA15673A}"/>
          </ac:spMkLst>
        </pc:spChg>
        <pc:spChg chg="add mod">
          <ac:chgData name="Siddharth Karkare" userId="617a1434-c8ec-4218-83dd-b49db894626c" providerId="ADAL" clId="{ED586B08-05E9-4CBA-8CF9-03451F789156}" dt="2024-03-14T23:38:58.897" v="3883" actId="1076"/>
          <ac:spMkLst>
            <pc:docMk/>
            <pc:sldMk cId="3503506994" sldId="448"/>
            <ac:spMk id="6" creationId="{974F2CA9-F263-B996-A4FA-E68A91445BEF}"/>
          </ac:spMkLst>
        </pc:spChg>
        <pc:spChg chg="mod">
          <ac:chgData name="Siddharth Karkare" userId="617a1434-c8ec-4218-83dd-b49db894626c" providerId="ADAL" clId="{ED586B08-05E9-4CBA-8CF9-03451F789156}" dt="2024-03-14T23:38:52.751" v="3882" actId="1076"/>
          <ac:spMkLst>
            <pc:docMk/>
            <pc:sldMk cId="3503506994" sldId="448"/>
            <ac:spMk id="7" creationId="{EC307E84-4B89-05FF-077A-9A2455E909E3}"/>
          </ac:spMkLst>
        </pc:spChg>
        <pc:spChg chg="del">
          <ac:chgData name="Siddharth Karkare" userId="617a1434-c8ec-4218-83dd-b49db894626c" providerId="ADAL" clId="{ED586B08-05E9-4CBA-8CF9-03451F789156}" dt="2024-03-14T23:37:31.340" v="3863" actId="478"/>
          <ac:spMkLst>
            <pc:docMk/>
            <pc:sldMk cId="3503506994" sldId="448"/>
            <ac:spMk id="8" creationId="{85B2CC9D-8AAF-593A-B183-CB609F963EB7}"/>
          </ac:spMkLst>
        </pc:spChg>
        <pc:spChg chg="del">
          <ac:chgData name="Siddharth Karkare" userId="617a1434-c8ec-4218-83dd-b49db894626c" providerId="ADAL" clId="{ED586B08-05E9-4CBA-8CF9-03451F789156}" dt="2024-03-14T23:37:48.976" v="3867" actId="478"/>
          <ac:spMkLst>
            <pc:docMk/>
            <pc:sldMk cId="3503506994" sldId="448"/>
            <ac:spMk id="9" creationId="{2E4A2437-F45D-4840-CEE8-8B4D2F82264D}"/>
          </ac:spMkLst>
        </pc:spChg>
        <pc:spChg chg="add mod">
          <ac:chgData name="Siddharth Karkare" userId="617a1434-c8ec-4218-83dd-b49db894626c" providerId="ADAL" clId="{ED586B08-05E9-4CBA-8CF9-03451F789156}" dt="2024-03-14T23:39:30.821" v="3924" actId="1076"/>
          <ac:spMkLst>
            <pc:docMk/>
            <pc:sldMk cId="3503506994" sldId="448"/>
            <ac:spMk id="12" creationId="{2ADB3628-F742-1D54-CAEA-7F6745B94D61}"/>
          </ac:spMkLst>
        </pc:spChg>
        <pc:spChg chg="add mod">
          <ac:chgData name="Siddharth Karkare" userId="617a1434-c8ec-4218-83dd-b49db894626c" providerId="ADAL" clId="{ED586B08-05E9-4CBA-8CF9-03451F789156}" dt="2024-03-14T23:40:10.384" v="4000" actId="1076"/>
          <ac:spMkLst>
            <pc:docMk/>
            <pc:sldMk cId="3503506994" sldId="448"/>
            <ac:spMk id="13" creationId="{81502DCE-FB1D-4EDF-A11D-6F78EF25BB3A}"/>
          </ac:spMkLst>
        </pc:spChg>
        <pc:picChg chg="add mod">
          <ac:chgData name="Siddharth Karkare" userId="617a1434-c8ec-4218-83dd-b49db894626c" providerId="ADAL" clId="{ED586B08-05E9-4CBA-8CF9-03451F789156}" dt="2024-03-14T23:38:09.550" v="3872" actId="1076"/>
          <ac:picMkLst>
            <pc:docMk/>
            <pc:sldMk cId="3503506994" sldId="448"/>
            <ac:picMk id="4" creationId="{B9110181-59A0-A4C4-3AB7-5E4743D553EB}"/>
          </ac:picMkLst>
        </pc:picChg>
        <pc:picChg chg="mod">
          <ac:chgData name="Siddharth Karkare" userId="617a1434-c8ec-4218-83dd-b49db894626c" providerId="ADAL" clId="{ED586B08-05E9-4CBA-8CF9-03451F789156}" dt="2024-03-14T23:38:46.851" v="3880" actId="1076"/>
          <ac:picMkLst>
            <pc:docMk/>
            <pc:sldMk cId="3503506994" sldId="448"/>
            <ac:picMk id="1026" creationId="{C96DE56A-FD55-9F2C-3EE3-99FAB5FA0530}"/>
          </ac:picMkLst>
        </pc:picChg>
        <pc:picChg chg="del">
          <ac:chgData name="Siddharth Karkare" userId="617a1434-c8ec-4218-83dd-b49db894626c" providerId="ADAL" clId="{ED586B08-05E9-4CBA-8CF9-03451F789156}" dt="2024-03-14T23:37:25.333" v="3862" actId="478"/>
          <ac:picMkLst>
            <pc:docMk/>
            <pc:sldMk cId="3503506994" sldId="448"/>
            <ac:picMk id="1028" creationId="{306B780F-0A27-4F1E-AA5A-55C7A524E4AA}"/>
          </ac:picMkLst>
        </pc:picChg>
      </pc:sldChg>
      <pc:sldChg chg="modSp del mod ord">
        <pc:chgData name="Siddharth Karkare" userId="617a1434-c8ec-4218-83dd-b49db894626c" providerId="ADAL" clId="{ED586B08-05E9-4CBA-8CF9-03451F789156}" dt="2024-03-15T12:32:10.790" v="4015" actId="47"/>
        <pc:sldMkLst>
          <pc:docMk/>
          <pc:sldMk cId="1920215306" sldId="449"/>
        </pc:sldMkLst>
        <pc:spChg chg="mod">
          <ac:chgData name="Siddharth Karkare" userId="617a1434-c8ec-4218-83dd-b49db894626c" providerId="ADAL" clId="{ED586B08-05E9-4CBA-8CF9-03451F789156}" dt="2024-03-13T22:20:04.191" v="2969" actId="20577"/>
          <ac:spMkLst>
            <pc:docMk/>
            <pc:sldMk cId="1920215306" sldId="449"/>
            <ac:spMk id="4" creationId="{46E8644A-37E1-9D08-0D42-C64836880305}"/>
          </ac:spMkLst>
        </pc:spChg>
      </pc:sldChg>
      <pc:sldChg chg="addSp delSp modSp del mod">
        <pc:chgData name="Siddharth Karkare" userId="617a1434-c8ec-4218-83dd-b49db894626c" providerId="ADAL" clId="{ED586B08-05E9-4CBA-8CF9-03451F789156}" dt="2024-03-14T12:58:01.194" v="3307" actId="47"/>
        <pc:sldMkLst>
          <pc:docMk/>
          <pc:sldMk cId="3136841353" sldId="452"/>
        </pc:sldMkLst>
        <pc:spChg chg="del mod">
          <ac:chgData name="Siddharth Karkare" userId="617a1434-c8ec-4218-83dd-b49db894626c" providerId="ADAL" clId="{ED586B08-05E9-4CBA-8CF9-03451F789156}" dt="2024-03-13T22:20:41.319" v="2971" actId="478"/>
          <ac:spMkLst>
            <pc:docMk/>
            <pc:sldMk cId="3136841353" sldId="452"/>
            <ac:spMk id="2" creationId="{7A2806B3-568D-A44D-656E-C2AF2F158778}"/>
          </ac:spMkLst>
        </pc:spChg>
        <pc:spChg chg="del">
          <ac:chgData name="Siddharth Karkare" userId="617a1434-c8ec-4218-83dd-b49db894626c" providerId="ADAL" clId="{ED586B08-05E9-4CBA-8CF9-03451F789156}" dt="2024-03-13T22:20:46.981" v="2974" actId="478"/>
          <ac:spMkLst>
            <pc:docMk/>
            <pc:sldMk cId="3136841353" sldId="452"/>
            <ac:spMk id="9" creationId="{E914B2B8-FD21-8CFA-B64E-378E2EAE0240}"/>
          </ac:spMkLst>
        </pc:spChg>
        <pc:spChg chg="del">
          <ac:chgData name="Siddharth Karkare" userId="617a1434-c8ec-4218-83dd-b49db894626c" providerId="ADAL" clId="{ED586B08-05E9-4CBA-8CF9-03451F789156}" dt="2024-03-13T22:20:50.439" v="2976" actId="478"/>
          <ac:spMkLst>
            <pc:docMk/>
            <pc:sldMk cId="3136841353" sldId="452"/>
            <ac:spMk id="10" creationId="{DD911371-0A33-A884-4776-26456BCC13C7}"/>
          </ac:spMkLst>
        </pc:spChg>
        <pc:spChg chg="del">
          <ac:chgData name="Siddharth Karkare" userId="617a1434-c8ec-4218-83dd-b49db894626c" providerId="ADAL" clId="{ED586B08-05E9-4CBA-8CF9-03451F789156}" dt="2024-03-13T22:20:44.989" v="2973" actId="478"/>
          <ac:spMkLst>
            <pc:docMk/>
            <pc:sldMk cId="3136841353" sldId="452"/>
            <ac:spMk id="11" creationId="{517B04EE-E678-9DC6-78D0-17202CC90C07}"/>
          </ac:spMkLst>
        </pc:spChg>
        <pc:spChg chg="del">
          <ac:chgData name="Siddharth Karkare" userId="617a1434-c8ec-4218-83dd-b49db894626c" providerId="ADAL" clId="{ED586B08-05E9-4CBA-8CF9-03451F789156}" dt="2024-03-13T22:20:43.447" v="2972" actId="478"/>
          <ac:spMkLst>
            <pc:docMk/>
            <pc:sldMk cId="3136841353" sldId="452"/>
            <ac:spMk id="12" creationId="{DCA34084-DC1F-119D-5C8F-BE26AE4E4AF9}"/>
          </ac:spMkLst>
        </pc:spChg>
        <pc:picChg chg="add del mod">
          <ac:chgData name="Siddharth Karkare" userId="617a1434-c8ec-4218-83dd-b49db894626c" providerId="ADAL" clId="{ED586B08-05E9-4CBA-8CF9-03451F789156}" dt="2024-03-13T22:21:27.773" v="2981" actId="21"/>
          <ac:picMkLst>
            <pc:docMk/>
            <pc:sldMk cId="3136841353" sldId="452"/>
            <ac:picMk id="5" creationId="{E7B9B363-E01F-E680-4C44-79CCDA60AC39}"/>
          </ac:picMkLst>
        </pc:picChg>
        <pc:picChg chg="del">
          <ac:chgData name="Siddharth Karkare" userId="617a1434-c8ec-4218-83dd-b49db894626c" providerId="ADAL" clId="{ED586B08-05E9-4CBA-8CF9-03451F789156}" dt="2024-03-13T22:20:41.319" v="2971" actId="478"/>
          <ac:picMkLst>
            <pc:docMk/>
            <pc:sldMk cId="3136841353" sldId="452"/>
            <ac:picMk id="6" creationId="{61F18E74-4AA6-2A1F-97EB-186875C23FB3}"/>
          </ac:picMkLst>
        </pc:picChg>
        <pc:picChg chg="del">
          <ac:chgData name="Siddharth Karkare" userId="617a1434-c8ec-4218-83dd-b49db894626c" providerId="ADAL" clId="{ED586B08-05E9-4CBA-8CF9-03451F789156}" dt="2024-03-13T22:20:41.319" v="2971" actId="478"/>
          <ac:picMkLst>
            <pc:docMk/>
            <pc:sldMk cId="3136841353" sldId="452"/>
            <ac:picMk id="2050" creationId="{F3A03734-8E6D-3711-748F-032BFB0E5113}"/>
          </ac:picMkLst>
        </pc:picChg>
        <pc:cxnChg chg="del">
          <ac:chgData name="Siddharth Karkare" userId="617a1434-c8ec-4218-83dd-b49db894626c" providerId="ADAL" clId="{ED586B08-05E9-4CBA-8CF9-03451F789156}" dt="2024-03-13T22:20:48.334" v="2975" actId="478"/>
          <ac:cxnSpMkLst>
            <pc:docMk/>
            <pc:sldMk cId="3136841353" sldId="452"/>
            <ac:cxnSpMk id="8" creationId="{AC1C41AB-3EFA-8B45-37D9-8AF291426754}"/>
          </ac:cxnSpMkLst>
        </pc:cxnChg>
      </pc:sldChg>
      <pc:sldChg chg="del">
        <pc:chgData name="Siddharth Karkare" userId="617a1434-c8ec-4218-83dd-b49db894626c" providerId="ADAL" clId="{ED586B08-05E9-4CBA-8CF9-03451F789156}" dt="2024-03-13T22:20:53.580" v="2977" actId="47"/>
        <pc:sldMkLst>
          <pc:docMk/>
          <pc:sldMk cId="2118886740" sldId="453"/>
        </pc:sldMkLst>
      </pc:sldChg>
      <pc:sldChg chg="del">
        <pc:chgData name="Siddharth Karkare" userId="617a1434-c8ec-4218-83dd-b49db894626c" providerId="ADAL" clId="{ED586B08-05E9-4CBA-8CF9-03451F789156}" dt="2024-03-13T22:20:56.425" v="2978" actId="47"/>
        <pc:sldMkLst>
          <pc:docMk/>
          <pc:sldMk cId="239919626" sldId="454"/>
        </pc:sldMkLst>
      </pc:sldChg>
      <pc:sldChg chg="del">
        <pc:chgData name="Siddharth Karkare" userId="617a1434-c8ec-4218-83dd-b49db894626c" providerId="ADAL" clId="{ED586B08-05E9-4CBA-8CF9-03451F789156}" dt="2024-03-13T22:21:00.412" v="2979" actId="47"/>
        <pc:sldMkLst>
          <pc:docMk/>
          <pc:sldMk cId="3079522908" sldId="455"/>
        </pc:sldMkLst>
      </pc:sldChg>
      <pc:sldChg chg="del">
        <pc:chgData name="Siddharth Karkare" userId="617a1434-c8ec-4218-83dd-b49db894626c" providerId="ADAL" clId="{ED586B08-05E9-4CBA-8CF9-03451F789156}" dt="2024-03-14T14:46:16.548" v="3308" actId="47"/>
        <pc:sldMkLst>
          <pc:docMk/>
          <pc:sldMk cId="2140362313" sldId="456"/>
        </pc:sldMkLst>
      </pc:sldChg>
      <pc:sldChg chg="addSp delSp modSp mod">
        <pc:chgData name="Siddharth Karkare" userId="617a1434-c8ec-4218-83dd-b49db894626c" providerId="ADAL" clId="{ED586B08-05E9-4CBA-8CF9-03451F789156}" dt="2024-03-14T12:43:40.817" v="3237" actId="1076"/>
        <pc:sldMkLst>
          <pc:docMk/>
          <pc:sldMk cId="1671861001" sldId="702"/>
        </pc:sldMkLst>
        <pc:spChg chg="mod">
          <ac:chgData name="Siddharth Karkare" userId="617a1434-c8ec-4218-83dd-b49db894626c" providerId="ADAL" clId="{ED586B08-05E9-4CBA-8CF9-03451F789156}" dt="2024-03-14T12:43:26.360" v="3235" actId="20577"/>
          <ac:spMkLst>
            <pc:docMk/>
            <pc:sldMk cId="1671861001" sldId="702"/>
            <ac:spMk id="2" creationId="{57E2E06C-09EF-92EC-7D1F-39D99AC25967}"/>
          </ac:spMkLst>
        </pc:spChg>
        <pc:spChg chg="mod">
          <ac:chgData name="Siddharth Karkare" userId="617a1434-c8ec-4218-83dd-b49db894626c" providerId="ADAL" clId="{ED586B08-05E9-4CBA-8CF9-03451F789156}" dt="2024-03-14T12:43:40.817" v="3237" actId="1076"/>
          <ac:spMkLst>
            <pc:docMk/>
            <pc:sldMk cId="1671861001" sldId="702"/>
            <ac:spMk id="25" creationId="{3FA5CB43-9091-C009-470E-EEA8000FD7CB}"/>
          </ac:spMkLst>
        </pc:spChg>
        <pc:picChg chg="add mod">
          <ac:chgData name="Siddharth Karkare" userId="617a1434-c8ec-4218-83dd-b49db894626c" providerId="ADAL" clId="{ED586B08-05E9-4CBA-8CF9-03451F789156}" dt="2024-03-14T12:43:12.034" v="3211" actId="1076"/>
          <ac:picMkLst>
            <pc:docMk/>
            <pc:sldMk cId="1671861001" sldId="702"/>
            <ac:picMk id="11" creationId="{A0BB9BA2-4D3A-4758-DE61-4C84832F5484}"/>
          </ac:picMkLst>
        </pc:picChg>
        <pc:picChg chg="del">
          <ac:chgData name="Siddharth Karkare" userId="617a1434-c8ec-4218-83dd-b49db894626c" providerId="ADAL" clId="{ED586B08-05E9-4CBA-8CF9-03451F789156}" dt="2024-03-14T12:43:00.224" v="3206" actId="478"/>
          <ac:picMkLst>
            <pc:docMk/>
            <pc:sldMk cId="1671861001" sldId="702"/>
            <ac:picMk id="26" creationId="{1E3C4040-DCB9-92F4-A0CD-947B0BC1B1B2}"/>
          </ac:picMkLst>
        </pc:picChg>
        <pc:picChg chg="mod">
          <ac:chgData name="Siddharth Karkare" userId="617a1434-c8ec-4218-83dd-b49db894626c" providerId="ADAL" clId="{ED586B08-05E9-4CBA-8CF9-03451F789156}" dt="2024-03-14T12:43:38.328" v="3236" actId="1076"/>
          <ac:picMkLst>
            <pc:docMk/>
            <pc:sldMk cId="1671861001" sldId="702"/>
            <ac:picMk id="1052" creationId="{CA17EC34-D6A1-4F3C-92A3-AB917F2CBBA0}"/>
          </ac:picMkLst>
        </pc:picChg>
      </pc:sldChg>
      <pc:sldChg chg="delSp del mod delAnim">
        <pc:chgData name="Siddharth Karkare" userId="617a1434-c8ec-4218-83dd-b49db894626c" providerId="ADAL" clId="{ED586B08-05E9-4CBA-8CF9-03451F789156}" dt="2024-03-05T20:17:18.405" v="977" actId="47"/>
        <pc:sldMkLst>
          <pc:docMk/>
          <pc:sldMk cId="1810243449" sldId="703"/>
        </pc:sldMkLst>
        <pc:spChg chg="del">
          <ac:chgData name="Siddharth Karkare" userId="617a1434-c8ec-4218-83dd-b49db894626c" providerId="ADAL" clId="{ED586B08-05E9-4CBA-8CF9-03451F789156}" dt="2024-03-05T20:16:32.108" v="961" actId="21"/>
          <ac:spMkLst>
            <pc:docMk/>
            <pc:sldMk cId="1810243449" sldId="703"/>
            <ac:spMk id="26" creationId="{E8A23EFC-877B-39EF-A8CF-CC475298AF46}"/>
          </ac:spMkLst>
        </pc:spChg>
      </pc:sldChg>
      <pc:sldChg chg="del">
        <pc:chgData name="Siddharth Karkare" userId="617a1434-c8ec-4218-83dd-b49db894626c" providerId="ADAL" clId="{ED586B08-05E9-4CBA-8CF9-03451F789156}" dt="2024-03-05T17:55:13.968" v="112" actId="47"/>
        <pc:sldMkLst>
          <pc:docMk/>
          <pc:sldMk cId="2634103455" sldId="704"/>
        </pc:sldMkLst>
      </pc:sldChg>
      <pc:sldChg chg="addSp delSp modSp mod modAnim">
        <pc:chgData name="Siddharth Karkare" userId="617a1434-c8ec-4218-83dd-b49db894626c" providerId="ADAL" clId="{ED586B08-05E9-4CBA-8CF9-03451F789156}" dt="2024-03-14T12:52:58.918" v="3284" actId="20577"/>
        <pc:sldMkLst>
          <pc:docMk/>
          <pc:sldMk cId="3821321353" sldId="705"/>
        </pc:sldMkLst>
        <pc:spChg chg="mod">
          <ac:chgData name="Siddharth Karkare" userId="617a1434-c8ec-4218-83dd-b49db894626c" providerId="ADAL" clId="{ED586B08-05E9-4CBA-8CF9-03451F789156}" dt="2024-03-13T16:44:23.429" v="1318"/>
          <ac:spMkLst>
            <pc:docMk/>
            <pc:sldMk cId="3821321353" sldId="705"/>
            <ac:spMk id="2" creationId="{EF45D7F1-EB7F-4713-8E1A-6A43FA15673A}"/>
          </ac:spMkLst>
        </pc:spChg>
        <pc:spChg chg="mod ord">
          <ac:chgData name="Siddharth Karkare" userId="617a1434-c8ec-4218-83dd-b49db894626c" providerId="ADAL" clId="{ED586B08-05E9-4CBA-8CF9-03451F789156}" dt="2024-03-13T17:49:13.774" v="1597" actId="1076"/>
          <ac:spMkLst>
            <pc:docMk/>
            <pc:sldMk cId="3821321353" sldId="705"/>
            <ac:spMk id="5" creationId="{CE3C0E43-8E1B-532D-7A92-003EC5AEBC31}"/>
          </ac:spMkLst>
        </pc:spChg>
        <pc:spChg chg="mod ord">
          <ac:chgData name="Siddharth Karkare" userId="617a1434-c8ec-4218-83dd-b49db894626c" providerId="ADAL" clId="{ED586B08-05E9-4CBA-8CF9-03451F789156}" dt="2024-03-13T17:49:13.774" v="1597" actId="1076"/>
          <ac:spMkLst>
            <pc:docMk/>
            <pc:sldMk cId="3821321353" sldId="705"/>
            <ac:spMk id="7" creationId="{F260C76E-DAC1-96C5-4782-297860C10711}"/>
          </ac:spMkLst>
        </pc:spChg>
        <pc:spChg chg="del mod">
          <ac:chgData name="Siddharth Karkare" userId="617a1434-c8ec-4218-83dd-b49db894626c" providerId="ADAL" clId="{ED586B08-05E9-4CBA-8CF9-03451F789156}" dt="2024-03-13T17:48:58.873" v="1596"/>
          <ac:spMkLst>
            <pc:docMk/>
            <pc:sldMk cId="3821321353" sldId="705"/>
            <ac:spMk id="8" creationId="{E138DE9E-A2AD-D711-7673-A06EBA6FCAC3}"/>
          </ac:spMkLst>
        </pc:spChg>
        <pc:spChg chg="mod ord">
          <ac:chgData name="Siddharth Karkare" userId="617a1434-c8ec-4218-83dd-b49db894626c" providerId="ADAL" clId="{ED586B08-05E9-4CBA-8CF9-03451F789156}" dt="2024-03-13T17:49:13.774" v="1597" actId="1076"/>
          <ac:spMkLst>
            <pc:docMk/>
            <pc:sldMk cId="3821321353" sldId="705"/>
            <ac:spMk id="9" creationId="{D1CBA2AD-E4B3-1053-094C-D3EFB2522885}"/>
          </ac:spMkLst>
        </pc:spChg>
        <pc:spChg chg="add mod ord">
          <ac:chgData name="Siddharth Karkare" userId="617a1434-c8ec-4218-83dd-b49db894626c" providerId="ADAL" clId="{ED586B08-05E9-4CBA-8CF9-03451F789156}" dt="2024-03-13T17:49:13.774" v="1597" actId="1076"/>
          <ac:spMkLst>
            <pc:docMk/>
            <pc:sldMk cId="3821321353" sldId="705"/>
            <ac:spMk id="10" creationId="{01707496-4CA3-0DD9-C8B8-4B26E4F6C298}"/>
          </ac:spMkLst>
        </pc:spChg>
        <pc:spChg chg="add mod">
          <ac:chgData name="Siddharth Karkare" userId="617a1434-c8ec-4218-83dd-b49db894626c" providerId="ADAL" clId="{ED586B08-05E9-4CBA-8CF9-03451F789156}" dt="2024-03-13T17:49:13.774" v="1597" actId="1076"/>
          <ac:spMkLst>
            <pc:docMk/>
            <pc:sldMk cId="3821321353" sldId="705"/>
            <ac:spMk id="20" creationId="{3534B24C-07C7-3001-133D-51407F83EC5E}"/>
          </ac:spMkLst>
        </pc:spChg>
        <pc:spChg chg="add mod">
          <ac:chgData name="Siddharth Karkare" userId="617a1434-c8ec-4218-83dd-b49db894626c" providerId="ADAL" clId="{ED586B08-05E9-4CBA-8CF9-03451F789156}" dt="2024-03-13T17:49:13.774" v="1597" actId="1076"/>
          <ac:spMkLst>
            <pc:docMk/>
            <pc:sldMk cId="3821321353" sldId="705"/>
            <ac:spMk id="26" creationId="{651DC0F9-DC16-4A3B-E5B4-74753DB4239A}"/>
          </ac:spMkLst>
        </pc:spChg>
        <pc:spChg chg="mod ord">
          <ac:chgData name="Siddharth Karkare" userId="617a1434-c8ec-4218-83dd-b49db894626c" providerId="ADAL" clId="{ED586B08-05E9-4CBA-8CF9-03451F789156}" dt="2024-03-13T17:47:37.345" v="1584" actId="1076"/>
          <ac:spMkLst>
            <pc:docMk/>
            <pc:sldMk cId="3821321353" sldId="705"/>
            <ac:spMk id="32" creationId="{D52F3E4E-B703-4C7D-D955-04E773F57E85}"/>
          </ac:spMkLst>
        </pc:spChg>
        <pc:spChg chg="add mod">
          <ac:chgData name="Siddharth Karkare" userId="617a1434-c8ec-4218-83dd-b49db894626c" providerId="ADAL" clId="{ED586B08-05E9-4CBA-8CF9-03451F789156}" dt="2024-03-13T17:49:13.774" v="1597" actId="1076"/>
          <ac:spMkLst>
            <pc:docMk/>
            <pc:sldMk cId="3821321353" sldId="705"/>
            <ac:spMk id="33" creationId="{5B863524-D05F-2523-33CB-7F5681B7804A}"/>
          </ac:spMkLst>
        </pc:spChg>
        <pc:spChg chg="add mod">
          <ac:chgData name="Siddharth Karkare" userId="617a1434-c8ec-4218-83dd-b49db894626c" providerId="ADAL" clId="{ED586B08-05E9-4CBA-8CF9-03451F789156}" dt="2024-03-13T17:49:13.774" v="1597" actId="1076"/>
          <ac:spMkLst>
            <pc:docMk/>
            <pc:sldMk cId="3821321353" sldId="705"/>
            <ac:spMk id="38" creationId="{C00D5CFC-2386-FA66-8185-2A0B563D35D9}"/>
          </ac:spMkLst>
        </pc:spChg>
        <pc:spChg chg="add mod">
          <ac:chgData name="Siddharth Karkare" userId="617a1434-c8ec-4218-83dd-b49db894626c" providerId="ADAL" clId="{ED586B08-05E9-4CBA-8CF9-03451F789156}" dt="2024-03-14T12:52:58.918" v="3284" actId="20577"/>
          <ac:spMkLst>
            <pc:docMk/>
            <pc:sldMk cId="3821321353" sldId="705"/>
            <ac:spMk id="39" creationId="{A2A04FAE-06D9-5B41-1450-D4793821FED1}"/>
          </ac:spMkLst>
        </pc:spChg>
        <pc:spChg chg="add mod">
          <ac:chgData name="Siddharth Karkare" userId="617a1434-c8ec-4218-83dd-b49db894626c" providerId="ADAL" clId="{ED586B08-05E9-4CBA-8CF9-03451F789156}" dt="2024-03-14T12:49:40.714" v="3261" actId="1076"/>
          <ac:spMkLst>
            <pc:docMk/>
            <pc:sldMk cId="3821321353" sldId="705"/>
            <ac:spMk id="40" creationId="{3AFDEA1A-E35F-887F-00E4-D6997DF5EB78}"/>
          </ac:spMkLst>
        </pc:spChg>
        <pc:grpChg chg="add mod">
          <ac:chgData name="Siddharth Karkare" userId="617a1434-c8ec-4218-83dd-b49db894626c" providerId="ADAL" clId="{ED586B08-05E9-4CBA-8CF9-03451F789156}" dt="2024-03-13T17:49:13.774" v="1597" actId="1076"/>
          <ac:grpSpMkLst>
            <pc:docMk/>
            <pc:sldMk cId="3821321353" sldId="705"/>
            <ac:grpSpMk id="23" creationId="{B20A1A11-B950-8BDD-82D1-F9E0111DA056}"/>
          </ac:grpSpMkLst>
        </pc:grpChg>
        <pc:picChg chg="add mod ord">
          <ac:chgData name="Siddharth Karkare" userId="617a1434-c8ec-4218-83dd-b49db894626c" providerId="ADAL" clId="{ED586B08-05E9-4CBA-8CF9-03451F789156}" dt="2024-03-13T17:49:13.774" v="1597" actId="1076"/>
          <ac:picMkLst>
            <pc:docMk/>
            <pc:sldMk cId="3821321353" sldId="705"/>
            <ac:picMk id="6" creationId="{A782FD39-F69C-F1C4-1502-7045CE84F8AC}"/>
          </ac:picMkLst>
        </pc:picChg>
        <pc:picChg chg="add mod">
          <ac:chgData name="Siddharth Karkare" userId="617a1434-c8ec-4218-83dd-b49db894626c" providerId="ADAL" clId="{ED586B08-05E9-4CBA-8CF9-03451F789156}" dt="2024-03-14T12:50:25.279" v="3262" actId="1076"/>
          <ac:picMkLst>
            <pc:docMk/>
            <pc:sldMk cId="3821321353" sldId="705"/>
            <ac:picMk id="21" creationId="{A6E2563F-16B0-9AB6-200B-C0017F036EE3}"/>
          </ac:picMkLst>
        </pc:picChg>
        <pc:picChg chg="add del mod modCrop">
          <ac:chgData name="Siddharth Karkare" userId="617a1434-c8ec-4218-83dd-b49db894626c" providerId="ADAL" clId="{ED586B08-05E9-4CBA-8CF9-03451F789156}" dt="2024-03-13T17:44:15.728" v="1536" actId="478"/>
          <ac:picMkLst>
            <pc:docMk/>
            <pc:sldMk cId="3821321353" sldId="705"/>
            <ac:picMk id="24" creationId="{A5FF0B59-095B-123F-31D0-2F0309912D0B}"/>
          </ac:picMkLst>
        </pc:picChg>
        <pc:picChg chg="add">
          <ac:chgData name="Siddharth Karkare" userId="617a1434-c8ec-4218-83dd-b49db894626c" providerId="ADAL" clId="{ED586B08-05E9-4CBA-8CF9-03451F789156}" dt="2024-03-13T17:45:14.185" v="1545"/>
          <ac:picMkLst>
            <pc:docMk/>
            <pc:sldMk cId="3821321353" sldId="705"/>
            <ac:picMk id="29" creationId="{620C8676-1560-D1D8-AAF3-438D9A47DDEF}"/>
          </ac:picMkLst>
        </pc:picChg>
        <pc:picChg chg="add mod modCrop">
          <ac:chgData name="Siddharth Karkare" userId="617a1434-c8ec-4218-83dd-b49db894626c" providerId="ADAL" clId="{ED586B08-05E9-4CBA-8CF9-03451F789156}" dt="2024-03-13T17:49:13.774" v="1597" actId="1076"/>
          <ac:picMkLst>
            <pc:docMk/>
            <pc:sldMk cId="3821321353" sldId="705"/>
            <ac:picMk id="30" creationId="{8D50F078-85D1-C407-4CAE-152141BCCD94}"/>
          </ac:picMkLst>
        </pc:picChg>
        <pc:picChg chg="mod">
          <ac:chgData name="Siddharth Karkare" userId="617a1434-c8ec-4218-83dd-b49db894626c" providerId="ADAL" clId="{ED586B08-05E9-4CBA-8CF9-03451F789156}" dt="2024-03-13T17:49:13.774" v="1597" actId="1076"/>
          <ac:picMkLst>
            <pc:docMk/>
            <pc:sldMk cId="3821321353" sldId="705"/>
            <ac:picMk id="1026" creationId="{8841A41A-0A79-0479-EC66-660A92D1A026}"/>
          </ac:picMkLst>
        </pc:picChg>
        <pc:cxnChg chg="add mod">
          <ac:chgData name="Siddharth Karkare" userId="617a1434-c8ec-4218-83dd-b49db894626c" providerId="ADAL" clId="{ED586B08-05E9-4CBA-8CF9-03451F789156}" dt="2024-03-13T17:49:13.774" v="1597" actId="1076"/>
          <ac:cxnSpMkLst>
            <pc:docMk/>
            <pc:sldMk cId="3821321353" sldId="705"/>
            <ac:cxnSpMk id="12" creationId="{4EAF5D84-74B7-BA69-763D-77C4DAF8CD12}"/>
          </ac:cxnSpMkLst>
        </pc:cxnChg>
        <pc:cxnChg chg="add mod ord">
          <ac:chgData name="Siddharth Karkare" userId="617a1434-c8ec-4218-83dd-b49db894626c" providerId="ADAL" clId="{ED586B08-05E9-4CBA-8CF9-03451F789156}" dt="2024-03-13T17:49:13.774" v="1597" actId="1076"/>
          <ac:cxnSpMkLst>
            <pc:docMk/>
            <pc:sldMk cId="3821321353" sldId="705"/>
            <ac:cxnSpMk id="14" creationId="{C60B9F70-BA88-9740-4231-72FB7F991857}"/>
          </ac:cxnSpMkLst>
        </pc:cxnChg>
        <pc:cxnChg chg="add mod">
          <ac:chgData name="Siddharth Karkare" userId="617a1434-c8ec-4218-83dd-b49db894626c" providerId="ADAL" clId="{ED586B08-05E9-4CBA-8CF9-03451F789156}" dt="2024-03-13T17:49:13.774" v="1597" actId="1076"/>
          <ac:cxnSpMkLst>
            <pc:docMk/>
            <pc:sldMk cId="3821321353" sldId="705"/>
            <ac:cxnSpMk id="18" creationId="{CB04254A-7AD8-708C-211F-8AACDB09C8D0}"/>
          </ac:cxnSpMkLst>
        </pc:cxnChg>
        <pc:cxnChg chg="add mod">
          <ac:chgData name="Siddharth Karkare" userId="617a1434-c8ec-4218-83dd-b49db894626c" providerId="ADAL" clId="{ED586B08-05E9-4CBA-8CF9-03451F789156}" dt="2024-03-13T17:49:13.774" v="1597" actId="1076"/>
          <ac:cxnSpMkLst>
            <pc:docMk/>
            <pc:sldMk cId="3821321353" sldId="705"/>
            <ac:cxnSpMk id="25" creationId="{B46A1D31-9B0E-A58B-364E-E38C304716B8}"/>
          </ac:cxnSpMkLst>
        </pc:cxnChg>
        <pc:cxnChg chg="add mod">
          <ac:chgData name="Siddharth Karkare" userId="617a1434-c8ec-4218-83dd-b49db894626c" providerId="ADAL" clId="{ED586B08-05E9-4CBA-8CF9-03451F789156}" dt="2024-03-13T17:49:13.774" v="1597" actId="1076"/>
          <ac:cxnSpMkLst>
            <pc:docMk/>
            <pc:sldMk cId="3821321353" sldId="705"/>
            <ac:cxnSpMk id="31" creationId="{58858FB5-0129-174C-A67E-32E69B02A585}"/>
          </ac:cxnSpMkLst>
        </pc:cxnChg>
        <pc:cxnChg chg="add mod">
          <ac:chgData name="Siddharth Karkare" userId="617a1434-c8ec-4218-83dd-b49db894626c" providerId="ADAL" clId="{ED586B08-05E9-4CBA-8CF9-03451F789156}" dt="2024-03-13T17:49:13.774" v="1597" actId="1076"/>
          <ac:cxnSpMkLst>
            <pc:docMk/>
            <pc:sldMk cId="3821321353" sldId="705"/>
            <ac:cxnSpMk id="36" creationId="{69A32056-2297-46E3-9FDF-166DE04AB6CD}"/>
          </ac:cxnSpMkLst>
        </pc:cxnChg>
      </pc:sldChg>
      <pc:sldChg chg="addSp modSp del mod">
        <pc:chgData name="Siddharth Karkare" userId="617a1434-c8ec-4218-83dd-b49db894626c" providerId="ADAL" clId="{ED586B08-05E9-4CBA-8CF9-03451F789156}" dt="2024-03-13T17:13:46.427" v="1486" actId="47"/>
        <pc:sldMkLst>
          <pc:docMk/>
          <pc:sldMk cId="550919745" sldId="706"/>
        </pc:sldMkLst>
        <pc:spChg chg="mod">
          <ac:chgData name="Siddharth Karkare" userId="617a1434-c8ec-4218-83dd-b49db894626c" providerId="ADAL" clId="{ED586B08-05E9-4CBA-8CF9-03451F789156}" dt="2024-03-13T16:51:45.349" v="1353" actId="1076"/>
          <ac:spMkLst>
            <pc:docMk/>
            <pc:sldMk cId="550919745" sldId="706"/>
            <ac:spMk id="5" creationId="{CE3C0E43-8E1B-532D-7A92-003EC5AEBC31}"/>
          </ac:spMkLst>
        </pc:spChg>
        <pc:spChg chg="mod">
          <ac:chgData name="Siddharth Karkare" userId="617a1434-c8ec-4218-83dd-b49db894626c" providerId="ADAL" clId="{ED586B08-05E9-4CBA-8CF9-03451F789156}" dt="2024-03-13T16:52:18.764" v="1360" actId="1076"/>
          <ac:spMkLst>
            <pc:docMk/>
            <pc:sldMk cId="550919745" sldId="706"/>
            <ac:spMk id="7" creationId="{F260C76E-DAC1-96C5-4782-297860C10711}"/>
          </ac:spMkLst>
        </pc:spChg>
        <pc:spChg chg="mod">
          <ac:chgData name="Siddharth Karkare" userId="617a1434-c8ec-4218-83dd-b49db894626c" providerId="ADAL" clId="{ED586B08-05E9-4CBA-8CF9-03451F789156}" dt="2024-03-13T16:51:50.540" v="1354" actId="1076"/>
          <ac:spMkLst>
            <pc:docMk/>
            <pc:sldMk cId="550919745" sldId="706"/>
            <ac:spMk id="10" creationId="{4E888988-923D-EB7E-4658-A7CCE6A3751C}"/>
          </ac:spMkLst>
        </pc:spChg>
        <pc:picChg chg="mod">
          <ac:chgData name="Siddharth Karkare" userId="617a1434-c8ec-4218-83dd-b49db894626c" providerId="ADAL" clId="{ED586B08-05E9-4CBA-8CF9-03451F789156}" dt="2024-03-13T16:51:40.301" v="1352" actId="1076"/>
          <ac:picMkLst>
            <pc:docMk/>
            <pc:sldMk cId="550919745" sldId="706"/>
            <ac:picMk id="6" creationId="{09EA6AF9-2A61-4D79-1AAA-182764720454}"/>
          </ac:picMkLst>
        </pc:picChg>
        <pc:picChg chg="add mod">
          <ac:chgData name="Siddharth Karkare" userId="617a1434-c8ec-4218-83dd-b49db894626c" providerId="ADAL" clId="{ED586B08-05E9-4CBA-8CF9-03451F789156}" dt="2024-03-13T16:52:08.808" v="1358" actId="14100"/>
          <ac:picMkLst>
            <pc:docMk/>
            <pc:sldMk cId="550919745" sldId="706"/>
            <ac:picMk id="11" creationId="{8296E553-2C25-BF67-F9E3-185FD4F26814}"/>
          </ac:picMkLst>
        </pc:picChg>
      </pc:sldChg>
      <pc:sldChg chg="del">
        <pc:chgData name="Siddharth Karkare" userId="617a1434-c8ec-4218-83dd-b49db894626c" providerId="ADAL" clId="{ED586B08-05E9-4CBA-8CF9-03451F789156}" dt="2024-03-13T17:28:32.906" v="1516" actId="47"/>
        <pc:sldMkLst>
          <pc:docMk/>
          <pc:sldMk cId="145806718" sldId="707"/>
        </pc:sldMkLst>
      </pc:sldChg>
      <pc:sldChg chg="addSp delSp modSp add mod">
        <pc:chgData name="Siddharth Karkare" userId="617a1434-c8ec-4218-83dd-b49db894626c" providerId="ADAL" clId="{ED586B08-05E9-4CBA-8CF9-03451F789156}" dt="2024-03-05T18:58:34.021" v="662" actId="1076"/>
        <pc:sldMkLst>
          <pc:docMk/>
          <pc:sldMk cId="702606420" sldId="708"/>
        </pc:sldMkLst>
        <pc:spChg chg="mod">
          <ac:chgData name="Siddharth Karkare" userId="617a1434-c8ec-4218-83dd-b49db894626c" providerId="ADAL" clId="{ED586B08-05E9-4CBA-8CF9-03451F789156}" dt="2024-03-05T17:53:04.420" v="105" actId="20577"/>
          <ac:spMkLst>
            <pc:docMk/>
            <pc:sldMk cId="702606420" sldId="708"/>
            <ac:spMk id="3" creationId="{50FBCD6C-2505-5985-6528-500833EF3598}"/>
          </ac:spMkLst>
        </pc:spChg>
        <pc:picChg chg="add mod">
          <ac:chgData name="Siddharth Karkare" userId="617a1434-c8ec-4218-83dd-b49db894626c" providerId="ADAL" clId="{ED586B08-05E9-4CBA-8CF9-03451F789156}" dt="2024-03-05T18:58:34.021" v="662" actId="1076"/>
          <ac:picMkLst>
            <pc:docMk/>
            <pc:sldMk cId="702606420" sldId="708"/>
            <ac:picMk id="5" creationId="{4115B2FF-5471-8202-38F1-063C0AA26482}"/>
          </ac:picMkLst>
        </pc:picChg>
        <pc:picChg chg="del">
          <ac:chgData name="Siddharth Karkare" userId="617a1434-c8ec-4218-83dd-b49db894626c" providerId="ADAL" clId="{ED586B08-05E9-4CBA-8CF9-03451F789156}" dt="2024-03-05T17:54:20.621" v="106" actId="478"/>
          <ac:picMkLst>
            <pc:docMk/>
            <pc:sldMk cId="702606420" sldId="708"/>
            <ac:picMk id="7" creationId="{6111C37A-FCD5-80A6-93CD-995F024F3EA0}"/>
          </ac:picMkLst>
        </pc:picChg>
      </pc:sldChg>
      <pc:sldChg chg="addSp modSp add del mod">
        <pc:chgData name="Siddharth Karkare" userId="617a1434-c8ec-4218-83dd-b49db894626c" providerId="ADAL" clId="{ED586B08-05E9-4CBA-8CF9-03451F789156}" dt="2024-03-14T12:42:26.119" v="3205" actId="47"/>
        <pc:sldMkLst>
          <pc:docMk/>
          <pc:sldMk cId="3176757333" sldId="709"/>
        </pc:sldMkLst>
        <pc:spChg chg="mod">
          <ac:chgData name="Siddharth Karkare" userId="617a1434-c8ec-4218-83dd-b49db894626c" providerId="ADAL" clId="{ED586B08-05E9-4CBA-8CF9-03451F789156}" dt="2024-03-05T18:14:10.226" v="202" actId="20577"/>
          <ac:spMkLst>
            <pc:docMk/>
            <pc:sldMk cId="3176757333" sldId="709"/>
            <ac:spMk id="3" creationId="{991B8B57-CF13-918D-D6F5-F6EDAC5542C2}"/>
          </ac:spMkLst>
        </pc:spChg>
        <pc:spChg chg="add mod">
          <ac:chgData name="Siddharth Karkare" userId="617a1434-c8ec-4218-83dd-b49db894626c" providerId="ADAL" clId="{ED586B08-05E9-4CBA-8CF9-03451F789156}" dt="2024-03-05T18:25:40.165" v="615" actId="207"/>
          <ac:spMkLst>
            <pc:docMk/>
            <pc:sldMk cId="3176757333" sldId="709"/>
            <ac:spMk id="5" creationId="{22BA06FF-3603-E987-46CF-0A59F75CBF9A}"/>
          </ac:spMkLst>
        </pc:spChg>
        <pc:spChg chg="add mod">
          <ac:chgData name="Siddharth Karkare" userId="617a1434-c8ec-4218-83dd-b49db894626c" providerId="ADAL" clId="{ED586B08-05E9-4CBA-8CF9-03451F789156}" dt="2024-03-05T18:26:35.046" v="623" actId="207"/>
          <ac:spMkLst>
            <pc:docMk/>
            <pc:sldMk cId="3176757333" sldId="709"/>
            <ac:spMk id="6" creationId="{FE396B88-0ACC-3BF5-E069-4273D34A80A5}"/>
          </ac:spMkLst>
        </pc:spChg>
        <pc:spChg chg="add mod">
          <ac:chgData name="Siddharth Karkare" userId="617a1434-c8ec-4218-83dd-b49db894626c" providerId="ADAL" clId="{ED586B08-05E9-4CBA-8CF9-03451F789156}" dt="2024-03-05T18:27:43.461" v="643" actId="1076"/>
          <ac:spMkLst>
            <pc:docMk/>
            <pc:sldMk cId="3176757333" sldId="709"/>
            <ac:spMk id="7" creationId="{3B3F9F83-ABF5-9965-A951-06795578E1C2}"/>
          </ac:spMkLst>
        </pc:spChg>
        <pc:spChg chg="add mod">
          <ac:chgData name="Siddharth Karkare" userId="617a1434-c8ec-4218-83dd-b49db894626c" providerId="ADAL" clId="{ED586B08-05E9-4CBA-8CF9-03451F789156}" dt="2024-03-05T18:25:32.877" v="613" actId="14100"/>
          <ac:spMkLst>
            <pc:docMk/>
            <pc:sldMk cId="3176757333" sldId="709"/>
            <ac:spMk id="8" creationId="{0CF57E44-7B73-2BBD-5FB6-81BDB50B0ED8}"/>
          </ac:spMkLst>
        </pc:spChg>
        <pc:spChg chg="add mod">
          <ac:chgData name="Siddharth Karkare" userId="617a1434-c8ec-4218-83dd-b49db894626c" providerId="ADAL" clId="{ED586B08-05E9-4CBA-8CF9-03451F789156}" dt="2024-03-05T18:26:19.376" v="621" actId="692"/>
          <ac:spMkLst>
            <pc:docMk/>
            <pc:sldMk cId="3176757333" sldId="709"/>
            <ac:spMk id="9" creationId="{D4EC9BFE-7702-5AC5-186C-814E839A3C56}"/>
          </ac:spMkLst>
        </pc:spChg>
        <pc:spChg chg="add mod">
          <ac:chgData name="Siddharth Karkare" userId="617a1434-c8ec-4218-83dd-b49db894626c" providerId="ADAL" clId="{ED586B08-05E9-4CBA-8CF9-03451F789156}" dt="2024-03-05T18:27:04.176" v="628" actId="207"/>
          <ac:spMkLst>
            <pc:docMk/>
            <pc:sldMk cId="3176757333" sldId="709"/>
            <ac:spMk id="10" creationId="{CB26C332-DD96-6AD8-9E2E-9904FAE414FC}"/>
          </ac:spMkLst>
        </pc:spChg>
        <pc:spChg chg="mod">
          <ac:chgData name="Siddharth Karkare" userId="617a1434-c8ec-4218-83dd-b49db894626c" providerId="ADAL" clId="{ED586B08-05E9-4CBA-8CF9-03451F789156}" dt="2024-03-05T18:21:02.139" v="208" actId="1076"/>
          <ac:spMkLst>
            <pc:docMk/>
            <pc:sldMk cId="3176757333" sldId="709"/>
            <ac:spMk id="11" creationId="{FF203686-D20F-92D0-1DBF-34F6A24455C0}"/>
          </ac:spMkLst>
        </pc:spChg>
        <pc:spChg chg="mod">
          <ac:chgData name="Siddharth Karkare" userId="617a1434-c8ec-4218-83dd-b49db894626c" providerId="ADAL" clId="{ED586B08-05E9-4CBA-8CF9-03451F789156}" dt="2024-03-05T18:20:56.226" v="207" actId="1076"/>
          <ac:spMkLst>
            <pc:docMk/>
            <pc:sldMk cId="3176757333" sldId="709"/>
            <ac:spMk id="13" creationId="{C61088FD-75CD-E46A-BB4C-D8813A21F92D}"/>
          </ac:spMkLst>
        </pc:spChg>
        <pc:spChg chg="mod">
          <ac:chgData name="Siddharth Karkare" userId="617a1434-c8ec-4218-83dd-b49db894626c" providerId="ADAL" clId="{ED586B08-05E9-4CBA-8CF9-03451F789156}" dt="2024-03-05T18:20:56.226" v="207" actId="1076"/>
          <ac:spMkLst>
            <pc:docMk/>
            <pc:sldMk cId="3176757333" sldId="709"/>
            <ac:spMk id="15" creationId="{93D99141-7412-D746-4CA8-C523FB7E1966}"/>
          </ac:spMkLst>
        </pc:spChg>
        <pc:spChg chg="mod">
          <ac:chgData name="Siddharth Karkare" userId="617a1434-c8ec-4218-83dd-b49db894626c" providerId="ADAL" clId="{ED586B08-05E9-4CBA-8CF9-03451F789156}" dt="2024-03-05T18:21:11.994" v="209" actId="1076"/>
          <ac:spMkLst>
            <pc:docMk/>
            <pc:sldMk cId="3176757333" sldId="709"/>
            <ac:spMk id="17" creationId="{6276ACBF-37B6-2013-556B-3B2DF7DA1E05}"/>
          </ac:spMkLst>
        </pc:spChg>
        <pc:spChg chg="mod">
          <ac:chgData name="Siddharth Karkare" userId="617a1434-c8ec-4218-83dd-b49db894626c" providerId="ADAL" clId="{ED586B08-05E9-4CBA-8CF9-03451F789156}" dt="2024-03-05T18:21:22.536" v="210" actId="1076"/>
          <ac:spMkLst>
            <pc:docMk/>
            <pc:sldMk cId="3176757333" sldId="709"/>
            <ac:spMk id="19" creationId="{3D547BC5-7D60-E6AF-F1F6-D6352183B2C7}"/>
          </ac:spMkLst>
        </pc:spChg>
        <pc:spChg chg="mod">
          <ac:chgData name="Siddharth Karkare" userId="617a1434-c8ec-4218-83dd-b49db894626c" providerId="ADAL" clId="{ED586B08-05E9-4CBA-8CF9-03451F789156}" dt="2024-03-05T18:20:56.226" v="207" actId="1076"/>
          <ac:spMkLst>
            <pc:docMk/>
            <pc:sldMk cId="3176757333" sldId="709"/>
            <ac:spMk id="27" creationId="{2260F053-8FF0-50D5-C5F4-96A26E2DE47B}"/>
          </ac:spMkLst>
        </pc:spChg>
        <pc:spChg chg="mod">
          <ac:chgData name="Siddharth Karkare" userId="617a1434-c8ec-4218-83dd-b49db894626c" providerId="ADAL" clId="{ED586B08-05E9-4CBA-8CF9-03451F789156}" dt="2024-03-05T18:20:56.226" v="207" actId="1076"/>
          <ac:spMkLst>
            <pc:docMk/>
            <pc:sldMk cId="3176757333" sldId="709"/>
            <ac:spMk id="28" creationId="{BDB5C860-CB55-9B18-8D5E-CCA87C7E1CE9}"/>
          </ac:spMkLst>
        </pc:spChg>
        <pc:spChg chg="mod">
          <ac:chgData name="Siddharth Karkare" userId="617a1434-c8ec-4218-83dd-b49db894626c" providerId="ADAL" clId="{ED586B08-05E9-4CBA-8CF9-03451F789156}" dt="2024-03-05T18:20:56.226" v="207" actId="1076"/>
          <ac:spMkLst>
            <pc:docMk/>
            <pc:sldMk cId="3176757333" sldId="709"/>
            <ac:spMk id="29" creationId="{D16836D7-487E-B1D5-0BE3-398DC3AE5341}"/>
          </ac:spMkLst>
        </pc:spChg>
        <pc:spChg chg="mod">
          <ac:chgData name="Siddharth Karkare" userId="617a1434-c8ec-4218-83dd-b49db894626c" providerId="ADAL" clId="{ED586B08-05E9-4CBA-8CF9-03451F789156}" dt="2024-03-05T18:21:11.994" v="209" actId="1076"/>
          <ac:spMkLst>
            <pc:docMk/>
            <pc:sldMk cId="3176757333" sldId="709"/>
            <ac:spMk id="30" creationId="{18CA56D2-06D9-902A-C108-F0D32BD3742F}"/>
          </ac:spMkLst>
        </pc:spChg>
        <pc:spChg chg="mod">
          <ac:chgData name="Siddharth Karkare" userId="617a1434-c8ec-4218-83dd-b49db894626c" providerId="ADAL" clId="{ED586B08-05E9-4CBA-8CF9-03451F789156}" dt="2024-03-05T18:21:22.536" v="210" actId="1076"/>
          <ac:spMkLst>
            <pc:docMk/>
            <pc:sldMk cId="3176757333" sldId="709"/>
            <ac:spMk id="31" creationId="{2FC14340-B770-C3D5-A435-D99EAA919418}"/>
          </ac:spMkLst>
        </pc:spChg>
      </pc:sldChg>
      <pc:sldChg chg="add del">
        <pc:chgData name="Siddharth Karkare" userId="617a1434-c8ec-4218-83dd-b49db894626c" providerId="ADAL" clId="{ED586B08-05E9-4CBA-8CF9-03451F789156}" dt="2024-03-13T21:03:10.802" v="1857" actId="47"/>
        <pc:sldMkLst>
          <pc:docMk/>
          <pc:sldMk cId="1275842934" sldId="710"/>
        </pc:sldMkLst>
      </pc:sldChg>
      <pc:sldChg chg="addSp delSp modSp new mod modAnim">
        <pc:chgData name="Siddharth Karkare" userId="617a1434-c8ec-4218-83dd-b49db894626c" providerId="ADAL" clId="{ED586B08-05E9-4CBA-8CF9-03451F789156}" dt="2024-03-13T22:08:54.077" v="2799"/>
        <pc:sldMkLst>
          <pc:docMk/>
          <pc:sldMk cId="2759559955" sldId="710"/>
        </pc:sldMkLst>
        <pc:spChg chg="del">
          <ac:chgData name="Siddharth Karkare" userId="617a1434-c8ec-4218-83dd-b49db894626c" providerId="ADAL" clId="{ED586B08-05E9-4CBA-8CF9-03451F789156}" dt="2024-03-13T21:19:29.906" v="2067" actId="478"/>
          <ac:spMkLst>
            <pc:docMk/>
            <pc:sldMk cId="2759559955" sldId="710"/>
            <ac:spMk id="2" creationId="{A485C36E-2C68-87D3-B735-0F7E38F76887}"/>
          </ac:spMkLst>
        </pc:spChg>
        <pc:spChg chg="mod">
          <ac:chgData name="Siddharth Karkare" userId="617a1434-c8ec-4218-83dd-b49db894626c" providerId="ADAL" clId="{ED586B08-05E9-4CBA-8CF9-03451F789156}" dt="2024-03-13T21:19:25.852" v="2066" actId="20577"/>
          <ac:spMkLst>
            <pc:docMk/>
            <pc:sldMk cId="2759559955" sldId="710"/>
            <ac:spMk id="3" creationId="{63721DB5-21B8-1B44-6A5F-DB1444412B58}"/>
          </ac:spMkLst>
        </pc:spChg>
        <pc:spChg chg="add mod">
          <ac:chgData name="Siddharth Karkare" userId="617a1434-c8ec-4218-83dd-b49db894626c" providerId="ADAL" clId="{ED586B08-05E9-4CBA-8CF9-03451F789156}" dt="2024-03-13T21:19:31.391" v="2068"/>
          <ac:spMkLst>
            <pc:docMk/>
            <pc:sldMk cId="2759559955" sldId="710"/>
            <ac:spMk id="6" creationId="{1346998A-0E94-48E9-935E-0B71EC649484}"/>
          </ac:spMkLst>
        </pc:spChg>
        <pc:spChg chg="add mod">
          <ac:chgData name="Siddharth Karkare" userId="617a1434-c8ec-4218-83dd-b49db894626c" providerId="ADAL" clId="{ED586B08-05E9-4CBA-8CF9-03451F789156}" dt="2024-03-13T22:05:32.771" v="2754" actId="1076"/>
          <ac:spMkLst>
            <pc:docMk/>
            <pc:sldMk cId="2759559955" sldId="710"/>
            <ac:spMk id="7" creationId="{9808F748-C38F-CD93-124C-FA2D27717840}"/>
          </ac:spMkLst>
        </pc:spChg>
        <pc:spChg chg="mod">
          <ac:chgData name="Siddharth Karkare" userId="617a1434-c8ec-4218-83dd-b49db894626c" providerId="ADAL" clId="{ED586B08-05E9-4CBA-8CF9-03451F789156}" dt="2024-03-13T21:29:37.750" v="2131"/>
          <ac:spMkLst>
            <pc:docMk/>
            <pc:sldMk cId="2759559955" sldId="710"/>
            <ac:spMk id="10" creationId="{7438021F-1385-0038-FF0F-8B4D48634CCC}"/>
          </ac:spMkLst>
        </pc:spChg>
        <pc:spChg chg="mod">
          <ac:chgData name="Siddharth Karkare" userId="617a1434-c8ec-4218-83dd-b49db894626c" providerId="ADAL" clId="{ED586B08-05E9-4CBA-8CF9-03451F789156}" dt="2024-03-13T21:29:37.750" v="2131"/>
          <ac:spMkLst>
            <pc:docMk/>
            <pc:sldMk cId="2759559955" sldId="710"/>
            <ac:spMk id="12" creationId="{A8462F96-A8FE-5D43-7F72-511490FB26CA}"/>
          </ac:spMkLst>
        </pc:spChg>
        <pc:spChg chg="mod">
          <ac:chgData name="Siddharth Karkare" userId="617a1434-c8ec-4218-83dd-b49db894626c" providerId="ADAL" clId="{ED586B08-05E9-4CBA-8CF9-03451F789156}" dt="2024-03-13T21:29:37.750" v="2131"/>
          <ac:spMkLst>
            <pc:docMk/>
            <pc:sldMk cId="2759559955" sldId="710"/>
            <ac:spMk id="14" creationId="{98F86D28-6742-2941-6C86-714ECCCCF6A4}"/>
          </ac:spMkLst>
        </pc:spChg>
        <pc:spChg chg="add mod">
          <ac:chgData name="Siddharth Karkare" userId="617a1434-c8ec-4218-83dd-b49db894626c" providerId="ADAL" clId="{ED586B08-05E9-4CBA-8CF9-03451F789156}" dt="2024-03-13T22:06:35.509" v="2774" actId="1076"/>
          <ac:spMkLst>
            <pc:docMk/>
            <pc:sldMk cId="2759559955" sldId="710"/>
            <ac:spMk id="16" creationId="{B9E43A09-8E45-1AB5-10BA-5478D491D864}"/>
          </ac:spMkLst>
        </pc:spChg>
        <pc:spChg chg="add mod">
          <ac:chgData name="Siddharth Karkare" userId="617a1434-c8ec-4218-83dd-b49db894626c" providerId="ADAL" clId="{ED586B08-05E9-4CBA-8CF9-03451F789156}" dt="2024-03-13T22:07:43.964" v="2775" actId="1076"/>
          <ac:spMkLst>
            <pc:docMk/>
            <pc:sldMk cId="2759559955" sldId="710"/>
            <ac:spMk id="17" creationId="{7AB688E7-64F9-40F1-C8B7-6C58CFE8E4D5}"/>
          </ac:spMkLst>
        </pc:spChg>
        <pc:spChg chg="add mod">
          <ac:chgData name="Siddharth Karkare" userId="617a1434-c8ec-4218-83dd-b49db894626c" providerId="ADAL" clId="{ED586B08-05E9-4CBA-8CF9-03451F789156}" dt="2024-03-13T22:08:33.708" v="2795" actId="404"/>
          <ac:spMkLst>
            <pc:docMk/>
            <pc:sldMk cId="2759559955" sldId="710"/>
            <ac:spMk id="18" creationId="{BF3FA215-E8CC-D9BE-AED4-1AA8619106C8}"/>
          </ac:spMkLst>
        </pc:spChg>
        <pc:spChg chg="add mod">
          <ac:chgData name="Siddharth Karkare" userId="617a1434-c8ec-4218-83dd-b49db894626c" providerId="ADAL" clId="{ED586B08-05E9-4CBA-8CF9-03451F789156}" dt="2024-03-13T22:08:43.810" v="2798" actId="207"/>
          <ac:spMkLst>
            <pc:docMk/>
            <pc:sldMk cId="2759559955" sldId="710"/>
            <ac:spMk id="19" creationId="{96EC01F2-EC10-7F35-AFA8-FA06A9DD4C27}"/>
          </ac:spMkLst>
        </pc:spChg>
        <pc:grpChg chg="add mod">
          <ac:chgData name="Siddharth Karkare" userId="617a1434-c8ec-4218-83dd-b49db894626c" providerId="ADAL" clId="{ED586B08-05E9-4CBA-8CF9-03451F789156}" dt="2024-03-13T22:06:23.653" v="2771" actId="1076"/>
          <ac:grpSpMkLst>
            <pc:docMk/>
            <pc:sldMk cId="2759559955" sldId="710"/>
            <ac:grpSpMk id="8" creationId="{A43FC4E0-FA31-97A4-5925-283CF52B0629}"/>
          </ac:grpSpMkLst>
        </pc:grpChg>
        <pc:grpChg chg="add mod">
          <ac:chgData name="Siddharth Karkare" userId="617a1434-c8ec-4218-83dd-b49db894626c" providerId="ADAL" clId="{ED586B08-05E9-4CBA-8CF9-03451F789156}" dt="2024-03-13T22:06:29.005" v="2773" actId="1076"/>
          <ac:grpSpMkLst>
            <pc:docMk/>
            <pc:sldMk cId="2759559955" sldId="710"/>
            <ac:grpSpMk id="11" creationId="{39E0E4EB-89DB-645F-19B2-AEF1B42A7536}"/>
          </ac:grpSpMkLst>
        </pc:grpChg>
        <pc:picChg chg="mod">
          <ac:chgData name="Siddharth Karkare" userId="617a1434-c8ec-4218-83dd-b49db894626c" providerId="ADAL" clId="{ED586B08-05E9-4CBA-8CF9-03451F789156}" dt="2024-03-13T21:29:37.750" v="2131"/>
          <ac:picMkLst>
            <pc:docMk/>
            <pc:sldMk cId="2759559955" sldId="710"/>
            <ac:picMk id="9" creationId="{A78B0E89-205E-F85C-8F51-5A650766DC6C}"/>
          </ac:picMkLst>
        </pc:picChg>
        <pc:picChg chg="mod">
          <ac:chgData name="Siddharth Karkare" userId="617a1434-c8ec-4218-83dd-b49db894626c" providerId="ADAL" clId="{ED586B08-05E9-4CBA-8CF9-03451F789156}" dt="2024-03-13T21:29:37.750" v="2131"/>
          <ac:picMkLst>
            <pc:docMk/>
            <pc:sldMk cId="2759559955" sldId="710"/>
            <ac:picMk id="13" creationId="{30B57E33-A924-A632-277D-87AE92B25B8C}"/>
          </ac:picMkLst>
        </pc:picChg>
      </pc:sldChg>
      <pc:sldChg chg="addSp modSp add del mod">
        <pc:chgData name="Siddharth Karkare" userId="617a1434-c8ec-4218-83dd-b49db894626c" providerId="ADAL" clId="{ED586B08-05E9-4CBA-8CF9-03451F789156}" dt="2024-03-14T12:41:51.882" v="3204" actId="20577"/>
        <pc:sldMkLst>
          <pc:docMk/>
          <pc:sldMk cId="1809862239" sldId="711"/>
        </pc:sldMkLst>
        <pc:spChg chg="mod">
          <ac:chgData name="Siddharth Karkare" userId="617a1434-c8ec-4218-83dd-b49db894626c" providerId="ADAL" clId="{ED586B08-05E9-4CBA-8CF9-03451F789156}" dt="2024-03-13T21:34:18.516" v="2144"/>
          <ac:spMkLst>
            <pc:docMk/>
            <pc:sldMk cId="1809862239" sldId="711"/>
            <ac:spMk id="3" creationId="{C3247923-B882-40EC-A16F-BD3A16A3190E}"/>
          </ac:spMkLst>
        </pc:spChg>
        <pc:spChg chg="add mod">
          <ac:chgData name="Siddharth Karkare" userId="617a1434-c8ec-4218-83dd-b49db894626c" providerId="ADAL" clId="{ED586B08-05E9-4CBA-8CF9-03451F789156}" dt="2024-03-14T12:41:51.882" v="3204" actId="20577"/>
          <ac:spMkLst>
            <pc:docMk/>
            <pc:sldMk cId="1809862239" sldId="711"/>
            <ac:spMk id="8" creationId="{E08EC95F-BB8A-7042-451B-4E4191464C27}"/>
          </ac:spMkLst>
        </pc:spChg>
        <pc:spChg chg="add mod">
          <ac:chgData name="Siddharth Karkare" userId="617a1434-c8ec-4218-83dd-b49db894626c" providerId="ADAL" clId="{ED586B08-05E9-4CBA-8CF9-03451F789156}" dt="2024-03-13T21:35:32.692" v="2151" actId="1076"/>
          <ac:spMkLst>
            <pc:docMk/>
            <pc:sldMk cId="1809862239" sldId="711"/>
            <ac:spMk id="9" creationId="{6BF4CBEF-73DF-8740-9215-7DA0920A14E1}"/>
          </ac:spMkLst>
        </pc:spChg>
      </pc:sldChg>
      <pc:sldChg chg="addSp delSp modSp add mod delAnim modAnim">
        <pc:chgData name="Siddharth Karkare" userId="617a1434-c8ec-4218-83dd-b49db894626c" providerId="ADAL" clId="{ED586B08-05E9-4CBA-8CF9-03451F789156}" dt="2024-03-14T23:36:49.401" v="3859" actId="6549"/>
        <pc:sldMkLst>
          <pc:docMk/>
          <pc:sldMk cId="290667963" sldId="712"/>
        </pc:sldMkLst>
        <pc:spChg chg="add mod">
          <ac:chgData name="Siddharth Karkare" userId="617a1434-c8ec-4218-83dd-b49db894626c" providerId="ADAL" clId="{ED586B08-05E9-4CBA-8CF9-03451F789156}" dt="2024-03-14T23:29:13.074" v="3717" actId="1076"/>
          <ac:spMkLst>
            <pc:docMk/>
            <pc:sldMk cId="290667963" sldId="712"/>
            <ac:spMk id="6" creationId="{A78F67E7-81EC-1A63-ACFF-07DC4A77781C}"/>
          </ac:spMkLst>
        </pc:spChg>
        <pc:spChg chg="del">
          <ac:chgData name="Siddharth Karkare" userId="617a1434-c8ec-4218-83dd-b49db894626c" providerId="ADAL" clId="{ED586B08-05E9-4CBA-8CF9-03451F789156}" dt="2024-03-14T14:48:14.012" v="3333" actId="478"/>
          <ac:spMkLst>
            <pc:docMk/>
            <pc:sldMk cId="290667963" sldId="712"/>
            <ac:spMk id="7" creationId="{1FBE3694-1FEB-DB9E-8FC5-85587DC44D63}"/>
          </ac:spMkLst>
        </pc:spChg>
        <pc:spChg chg="del">
          <ac:chgData name="Siddharth Karkare" userId="617a1434-c8ec-4218-83dd-b49db894626c" providerId="ADAL" clId="{ED586B08-05E9-4CBA-8CF9-03451F789156}" dt="2024-03-14T14:49:40.819" v="3404" actId="478"/>
          <ac:spMkLst>
            <pc:docMk/>
            <pc:sldMk cId="290667963" sldId="712"/>
            <ac:spMk id="9" creationId="{31030ABC-4C36-A14B-EF59-5ADB81EDD06F}"/>
          </ac:spMkLst>
        </pc:spChg>
        <pc:spChg chg="add mod">
          <ac:chgData name="Siddharth Karkare" userId="617a1434-c8ec-4218-83dd-b49db894626c" providerId="ADAL" clId="{ED586B08-05E9-4CBA-8CF9-03451F789156}" dt="2024-03-14T23:35:31.360" v="3761" actId="1076"/>
          <ac:spMkLst>
            <pc:docMk/>
            <pc:sldMk cId="290667963" sldId="712"/>
            <ac:spMk id="12" creationId="{8633790A-65F3-C14F-D67B-5B8F8309EB3F}"/>
          </ac:spMkLst>
        </pc:spChg>
        <pc:spChg chg="mod">
          <ac:chgData name="Siddharth Karkare" userId="617a1434-c8ec-4218-83dd-b49db894626c" providerId="ADAL" clId="{ED586B08-05E9-4CBA-8CF9-03451F789156}" dt="2024-03-14T14:47:46.028" v="3327" actId="20577"/>
          <ac:spMkLst>
            <pc:docMk/>
            <pc:sldMk cId="290667963" sldId="712"/>
            <ac:spMk id="13" creationId="{93CAA8FF-ED50-7433-82EC-58FBECBD1404}"/>
          </ac:spMkLst>
        </pc:spChg>
        <pc:spChg chg="del">
          <ac:chgData name="Siddharth Karkare" userId="617a1434-c8ec-4218-83dd-b49db894626c" providerId="ADAL" clId="{ED586B08-05E9-4CBA-8CF9-03451F789156}" dt="2024-03-14T14:47:57.990" v="3328" actId="478"/>
          <ac:spMkLst>
            <pc:docMk/>
            <pc:sldMk cId="290667963" sldId="712"/>
            <ac:spMk id="15" creationId="{7C6FACFC-2CFA-41DB-8604-E53BD5B348B6}"/>
          </ac:spMkLst>
        </pc:spChg>
        <pc:spChg chg="mod">
          <ac:chgData name="Siddharth Karkare" userId="617a1434-c8ec-4218-83dd-b49db894626c" providerId="ADAL" clId="{ED586B08-05E9-4CBA-8CF9-03451F789156}" dt="2024-03-14T23:36:49.401" v="3859" actId="6549"/>
          <ac:spMkLst>
            <pc:docMk/>
            <pc:sldMk cId="290667963" sldId="712"/>
            <ac:spMk id="16" creationId="{B64E1356-F6F6-48FD-3BFF-CD12D84648F9}"/>
          </ac:spMkLst>
        </pc:spChg>
        <pc:spChg chg="del">
          <ac:chgData name="Siddharth Karkare" userId="617a1434-c8ec-4218-83dd-b49db894626c" providerId="ADAL" clId="{ED586B08-05E9-4CBA-8CF9-03451F789156}" dt="2024-03-14T14:48:09.466" v="3332" actId="478"/>
          <ac:spMkLst>
            <pc:docMk/>
            <pc:sldMk cId="290667963" sldId="712"/>
            <ac:spMk id="20" creationId="{7F343E01-CCB6-385E-747E-8745B86B41E1}"/>
          </ac:spMkLst>
        </pc:spChg>
        <pc:spChg chg="del">
          <ac:chgData name="Siddharth Karkare" userId="617a1434-c8ec-4218-83dd-b49db894626c" providerId="ADAL" clId="{ED586B08-05E9-4CBA-8CF9-03451F789156}" dt="2024-03-14T14:48:06.587" v="3331" actId="478"/>
          <ac:spMkLst>
            <pc:docMk/>
            <pc:sldMk cId="290667963" sldId="712"/>
            <ac:spMk id="35" creationId="{6C262362-C73F-B6BB-1989-F8B06FFDD587}"/>
          </ac:spMkLst>
        </pc:spChg>
        <pc:spChg chg="del">
          <ac:chgData name="Siddharth Karkare" userId="617a1434-c8ec-4218-83dd-b49db894626c" providerId="ADAL" clId="{ED586B08-05E9-4CBA-8CF9-03451F789156}" dt="2024-03-14T14:49:44.705" v="3405" actId="478"/>
          <ac:spMkLst>
            <pc:docMk/>
            <pc:sldMk cId="290667963" sldId="712"/>
            <ac:spMk id="56" creationId="{16677195-91CD-4E60-F9B9-0465E2DA802A}"/>
          </ac:spMkLst>
        </pc:spChg>
        <pc:spChg chg="del mod">
          <ac:chgData name="Siddharth Karkare" userId="617a1434-c8ec-4218-83dd-b49db894626c" providerId="ADAL" clId="{ED586B08-05E9-4CBA-8CF9-03451F789156}" dt="2024-03-14T15:24:11.531" v="3695" actId="478"/>
          <ac:spMkLst>
            <pc:docMk/>
            <pc:sldMk cId="290667963" sldId="712"/>
            <ac:spMk id="58" creationId="{41D3B449-9917-8AB0-7D67-7F63EA87B9FC}"/>
          </ac:spMkLst>
        </pc:spChg>
        <pc:picChg chg="add mod">
          <ac:chgData name="Siddharth Karkare" userId="617a1434-c8ec-4218-83dd-b49db894626c" providerId="ADAL" clId="{ED586B08-05E9-4CBA-8CF9-03451F789156}" dt="2024-03-14T23:34:52.479" v="3718" actId="1076"/>
          <ac:picMkLst>
            <pc:docMk/>
            <pc:sldMk cId="290667963" sldId="712"/>
            <ac:picMk id="5" creationId="{E049460A-AD40-27B5-729B-21A901A78D3C}"/>
          </ac:picMkLst>
        </pc:picChg>
        <pc:picChg chg="del">
          <ac:chgData name="Siddharth Karkare" userId="617a1434-c8ec-4218-83dd-b49db894626c" providerId="ADAL" clId="{ED586B08-05E9-4CBA-8CF9-03451F789156}" dt="2024-03-14T14:48:00.470" v="3329" actId="478"/>
          <ac:picMkLst>
            <pc:docMk/>
            <pc:sldMk cId="290667963" sldId="712"/>
            <ac:picMk id="8" creationId="{BF749A2C-6C64-2B26-DB6D-9BE36C07DCD6}"/>
          </ac:picMkLst>
        </pc:picChg>
        <pc:picChg chg="add mod">
          <ac:chgData name="Siddharth Karkare" userId="617a1434-c8ec-4218-83dd-b49db894626c" providerId="ADAL" clId="{ED586B08-05E9-4CBA-8CF9-03451F789156}" dt="2024-03-14T23:35:00.517" v="3721" actId="14100"/>
          <ac:picMkLst>
            <pc:docMk/>
            <pc:sldMk cId="290667963" sldId="712"/>
            <ac:picMk id="11" creationId="{009CC4CB-FF5E-F9B5-1E04-D808CD788ABE}"/>
          </ac:picMkLst>
        </pc:picChg>
        <pc:picChg chg="del">
          <ac:chgData name="Siddharth Karkare" userId="617a1434-c8ec-4218-83dd-b49db894626c" providerId="ADAL" clId="{ED586B08-05E9-4CBA-8CF9-03451F789156}" dt="2024-03-14T14:48:02.740" v="3330" actId="478"/>
          <ac:picMkLst>
            <pc:docMk/>
            <pc:sldMk cId="290667963" sldId="712"/>
            <ac:picMk id="32" creationId="{F33C8AF6-D68E-BA7D-915A-7FD15C78961B}"/>
          </ac:picMkLst>
        </pc:picChg>
        <pc:picChg chg="del">
          <ac:chgData name="Siddharth Karkare" userId="617a1434-c8ec-4218-83dd-b49db894626c" providerId="ADAL" clId="{ED586B08-05E9-4CBA-8CF9-03451F789156}" dt="2024-03-14T14:49:22.210" v="3400" actId="478"/>
          <ac:picMkLst>
            <pc:docMk/>
            <pc:sldMk cId="290667963" sldId="712"/>
            <ac:picMk id="54" creationId="{815E3939-88AE-7558-A4B3-C59F257EC86E}"/>
          </ac:picMkLst>
        </pc:picChg>
      </pc:sldChg>
      <pc:sldMasterChg chg="modSp mod modSldLayout">
        <pc:chgData name="Siddharth Karkare" userId="617a1434-c8ec-4218-83dd-b49db894626c" providerId="ADAL" clId="{ED586B08-05E9-4CBA-8CF9-03451F789156}" dt="2024-03-13T20:32:45.654" v="1646"/>
        <pc:sldMasterMkLst>
          <pc:docMk/>
          <pc:sldMasterMk cId="0" sldId="2147483660"/>
        </pc:sldMasterMkLst>
        <pc:spChg chg="mod">
          <ac:chgData name="Siddharth Karkare" userId="617a1434-c8ec-4218-83dd-b49db894626c" providerId="ADAL" clId="{ED586B08-05E9-4CBA-8CF9-03451F789156}" dt="2024-03-13T20:32:12.320" v="1645" actId="20577"/>
          <ac:spMkLst>
            <pc:docMk/>
            <pc:sldMasterMk cId="0" sldId="2147483660"/>
            <ac:spMk id="4100" creationId="{00000000-0000-0000-0000-000000000000}"/>
          </ac:spMkLst>
        </pc:spChg>
        <pc:sldLayoutChg chg="modSp mod">
          <pc:chgData name="Siddharth Karkare" userId="617a1434-c8ec-4218-83dd-b49db894626c" providerId="ADAL" clId="{ED586B08-05E9-4CBA-8CF9-03451F789156}" dt="2024-03-13T20:32:45.654" v="1646"/>
          <pc:sldLayoutMkLst>
            <pc:docMk/>
            <pc:sldMasterMk cId="0" sldId="2147483660"/>
            <pc:sldLayoutMk cId="0" sldId="2147483662"/>
          </pc:sldLayoutMkLst>
          <pc:spChg chg="mod">
            <ac:chgData name="Siddharth Karkare" userId="617a1434-c8ec-4218-83dd-b49db894626c" providerId="ADAL" clId="{ED586B08-05E9-4CBA-8CF9-03451F789156}" dt="2024-03-13T20:32:45.654" v="1646"/>
            <ac:spMkLst>
              <pc:docMk/>
              <pc:sldMasterMk cId="0" sldId="2147483660"/>
              <pc:sldLayoutMk cId="0" sldId="2147483662"/>
              <ac:spMk id="7" creationId="{566B4CD6-6387-49F7-8BE6-EB25270E3A67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7616-ECBD-CB4F-A207-8F29E7150674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6A9-6F14-8749-8EDD-000CD18B3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1pPr>
    <a:lvl2pPr marL="609173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2pPr>
    <a:lvl3pPr marL="1218347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3pPr>
    <a:lvl4pPr marL="1827520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4pPr>
    <a:lvl5pPr marL="2436693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5pPr>
    <a:lvl6pPr marL="3045866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6pPr>
    <a:lvl7pPr marL="3655040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7pPr>
    <a:lvl8pPr marL="4264213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8pPr>
    <a:lvl9pPr marL="4873386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2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68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22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1ED11-2ACC-37D4-A34D-13535F11E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E1929A-015B-E958-FEED-40B858B27E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6B2F27-08CD-4FF3-E803-EE8F93C89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0BE96-88F7-ADDC-FF9F-B6A3EE4E58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69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77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7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44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63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7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patent.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75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92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89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63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90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9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08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177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26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02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51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of Accelerator Materials…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54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Space charge only here; include small size too!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07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Larger energy than necessary—talk to figure.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26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6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04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have impacted a lot of research in accelerators and elsewhere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68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have impacted a lot of research in accelerators and elsewhere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29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Students and Postdocs in PHC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3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" y="2882545"/>
            <a:ext cx="184731" cy="3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798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1721" y="2318159"/>
            <a:ext cx="10272936" cy="2268045"/>
          </a:xfrm>
          <a:noFill/>
          <a:ln>
            <a:noFill/>
          </a:ln>
        </p:spPr>
        <p:txBody>
          <a:bodyPr/>
          <a:lstStyle>
            <a:lvl1pPr algn="ctr">
              <a:defRPr sz="5994">
                <a:solidFill>
                  <a:schemeClr val="tx2">
                    <a:lumMod val="50000"/>
                  </a:schemeClr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4687" y="1550784"/>
            <a:ext cx="1120992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8"/>
          </a:p>
        </p:txBody>
      </p:sp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42" y="138689"/>
            <a:ext cx="1223182" cy="1213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48DBB-9AD8-9740-862B-2CC8606F8F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1693" y="160017"/>
            <a:ext cx="8172364" cy="117133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AED86-C1BA-4BF5-8ACD-580751B5402A}" type="datetime1">
              <a:rPr lang="en-US" smtClean="0"/>
              <a:t>3/15/2024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4475" y="907627"/>
            <a:ext cx="3044825" cy="5721773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8931487" cy="5721773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CD9F3-2EDD-4069-95E3-9B9BE7DAC37D}" type="datetime1">
              <a:rPr lang="en-US" smtClean="0"/>
              <a:t>3/15/2024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877" y="189653"/>
            <a:ext cx="10338872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79300" cy="2819400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88"/>
            <a:ext cx="12179300" cy="2562013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28C3F4-C239-4F09-A38D-302F483BDAC0}" type="datetime1">
              <a:rPr lang="en-US" smtClean="0"/>
              <a:t>3/15/2024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79300" cy="8263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3"/>
            <a:ext cx="5988156" cy="5632027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144" y="921173"/>
            <a:ext cx="5988156" cy="5632027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DA2E8-EF4A-47D0-8D8C-B66786017CED}" type="datetime1">
              <a:rPr lang="en-US" smtClean="0"/>
              <a:t>3/15/2024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B4CD6-6387-49F7-8BE6-EB25270E3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5479D-2914-41E9-8ADA-09B5665ACDC6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54C756-B292-490C-A9E5-296418070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53F926-DF59-4749-B274-05AA045B6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081" y="4406901"/>
            <a:ext cx="10352405" cy="1362075"/>
          </a:xfrm>
        </p:spPr>
        <p:txBody>
          <a:bodyPr anchor="t"/>
          <a:lstStyle>
            <a:lvl1pPr algn="l">
              <a:defRPr sz="3996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081" y="2906713"/>
            <a:ext cx="10352405" cy="1500187"/>
          </a:xfrm>
        </p:spPr>
        <p:txBody>
          <a:bodyPr anchor="b"/>
          <a:lstStyle>
            <a:lvl1pPr marL="0" indent="0">
              <a:buNone/>
              <a:defRPr sz="2797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798"/>
            </a:lvl2pPr>
            <a:lvl3pPr marL="913394" indent="0">
              <a:buNone/>
              <a:defRPr sz="1598"/>
            </a:lvl3pPr>
            <a:lvl4pPr marL="1370092" indent="0">
              <a:buNone/>
              <a:defRPr sz="1398"/>
            </a:lvl4pPr>
            <a:lvl5pPr marL="1826789" indent="0">
              <a:buNone/>
              <a:defRPr sz="1398"/>
            </a:lvl5pPr>
            <a:lvl6pPr marL="2283485" indent="0">
              <a:buNone/>
              <a:defRPr sz="1398"/>
            </a:lvl6pPr>
            <a:lvl7pPr marL="2740182" indent="0">
              <a:buNone/>
              <a:defRPr sz="1398"/>
            </a:lvl7pPr>
            <a:lvl8pPr marL="3196880" indent="0">
              <a:buNone/>
              <a:defRPr sz="1398"/>
            </a:lvl8pPr>
            <a:lvl9pPr marL="3653578" indent="0">
              <a:buNone/>
              <a:defRPr sz="13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2638848" cy="228600"/>
          </a:xfrm>
          <a:ln/>
        </p:spPr>
        <p:txBody>
          <a:bodyPr/>
          <a:lstStyle>
            <a:lvl1pPr>
              <a:defRPr/>
            </a:lvl1pPr>
          </a:lstStyle>
          <a:p>
            <a:fld id="{2F297E26-AE0B-42B5-8048-DF92A4DC0DAC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88156" cy="5604933"/>
          </a:xfrm>
        </p:spPr>
        <p:txBody>
          <a:bodyPr/>
          <a:lstStyle>
            <a:lvl1pPr>
              <a:defRPr sz="27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144" y="948267"/>
            <a:ext cx="5988156" cy="5604933"/>
          </a:xfrm>
        </p:spPr>
        <p:txBody>
          <a:bodyPr/>
          <a:lstStyle>
            <a:lvl1pPr>
              <a:defRPr sz="27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D31D0-D4E7-4CF8-97E3-9CAC3AC6D73D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965" y="511395"/>
            <a:ext cx="5381306" cy="869068"/>
          </a:xfrm>
        </p:spPr>
        <p:txBody>
          <a:bodyPr anchor="b"/>
          <a:lstStyle>
            <a:lvl1pPr marL="0" indent="0">
              <a:buNone/>
              <a:defRPr sz="2397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998" b="1"/>
            </a:lvl2pPr>
            <a:lvl3pPr marL="913394" indent="0">
              <a:buNone/>
              <a:defRPr sz="1798" b="1"/>
            </a:lvl3pPr>
            <a:lvl4pPr marL="1370092" indent="0">
              <a:buNone/>
              <a:defRPr sz="1598" b="1"/>
            </a:lvl4pPr>
            <a:lvl5pPr marL="1826789" indent="0">
              <a:buNone/>
              <a:defRPr sz="1598" b="1"/>
            </a:lvl5pPr>
            <a:lvl6pPr marL="2283485" indent="0">
              <a:buNone/>
              <a:defRPr sz="1598" b="1"/>
            </a:lvl6pPr>
            <a:lvl7pPr marL="2740182" indent="0">
              <a:buNone/>
              <a:defRPr sz="1598" b="1"/>
            </a:lvl7pPr>
            <a:lvl8pPr marL="3196880" indent="0">
              <a:buNone/>
              <a:defRPr sz="1598" b="1"/>
            </a:lvl8pPr>
            <a:lvl9pPr marL="3653578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965" y="1461741"/>
            <a:ext cx="5381306" cy="4939059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920" y="511395"/>
            <a:ext cx="5383420" cy="869068"/>
          </a:xfrm>
        </p:spPr>
        <p:txBody>
          <a:bodyPr anchor="b"/>
          <a:lstStyle>
            <a:lvl1pPr marL="0" indent="0">
              <a:buNone/>
              <a:defRPr sz="2397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998" b="1"/>
            </a:lvl2pPr>
            <a:lvl3pPr marL="913394" indent="0">
              <a:buNone/>
              <a:defRPr sz="1798" b="1"/>
            </a:lvl3pPr>
            <a:lvl4pPr marL="1370092" indent="0">
              <a:buNone/>
              <a:defRPr sz="1598" b="1"/>
            </a:lvl4pPr>
            <a:lvl5pPr marL="1826789" indent="0">
              <a:buNone/>
              <a:defRPr sz="1598" b="1"/>
            </a:lvl5pPr>
            <a:lvl6pPr marL="2283485" indent="0">
              <a:buNone/>
              <a:defRPr sz="1598" b="1"/>
            </a:lvl6pPr>
            <a:lvl7pPr marL="2740182" indent="0">
              <a:buNone/>
              <a:defRPr sz="1598" b="1"/>
            </a:lvl7pPr>
            <a:lvl8pPr marL="3196880" indent="0">
              <a:buNone/>
              <a:defRPr sz="1598" b="1"/>
            </a:lvl8pPr>
            <a:lvl9pPr marL="3653578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920" y="1461741"/>
            <a:ext cx="5383420" cy="4939059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877F5-0676-407D-9A48-5717A3342ED1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51ABA-13F7-4416-A396-0E4DFCF0477F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2638848" cy="228600"/>
          </a:xfrm>
          <a:ln/>
        </p:spPr>
        <p:txBody>
          <a:bodyPr/>
          <a:lstStyle>
            <a:lvl1pPr>
              <a:defRPr/>
            </a:lvl1pPr>
          </a:lstStyle>
          <a:p>
            <a:fld id="{3040B2A7-937D-4A70-8783-263093B23D86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70" y="880535"/>
            <a:ext cx="4006906" cy="891117"/>
          </a:xfrm>
        </p:spPr>
        <p:txBody>
          <a:bodyPr anchor="b"/>
          <a:lstStyle>
            <a:lvl1pPr algn="l">
              <a:defRPr sz="1998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68" y="880535"/>
            <a:ext cx="6808567" cy="5582180"/>
          </a:xfrm>
        </p:spPr>
        <p:txBody>
          <a:bodyPr/>
          <a:lstStyle>
            <a:lvl1pPr>
              <a:defRPr sz="31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70" y="1771652"/>
            <a:ext cx="4006906" cy="4691063"/>
          </a:xfrm>
        </p:spPr>
        <p:txBody>
          <a:bodyPr/>
          <a:lstStyle>
            <a:lvl1pPr marL="0" indent="0">
              <a:buNone/>
              <a:defRPr sz="139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199"/>
            </a:lvl2pPr>
            <a:lvl3pPr marL="913394" indent="0">
              <a:buNone/>
              <a:defRPr sz="999"/>
            </a:lvl3pPr>
            <a:lvl4pPr marL="1370092" indent="0">
              <a:buNone/>
              <a:defRPr sz="899"/>
            </a:lvl4pPr>
            <a:lvl5pPr marL="1826789" indent="0">
              <a:buNone/>
              <a:defRPr sz="899"/>
            </a:lvl5pPr>
            <a:lvl6pPr marL="2283485" indent="0">
              <a:buNone/>
              <a:defRPr sz="899"/>
            </a:lvl6pPr>
            <a:lvl7pPr marL="2740182" indent="0">
              <a:buNone/>
              <a:defRPr sz="899"/>
            </a:lvl7pPr>
            <a:lvl8pPr marL="3196880" indent="0">
              <a:buNone/>
              <a:defRPr sz="899"/>
            </a:lvl8pPr>
            <a:lvl9pPr marL="3653578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20E05D-18A9-4AFB-A9EB-F326DB22FB0F}" type="datetime1">
              <a:rPr lang="en-US" smtClean="0"/>
              <a:t>3/15/2024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228" y="4800601"/>
            <a:ext cx="7307580" cy="566739"/>
          </a:xfrm>
        </p:spPr>
        <p:txBody>
          <a:bodyPr anchor="b"/>
          <a:lstStyle>
            <a:lvl1pPr algn="l">
              <a:defRPr sz="1998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7228" y="894081"/>
            <a:ext cx="7307580" cy="3833495"/>
          </a:xfrm>
        </p:spPr>
        <p:txBody>
          <a:bodyPr/>
          <a:lstStyle>
            <a:lvl1pPr marL="0" indent="0">
              <a:buNone/>
              <a:defRPr sz="31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2797"/>
            </a:lvl2pPr>
            <a:lvl3pPr marL="913394" indent="0">
              <a:buNone/>
              <a:defRPr sz="2397"/>
            </a:lvl3pPr>
            <a:lvl4pPr marL="1370092" indent="0">
              <a:buNone/>
              <a:defRPr sz="1998"/>
            </a:lvl4pPr>
            <a:lvl5pPr marL="1826789" indent="0">
              <a:buNone/>
              <a:defRPr sz="1998"/>
            </a:lvl5pPr>
            <a:lvl6pPr marL="2283485" indent="0">
              <a:buNone/>
              <a:defRPr sz="1998"/>
            </a:lvl6pPr>
            <a:lvl7pPr marL="2740182" indent="0">
              <a:buNone/>
              <a:defRPr sz="1998"/>
            </a:lvl7pPr>
            <a:lvl8pPr marL="3196880" indent="0">
              <a:buNone/>
              <a:defRPr sz="1998"/>
            </a:lvl8pPr>
            <a:lvl9pPr marL="3653578" indent="0">
              <a:buNone/>
              <a:defRPr sz="1998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228" y="5367339"/>
            <a:ext cx="7307580" cy="804863"/>
          </a:xfrm>
        </p:spPr>
        <p:txBody>
          <a:bodyPr/>
          <a:lstStyle>
            <a:lvl1pPr marL="0" indent="0">
              <a:buNone/>
              <a:defRPr sz="139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199"/>
            </a:lvl2pPr>
            <a:lvl3pPr marL="913394" indent="0">
              <a:buNone/>
              <a:defRPr sz="999"/>
            </a:lvl3pPr>
            <a:lvl4pPr marL="1370092" indent="0">
              <a:buNone/>
              <a:defRPr sz="899"/>
            </a:lvl4pPr>
            <a:lvl5pPr marL="1826789" indent="0">
              <a:buNone/>
              <a:defRPr sz="899"/>
            </a:lvl5pPr>
            <a:lvl6pPr marL="2283485" indent="0">
              <a:buNone/>
              <a:defRPr sz="899"/>
            </a:lvl6pPr>
            <a:lvl7pPr marL="2740182" indent="0">
              <a:buNone/>
              <a:defRPr sz="899"/>
            </a:lvl7pPr>
            <a:lvl8pPr marL="3196880" indent="0">
              <a:buNone/>
              <a:defRPr sz="899"/>
            </a:lvl8pPr>
            <a:lvl9pPr marL="3653578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269658-17EA-496C-98E1-C7A20F666825}" type="datetime1">
              <a:rPr lang="en-US" smtClean="0"/>
              <a:t>3/15/2024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84199"/>
            <a:ext cx="12179300" cy="57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94" y="6629400"/>
            <a:ext cx="26388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99" i="1" smtClean="0">
                <a:latin typeface="+mn-lt"/>
              </a:defRPr>
            </a:lvl1pPr>
          </a:lstStyle>
          <a:p>
            <a:fld id="{CCD56818-398B-4DDD-B60C-148FDD8FA9F4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5860" y="6629400"/>
            <a:ext cx="730758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99" i="1" smtClean="0">
                <a:latin typeface="+mn-lt"/>
              </a:defRPr>
            </a:lvl1pPr>
          </a:lstStyle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64358" y="6629400"/>
            <a:ext cx="9134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99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79300" cy="85344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346" y="816739"/>
            <a:ext cx="11752609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8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69" y="47329"/>
            <a:ext cx="783909" cy="713343"/>
          </a:xfrm>
          <a:prstGeom prst="rect">
            <a:avLst/>
          </a:prstGeom>
        </p:spPr>
      </p:pic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7962" y="28355"/>
            <a:ext cx="783041" cy="7660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29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5pPr>
      <a:lvl6pPr marL="456698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6pPr>
      <a:lvl7pPr marL="913394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7pPr>
      <a:lvl8pPr marL="1370092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8pPr>
      <a:lvl9pPr marL="1826789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9pPr>
    </p:titleStyle>
    <p:bodyStyle>
      <a:lvl1pPr marL="342522" indent="-342522" algn="l" rtl="0" eaLnBrk="1" fontAlgn="base" hangingPunct="1">
        <a:spcBef>
          <a:spcPct val="20000"/>
        </a:spcBef>
        <a:spcAft>
          <a:spcPct val="0"/>
        </a:spcAft>
        <a:buChar char="•"/>
        <a:defRPr sz="3197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133" indent="-285437" algn="l" rtl="0" eaLnBrk="1" fontAlgn="base" hangingPunct="1">
        <a:spcBef>
          <a:spcPct val="20000"/>
        </a:spcBef>
        <a:spcAft>
          <a:spcPct val="0"/>
        </a:spcAft>
        <a:buChar char="–"/>
        <a:defRPr sz="2397">
          <a:ln>
            <a:noFill/>
          </a:ln>
          <a:solidFill>
            <a:schemeClr val="tx1"/>
          </a:solidFill>
          <a:latin typeface="+mn-lt"/>
        </a:defRPr>
      </a:lvl2pPr>
      <a:lvl3pPr marL="1141742" indent="-228349" algn="l" rtl="0" eaLnBrk="1" fontAlgn="base" hangingPunct="1">
        <a:spcBef>
          <a:spcPct val="20000"/>
        </a:spcBef>
        <a:spcAft>
          <a:spcPct val="0"/>
        </a:spcAft>
        <a:buChar char="•"/>
        <a:defRPr sz="2397">
          <a:ln>
            <a:noFill/>
          </a:ln>
          <a:solidFill>
            <a:schemeClr val="tx1"/>
          </a:solidFill>
          <a:latin typeface="+mn-lt"/>
        </a:defRPr>
      </a:lvl3pPr>
      <a:lvl4pPr marL="1598440" indent="-228349" algn="l" rtl="0" eaLnBrk="1" fontAlgn="base" hangingPunct="1">
        <a:spcBef>
          <a:spcPct val="20000"/>
        </a:spcBef>
        <a:spcAft>
          <a:spcPct val="0"/>
        </a:spcAft>
        <a:buChar char="–"/>
        <a:defRPr sz="2397">
          <a:ln>
            <a:noFill/>
          </a:ln>
          <a:solidFill>
            <a:schemeClr val="tx1"/>
          </a:solidFill>
          <a:latin typeface="+mn-lt"/>
        </a:defRPr>
      </a:lvl4pPr>
      <a:lvl5pPr marL="2055138" indent="-228349" algn="l" rtl="0" eaLnBrk="1" fontAlgn="base" hangingPunct="1">
        <a:spcBef>
          <a:spcPct val="20000"/>
        </a:spcBef>
        <a:spcAft>
          <a:spcPct val="0"/>
        </a:spcAft>
        <a:buChar char="»"/>
        <a:defRPr sz="2397">
          <a:ln>
            <a:noFill/>
          </a:ln>
          <a:solidFill>
            <a:schemeClr val="tx1"/>
          </a:solidFill>
          <a:latin typeface="+mn-lt"/>
        </a:defRPr>
      </a:lvl5pPr>
      <a:lvl6pPr marL="2511834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6pPr>
      <a:lvl7pPr marL="2968532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7pPr>
      <a:lvl8pPr marL="3425229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8pPr>
      <a:lvl9pPr marL="3881925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698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394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2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789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5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2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8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jpeg"/><Relationship Id="rId18" Type="http://schemas.openxmlformats.org/officeDocument/2006/relationships/image" Target="../media/image51.png"/><Relationship Id="rId3" Type="http://schemas.openxmlformats.org/officeDocument/2006/relationships/image" Target="../media/image39.jpeg"/><Relationship Id="rId21" Type="http://schemas.openxmlformats.org/officeDocument/2006/relationships/image" Target="../media/image53.jpeg"/><Relationship Id="rId7" Type="http://schemas.openxmlformats.org/officeDocument/2006/relationships/image" Target="../media/image43.jpeg"/><Relationship Id="rId12" Type="http://schemas.microsoft.com/office/2007/relationships/hdphoto" Target="../media/hdphoto2.wdp"/><Relationship Id="rId17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6" Type="http://schemas.microsoft.com/office/2007/relationships/hdphoto" Target="../media/hdphoto3.wdp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6.png"/><Relationship Id="rId24" Type="http://schemas.openxmlformats.org/officeDocument/2006/relationships/image" Target="../media/image56.jpg"/><Relationship Id="rId5" Type="http://schemas.openxmlformats.org/officeDocument/2006/relationships/image" Target="../media/image41.jpeg"/><Relationship Id="rId15" Type="http://schemas.openxmlformats.org/officeDocument/2006/relationships/image" Target="../media/image49.png"/><Relationship Id="rId23" Type="http://schemas.openxmlformats.org/officeDocument/2006/relationships/image" Target="../media/image55.jpe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40.jpeg"/><Relationship Id="rId9" Type="http://schemas.openxmlformats.org/officeDocument/2006/relationships/image" Target="../media/image45.png"/><Relationship Id="rId14" Type="http://schemas.openxmlformats.org/officeDocument/2006/relationships/image" Target="../media/image48.jpeg"/><Relationship Id="rId22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6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notesSlide" Target="../notesSlides/notesSlide17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8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image" Target="../media/image8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5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t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13" Type="http://schemas.openxmlformats.org/officeDocument/2006/relationships/image" Target="../media/image116.png"/><Relationship Id="rId18" Type="http://schemas.openxmlformats.org/officeDocument/2006/relationships/image" Target="../media/image120.jpeg"/><Relationship Id="rId3" Type="http://schemas.openxmlformats.org/officeDocument/2006/relationships/image" Target="../media/image107.jpeg"/><Relationship Id="rId21" Type="http://schemas.openxmlformats.org/officeDocument/2006/relationships/image" Target="../media/image123.jpeg"/><Relationship Id="rId7" Type="http://schemas.openxmlformats.org/officeDocument/2006/relationships/image" Target="../media/image111.tiff"/><Relationship Id="rId12" Type="http://schemas.microsoft.com/office/2007/relationships/hdphoto" Target="../media/hdphoto5.wdp"/><Relationship Id="rId17" Type="http://schemas.openxmlformats.org/officeDocument/2006/relationships/image" Target="../media/image119.jpeg"/><Relationship Id="rId25" Type="http://schemas.microsoft.com/office/2007/relationships/hdphoto" Target="../media/hdphoto7.wdp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18.jpeg"/><Relationship Id="rId20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24" Type="http://schemas.openxmlformats.org/officeDocument/2006/relationships/image" Target="../media/image126.jpeg"/><Relationship Id="rId5" Type="http://schemas.openxmlformats.org/officeDocument/2006/relationships/image" Target="../media/image109.jpeg"/><Relationship Id="rId15" Type="http://schemas.openxmlformats.org/officeDocument/2006/relationships/image" Target="../media/image117.jpeg"/><Relationship Id="rId23" Type="http://schemas.openxmlformats.org/officeDocument/2006/relationships/image" Target="../media/image125.jpeg"/><Relationship Id="rId10" Type="http://schemas.openxmlformats.org/officeDocument/2006/relationships/image" Target="../media/image114.jpeg"/><Relationship Id="rId19" Type="http://schemas.openxmlformats.org/officeDocument/2006/relationships/image" Target="../media/image121.png"/><Relationship Id="rId4" Type="http://schemas.openxmlformats.org/officeDocument/2006/relationships/image" Target="../media/image108.jpg"/><Relationship Id="rId9" Type="http://schemas.openxmlformats.org/officeDocument/2006/relationships/image" Target="../media/image113.jpeg"/><Relationship Id="rId14" Type="http://schemas.microsoft.com/office/2007/relationships/hdphoto" Target="../media/hdphoto6.wdp"/><Relationship Id="rId22" Type="http://schemas.openxmlformats.org/officeDocument/2006/relationships/image" Target="../media/image12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1.png"/><Relationship Id="rId3" Type="http://schemas.openxmlformats.org/officeDocument/2006/relationships/image" Target="../media/image35.jpeg"/><Relationship Id="rId7" Type="http://schemas.openxmlformats.org/officeDocument/2006/relationships/image" Target="../media/image36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6.jpeg"/><Relationship Id="rId5" Type="http://schemas.openxmlformats.org/officeDocument/2006/relationships/image" Target="../media/image4.jpeg"/><Relationship Id="rId10" Type="http://schemas.openxmlformats.org/officeDocument/2006/relationships/image" Target="../media/image37.tiff"/><Relationship Id="rId4" Type="http://schemas.openxmlformats.org/officeDocument/2006/relationships/image" Target="../media/image15.png"/><Relationship Id="rId9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8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30.png"/><Relationship Id="rId4" Type="http://schemas.openxmlformats.org/officeDocument/2006/relationships/image" Target="../media/image470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>
            <a:extLst>
              <a:ext uri="{FF2B5EF4-FFF2-40B4-BE49-F238E27FC236}">
                <a16:creationId xmlns:a16="http://schemas.microsoft.com/office/drawing/2014/main" id="{F6CFD399-5DEA-4EAA-B89C-32C8541ADA32}"/>
              </a:ext>
            </a:extLst>
          </p:cNvPr>
          <p:cNvSpPr txBox="1">
            <a:spLocks/>
          </p:cNvSpPr>
          <p:nvPr/>
        </p:nvSpPr>
        <p:spPr bwMode="auto">
          <a:xfrm>
            <a:off x="2137787" y="1727927"/>
            <a:ext cx="7712736" cy="55116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Palatin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CBCCCB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</a:rPr>
              <a:t>Beam Production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BCCCB">
                  <a:lumMod val="50000"/>
                </a:srgbClr>
              </a:solidFill>
              <a:effectLst/>
              <a:uLnTx/>
              <a:uFillTx/>
              <a:latin typeface="Arial"/>
              <a:ea typeface="+mj-ea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BA3A760-758B-4AC8-988B-2B3F97FEE0F3}"/>
              </a:ext>
            </a:extLst>
          </p:cNvPr>
          <p:cNvSpPr txBox="1"/>
          <p:nvPr/>
        </p:nvSpPr>
        <p:spPr>
          <a:xfrm>
            <a:off x="3191244" y="2307984"/>
            <a:ext cx="5814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Jared Maxson, Associate Professor, Cornell University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1588E780-C06E-47AE-8F7E-9D982BFB4B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515" y="3225787"/>
            <a:ext cx="702534" cy="1104619"/>
          </a:xfrm>
          <a:prstGeom prst="rect">
            <a:avLst/>
          </a:prstGeom>
          <a:ln w="50800">
            <a:noFill/>
          </a:ln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30116FE7-F67A-48E7-A93B-BD6069046E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975" y="3236492"/>
            <a:ext cx="890947" cy="1083211"/>
          </a:xfrm>
          <a:prstGeom prst="rect">
            <a:avLst/>
          </a:prstGeom>
          <a:ln w="50800">
            <a:noFill/>
          </a:ln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6BACB05D-A501-47AB-B9B6-58B48D635CA3}"/>
              </a:ext>
            </a:extLst>
          </p:cNvPr>
          <p:cNvSpPr txBox="1"/>
          <p:nvPr/>
        </p:nvSpPr>
        <p:spPr>
          <a:xfrm>
            <a:off x="2113160" y="4372252"/>
            <a:ext cx="137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Richard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Hennig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B31B1B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U. Florida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B31B1B"/>
              </a:solidFill>
              <a:effectLst/>
              <a:uLnTx/>
              <a:uFillTx/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287801C1-6608-44A2-8D3A-762ECA9367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6"/>
          <a:stretch/>
        </p:blipFill>
        <p:spPr>
          <a:xfrm>
            <a:off x="6822673" y="3226089"/>
            <a:ext cx="963392" cy="116136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F5F7B97-AD09-4165-A620-44F1940BBF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380" y="3241544"/>
            <a:ext cx="801398" cy="1083212"/>
          </a:xfrm>
          <a:prstGeom prst="rect">
            <a:avLst/>
          </a:prstGeom>
          <a:ln w="50800">
            <a:noFill/>
          </a:ln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E2BB8E52-F059-4293-B63C-5771E4CF40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3385" y="3219673"/>
            <a:ext cx="693338" cy="1083212"/>
          </a:xfrm>
          <a:prstGeom prst="rect">
            <a:avLst/>
          </a:prstGeom>
          <a:ln w="50800">
            <a:noFill/>
          </a:ln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656C5D33-5C68-4CCA-B081-010B66E9F7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6272" y="3241544"/>
            <a:ext cx="690362" cy="1083211"/>
          </a:xfrm>
          <a:prstGeom prst="rect">
            <a:avLst/>
          </a:prstGeom>
          <a:ln w="50800">
            <a:noFill/>
          </a:ln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8A9BF50F-0014-4A58-B9FD-C2E1B88544FE}"/>
              </a:ext>
            </a:extLst>
          </p:cNvPr>
          <p:cNvSpPr txBox="1"/>
          <p:nvPr/>
        </p:nvSpPr>
        <p:spPr>
          <a:xfrm>
            <a:off x="9347272" y="4339340"/>
            <a:ext cx="1085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Tomas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Arias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Cornell.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A74D321-B1F1-4A6A-BA65-D655EA1B7A0F}"/>
              </a:ext>
            </a:extLst>
          </p:cNvPr>
          <p:cNvSpPr txBox="1"/>
          <p:nvPr/>
        </p:nvSpPr>
        <p:spPr>
          <a:xfrm>
            <a:off x="4117121" y="4387451"/>
            <a:ext cx="982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Melissa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Hines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Cornell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F367B8F-16B6-4683-A9F1-A8523E3BF4E0}"/>
              </a:ext>
            </a:extLst>
          </p:cNvPr>
          <p:cNvSpPr txBox="1"/>
          <p:nvPr/>
        </p:nvSpPr>
        <p:spPr>
          <a:xfrm>
            <a:off x="4966302" y="4382511"/>
            <a:ext cx="1093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Kyle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Shen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Cornell 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4864DFF-9103-4D6F-8E9E-30F78726C0BC}"/>
              </a:ext>
            </a:extLst>
          </p:cNvPr>
          <p:cNvSpPr txBox="1"/>
          <p:nvPr/>
        </p:nvSpPr>
        <p:spPr>
          <a:xfrm>
            <a:off x="5862388" y="4378753"/>
            <a:ext cx="1130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Pietro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Musumeci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B31B1B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UCLA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60618C1-A571-4B49-B31C-C52C29D176D1}"/>
              </a:ext>
            </a:extLst>
          </p:cNvPr>
          <p:cNvSpPr txBox="1"/>
          <p:nvPr/>
        </p:nvSpPr>
        <p:spPr>
          <a:xfrm>
            <a:off x="8468526" y="4372251"/>
            <a:ext cx="982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Oksana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Chubenko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B31B1B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NIU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B31B1B"/>
              </a:solidFill>
              <a:effectLst/>
              <a:uLnTx/>
              <a:uFillTx/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B393F4AD-EDF0-4D32-9E06-B5985506B043}"/>
              </a:ext>
            </a:extLst>
          </p:cNvPr>
          <p:cNvCxnSpPr>
            <a:cxnSpLocks/>
          </p:cNvCxnSpPr>
          <p:nvPr/>
        </p:nvCxnSpPr>
        <p:spPr>
          <a:xfrm>
            <a:off x="7694371" y="3137943"/>
            <a:ext cx="2531232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2EFB3126-6163-4E3A-853B-ECE4151CEE6E}"/>
              </a:ext>
            </a:extLst>
          </p:cNvPr>
          <p:cNvSpPr txBox="1"/>
          <p:nvPr/>
        </p:nvSpPr>
        <p:spPr>
          <a:xfrm>
            <a:off x="7844517" y="2824032"/>
            <a:ext cx="2230939" cy="377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theme leaders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BC8E26E-5245-475E-A8B4-28173FE84FA4}"/>
              </a:ext>
            </a:extLst>
          </p:cNvPr>
          <p:cNvSpPr/>
          <p:nvPr/>
        </p:nvSpPr>
        <p:spPr>
          <a:xfrm>
            <a:off x="1949284" y="5728224"/>
            <a:ext cx="8223250" cy="646331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Optimal outcome: Methods for x100 brighter electron </a:t>
            </a:r>
            <a:r>
              <a:rPr lang="en-US" sz="1800" i="1" kern="0" dirty="0">
                <a:solidFill>
                  <a:srgbClr val="000000"/>
                </a:solidFill>
              </a:rPr>
              <a:t>sources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through better photocathodes, enabling better X-ray sources, colliders and electron imaging. 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CBCCCB"/>
              </a:solidFill>
              <a:effectLst/>
              <a:uLnTx/>
              <a:uFillTx/>
            </a:endParaRPr>
          </a:p>
        </p:txBody>
      </p:sp>
      <p:pic>
        <p:nvPicPr>
          <p:cNvPr id="125" name="Picture 2" descr="Image result for siddharth karkare">
            <a:extLst>
              <a:ext uri="{FF2B5EF4-FFF2-40B4-BE49-F238E27FC236}">
                <a16:creationId xmlns:a16="http://schemas.microsoft.com/office/drawing/2014/main" id="{779DF1F5-75D5-430E-AF8C-D4A7014BA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4371" y="3231109"/>
            <a:ext cx="757695" cy="108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AF15ED2E-9136-4C09-8853-02E1378090EA}"/>
              </a:ext>
            </a:extLst>
          </p:cNvPr>
          <p:cNvSpPr txBox="1"/>
          <p:nvPr/>
        </p:nvSpPr>
        <p:spPr>
          <a:xfrm>
            <a:off x="6743026" y="4388066"/>
            <a:ext cx="982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Jared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Maxson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B31B1B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Cornell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EE8501E-8FF7-41C4-8F17-38F579C1AE96}"/>
              </a:ext>
            </a:extLst>
          </p:cNvPr>
          <p:cNvSpPr txBox="1"/>
          <p:nvPr/>
        </p:nvSpPr>
        <p:spPr>
          <a:xfrm>
            <a:off x="7494975" y="4380320"/>
            <a:ext cx="1089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Siddharth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Karkare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B31B1B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ASU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B31B1B"/>
              </a:solidFill>
              <a:effectLst/>
              <a:uLnTx/>
              <a:uFillTx/>
            </a:endParaRP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6D9D7CC0-25E7-4C6A-92E6-2F0AE52234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849" y="3218479"/>
            <a:ext cx="795784" cy="1104619"/>
          </a:xfrm>
          <a:prstGeom prst="rect">
            <a:avLst/>
          </a:prstGeom>
        </p:spPr>
      </p:pic>
      <p:sp>
        <p:nvSpPr>
          <p:cNvPr id="130" name="TextBox 40">
            <a:extLst>
              <a:ext uri="{FF2B5EF4-FFF2-40B4-BE49-F238E27FC236}">
                <a16:creationId xmlns:a16="http://schemas.microsoft.com/office/drawing/2014/main" id="{66D30C36-DB6E-4D16-B14D-75D8730784DB}"/>
              </a:ext>
            </a:extLst>
          </p:cNvPr>
          <p:cNvSpPr txBox="1"/>
          <p:nvPr/>
        </p:nvSpPr>
        <p:spPr>
          <a:xfrm>
            <a:off x="2933555" y="4414031"/>
            <a:ext cx="1377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Jamie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Rosenzweig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UCLA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473F59-69E7-2D83-04DA-3BAC301CE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38" y="3211093"/>
            <a:ext cx="770134" cy="116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93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DEC31B-A632-0540-A7DD-1BE2CB57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58" y="149443"/>
            <a:ext cx="11216954" cy="661877"/>
          </a:xfrm>
        </p:spPr>
        <p:txBody>
          <a:bodyPr/>
          <a:lstStyle/>
          <a:p>
            <a:r>
              <a:rPr lang="en-US" dirty="0"/>
              <a:t>PHC Graduate Students and Postdocs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FBA4F-C502-1BA5-07C2-7523B714296A}"/>
              </a:ext>
            </a:extLst>
          </p:cNvPr>
          <p:cNvSpPr txBox="1"/>
          <p:nvPr/>
        </p:nvSpPr>
        <p:spPr>
          <a:xfrm>
            <a:off x="293742" y="2292232"/>
            <a:ext cx="2142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Vivek Anil,</a:t>
            </a:r>
          </a:p>
          <a:p>
            <a:pPr algn="ctr"/>
            <a:r>
              <a:rPr lang="en-US" sz="1600" dirty="0"/>
              <a:t>Cornell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C7F763-71AF-EB16-D19E-D5E13DEE8460}"/>
              </a:ext>
            </a:extLst>
          </p:cNvPr>
          <p:cNvSpPr txBox="1"/>
          <p:nvPr/>
        </p:nvSpPr>
        <p:spPr>
          <a:xfrm>
            <a:off x="7197278" y="2345435"/>
            <a:ext cx="179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Daniel Franklin, NIU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9B6708-09B5-A6EF-5CB5-3134725248A4}"/>
              </a:ext>
            </a:extLst>
          </p:cNvPr>
          <p:cNvSpPr txBox="1"/>
          <p:nvPr/>
        </p:nvSpPr>
        <p:spPr>
          <a:xfrm>
            <a:off x="8891512" y="2368565"/>
            <a:ext cx="179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David Garcia, UCLA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A5CB43-9091-C009-470E-EEA8000FD7CB}"/>
              </a:ext>
            </a:extLst>
          </p:cNvPr>
          <p:cNvSpPr txBox="1"/>
          <p:nvPr/>
        </p:nvSpPr>
        <p:spPr>
          <a:xfrm>
            <a:off x="588912" y="4326351"/>
            <a:ext cx="1520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Jason Gibson, U Florida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1FA09D-298D-988E-A26E-218C5E9974A3}"/>
              </a:ext>
            </a:extLst>
          </p:cNvPr>
          <p:cNvSpPr txBox="1"/>
          <p:nvPr/>
        </p:nvSpPr>
        <p:spPr>
          <a:xfrm>
            <a:off x="2332833" y="4323166"/>
            <a:ext cx="1552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Tariqul Hasan, NIU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1A511B-BDFF-9272-6B12-A0D2539CE4F6}"/>
              </a:ext>
            </a:extLst>
          </p:cNvPr>
          <p:cNvSpPr txBox="1"/>
          <p:nvPr/>
        </p:nvSpPr>
        <p:spPr>
          <a:xfrm>
            <a:off x="4008394" y="4297580"/>
            <a:ext cx="164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Mariam </a:t>
            </a:r>
            <a:r>
              <a:rPr lang="en-US" sz="1600" dirty="0" err="1"/>
              <a:t>Hasany</a:t>
            </a:r>
            <a:r>
              <a:rPr lang="en-US" sz="1600" dirty="0"/>
              <a:t>, Cornell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832493-BC9C-8216-689A-C4250B312B96}"/>
              </a:ext>
            </a:extLst>
          </p:cNvPr>
          <p:cNvSpPr txBox="1"/>
          <p:nvPr/>
        </p:nvSpPr>
        <p:spPr>
          <a:xfrm>
            <a:off x="5702939" y="4212664"/>
            <a:ext cx="1547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Ali </a:t>
            </a:r>
            <a:r>
              <a:rPr lang="en-US" sz="1600" dirty="0" err="1"/>
              <a:t>Kachwala</a:t>
            </a:r>
            <a:r>
              <a:rPr lang="en-US" sz="1600" dirty="0"/>
              <a:t>, ASU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7A3723-5B40-5F7F-AF7B-4F52A35D54E0}"/>
              </a:ext>
            </a:extLst>
          </p:cNvPr>
          <p:cNvSpPr txBox="1"/>
          <p:nvPr/>
        </p:nvSpPr>
        <p:spPr>
          <a:xfrm>
            <a:off x="7342326" y="4246642"/>
            <a:ext cx="1509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Gerard Lawler, UCLA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2C5FE5-3247-B47E-2BEE-F92E217B4B7C}"/>
              </a:ext>
            </a:extLst>
          </p:cNvPr>
          <p:cNvSpPr txBox="1"/>
          <p:nvPr/>
        </p:nvSpPr>
        <p:spPr>
          <a:xfrm>
            <a:off x="8861213" y="4238976"/>
            <a:ext cx="1902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Sam Levenson, Cornell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42DC05-6387-914F-1213-99279F8C5356}"/>
              </a:ext>
            </a:extLst>
          </p:cNvPr>
          <p:cNvSpPr txBox="1"/>
          <p:nvPr/>
        </p:nvSpPr>
        <p:spPr>
          <a:xfrm>
            <a:off x="1708839" y="6218420"/>
            <a:ext cx="1706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Joshua Mann, UCLA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F68C091-F51B-D245-58FF-E180C75C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10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E2E06C-09EF-92EC-7D1F-39D99AC25967}"/>
              </a:ext>
            </a:extLst>
          </p:cNvPr>
          <p:cNvSpPr txBox="1"/>
          <p:nvPr/>
        </p:nvSpPr>
        <p:spPr>
          <a:xfrm>
            <a:off x="2133457" y="2281315"/>
            <a:ext cx="1937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Mansoure</a:t>
            </a:r>
            <a:r>
              <a:rPr lang="en-US" sz="1600" dirty="0"/>
              <a:t> </a:t>
            </a:r>
            <a:r>
              <a:rPr lang="en-US" sz="1600" dirty="0" err="1"/>
              <a:t>Moeini</a:t>
            </a:r>
            <a:r>
              <a:rPr lang="en-US" sz="1600" dirty="0"/>
              <a:t> </a:t>
            </a:r>
            <a:r>
              <a:rPr lang="en-US" sz="1600" dirty="0" err="1"/>
              <a:t>Rizi</a:t>
            </a:r>
            <a:r>
              <a:rPr lang="en-US" sz="1600" dirty="0"/>
              <a:t>, ASU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E26D9-A4E9-2FF8-E593-889D7719181A}"/>
              </a:ext>
            </a:extLst>
          </p:cNvPr>
          <p:cNvSpPr txBox="1"/>
          <p:nvPr/>
        </p:nvSpPr>
        <p:spPr>
          <a:xfrm>
            <a:off x="5603134" y="2349138"/>
            <a:ext cx="1937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Azriel</a:t>
            </a:r>
            <a:r>
              <a:rPr lang="en-US" sz="1600" dirty="0"/>
              <a:t> Finsterer, Cornell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DFCBE8-31F1-1FCE-7426-A985B43509B9}"/>
              </a:ext>
            </a:extLst>
          </p:cNvPr>
          <p:cNvSpPr txBox="1"/>
          <p:nvPr/>
        </p:nvSpPr>
        <p:spPr>
          <a:xfrm>
            <a:off x="3402681" y="6083870"/>
            <a:ext cx="181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Chad Pennington, Cornell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26932-3BC7-A2B5-8DA5-33EEF59BB356}"/>
              </a:ext>
            </a:extLst>
          </p:cNvPr>
          <p:cNvSpPr txBox="1"/>
          <p:nvPr/>
        </p:nvSpPr>
        <p:spPr>
          <a:xfrm>
            <a:off x="5079713" y="6095560"/>
            <a:ext cx="1706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Annabel </a:t>
            </a:r>
            <a:r>
              <a:rPr lang="en-US" sz="1600" dirty="0" err="1"/>
              <a:t>Selino</a:t>
            </a:r>
            <a:r>
              <a:rPr lang="en-US" sz="1600" dirty="0"/>
              <a:t>, Cornell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162AA-4A55-B245-3889-EA731E1047B6}"/>
              </a:ext>
            </a:extLst>
          </p:cNvPr>
          <p:cNvSpPr txBox="1"/>
          <p:nvPr/>
        </p:nvSpPr>
        <p:spPr>
          <a:xfrm>
            <a:off x="6803676" y="6087927"/>
            <a:ext cx="1423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Tyler Wu, Cornell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2EE2CF-17B3-0D7B-CB42-9AB880089E08}"/>
              </a:ext>
            </a:extLst>
          </p:cNvPr>
          <p:cNvSpPr txBox="1"/>
          <p:nvPr/>
        </p:nvSpPr>
        <p:spPr>
          <a:xfrm>
            <a:off x="8467397" y="6110469"/>
            <a:ext cx="1423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Amy Zhu, Cornell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B1D05D-1223-7C6B-417E-A9CF33A2919C}"/>
              </a:ext>
            </a:extLst>
          </p:cNvPr>
          <p:cNvSpPr txBox="1"/>
          <p:nvPr/>
        </p:nvSpPr>
        <p:spPr>
          <a:xfrm>
            <a:off x="3946214" y="2349138"/>
            <a:ext cx="1813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Elena Echeverria, Cornell</a:t>
            </a:r>
          </a:p>
        </p:txBody>
      </p:sp>
      <p:pic>
        <p:nvPicPr>
          <p:cNvPr id="23" name="Picture 2" descr="Vivek Anil">
            <a:extLst>
              <a:ext uri="{FF2B5EF4-FFF2-40B4-BE49-F238E27FC236}">
                <a16:creationId xmlns:a16="http://schemas.microsoft.com/office/drawing/2014/main" id="{480669B0-B4BA-9D9E-B45C-C030879FB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8617" y="952005"/>
            <a:ext cx="1254840" cy="130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2BC4B24-DCC4-9D7F-4665-C4205D146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9633" y="952005"/>
            <a:ext cx="1236589" cy="141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aniel Franklin photo">
            <a:extLst>
              <a:ext uri="{FF2B5EF4-FFF2-40B4-BE49-F238E27FC236}">
                <a16:creationId xmlns:a16="http://schemas.microsoft.com/office/drawing/2014/main" id="{C8A6B148-5458-D9DB-EA55-B3ECA2B9D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7329" y="952005"/>
            <a:ext cx="1387683" cy="135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4741E60-77EE-559D-B507-89683A6DF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76303" y="952005"/>
            <a:ext cx="1236589" cy="143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8A7D6AE-2531-6DD3-F53A-9D635F21B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843" y="3019057"/>
            <a:ext cx="1304705" cy="131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749FE91-147C-3DBA-7FC3-F926E0EFF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0680" y="3037472"/>
            <a:ext cx="1319797" cy="128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riam Hasany">
            <a:extLst>
              <a:ext uri="{FF2B5EF4-FFF2-40B4-BE49-F238E27FC236}">
                <a16:creationId xmlns:a16="http://schemas.microsoft.com/office/drawing/2014/main" id="{316DF832-A438-14E8-A6E8-E7A24C9C2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9939" y="3053624"/>
            <a:ext cx="1297219" cy="128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023D878-79E2-0AD6-A675-B096CA5D8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5845" y="2963714"/>
            <a:ext cx="1180378" cy="128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665E5208-669A-C586-22C4-F6C61409E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5299" y="2904663"/>
            <a:ext cx="1282928" cy="128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A3A140D-7D8F-8E5E-0271-7E56974AC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76303" y="2953340"/>
            <a:ext cx="1160624" cy="12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B7745F7-BD1C-D3D6-66F0-096A03816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4158" y="8479627"/>
            <a:ext cx="252920" cy="25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319E680E-581C-83B9-EB78-0D809525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891" y="4910292"/>
            <a:ext cx="1228526" cy="122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CA17EC34-D6A1-4F3C-92A3-AB917F2CB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0775" y="4943092"/>
            <a:ext cx="1304704" cy="127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AE87C30A-7E45-1077-75E2-DF9C10DF4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7399" y="4910292"/>
            <a:ext cx="1270212" cy="122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42E848A9-148B-B4DB-D086-86DE3A603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3714" y="4919091"/>
            <a:ext cx="1208685" cy="122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B96536B9-0AA0-C9FE-FAFC-6AE95146E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8218" y="4910293"/>
            <a:ext cx="1203911" cy="123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0F9F516B-AA89-E62E-287D-F612D785C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6032" y="952004"/>
            <a:ext cx="1273770" cy="139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FC4320E-A9AD-5230-3F92-C59C651C8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F550-1D08-4733-987A-2B8230E268A9}" type="datetime1">
              <a:rPr lang="en-US" smtClean="0"/>
              <a:t>3/15/2024</a:t>
            </a:fld>
            <a:endParaRPr lang="en-US" dirty="0"/>
          </a:p>
        </p:txBody>
      </p:sp>
      <p:pic>
        <p:nvPicPr>
          <p:cNvPr id="11" name="Picture 10" descr="A person wearing a head scarf&#10;&#10;Description automatically generated">
            <a:extLst>
              <a:ext uri="{FF2B5EF4-FFF2-40B4-BE49-F238E27FC236}">
                <a16:creationId xmlns:a16="http://schemas.microsoft.com/office/drawing/2014/main" id="{A0BB9BA2-4D3A-4758-DE61-4C84832F54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01137" y="909433"/>
            <a:ext cx="1416251" cy="14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61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1BDA98-94AB-48B3-9444-F61A6027E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747" y="3890065"/>
            <a:ext cx="2489200" cy="635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5FFB16-A691-4CA6-B80D-010D6EE88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397" y="3829477"/>
            <a:ext cx="2547635" cy="75617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B69BB5-02A7-F740-A135-9B08AE6DB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87" y="863395"/>
            <a:ext cx="11957726" cy="998373"/>
          </a:xfrm>
        </p:spPr>
        <p:txBody>
          <a:bodyPr/>
          <a:lstStyle/>
          <a:p>
            <a:r>
              <a:rPr lang="en-US" sz="2000" dirty="0"/>
              <a:t>Theme PHC is strongly connected to Beam Dynamics and Control—we hold regular joint meetings, multiple overlap areas.</a:t>
            </a:r>
          </a:p>
          <a:p>
            <a:r>
              <a:rPr lang="en-US" sz="2000" dirty="0"/>
              <a:t>National Laboratory and industry partners:</a:t>
            </a:r>
          </a:p>
          <a:p>
            <a:pPr marL="0" indent="0">
              <a:buNone/>
            </a:pPr>
            <a:r>
              <a:rPr lang="en-US" sz="2000" dirty="0"/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6B9468-9F0C-934B-A4A1-1DCB49FA2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211A5E-2D83-45AD-B9FA-3299E4050B7E}"/>
              </a:ext>
            </a:extLst>
          </p:cNvPr>
          <p:cNvGrpSpPr/>
          <p:nvPr/>
        </p:nvGrpSpPr>
        <p:grpSpPr>
          <a:xfrm>
            <a:off x="110787" y="1936026"/>
            <a:ext cx="4180404" cy="1685925"/>
            <a:chOff x="273275" y="1972904"/>
            <a:chExt cx="4614136" cy="16859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75B3218-6CF5-4054-A65A-8BE33C60738E}"/>
                </a:ext>
              </a:extLst>
            </p:cNvPr>
            <p:cNvGrpSpPr/>
            <p:nvPr/>
          </p:nvGrpSpPr>
          <p:grpSpPr>
            <a:xfrm>
              <a:off x="273275" y="1972904"/>
              <a:ext cx="4614136" cy="1685925"/>
              <a:chOff x="438457" y="2204588"/>
              <a:chExt cx="4614136" cy="1685925"/>
            </a:xfrm>
          </p:grpSpPr>
          <p:pic>
            <p:nvPicPr>
              <p:cNvPr id="2050" name="Picture 2" descr="Image result for lbl logo">
                <a:extLst>
                  <a:ext uri="{FF2B5EF4-FFF2-40B4-BE49-F238E27FC236}">
                    <a16:creationId xmlns:a16="http://schemas.microsoft.com/office/drawing/2014/main" id="{484933E0-4790-498D-BB62-8BC4738772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457" y="2204588"/>
                <a:ext cx="2190750" cy="16859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84BD1F-D046-4E51-9762-02C1A02E8236}"/>
                  </a:ext>
                </a:extLst>
              </p:cNvPr>
              <p:cNvSpPr txBox="1"/>
              <p:nvPr/>
            </p:nvSpPr>
            <p:spPr>
              <a:xfrm>
                <a:off x="2588457" y="2347898"/>
                <a:ext cx="246413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Cathode characterization</a:t>
                </a:r>
              </a:p>
              <a:p>
                <a:r>
                  <a:rPr lang="en-US" sz="1600" dirty="0"/>
                  <a:t>Photoinjector Physics</a:t>
                </a:r>
              </a:p>
              <a:p>
                <a:r>
                  <a:rPr lang="en-US" sz="1600" dirty="0"/>
                  <a:t>Emittance Diagnostics </a:t>
                </a:r>
              </a:p>
              <a:p>
                <a:r>
                  <a:rPr lang="en-US" sz="1600" dirty="0"/>
                  <a:t>Nanofabrication</a:t>
                </a:r>
              </a:p>
            </p:txBody>
          </p:sp>
        </p:grpSp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id="{0AE94DC5-B638-423E-A048-B9BFF1589D30}"/>
                </a:ext>
              </a:extLst>
            </p:cNvPr>
            <p:cNvSpPr/>
            <p:nvPr/>
          </p:nvSpPr>
          <p:spPr>
            <a:xfrm>
              <a:off x="279175" y="2023479"/>
              <a:ext cx="4558296" cy="1635349"/>
            </a:xfrm>
            <a:prstGeom prst="snip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: Single Corner Snipped 13">
            <a:extLst>
              <a:ext uri="{FF2B5EF4-FFF2-40B4-BE49-F238E27FC236}">
                <a16:creationId xmlns:a16="http://schemas.microsoft.com/office/drawing/2014/main" id="{A2E4A354-BF4C-43B5-BD22-08AB87BE1AEE}"/>
              </a:ext>
            </a:extLst>
          </p:cNvPr>
          <p:cNvSpPr/>
          <p:nvPr/>
        </p:nvSpPr>
        <p:spPr>
          <a:xfrm>
            <a:off x="4383525" y="1975428"/>
            <a:ext cx="3741465" cy="1635349"/>
          </a:xfrm>
          <a:prstGeom prst="snip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Image result for SLAC logo">
            <a:extLst>
              <a:ext uri="{FF2B5EF4-FFF2-40B4-BE49-F238E27FC236}">
                <a16:creationId xmlns:a16="http://schemas.microsoft.com/office/drawing/2014/main" id="{8E75C993-E337-494C-8F2E-A75094557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539" y="2041619"/>
            <a:ext cx="25050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A8A456-C792-4490-A02C-2C7EA7C42F0A}"/>
              </a:ext>
            </a:extLst>
          </p:cNvPr>
          <p:cNvSpPr txBox="1"/>
          <p:nvPr/>
        </p:nvSpPr>
        <p:spPr>
          <a:xfrm>
            <a:off x="4627530" y="2811205"/>
            <a:ext cx="336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With theme 3: Space charge simulations with low MTE cathodes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22BAF0-AF8E-42EC-B643-9DA9B72493EB}"/>
              </a:ext>
            </a:extLst>
          </p:cNvPr>
          <p:cNvGrpSpPr/>
          <p:nvPr/>
        </p:nvGrpSpPr>
        <p:grpSpPr>
          <a:xfrm>
            <a:off x="64052" y="3758852"/>
            <a:ext cx="3208252" cy="1483784"/>
            <a:chOff x="479906" y="4326440"/>
            <a:chExt cx="3077405" cy="1635349"/>
          </a:xfrm>
        </p:grpSpPr>
        <p:sp>
          <p:nvSpPr>
            <p:cNvPr id="18" name="Rectangle: Single Corner Snipped 17">
              <a:extLst>
                <a:ext uri="{FF2B5EF4-FFF2-40B4-BE49-F238E27FC236}">
                  <a16:creationId xmlns:a16="http://schemas.microsoft.com/office/drawing/2014/main" id="{E8198488-32EB-4BF4-894C-7FE934188F12}"/>
                </a:ext>
              </a:extLst>
            </p:cNvPr>
            <p:cNvSpPr/>
            <p:nvPr/>
          </p:nvSpPr>
          <p:spPr>
            <a:xfrm>
              <a:off x="479906" y="4326440"/>
              <a:ext cx="3020961" cy="1635349"/>
            </a:xfrm>
            <a:prstGeom prst="snip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74F28E7-6EF1-4ECE-9E00-D3B43A2E3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906" y="4326440"/>
              <a:ext cx="1635349" cy="16353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51B861-635B-4E12-9F17-81BF85F8D9F3}"/>
                </a:ext>
              </a:extLst>
            </p:cNvPr>
            <p:cNvSpPr txBox="1"/>
            <p:nvPr/>
          </p:nvSpPr>
          <p:spPr>
            <a:xfrm>
              <a:off x="2115255" y="4783889"/>
              <a:ext cx="1442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Photocathode </a:t>
              </a:r>
            </a:p>
            <a:p>
              <a:r>
                <a:rPr lang="en-US" sz="1600" dirty="0"/>
                <a:t>simulation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61FD47-CD81-4835-B6DF-4C8EA186D2C1}"/>
              </a:ext>
            </a:extLst>
          </p:cNvPr>
          <p:cNvGrpSpPr/>
          <p:nvPr/>
        </p:nvGrpSpPr>
        <p:grpSpPr>
          <a:xfrm>
            <a:off x="3293416" y="3758852"/>
            <a:ext cx="2822440" cy="1483784"/>
            <a:chOff x="479906" y="4326440"/>
            <a:chExt cx="3154097" cy="1635349"/>
          </a:xfrm>
        </p:grpSpPr>
        <p:sp>
          <p:nvSpPr>
            <p:cNvPr id="26" name="Rectangle: Single Corner Snipped 25">
              <a:extLst>
                <a:ext uri="{FF2B5EF4-FFF2-40B4-BE49-F238E27FC236}">
                  <a16:creationId xmlns:a16="http://schemas.microsoft.com/office/drawing/2014/main" id="{E43B4CD5-B7B9-43DC-8B53-D686A1C231B3}"/>
                </a:ext>
              </a:extLst>
            </p:cNvPr>
            <p:cNvSpPr/>
            <p:nvPr/>
          </p:nvSpPr>
          <p:spPr>
            <a:xfrm>
              <a:off x="479906" y="4326440"/>
              <a:ext cx="3154097" cy="1635349"/>
            </a:xfrm>
            <a:prstGeom prst="snip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F00995-662E-4C74-8778-F4D1162D5A46}"/>
                </a:ext>
              </a:extLst>
            </p:cNvPr>
            <p:cNvSpPr txBox="1"/>
            <p:nvPr/>
          </p:nvSpPr>
          <p:spPr>
            <a:xfrm>
              <a:off x="1150110" y="5237698"/>
              <a:ext cx="2430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RF gun load-lock development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6F5735-FF21-4E3C-B179-DB2E39FDEB73}"/>
              </a:ext>
            </a:extLst>
          </p:cNvPr>
          <p:cNvGrpSpPr/>
          <p:nvPr/>
        </p:nvGrpSpPr>
        <p:grpSpPr>
          <a:xfrm>
            <a:off x="6254258" y="3758853"/>
            <a:ext cx="2911502" cy="1483784"/>
            <a:chOff x="479906" y="4326440"/>
            <a:chExt cx="3253625" cy="1635349"/>
          </a:xfrm>
        </p:grpSpPr>
        <p:sp>
          <p:nvSpPr>
            <p:cNvPr id="31" name="Rectangle: Single Corner Snipped 30">
              <a:extLst>
                <a:ext uri="{FF2B5EF4-FFF2-40B4-BE49-F238E27FC236}">
                  <a16:creationId xmlns:a16="http://schemas.microsoft.com/office/drawing/2014/main" id="{47806EB1-EA5F-4E91-87F5-5FE1AD1B505F}"/>
                </a:ext>
              </a:extLst>
            </p:cNvPr>
            <p:cNvSpPr/>
            <p:nvPr/>
          </p:nvSpPr>
          <p:spPr>
            <a:xfrm>
              <a:off x="479906" y="4326440"/>
              <a:ext cx="3154097" cy="1635349"/>
            </a:xfrm>
            <a:prstGeom prst="snip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7235FC-10D8-49D9-8C6A-E7D218DC0B8E}"/>
                </a:ext>
              </a:extLst>
            </p:cNvPr>
            <p:cNvSpPr txBox="1"/>
            <p:nvPr/>
          </p:nvSpPr>
          <p:spPr>
            <a:xfrm>
              <a:off x="579435" y="5243133"/>
              <a:ext cx="3154096" cy="644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Cathodes for semiconductor metrology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A372C-06DD-4CAD-8BAA-75FF045F3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886A5-61AB-4284-8AEA-160B84B49660}" type="datetime1">
              <a:rPr lang="en-US" smtClean="0"/>
              <a:t>3/15/2024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E75CDDB-9774-417B-AD65-DC279931648B}"/>
              </a:ext>
            </a:extLst>
          </p:cNvPr>
          <p:cNvGrpSpPr/>
          <p:nvPr/>
        </p:nvGrpSpPr>
        <p:grpSpPr>
          <a:xfrm>
            <a:off x="9186873" y="3758851"/>
            <a:ext cx="2864665" cy="1483785"/>
            <a:chOff x="479906" y="4381781"/>
            <a:chExt cx="3201284" cy="1483785"/>
          </a:xfrm>
        </p:grpSpPr>
        <p:sp>
          <p:nvSpPr>
            <p:cNvPr id="29" name="Rectangle: Single Corner Snipped 28">
              <a:extLst>
                <a:ext uri="{FF2B5EF4-FFF2-40B4-BE49-F238E27FC236}">
                  <a16:creationId xmlns:a16="http://schemas.microsoft.com/office/drawing/2014/main" id="{D5CBEFA0-449F-435E-BB2E-CF413BCF2B93}"/>
                </a:ext>
              </a:extLst>
            </p:cNvPr>
            <p:cNvSpPr/>
            <p:nvPr/>
          </p:nvSpPr>
          <p:spPr>
            <a:xfrm>
              <a:off x="479906" y="4381781"/>
              <a:ext cx="3154097" cy="1483785"/>
            </a:xfrm>
            <a:prstGeom prst="snip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6EBB2F9-8594-4AA2-9ADF-5218E5D55AAF}"/>
                </a:ext>
              </a:extLst>
            </p:cNvPr>
            <p:cNvSpPr txBox="1"/>
            <p:nvPr/>
          </p:nvSpPr>
          <p:spPr>
            <a:xfrm>
              <a:off x="527093" y="5527012"/>
              <a:ext cx="31540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Photocathode development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142E5C-E555-26D8-A046-7F988268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ACBF-67A4-AF45-A94F-B7DDCCF6C6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4138" y="3803474"/>
            <a:ext cx="2209800" cy="10795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067CA6A-0A0D-309B-3FE8-C43686CF9CBE}"/>
              </a:ext>
            </a:extLst>
          </p:cNvPr>
          <p:cNvGrpSpPr/>
          <p:nvPr/>
        </p:nvGrpSpPr>
        <p:grpSpPr>
          <a:xfrm>
            <a:off x="3270763" y="5349817"/>
            <a:ext cx="2834746" cy="1439242"/>
            <a:chOff x="4557812" y="5331876"/>
            <a:chExt cx="2834746" cy="1439242"/>
          </a:xfrm>
        </p:grpSpPr>
        <p:sp>
          <p:nvSpPr>
            <p:cNvPr id="7" name="Rectangle: Single Corner Snipped 30">
              <a:extLst>
                <a:ext uri="{FF2B5EF4-FFF2-40B4-BE49-F238E27FC236}">
                  <a16:creationId xmlns:a16="http://schemas.microsoft.com/office/drawing/2014/main" id="{0E2DCAC3-54C5-0690-D041-F22812598FF0}"/>
                </a:ext>
              </a:extLst>
            </p:cNvPr>
            <p:cNvSpPr/>
            <p:nvPr/>
          </p:nvSpPr>
          <p:spPr>
            <a:xfrm>
              <a:off x="4557812" y="5331876"/>
              <a:ext cx="2822440" cy="1439242"/>
            </a:xfrm>
            <a:prstGeom prst="snip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C2545DB-5F0A-1A27-4385-DEB21577C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57812" y="5341831"/>
              <a:ext cx="1416034" cy="142325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233F7E-DB9A-157A-928D-94B7C03F1382}"/>
                </a:ext>
              </a:extLst>
            </p:cNvPr>
            <p:cNvSpPr txBox="1"/>
            <p:nvPr/>
          </p:nvSpPr>
          <p:spPr>
            <a:xfrm>
              <a:off x="6128162" y="5512888"/>
              <a:ext cx="12643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xLight</a:t>
              </a:r>
              <a:r>
                <a:rPr lang="en-US" sz="1600" dirty="0"/>
                <a:t>:</a:t>
              </a:r>
            </a:p>
            <a:p>
              <a:r>
                <a:rPr lang="en-US" sz="1600" dirty="0"/>
                <a:t>High power electron sources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EDF5EBC-2341-303C-8551-8648E397C312}"/>
              </a:ext>
            </a:extLst>
          </p:cNvPr>
          <p:cNvGrpSpPr/>
          <p:nvPr/>
        </p:nvGrpSpPr>
        <p:grpSpPr>
          <a:xfrm>
            <a:off x="6352127" y="5341557"/>
            <a:ext cx="3925496" cy="1494036"/>
            <a:chOff x="4557812" y="5331876"/>
            <a:chExt cx="3925496" cy="1494036"/>
          </a:xfrm>
        </p:grpSpPr>
        <p:sp>
          <p:nvSpPr>
            <p:cNvPr id="35" name="Rectangle: Single Corner Snipped 30">
              <a:extLst>
                <a:ext uri="{FF2B5EF4-FFF2-40B4-BE49-F238E27FC236}">
                  <a16:creationId xmlns:a16="http://schemas.microsoft.com/office/drawing/2014/main" id="{4A3E2C37-294E-70D4-C84F-8AD989836749}"/>
                </a:ext>
              </a:extLst>
            </p:cNvPr>
            <p:cNvSpPr/>
            <p:nvPr/>
          </p:nvSpPr>
          <p:spPr>
            <a:xfrm>
              <a:off x="4557812" y="5331876"/>
              <a:ext cx="2822440" cy="1439242"/>
            </a:xfrm>
            <a:prstGeom prst="snip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29DCDE-ECE6-9460-D849-64F63EC4D4B6}"/>
                </a:ext>
              </a:extLst>
            </p:cNvPr>
            <p:cNvSpPr txBox="1"/>
            <p:nvPr/>
          </p:nvSpPr>
          <p:spPr>
            <a:xfrm>
              <a:off x="4828884" y="6241137"/>
              <a:ext cx="3654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Cathodes for electron </a:t>
              </a:r>
            </a:p>
            <a:p>
              <a:r>
                <a:rPr lang="en-US" sz="1600" dirty="0"/>
                <a:t>microscopes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21171968-AE1D-AB07-512D-054CB41482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3624" y="5408833"/>
            <a:ext cx="2151405" cy="906379"/>
          </a:xfrm>
          <a:prstGeom prst="rect">
            <a:avLst/>
          </a:prstGeom>
        </p:spPr>
      </p:pic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92767C5C-C777-62A1-DDB7-8155284C6EB1}"/>
              </a:ext>
            </a:extLst>
          </p:cNvPr>
          <p:cNvSpPr/>
          <p:nvPr/>
        </p:nvSpPr>
        <p:spPr>
          <a:xfrm>
            <a:off x="8217325" y="1973499"/>
            <a:ext cx="3654424" cy="1635349"/>
          </a:xfrm>
          <a:prstGeom prst="snip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15F650C-8A5C-7CD9-85F9-BECD2789E3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5787" y="2065754"/>
            <a:ext cx="2857500" cy="69532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10DD655-C4D0-CF93-678C-B7B83FB731F8}"/>
              </a:ext>
            </a:extLst>
          </p:cNvPr>
          <p:cNvSpPr txBox="1"/>
          <p:nvPr/>
        </p:nvSpPr>
        <p:spPr>
          <a:xfrm>
            <a:off x="8450411" y="2864166"/>
            <a:ext cx="336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Development of robust high-QE </a:t>
            </a:r>
            <a:r>
              <a:rPr lang="en-US" sz="1600" dirty="0" err="1"/>
              <a:t>GaN</a:t>
            </a:r>
            <a:r>
              <a:rPr lang="en-US" sz="1600" dirty="0"/>
              <a:t> based cathodes</a:t>
            </a:r>
          </a:p>
        </p:txBody>
      </p:sp>
    </p:spTree>
    <p:extLst>
      <p:ext uri="{BB962C8B-B14F-4D97-AF65-F5344CB8AC3E}">
        <p14:creationId xmlns:p14="http://schemas.microsoft.com/office/powerpoint/2010/main" val="3085876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3608" y="-9592"/>
            <a:ext cx="9753223" cy="853440"/>
          </a:xfrm>
        </p:spPr>
        <p:txBody>
          <a:bodyPr/>
          <a:lstStyle/>
          <a:p>
            <a:r>
              <a:rPr lang="en-US" dirty="0"/>
              <a:t>CBB Theme 1 Objectives and Roadmap - old</a:t>
            </a:r>
          </a:p>
        </p:txBody>
      </p:sp>
      <p:sp>
        <p:nvSpPr>
          <p:cNvPr id="29" name="Chevron 4"/>
          <p:cNvSpPr/>
          <p:nvPr/>
        </p:nvSpPr>
        <p:spPr>
          <a:xfrm>
            <a:off x="5530849" y="5248442"/>
            <a:ext cx="3911602" cy="5550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0005" tIns="13335" rIns="13335" bIns="13335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Objective 5 statement (short format)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15245-BF41-45F4-925F-4F6D638B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7CCA-E2B0-49DF-935F-9BE3D8B1B892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ABC4D9-0409-4274-87E2-B3549CE8FD44}"/>
              </a:ext>
            </a:extLst>
          </p:cNvPr>
          <p:cNvSpPr txBox="1"/>
          <p:nvPr/>
        </p:nvSpPr>
        <p:spPr>
          <a:xfrm>
            <a:off x="268941" y="4289612"/>
            <a:ext cx="625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current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AD4BD-78A9-40DB-5DD5-2416CAADF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08" y="914923"/>
            <a:ext cx="10032083" cy="57144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344158-FC14-9A43-D6C9-8752D3E0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25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72B5A-36F1-76C8-8D9F-D144DB44C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FBCD6C-2505-5985-6528-500833EF3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468" y="-67649"/>
            <a:ext cx="9144000" cy="853440"/>
          </a:xfrm>
        </p:spPr>
        <p:txBody>
          <a:bodyPr/>
          <a:lstStyle/>
          <a:p>
            <a:r>
              <a:rPr lang="en-US" dirty="0"/>
              <a:t>Revised roadmap 2024</a:t>
            </a:r>
          </a:p>
        </p:txBody>
      </p:sp>
      <p:sp>
        <p:nvSpPr>
          <p:cNvPr id="29" name="Chevron 4">
            <a:extLst>
              <a:ext uri="{FF2B5EF4-FFF2-40B4-BE49-F238E27FC236}">
                <a16:creationId xmlns:a16="http://schemas.microsoft.com/office/drawing/2014/main" id="{B5A60959-913A-513C-92D0-0BC91AFB500C}"/>
              </a:ext>
            </a:extLst>
          </p:cNvPr>
          <p:cNvSpPr/>
          <p:nvPr/>
        </p:nvSpPr>
        <p:spPr>
          <a:xfrm>
            <a:off x="5530849" y="5248442"/>
            <a:ext cx="3911602" cy="5550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0005" tIns="13335" rIns="13335" bIns="13335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Objective 5 statement (short format)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9B1D4-C65C-32F1-2449-961C2DA4B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A6C6A-518D-4834-B9FD-16BD65B73C4C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C90B23-554A-E363-6A08-2FC9A0B5DC1F}"/>
              </a:ext>
            </a:extLst>
          </p:cNvPr>
          <p:cNvSpPr txBox="1"/>
          <p:nvPr/>
        </p:nvSpPr>
        <p:spPr>
          <a:xfrm>
            <a:off x="268941" y="4289612"/>
            <a:ext cx="625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current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D29925-366C-0B1E-D983-A9FD90B5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5B2FF-5471-8202-38F1-063C0AA26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24" y="877136"/>
            <a:ext cx="10435489" cy="587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06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Develop photocathodes low MTE and good QE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C277-87C1-4962-9D9D-4C9D8CC15A3E}" type="datetime1">
              <a:rPr lang="en-US" smtClean="0"/>
              <a:t>3/15/2024</a:t>
            </a:fld>
            <a:endParaRPr lang="en-US" dirty="0"/>
          </a:p>
        </p:txBody>
      </p:sp>
      <p:pic>
        <p:nvPicPr>
          <p:cNvPr id="7" name="Picture 2" descr="Fermi surface of copper, a &quot;nearly-free electron&quot; metal">
            <a:extLst>
              <a:ext uri="{FF2B5EF4-FFF2-40B4-BE49-F238E27FC236}">
                <a16:creationId xmlns:a16="http://schemas.microsoft.com/office/drawing/2014/main" id="{65C7215E-056D-4FC2-B1B5-CBB58CC6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22" y="3639627"/>
            <a:ext cx="1251601" cy="131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740E18-68A6-4519-B3B6-BAAF822CB9ED}"/>
              </a:ext>
            </a:extLst>
          </p:cNvPr>
          <p:cNvSpPr txBox="1"/>
          <p:nvPr/>
        </p:nvSpPr>
        <p:spPr>
          <a:xfrm>
            <a:off x="1530883" y="3664000"/>
            <a:ext cx="2213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Already demonstrated 5 </a:t>
            </a:r>
            <a:r>
              <a:rPr lang="en-US" sz="1400" dirty="0" err="1"/>
              <a:t>meV</a:t>
            </a:r>
            <a:r>
              <a:rPr lang="en-US" sz="1400" dirty="0"/>
              <a:t> MTE for low peak intensity applications 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(Key accomplishment 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49614-CA52-8B1B-7F78-4B7BF580C990}"/>
              </a:ext>
            </a:extLst>
          </p:cNvPr>
          <p:cNvSpPr txBox="1"/>
          <p:nvPr/>
        </p:nvSpPr>
        <p:spPr>
          <a:xfrm>
            <a:off x="231377" y="5998173"/>
            <a:ext cx="509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5 meV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MTE measured from Cu(100)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Most photoinjectors use MTE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~500 meV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40098C-1AE3-0DF2-959A-CD11E0EDE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296" y="3257222"/>
            <a:ext cx="2688274" cy="23650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32AA49-E964-06E8-269E-629613310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464" y="3429000"/>
            <a:ext cx="2822336" cy="21614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057D0D8-FAE3-622E-E97D-899685E99C2B}"/>
              </a:ext>
            </a:extLst>
          </p:cNvPr>
          <p:cNvSpPr txBox="1"/>
          <p:nvPr/>
        </p:nvSpPr>
        <p:spPr>
          <a:xfrm>
            <a:off x="5522686" y="5680059"/>
            <a:ext cx="5488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Experimentally and theoretically demonstrated that MTE at large laser fluences is limited to 100s of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meV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for metallic cathodes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A1EDAC-6078-18D5-ABC8-4E3D04C490EA}"/>
              </a:ext>
            </a:extLst>
          </p:cNvPr>
          <p:cNvSpPr txBox="1"/>
          <p:nvPr/>
        </p:nvSpPr>
        <p:spPr>
          <a:xfrm>
            <a:off x="1167659" y="4797458"/>
            <a:ext cx="36407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Photoemission at the threshold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Cooled to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LHe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 (30K)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Atomically ordered flat surface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Good band-structure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42D25"/>
              </a:solidFill>
              <a:effectLst/>
              <a:uLnTx/>
              <a:uFillTx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1E10CC-E9D3-F593-2C6D-FA83A6C0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CE7FB-7C84-4580-1583-FFE54B6149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8" t="27325" r="3640" b="45594"/>
          <a:stretch/>
        </p:blipFill>
        <p:spPr>
          <a:xfrm>
            <a:off x="231377" y="1399024"/>
            <a:ext cx="11557092" cy="184000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8A23EFC-877B-39EF-A8CF-CC475298AF46}"/>
              </a:ext>
            </a:extLst>
          </p:cNvPr>
          <p:cNvSpPr/>
          <p:nvPr/>
        </p:nvSpPr>
        <p:spPr>
          <a:xfrm>
            <a:off x="2542968" y="3686405"/>
            <a:ext cx="8071945" cy="707886"/>
          </a:xfrm>
          <a:prstGeom prst="rect">
            <a:avLst/>
          </a:prstGeom>
          <a:gradFill rotWithShape="1">
            <a:gsLst>
              <a:gs pos="0">
                <a:srgbClr val="7FBE50">
                  <a:tint val="50000"/>
                  <a:satMod val="300000"/>
                </a:srgbClr>
              </a:gs>
              <a:gs pos="35000">
                <a:srgbClr val="7FBE50">
                  <a:tint val="37000"/>
                  <a:satMod val="300000"/>
                </a:srgbClr>
              </a:gs>
              <a:gs pos="100000">
                <a:srgbClr val="7FBE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FBE50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B42D25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Use high QE (&gt;10</a:t>
            </a:r>
            <a:r>
              <a:rPr lang="en-US" sz="2000" b="1" baseline="30000" dirty="0">
                <a:solidFill>
                  <a:schemeClr val="accent1"/>
                </a:solidFill>
              </a:rPr>
              <a:t>-3</a:t>
            </a:r>
            <a:r>
              <a:rPr lang="en-US" sz="2000" b="1" dirty="0">
                <a:solidFill>
                  <a:schemeClr val="accent1"/>
                </a:solidFill>
              </a:rPr>
              <a:t>) cathodes to minimize laser fluence and 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</a:rPr>
              <a:t>non-linear photoemission effects</a:t>
            </a:r>
          </a:p>
        </p:txBody>
      </p:sp>
    </p:spTree>
    <p:extLst>
      <p:ext uri="{BB962C8B-B14F-4D97-AF65-F5344CB8AC3E}">
        <p14:creationId xmlns:p14="http://schemas.microsoft.com/office/powerpoint/2010/main" val="358053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5" grpId="0"/>
      <p:bldP spid="28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Develop photocathodes low MTE and good QE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C166F-5FB8-4869-BCE9-BB1C6257FB06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AA8FF-ED50-7433-82EC-58FBECBD1404}"/>
              </a:ext>
            </a:extLst>
          </p:cNvPr>
          <p:cNvSpPr txBox="1"/>
          <p:nvPr/>
        </p:nvSpPr>
        <p:spPr>
          <a:xfrm>
            <a:off x="225136" y="1410409"/>
            <a:ext cx="11648948" cy="1200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Deliverable 1.1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: A photocathode with MTE &lt; 35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+mj-lt"/>
              </a:rPr>
              <a:t>meV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and QE &gt; 10</a:t>
            </a:r>
            <a:r>
              <a:rPr lang="en-US" sz="2400" baseline="30000" dirty="0">
                <a:solidFill>
                  <a:srgbClr val="000000"/>
                </a:solidFill>
                <a:latin typeface="+mj-lt"/>
              </a:rPr>
              <a:t>-3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at low or moderate laser fluence and at room </a:t>
            </a: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temperature</a:t>
            </a:r>
            <a:br>
              <a:rPr lang="en-US" dirty="0"/>
            </a:br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663EAE9E-BD4F-671D-D5BF-9C4B70382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41A41A-0A79-0479-EC66-660A92D1A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5" y="2628388"/>
            <a:ext cx="4516437" cy="32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20A1A11-B950-8BDD-82D1-F9E0111DA056}"/>
              </a:ext>
            </a:extLst>
          </p:cNvPr>
          <p:cNvGrpSpPr/>
          <p:nvPr/>
        </p:nvGrpSpPr>
        <p:grpSpPr>
          <a:xfrm>
            <a:off x="7951304" y="3076474"/>
            <a:ext cx="3669778" cy="3066447"/>
            <a:chOff x="6668082" y="2784010"/>
            <a:chExt cx="4953000" cy="38671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82FD39-F69C-F1C4-1502-7045CE84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8082" y="2784010"/>
              <a:ext cx="4953000" cy="386715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60B9F70-BA88-9740-4231-72FB7F9918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3391" y="4048539"/>
              <a:ext cx="0" cy="1887378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EAF5D84-74B7-BA69-763D-77C4DAF8CD12}"/>
                </a:ext>
              </a:extLst>
            </p:cNvPr>
            <p:cNvCxnSpPr/>
            <p:nvPr/>
          </p:nvCxnSpPr>
          <p:spPr>
            <a:xfrm>
              <a:off x="7500730" y="4048539"/>
              <a:ext cx="1802296" cy="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707496-4CA3-0DD9-C8B8-4B26E4F6C298}"/>
                </a:ext>
              </a:extLst>
            </p:cNvPr>
            <p:cNvSpPr txBox="1"/>
            <p:nvPr/>
          </p:nvSpPr>
          <p:spPr>
            <a:xfrm>
              <a:off x="9078345" y="5003763"/>
              <a:ext cx="2252260" cy="349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Smooth CBB Cs</a:t>
              </a:r>
              <a:r>
                <a:rPr lang="en-US" sz="1200" b="1" baseline="-25000" dirty="0"/>
                <a:t>3</a:t>
              </a:r>
              <a:r>
                <a:rPr lang="en-US" sz="1200" b="1" dirty="0"/>
                <a:t>Sb</a:t>
              </a:r>
              <a:endParaRPr lang="en-US" sz="12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CBA2AD-E4B3-1053-094C-D3EFB2522885}"/>
                </a:ext>
              </a:extLst>
            </p:cNvPr>
            <p:cNvSpPr txBox="1"/>
            <p:nvPr/>
          </p:nvSpPr>
          <p:spPr>
            <a:xfrm>
              <a:off x="8998836" y="5423770"/>
              <a:ext cx="2252260" cy="349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Prior to CBB results</a:t>
              </a:r>
              <a:endParaRPr lang="en-US" sz="12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B04254A-7AD8-708C-211F-8AACDB09C8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50557" y="3429000"/>
              <a:ext cx="132521" cy="4187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34B24C-07C7-3001-133D-51407F83EC5E}"/>
                </a:ext>
              </a:extLst>
            </p:cNvPr>
            <p:cNvSpPr txBox="1"/>
            <p:nvPr/>
          </p:nvSpPr>
          <p:spPr>
            <a:xfrm>
              <a:off x="9906001" y="3795904"/>
              <a:ext cx="1562078" cy="81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previously presumed work function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6E2563F-16B0-9AB6-200B-C0017F036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11" y="2581705"/>
            <a:ext cx="4532010" cy="3309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60C76E-DAC1-96C5-4782-297860C10711}"/>
              </a:ext>
            </a:extLst>
          </p:cNvPr>
          <p:cNvSpPr txBox="1"/>
          <p:nvPr/>
        </p:nvSpPr>
        <p:spPr>
          <a:xfrm>
            <a:off x="2824372" y="4508521"/>
            <a:ext cx="1999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Best prior to CBB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3C0E43-8E1B-532D-7A92-003EC5AEBC31}"/>
              </a:ext>
            </a:extLst>
          </p:cNvPr>
          <p:cNvSpPr txBox="1"/>
          <p:nvPr/>
        </p:nvSpPr>
        <p:spPr>
          <a:xfrm>
            <a:off x="2835132" y="4954023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Thermal limit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2F3E4E-B703-4C7D-D955-04E773F57E85}"/>
              </a:ext>
            </a:extLst>
          </p:cNvPr>
          <p:cNvSpPr txBox="1"/>
          <p:nvPr/>
        </p:nvSpPr>
        <p:spPr>
          <a:xfrm>
            <a:off x="2277945" y="6497270"/>
            <a:ext cx="61357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400" b="1" dirty="0" err="1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Kachwala</a:t>
            </a:r>
            <a:r>
              <a:rPr lang="en-US" sz="1400" b="1" dirty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00" b="1" dirty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P. Saha </a:t>
            </a:r>
            <a:r>
              <a:rPr lang="fr-FR" sz="14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</a:t>
            </a:r>
            <a:r>
              <a:rPr lang="fr-FR" sz="14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123, 044106 (2023)</a:t>
            </a:r>
            <a:r>
              <a:rPr lang="en-US" sz="1400" dirty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46A1D31-9B0E-A58B-364E-E38C304716B8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2666301" y="4090181"/>
            <a:ext cx="168831" cy="254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51DC0F9-DC16-4A3B-E5B4-74753DB4239A}"/>
              </a:ext>
            </a:extLst>
          </p:cNvPr>
          <p:cNvSpPr txBox="1"/>
          <p:nvPr/>
        </p:nvSpPr>
        <p:spPr>
          <a:xfrm>
            <a:off x="2087613" y="3443850"/>
            <a:ext cx="11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previously presumed work function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D50F078-85D1-C407-4CAE-152141BCCD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644"/>
          <a:stretch/>
        </p:blipFill>
        <p:spPr>
          <a:xfrm>
            <a:off x="4562035" y="2707171"/>
            <a:ext cx="3016859" cy="2829585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8858FB5-0129-174C-A67E-32E69B02A585}"/>
              </a:ext>
            </a:extLst>
          </p:cNvPr>
          <p:cNvCxnSpPr>
            <a:cxnSpLocks/>
          </p:cNvCxnSpPr>
          <p:nvPr/>
        </p:nvCxnSpPr>
        <p:spPr>
          <a:xfrm>
            <a:off x="8856260" y="4525184"/>
            <a:ext cx="199242" cy="311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B863524-D05F-2523-33CB-7F5681B7804A}"/>
              </a:ext>
            </a:extLst>
          </p:cNvPr>
          <p:cNvSpPr txBox="1"/>
          <p:nvPr/>
        </p:nvSpPr>
        <p:spPr>
          <a:xfrm>
            <a:off x="8476815" y="4125372"/>
            <a:ext cx="115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Actual work function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9A32056-2297-46E3-9FDF-166DE04AB6CD}"/>
              </a:ext>
            </a:extLst>
          </p:cNvPr>
          <p:cNvCxnSpPr>
            <a:cxnSpLocks/>
          </p:cNvCxnSpPr>
          <p:nvPr/>
        </p:nvCxnSpPr>
        <p:spPr>
          <a:xfrm>
            <a:off x="1448329" y="4423923"/>
            <a:ext cx="199242" cy="311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00D5CFC-2386-FA66-8185-2A0B563D35D9}"/>
              </a:ext>
            </a:extLst>
          </p:cNvPr>
          <p:cNvSpPr txBox="1"/>
          <p:nvPr/>
        </p:nvSpPr>
        <p:spPr>
          <a:xfrm>
            <a:off x="1068884" y="4024111"/>
            <a:ext cx="115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Actual work function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2A04FAE-06D9-5B41-1450-D4793821FED1}"/>
              </a:ext>
            </a:extLst>
          </p:cNvPr>
          <p:cNvSpPr/>
          <p:nvPr/>
        </p:nvSpPr>
        <p:spPr>
          <a:xfrm>
            <a:off x="2377616" y="5602243"/>
            <a:ext cx="8071945" cy="707886"/>
          </a:xfrm>
          <a:prstGeom prst="rect">
            <a:avLst/>
          </a:prstGeom>
          <a:gradFill rotWithShape="1">
            <a:gsLst>
              <a:gs pos="0">
                <a:srgbClr val="7FBE50">
                  <a:tint val="50000"/>
                  <a:satMod val="300000"/>
                </a:srgbClr>
              </a:gs>
              <a:gs pos="35000">
                <a:srgbClr val="7FBE50">
                  <a:tint val="37000"/>
                  <a:satMod val="300000"/>
                </a:srgbClr>
              </a:gs>
              <a:gs pos="100000">
                <a:srgbClr val="7FBE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FBE50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B42D25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Defect states and structural complexities in polycrystalline Cs3Sb , not surface roughness give &gt;35 </a:t>
            </a:r>
            <a:r>
              <a:rPr lang="en-US" sz="2000" b="1" dirty="0" err="1">
                <a:solidFill>
                  <a:schemeClr val="accent1"/>
                </a:solidFill>
              </a:rPr>
              <a:t>meV</a:t>
            </a:r>
            <a:r>
              <a:rPr lang="en-US" sz="2000" b="1" dirty="0">
                <a:solidFill>
                  <a:schemeClr val="accent1"/>
                </a:solidFill>
              </a:rPr>
              <a:t> MTE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FDEA1A-E35F-887F-00E4-D6997DF5EB78}"/>
              </a:ext>
            </a:extLst>
          </p:cNvPr>
          <p:cNvSpPr txBox="1"/>
          <p:nvPr/>
        </p:nvSpPr>
        <p:spPr>
          <a:xfrm>
            <a:off x="4562035" y="2097018"/>
            <a:ext cx="3164649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Polycrystalline Cs</a:t>
            </a:r>
            <a:r>
              <a:rPr lang="en-US" baseline="-25000" dirty="0"/>
              <a:t>3</a:t>
            </a:r>
            <a:r>
              <a:rPr lang="en-US" dirty="0"/>
              <a:t>Sb</a:t>
            </a:r>
          </a:p>
        </p:txBody>
      </p:sp>
    </p:spTree>
    <p:extLst>
      <p:ext uri="{BB962C8B-B14F-4D97-AF65-F5344CB8AC3E}">
        <p14:creationId xmlns:p14="http://schemas.microsoft.com/office/powerpoint/2010/main" val="382132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8" grpId="0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Develop photocathodes low MTE and good QE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32CBA-871D-46C3-9572-D9E1AFBD6CC3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AA8FF-ED50-7433-82EC-58FBECBD1404}"/>
              </a:ext>
            </a:extLst>
          </p:cNvPr>
          <p:cNvSpPr txBox="1"/>
          <p:nvPr/>
        </p:nvSpPr>
        <p:spPr>
          <a:xfrm>
            <a:off x="225136" y="1410409"/>
            <a:ext cx="11648948" cy="1200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Deliverable 1.1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: A photocathode with MTE &lt; 35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+mj-lt"/>
              </a:rPr>
              <a:t>meV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and QE &gt; 10</a:t>
            </a:r>
            <a:r>
              <a:rPr lang="en-US" sz="2400" baseline="30000" dirty="0">
                <a:solidFill>
                  <a:srgbClr val="000000"/>
                </a:solidFill>
                <a:latin typeface="+mj-lt"/>
              </a:rPr>
              <a:t>-3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at low or moderate laser fluence and at room </a:t>
            </a: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temperature 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8DE9E-A2AD-D711-7673-A06EBA6FCAC3}"/>
              </a:ext>
            </a:extLst>
          </p:cNvPr>
          <p:cNvSpPr txBox="1"/>
          <p:nvPr/>
        </p:nvSpPr>
        <p:spPr>
          <a:xfrm>
            <a:off x="101494" y="2263935"/>
            <a:ext cx="11852670" cy="461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Our emphasis now: single crystal photocathodes, and QE engineering.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5C5A01-23E3-B6FA-4139-1DB35F36E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36" y="3532757"/>
            <a:ext cx="4159661" cy="2882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128B67-36CD-9165-2578-0138D90FBCDB}"/>
              </a:ext>
            </a:extLst>
          </p:cNvPr>
          <p:cNvSpPr txBox="1"/>
          <p:nvPr/>
        </p:nvSpPr>
        <p:spPr>
          <a:xfrm>
            <a:off x="101495" y="2675281"/>
            <a:ext cx="5358402" cy="830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High red efficiency from single crystal Cs</a:t>
            </a:r>
            <a:r>
              <a:rPr lang="en-US" baseline="-25000" dirty="0"/>
              <a:t>3</a:t>
            </a:r>
            <a:r>
              <a:rPr lang="en-US" dirty="0"/>
              <a:t>Sb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F8098C-040A-E332-B464-478E6AED04B9}"/>
              </a:ext>
            </a:extLst>
          </p:cNvPr>
          <p:cNvSpPr txBox="1"/>
          <p:nvPr/>
        </p:nvSpPr>
        <p:spPr>
          <a:xfrm>
            <a:off x="9961938" y="5960991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E. Echeverria </a:t>
            </a:r>
          </a:p>
          <a:p>
            <a:r>
              <a:rPr lang="en-US" sz="1800" dirty="0"/>
              <a:t>+ C. Pennington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AAF5598-CFDD-BCC3-00AC-643C875CD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16</a:t>
            </a:fld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FCD2229-CB15-1622-D1D4-FF4F08701859}"/>
              </a:ext>
            </a:extLst>
          </p:cNvPr>
          <p:cNvSpPr/>
          <p:nvPr/>
        </p:nvSpPr>
        <p:spPr>
          <a:xfrm rot="16200000">
            <a:off x="2946588" y="5023954"/>
            <a:ext cx="536689" cy="4052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701408-B1DD-6829-C465-B73B44C6131A}"/>
              </a:ext>
            </a:extLst>
          </p:cNvPr>
          <p:cNvGrpSpPr/>
          <p:nvPr/>
        </p:nvGrpSpPr>
        <p:grpSpPr>
          <a:xfrm>
            <a:off x="4532244" y="4693944"/>
            <a:ext cx="4349630" cy="1352343"/>
            <a:chOff x="101600" y="1752048"/>
            <a:chExt cx="4349630" cy="135234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F62621C-DF20-C8B7-E7A8-302E755706AE}"/>
                </a:ext>
              </a:extLst>
            </p:cNvPr>
            <p:cNvGrpSpPr/>
            <p:nvPr/>
          </p:nvGrpSpPr>
          <p:grpSpPr>
            <a:xfrm>
              <a:off x="299224" y="2128391"/>
              <a:ext cx="3852565" cy="923279"/>
              <a:chOff x="299224" y="1570031"/>
              <a:chExt cx="3852565" cy="92327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4A627B4-94C7-87D7-7C8C-C06C75D3AF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1943" t="24432" r="30763" b="36248"/>
              <a:stretch/>
            </p:blipFill>
            <p:spPr>
              <a:xfrm>
                <a:off x="2633707" y="1570031"/>
                <a:ext cx="1518082" cy="92327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BC8A611-55EA-EC4D-D789-B9F52F2ABB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1667" t="12694" r="32933" b="53149"/>
              <a:stretch/>
            </p:blipFill>
            <p:spPr>
              <a:xfrm>
                <a:off x="299224" y="1570033"/>
                <a:ext cx="1677537" cy="923277"/>
              </a:xfrm>
              <a:prstGeom prst="rect">
                <a:avLst/>
              </a:prstGeom>
            </p:spPr>
          </p:pic>
          <p:sp>
            <p:nvSpPr>
              <p:cNvPr id="23" name="Arrow: Right 22">
                <a:extLst>
                  <a:ext uri="{FF2B5EF4-FFF2-40B4-BE49-F238E27FC236}">
                    <a16:creationId xmlns:a16="http://schemas.microsoft.com/office/drawing/2014/main" id="{C5FEE28B-381D-3480-D073-7C913D26608A}"/>
                  </a:ext>
                </a:extLst>
              </p:cNvPr>
              <p:cNvSpPr/>
              <p:nvPr/>
            </p:nvSpPr>
            <p:spPr>
              <a:xfrm>
                <a:off x="2115843" y="1922408"/>
                <a:ext cx="378781" cy="15942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7148F5-A4A3-943A-F39C-E002C19C88A6}"/>
                </a:ext>
              </a:extLst>
            </p:cNvPr>
            <p:cNvSpPr txBox="1"/>
            <p:nvPr/>
          </p:nvSpPr>
          <p:spPr>
            <a:xfrm>
              <a:off x="366240" y="1752048"/>
              <a:ext cx="3942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RHEED: Na-Sb photocathodes on Si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06EC554-874A-B8E7-B0D8-4802A76E2C1D}"/>
                </a:ext>
              </a:extLst>
            </p:cNvPr>
            <p:cNvSpPr/>
            <p:nvPr/>
          </p:nvSpPr>
          <p:spPr>
            <a:xfrm>
              <a:off x="101600" y="1752048"/>
              <a:ext cx="4349630" cy="13523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D3A88D-4958-E969-98CA-426DB1E35A1A}"/>
              </a:ext>
            </a:extLst>
          </p:cNvPr>
          <p:cNvSpPr txBox="1"/>
          <p:nvPr/>
        </p:nvSpPr>
        <p:spPr>
          <a:xfrm>
            <a:off x="4284417" y="3744037"/>
            <a:ext cx="5358402" cy="830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Towards epitaxial K</a:t>
            </a:r>
            <a:r>
              <a:rPr lang="en-US" baseline="-25000" dirty="0"/>
              <a:t>2</a:t>
            </a:r>
            <a:r>
              <a:rPr lang="en-US" dirty="0"/>
              <a:t>CsSb and Na</a:t>
            </a:r>
            <a:r>
              <a:rPr lang="en-US" baseline="-25000" dirty="0"/>
              <a:t>2</a:t>
            </a:r>
            <a:r>
              <a:rPr lang="en-US" dirty="0"/>
              <a:t>KSb cathodes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F49885-453D-D916-BA21-CB7C58B54108}"/>
              </a:ext>
            </a:extLst>
          </p:cNvPr>
          <p:cNvSpPr txBox="1"/>
          <p:nvPr/>
        </p:nvSpPr>
        <p:spPr>
          <a:xfrm>
            <a:off x="9079498" y="4940238"/>
            <a:ext cx="2949432" cy="830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MTE measurements coming soon</a:t>
            </a:r>
          </a:p>
        </p:txBody>
      </p:sp>
    </p:spTree>
    <p:extLst>
      <p:ext uri="{BB962C8B-B14F-4D97-AF65-F5344CB8AC3E}">
        <p14:creationId xmlns:p14="http://schemas.microsoft.com/office/powerpoint/2010/main" val="1043441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Develop photocathodes low MTE and good QE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ECC4-BDF3-4D98-93B1-5730BCC0778C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AA8FF-ED50-7433-82EC-58FBECBD1404}"/>
              </a:ext>
            </a:extLst>
          </p:cNvPr>
          <p:cNvSpPr txBox="1"/>
          <p:nvPr/>
        </p:nvSpPr>
        <p:spPr>
          <a:xfrm>
            <a:off x="225136" y="1274648"/>
            <a:ext cx="11648948" cy="1200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Deliverable 1.1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: A photocathode with MTE &lt; 35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+mj-lt"/>
              </a:rPr>
              <a:t>meV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and QE &gt; 10</a:t>
            </a:r>
            <a:r>
              <a:rPr lang="en-US" sz="2400" baseline="30000" dirty="0">
                <a:solidFill>
                  <a:srgbClr val="000000"/>
                </a:solidFill>
                <a:latin typeface="+mj-lt"/>
              </a:rPr>
              <a:t>-3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at low or moderate laser fluence and at room </a:t>
            </a: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temperature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8DE9E-A2AD-D711-7673-A06EBA6FCAC3}"/>
              </a:ext>
            </a:extLst>
          </p:cNvPr>
          <p:cNvSpPr txBox="1"/>
          <p:nvPr/>
        </p:nvSpPr>
        <p:spPr>
          <a:xfrm>
            <a:off x="163315" y="2064622"/>
            <a:ext cx="11852670" cy="461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Growth and MTE measurements of Topological materials: Na</a:t>
            </a:r>
            <a:r>
              <a:rPr lang="en-US" b="1" i="1" baseline="-25000" dirty="0"/>
              <a:t>3</a:t>
            </a:r>
            <a:r>
              <a:rPr lang="en-US" b="1" i="1" dirty="0"/>
              <a:t>Bi, Cd</a:t>
            </a:r>
            <a:r>
              <a:rPr lang="en-US" b="1" i="1" baseline="-25000" dirty="0"/>
              <a:t>3</a:t>
            </a:r>
            <a:r>
              <a:rPr lang="en-US" b="1" i="1" dirty="0"/>
              <a:t>As</a:t>
            </a:r>
            <a:r>
              <a:rPr lang="en-US" b="1" i="1" baseline="-25000" dirty="0"/>
              <a:t>2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C2D606B-B44D-1B05-B197-9BDD096A7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401" t="15726" r="862" b="7113"/>
          <a:stretch/>
        </p:blipFill>
        <p:spPr>
          <a:xfrm>
            <a:off x="0" y="3139293"/>
            <a:ext cx="2328863" cy="21959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393F41-6935-B933-D2FC-FFE42C82D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863" y="2981645"/>
            <a:ext cx="4559920" cy="270077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C04EF83-25A4-F5AD-D028-91A6EB177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788" y="2953510"/>
            <a:ext cx="4616157" cy="275704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E064024-567E-881D-48C5-C06C7645300F}"/>
              </a:ext>
            </a:extLst>
          </p:cNvPr>
          <p:cNvSpPr txBox="1"/>
          <p:nvPr/>
        </p:nvSpPr>
        <p:spPr>
          <a:xfrm>
            <a:off x="4608823" y="5819614"/>
            <a:ext cx="5243358" cy="830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Grown at PARADIM facility at Cornell</a:t>
            </a:r>
          </a:p>
          <a:p>
            <a:r>
              <a:rPr lang="en-US" b="1" dirty="0"/>
              <a:t>Work function of 2.5 eV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E67EF17-A363-CDEF-50BD-749AF6F744F5}"/>
              </a:ext>
            </a:extLst>
          </p:cNvPr>
          <p:cNvSpPr txBox="1"/>
          <p:nvPr/>
        </p:nvSpPr>
        <p:spPr>
          <a:xfrm>
            <a:off x="90927" y="6080904"/>
            <a:ext cx="313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V. Anil, E. Echeverria, C. Pennington</a:t>
            </a:r>
          </a:p>
        </p:txBody>
      </p:sp>
      <p:sp>
        <p:nvSpPr>
          <p:cNvPr id="76" name="Slide Number Placeholder 75">
            <a:extLst>
              <a:ext uri="{FF2B5EF4-FFF2-40B4-BE49-F238E27FC236}">
                <a16:creationId xmlns:a16="http://schemas.microsoft.com/office/drawing/2014/main" id="{F22DED80-2F5B-3DDB-0028-DAE9EB32E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04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Develop photocathodes low MTE and good QE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6929F-6473-42FC-A110-04F29C5111D1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AA8FF-ED50-7433-82EC-58FBECBD1404}"/>
              </a:ext>
            </a:extLst>
          </p:cNvPr>
          <p:cNvSpPr txBox="1"/>
          <p:nvPr/>
        </p:nvSpPr>
        <p:spPr>
          <a:xfrm>
            <a:off x="265176" y="1438474"/>
            <a:ext cx="116489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Deliverable 1.2 (Priority): </a:t>
            </a: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A photocathode with MTE &lt; 35 </a:t>
            </a:r>
            <a:r>
              <a:rPr lang="en-US" sz="2400" i="0" dirty="0" err="1">
                <a:solidFill>
                  <a:srgbClr val="000000"/>
                </a:solidFill>
                <a:effectLst/>
                <a:latin typeface="+mj-lt"/>
              </a:rPr>
              <a:t>meV</a:t>
            </a: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 and QE &gt; 10</a:t>
            </a:r>
            <a:r>
              <a:rPr lang="en-US" sz="2400" i="0" baseline="30000" dirty="0">
                <a:solidFill>
                  <a:srgbClr val="000000"/>
                </a:solidFill>
                <a:effectLst/>
                <a:latin typeface="+mj-lt"/>
              </a:rPr>
              <a:t>-3</a:t>
            </a: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 at laser fluences in excess of 50 µJ/cm2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AE09F0-7BA6-1667-9CD8-DE0AC968E58C}"/>
              </a:ext>
            </a:extLst>
          </p:cNvPr>
          <p:cNvGrpSpPr/>
          <p:nvPr/>
        </p:nvGrpSpPr>
        <p:grpSpPr>
          <a:xfrm>
            <a:off x="0" y="2745844"/>
            <a:ext cx="4232157" cy="2584611"/>
            <a:chOff x="1924083" y="2745514"/>
            <a:chExt cx="5019675" cy="294322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615DD6E-6276-4646-9178-D671B92733F8}"/>
                </a:ext>
              </a:extLst>
            </p:cNvPr>
            <p:cNvGrpSpPr/>
            <p:nvPr/>
          </p:nvGrpSpPr>
          <p:grpSpPr>
            <a:xfrm>
              <a:off x="1924083" y="2745514"/>
              <a:ext cx="5019675" cy="2943225"/>
              <a:chOff x="1804987" y="2911627"/>
              <a:chExt cx="5019675" cy="294322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AAE35DA-178D-2EE7-EF80-2C7EC6D8C9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04987" y="2911627"/>
                <a:ext cx="5019675" cy="2943225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1EB0FCB-53EF-CA5D-480C-7840BA8199CF}"/>
                  </a:ext>
                </a:extLst>
              </p:cNvPr>
              <p:cNvSpPr/>
              <p:nvPr/>
            </p:nvSpPr>
            <p:spPr>
              <a:xfrm>
                <a:off x="3990975" y="3025930"/>
                <a:ext cx="2257687" cy="86027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BE58E14-6A00-871C-ECB7-0AB11507B17C}"/>
                </a:ext>
              </a:extLst>
            </p:cNvPr>
            <p:cNvCxnSpPr/>
            <p:nvPr/>
          </p:nvCxnSpPr>
          <p:spPr>
            <a:xfrm>
              <a:off x="2452628" y="5108427"/>
              <a:ext cx="3314885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5D2997-0827-9779-F376-68A10D9285BA}"/>
                </a:ext>
              </a:extLst>
            </p:cNvPr>
            <p:cNvCxnSpPr/>
            <p:nvPr/>
          </p:nvCxnSpPr>
          <p:spPr>
            <a:xfrm>
              <a:off x="4662613" y="2859817"/>
              <a:ext cx="0" cy="2474183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1C05C59-350F-D63D-D41B-CA0224B54DB5}"/>
              </a:ext>
            </a:extLst>
          </p:cNvPr>
          <p:cNvSpPr txBox="1"/>
          <p:nvPr/>
        </p:nvSpPr>
        <p:spPr>
          <a:xfrm>
            <a:off x="951698" y="2825349"/>
            <a:ext cx="2794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Optimizations of a potential injector for LCLS-II HE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6C2BF9-EFDD-94E5-F32A-24CD67546800}"/>
              </a:ext>
            </a:extLst>
          </p:cNvPr>
          <p:cNvSpPr txBox="1"/>
          <p:nvPr/>
        </p:nvSpPr>
        <p:spPr>
          <a:xfrm>
            <a:off x="3177049" y="2442088"/>
            <a:ext cx="26324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</a:rPr>
              <a:t>Nearly doubles x-ray photon energy</a:t>
            </a:r>
            <a:r>
              <a:rPr lang="en-US" sz="1600" b="1" dirty="0">
                <a:solidFill>
                  <a:schemeClr val="accent1"/>
                </a:solidFill>
              </a:rPr>
              <a:t> at LCLS-2-HE</a:t>
            </a:r>
            <a:endParaRPr lang="en-US" sz="18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Greater FEL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Smaller new FELs</a:t>
            </a:r>
            <a:endParaRPr lang="en-US" sz="1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BAA822-8A7C-FFA6-59D3-9614F92CAD9A}"/>
              </a:ext>
            </a:extLst>
          </p:cNvPr>
          <p:cNvSpPr/>
          <p:nvPr/>
        </p:nvSpPr>
        <p:spPr>
          <a:xfrm>
            <a:off x="-414675" y="2239338"/>
            <a:ext cx="4494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8" lvl="1"/>
            <a:r>
              <a:rPr lang="en-US" sz="2400" b="1" dirty="0">
                <a:solidFill>
                  <a:schemeClr val="accent1"/>
                </a:solidFill>
              </a:rPr>
              <a:t>Theme 3 CBB Result</a:t>
            </a:r>
            <a:endParaRPr lang="en-US" sz="32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29E2BF-7AD6-82AC-1829-1CC11A69FAF7}"/>
              </a:ext>
            </a:extLst>
          </p:cNvPr>
          <p:cNvSpPr txBox="1"/>
          <p:nvPr/>
        </p:nvSpPr>
        <p:spPr>
          <a:xfrm>
            <a:off x="84733" y="5380614"/>
            <a:ext cx="5892986" cy="129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Partnership: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</a:rPr>
              <a:t>Ongoing DOE project with SLAC to transfer cathode recipes for use in the LCLS-2-HE SRF gun.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</a:rPr>
              <a:t>Cathode is robust enough for LCLS-2-HE gun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E02CB-6919-A3D4-66E4-E1455078B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AB0A6-1D1F-6C3E-38EA-5AD2494206DD}"/>
              </a:ext>
            </a:extLst>
          </p:cNvPr>
          <p:cNvSpPr txBox="1"/>
          <p:nvPr/>
        </p:nvSpPr>
        <p:spPr>
          <a:xfrm>
            <a:off x="5809454" y="2220475"/>
            <a:ext cx="5964030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 Low MTE with large charge density – needs large electric fields</a:t>
            </a:r>
            <a:endParaRPr lang="en-US" dirty="0"/>
          </a:p>
        </p:txBody>
      </p:sp>
      <p:pic>
        <p:nvPicPr>
          <p:cNvPr id="9" name="Picture 8" descr="A map with a route&#10;&#10;Description automatically generated">
            <a:extLst>
              <a:ext uri="{FF2B5EF4-FFF2-40B4-BE49-F238E27FC236}">
                <a16:creationId xmlns:a16="http://schemas.microsoft.com/office/drawing/2014/main" id="{DBFAAAAB-078C-3456-50B5-6107F78186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66152" y="3138286"/>
            <a:ext cx="3040477" cy="158404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99FF106-66DF-7E27-F20D-E8D989F53090}"/>
              </a:ext>
            </a:extLst>
          </p:cNvPr>
          <p:cNvGrpSpPr>
            <a:grpSpLocks noChangeAspect="1"/>
          </p:cNvGrpSpPr>
          <p:nvPr/>
        </p:nvGrpSpPr>
        <p:grpSpPr>
          <a:xfrm>
            <a:off x="8874117" y="2823701"/>
            <a:ext cx="3217992" cy="2899438"/>
            <a:chOff x="1463958" y="978169"/>
            <a:chExt cx="6105115" cy="55007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95388CF-BBA6-1263-A330-1C9743BF50E0}"/>
                </a:ext>
              </a:extLst>
            </p:cNvPr>
            <p:cNvGrpSpPr/>
            <p:nvPr/>
          </p:nvGrpSpPr>
          <p:grpSpPr>
            <a:xfrm>
              <a:off x="1920792" y="5608684"/>
              <a:ext cx="3797654" cy="415999"/>
              <a:chOff x="1103618" y="6075211"/>
              <a:chExt cx="4173963" cy="457220"/>
            </a:xfrm>
          </p:grpSpPr>
          <p:sp>
            <p:nvSpPr>
              <p:cNvPr id="1188" name="Freeform: Shape 1297">
                <a:extLst>
                  <a:ext uri="{FF2B5EF4-FFF2-40B4-BE49-F238E27FC236}">
                    <a16:creationId xmlns:a16="http://schemas.microsoft.com/office/drawing/2014/main" id="{7E2791CF-A337-1FE9-2063-C58B16190354}"/>
                  </a:ext>
                </a:extLst>
              </p:cNvPr>
              <p:cNvSpPr/>
              <p:nvPr/>
            </p:nvSpPr>
            <p:spPr>
              <a:xfrm>
                <a:off x="1103618" y="6075211"/>
                <a:ext cx="83583" cy="136550"/>
              </a:xfrm>
              <a:custGeom>
                <a:avLst/>
                <a:gdLst>
                  <a:gd name="connsiteX0" fmla="*/ 41934 w 83583"/>
                  <a:gd name="connsiteY0" fmla="*/ 136713 h 136550"/>
                  <a:gd name="connsiteX1" fmla="*/ 8863 w 83583"/>
                  <a:gd name="connsiteY1" fmla="*/ 116689 h 136550"/>
                  <a:gd name="connsiteX2" fmla="*/ 78 w 83583"/>
                  <a:gd name="connsiteY2" fmla="*/ 69020 h 136550"/>
                  <a:gd name="connsiteX3" fmla="*/ 3243 w 83583"/>
                  <a:gd name="connsiteY3" fmla="*/ 36594 h 136550"/>
                  <a:gd name="connsiteX4" fmla="*/ 15774 w 83583"/>
                  <a:gd name="connsiteY4" fmla="*/ 10756 h 136550"/>
                  <a:gd name="connsiteX5" fmla="*/ 41934 w 83583"/>
                  <a:gd name="connsiteY5" fmla="*/ 163 h 136550"/>
                  <a:gd name="connsiteX6" fmla="*/ 63314 w 83583"/>
                  <a:gd name="connsiteY6" fmla="*/ 6558 h 136550"/>
                  <a:gd name="connsiteX7" fmla="*/ 76040 w 83583"/>
                  <a:gd name="connsiteY7" fmla="*/ 23094 h 136550"/>
                  <a:gd name="connsiteX8" fmla="*/ 82047 w 83583"/>
                  <a:gd name="connsiteY8" fmla="*/ 44797 h 136550"/>
                  <a:gd name="connsiteX9" fmla="*/ 83662 w 83583"/>
                  <a:gd name="connsiteY9" fmla="*/ 69020 h 136550"/>
                  <a:gd name="connsiteX10" fmla="*/ 80497 w 83583"/>
                  <a:gd name="connsiteY10" fmla="*/ 100928 h 136550"/>
                  <a:gd name="connsiteX11" fmla="*/ 68095 w 83583"/>
                  <a:gd name="connsiteY11" fmla="*/ 126249 h 136550"/>
                  <a:gd name="connsiteX12" fmla="*/ 41934 w 83583"/>
                  <a:gd name="connsiteY12" fmla="*/ 136713 h 136550"/>
                  <a:gd name="connsiteX13" fmla="*/ 41934 w 83583"/>
                  <a:gd name="connsiteY13" fmla="*/ 131546 h 136550"/>
                  <a:gd name="connsiteX14" fmla="*/ 58470 w 83583"/>
                  <a:gd name="connsiteY14" fmla="*/ 120178 h 136550"/>
                  <a:gd name="connsiteX15" fmla="*/ 65123 w 83583"/>
                  <a:gd name="connsiteY15" fmla="*/ 95050 h 136550"/>
                  <a:gd name="connsiteX16" fmla="*/ 66350 w 83583"/>
                  <a:gd name="connsiteY16" fmla="*/ 65789 h 136550"/>
                  <a:gd name="connsiteX17" fmla="*/ 65123 w 83583"/>
                  <a:gd name="connsiteY17" fmla="*/ 38337 h 136550"/>
                  <a:gd name="connsiteX18" fmla="*/ 58470 w 83583"/>
                  <a:gd name="connsiteY18" fmla="*/ 15536 h 136550"/>
                  <a:gd name="connsiteX19" fmla="*/ 41934 w 83583"/>
                  <a:gd name="connsiteY19" fmla="*/ 5330 h 136550"/>
                  <a:gd name="connsiteX20" fmla="*/ 25270 w 83583"/>
                  <a:gd name="connsiteY20" fmla="*/ 15601 h 136550"/>
                  <a:gd name="connsiteX21" fmla="*/ 18616 w 83583"/>
                  <a:gd name="connsiteY21" fmla="*/ 38402 h 136550"/>
                  <a:gd name="connsiteX22" fmla="*/ 17389 w 83583"/>
                  <a:gd name="connsiteY22" fmla="*/ 65789 h 136550"/>
                  <a:gd name="connsiteX23" fmla="*/ 17906 w 83583"/>
                  <a:gd name="connsiteY23" fmla="*/ 86654 h 136550"/>
                  <a:gd name="connsiteX24" fmla="*/ 20748 w 83583"/>
                  <a:gd name="connsiteY24" fmla="*/ 106871 h 136550"/>
                  <a:gd name="connsiteX25" fmla="*/ 28241 w 83583"/>
                  <a:gd name="connsiteY25" fmla="*/ 124440 h 136550"/>
                  <a:gd name="connsiteX26" fmla="*/ 41934 w 83583"/>
                  <a:gd name="connsiteY26" fmla="*/ 131546 h 1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3583" h="136550">
                    <a:moveTo>
                      <a:pt x="41934" y="136713"/>
                    </a:moveTo>
                    <a:cubicBezTo>
                      <a:pt x="25743" y="136713"/>
                      <a:pt x="14719" y="130039"/>
                      <a:pt x="8863" y="116689"/>
                    </a:cubicBezTo>
                    <a:cubicBezTo>
                      <a:pt x="3006" y="103340"/>
                      <a:pt x="78" y="87450"/>
                      <a:pt x="78" y="69020"/>
                    </a:cubicBezTo>
                    <a:cubicBezTo>
                      <a:pt x="78" y="57565"/>
                      <a:pt x="1133" y="46756"/>
                      <a:pt x="3243" y="36594"/>
                    </a:cubicBezTo>
                    <a:cubicBezTo>
                      <a:pt x="5353" y="26431"/>
                      <a:pt x="9530" y="17818"/>
                      <a:pt x="15774" y="10756"/>
                    </a:cubicBezTo>
                    <a:cubicBezTo>
                      <a:pt x="22018" y="3694"/>
                      <a:pt x="30738" y="163"/>
                      <a:pt x="41934" y="163"/>
                    </a:cubicBezTo>
                    <a:cubicBezTo>
                      <a:pt x="50633" y="163"/>
                      <a:pt x="57759" y="2295"/>
                      <a:pt x="63314" y="6558"/>
                    </a:cubicBezTo>
                    <a:cubicBezTo>
                      <a:pt x="68870" y="10821"/>
                      <a:pt x="73112" y="16333"/>
                      <a:pt x="76040" y="23094"/>
                    </a:cubicBezTo>
                    <a:cubicBezTo>
                      <a:pt x="78968" y="29854"/>
                      <a:pt x="80971" y="37089"/>
                      <a:pt x="82047" y="44797"/>
                    </a:cubicBezTo>
                    <a:cubicBezTo>
                      <a:pt x="83123" y="52505"/>
                      <a:pt x="83662" y="60579"/>
                      <a:pt x="83662" y="69020"/>
                    </a:cubicBezTo>
                    <a:cubicBezTo>
                      <a:pt x="83662" y="80388"/>
                      <a:pt x="82607" y="91024"/>
                      <a:pt x="80497" y="100928"/>
                    </a:cubicBezTo>
                    <a:cubicBezTo>
                      <a:pt x="78387" y="110833"/>
                      <a:pt x="74253" y="119273"/>
                      <a:pt x="68095" y="126249"/>
                    </a:cubicBezTo>
                    <a:cubicBezTo>
                      <a:pt x="61937" y="133225"/>
                      <a:pt x="53217" y="136713"/>
                      <a:pt x="41934" y="136713"/>
                    </a:cubicBezTo>
                    <a:close/>
                    <a:moveTo>
                      <a:pt x="41934" y="131546"/>
                    </a:moveTo>
                    <a:cubicBezTo>
                      <a:pt x="49341" y="131546"/>
                      <a:pt x="54853" y="127756"/>
                      <a:pt x="58470" y="120178"/>
                    </a:cubicBezTo>
                    <a:cubicBezTo>
                      <a:pt x="62088" y="112599"/>
                      <a:pt x="64305" y="104223"/>
                      <a:pt x="65123" y="95050"/>
                    </a:cubicBezTo>
                    <a:cubicBezTo>
                      <a:pt x="65941" y="85878"/>
                      <a:pt x="66350" y="76124"/>
                      <a:pt x="66350" y="65789"/>
                    </a:cubicBezTo>
                    <a:cubicBezTo>
                      <a:pt x="66350" y="55886"/>
                      <a:pt x="65941" y="46735"/>
                      <a:pt x="65123" y="38337"/>
                    </a:cubicBezTo>
                    <a:cubicBezTo>
                      <a:pt x="64305" y="29941"/>
                      <a:pt x="62088" y="22340"/>
                      <a:pt x="58470" y="15536"/>
                    </a:cubicBezTo>
                    <a:cubicBezTo>
                      <a:pt x="54853" y="8732"/>
                      <a:pt x="49341" y="5330"/>
                      <a:pt x="41934" y="5330"/>
                    </a:cubicBezTo>
                    <a:cubicBezTo>
                      <a:pt x="34441" y="5330"/>
                      <a:pt x="28886" y="8754"/>
                      <a:pt x="25270" y="15601"/>
                    </a:cubicBezTo>
                    <a:cubicBezTo>
                      <a:pt x="21652" y="22448"/>
                      <a:pt x="19434" y="30048"/>
                      <a:pt x="18616" y="38402"/>
                    </a:cubicBezTo>
                    <a:cubicBezTo>
                      <a:pt x="17798" y="46756"/>
                      <a:pt x="17389" y="55886"/>
                      <a:pt x="17389" y="65789"/>
                    </a:cubicBezTo>
                    <a:cubicBezTo>
                      <a:pt x="17389" y="73196"/>
                      <a:pt x="17562" y="80151"/>
                      <a:pt x="17906" y="86654"/>
                    </a:cubicBezTo>
                    <a:cubicBezTo>
                      <a:pt x="18251" y="93156"/>
                      <a:pt x="19198" y="99895"/>
                      <a:pt x="20748" y="106871"/>
                    </a:cubicBezTo>
                    <a:cubicBezTo>
                      <a:pt x="22298" y="113847"/>
                      <a:pt x="24796" y="119703"/>
                      <a:pt x="28241" y="124440"/>
                    </a:cubicBezTo>
                    <a:cubicBezTo>
                      <a:pt x="31686" y="129177"/>
                      <a:pt x="36250" y="131546"/>
                      <a:pt x="41934" y="131546"/>
                    </a:cubicBezTo>
                    <a:close/>
                  </a:path>
                </a:pathLst>
              </a:custGeom>
              <a:solidFill>
                <a:srgbClr val="262626"/>
              </a:solidFill>
              <a:ln w="825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89" name="Content Placeholder 4">
                <a:extLst>
                  <a:ext uri="{FF2B5EF4-FFF2-40B4-BE49-F238E27FC236}">
                    <a16:creationId xmlns:a16="http://schemas.microsoft.com/office/drawing/2014/main" id="{C0A0DCA3-DDBB-3E5D-F4AD-EF4B8484039B}"/>
                  </a:ext>
                </a:extLst>
              </p:cNvPr>
              <p:cNvGrpSpPr/>
              <p:nvPr/>
            </p:nvGrpSpPr>
            <p:grpSpPr>
              <a:xfrm>
                <a:off x="1211747" y="6075211"/>
                <a:ext cx="228358" cy="136550"/>
                <a:chOff x="1213045" y="6701689"/>
                <a:chExt cx="228358" cy="136550"/>
              </a:xfrm>
              <a:solidFill>
                <a:srgbClr val="262626"/>
              </a:solidFill>
            </p:grpSpPr>
            <p:sp>
              <p:nvSpPr>
                <p:cNvPr id="1210" name="Freeform: Shape 1299">
                  <a:extLst>
                    <a:ext uri="{FF2B5EF4-FFF2-40B4-BE49-F238E27FC236}">
                      <a16:creationId xmlns:a16="http://schemas.microsoft.com/office/drawing/2014/main" id="{85201311-927A-D6BE-FA95-000820076C8B}"/>
                    </a:ext>
                  </a:extLst>
                </p:cNvPr>
                <p:cNvSpPr/>
                <p:nvPr/>
              </p:nvSpPr>
              <p:spPr>
                <a:xfrm>
                  <a:off x="1213045" y="6812015"/>
                  <a:ext cx="21832" cy="21832"/>
                </a:xfrm>
                <a:custGeom>
                  <a:avLst/>
                  <a:gdLst>
                    <a:gd name="connsiteX0" fmla="*/ 78 w 21832"/>
                    <a:gd name="connsiteY0" fmla="*/ 11014 h 21832"/>
                    <a:gd name="connsiteX1" fmla="*/ 3372 w 21832"/>
                    <a:gd name="connsiteY1" fmla="*/ 3392 h 21832"/>
                    <a:gd name="connsiteX2" fmla="*/ 11059 w 21832"/>
                    <a:gd name="connsiteY2" fmla="*/ 163 h 21832"/>
                    <a:gd name="connsiteX3" fmla="*/ 16355 w 21832"/>
                    <a:gd name="connsiteY3" fmla="*/ 1649 h 21832"/>
                    <a:gd name="connsiteX4" fmla="*/ 20425 w 21832"/>
                    <a:gd name="connsiteY4" fmla="*/ 5718 h 21832"/>
                    <a:gd name="connsiteX5" fmla="*/ 21910 w 21832"/>
                    <a:gd name="connsiteY5" fmla="*/ 11014 h 21832"/>
                    <a:gd name="connsiteX6" fmla="*/ 18681 w 21832"/>
                    <a:gd name="connsiteY6" fmla="*/ 18701 h 21832"/>
                    <a:gd name="connsiteX7" fmla="*/ 11059 w 21832"/>
                    <a:gd name="connsiteY7" fmla="*/ 21995 h 21832"/>
                    <a:gd name="connsiteX8" fmla="*/ 3372 w 21832"/>
                    <a:gd name="connsiteY8" fmla="*/ 18701 h 21832"/>
                    <a:gd name="connsiteX9" fmla="*/ 78 w 21832"/>
                    <a:gd name="connsiteY9" fmla="*/ 11014 h 21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832" h="21832">
                      <a:moveTo>
                        <a:pt x="78" y="11014"/>
                      </a:moveTo>
                      <a:cubicBezTo>
                        <a:pt x="78" y="8086"/>
                        <a:pt x="1176" y="5545"/>
                        <a:pt x="3372" y="3392"/>
                      </a:cubicBezTo>
                      <a:cubicBezTo>
                        <a:pt x="5568" y="1239"/>
                        <a:pt x="8130" y="163"/>
                        <a:pt x="11059" y="163"/>
                      </a:cubicBezTo>
                      <a:cubicBezTo>
                        <a:pt x="12867" y="163"/>
                        <a:pt x="14633" y="658"/>
                        <a:pt x="16355" y="1649"/>
                      </a:cubicBezTo>
                      <a:cubicBezTo>
                        <a:pt x="18078" y="2639"/>
                        <a:pt x="19434" y="3996"/>
                        <a:pt x="20425" y="5718"/>
                      </a:cubicBezTo>
                      <a:cubicBezTo>
                        <a:pt x="21415" y="7441"/>
                        <a:pt x="21910" y="9206"/>
                        <a:pt x="21910" y="11014"/>
                      </a:cubicBezTo>
                      <a:cubicBezTo>
                        <a:pt x="21910" y="13942"/>
                        <a:pt x="20834" y="16505"/>
                        <a:pt x="18681" y="18701"/>
                      </a:cubicBezTo>
                      <a:cubicBezTo>
                        <a:pt x="16527" y="20897"/>
                        <a:pt x="13987" y="21995"/>
                        <a:pt x="11059" y="21995"/>
                      </a:cubicBezTo>
                      <a:cubicBezTo>
                        <a:pt x="8130" y="21995"/>
                        <a:pt x="5568" y="20897"/>
                        <a:pt x="3372" y="18701"/>
                      </a:cubicBezTo>
                      <a:cubicBezTo>
                        <a:pt x="1176" y="16505"/>
                        <a:pt x="78" y="13942"/>
                        <a:pt x="78" y="11014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1" name="Freeform: Shape 1300">
                  <a:extLst>
                    <a:ext uri="{FF2B5EF4-FFF2-40B4-BE49-F238E27FC236}">
                      <a16:creationId xmlns:a16="http://schemas.microsoft.com/office/drawing/2014/main" id="{F6CC244B-99AB-8F90-EDA7-6AEFBE68A243}"/>
                    </a:ext>
                  </a:extLst>
                </p:cNvPr>
                <p:cNvSpPr/>
                <p:nvPr/>
              </p:nvSpPr>
              <p:spPr>
                <a:xfrm>
                  <a:off x="1268811" y="6701689"/>
                  <a:ext cx="66272" cy="132157"/>
                </a:xfrm>
                <a:custGeom>
                  <a:avLst/>
                  <a:gdLst>
                    <a:gd name="connsiteX0" fmla="*/ 1240 w 66272"/>
                    <a:gd name="connsiteY0" fmla="*/ 132321 h 132157"/>
                    <a:gd name="connsiteX1" fmla="*/ 1240 w 66272"/>
                    <a:gd name="connsiteY1" fmla="*/ 125345 h 132157"/>
                    <a:gd name="connsiteX2" fmla="*/ 26044 w 66272"/>
                    <a:gd name="connsiteY2" fmla="*/ 119014 h 132157"/>
                    <a:gd name="connsiteX3" fmla="*/ 26044 w 66272"/>
                    <a:gd name="connsiteY3" fmla="*/ 14890 h 132157"/>
                    <a:gd name="connsiteX4" fmla="*/ 78 w 66272"/>
                    <a:gd name="connsiteY4" fmla="*/ 19799 h 132157"/>
                    <a:gd name="connsiteX5" fmla="*/ 78 w 66272"/>
                    <a:gd name="connsiteY5" fmla="*/ 12823 h 132157"/>
                    <a:gd name="connsiteX6" fmla="*/ 36767 w 66272"/>
                    <a:gd name="connsiteY6" fmla="*/ 163 h 132157"/>
                    <a:gd name="connsiteX7" fmla="*/ 39609 w 66272"/>
                    <a:gd name="connsiteY7" fmla="*/ 163 h 132157"/>
                    <a:gd name="connsiteX8" fmla="*/ 40901 w 66272"/>
                    <a:gd name="connsiteY8" fmla="*/ 680 h 132157"/>
                    <a:gd name="connsiteX9" fmla="*/ 41547 w 66272"/>
                    <a:gd name="connsiteY9" fmla="*/ 1843 h 132157"/>
                    <a:gd name="connsiteX10" fmla="*/ 41547 w 66272"/>
                    <a:gd name="connsiteY10" fmla="*/ 119014 h 132157"/>
                    <a:gd name="connsiteX11" fmla="*/ 66350 w 66272"/>
                    <a:gd name="connsiteY11" fmla="*/ 125345 h 132157"/>
                    <a:gd name="connsiteX12" fmla="*/ 66350 w 66272"/>
                    <a:gd name="connsiteY12" fmla="*/ 132321 h 132157"/>
                    <a:gd name="connsiteX13" fmla="*/ 1240 w 66272"/>
                    <a:gd name="connsiteY13" fmla="*/ 132321 h 132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6272" h="132157">
                      <a:moveTo>
                        <a:pt x="1240" y="132321"/>
                      </a:moveTo>
                      <a:lnTo>
                        <a:pt x="1240" y="125345"/>
                      </a:lnTo>
                      <a:cubicBezTo>
                        <a:pt x="17776" y="125345"/>
                        <a:pt x="26044" y="123235"/>
                        <a:pt x="26044" y="119014"/>
                      </a:cubicBezTo>
                      <a:lnTo>
                        <a:pt x="26044" y="14890"/>
                      </a:lnTo>
                      <a:cubicBezTo>
                        <a:pt x="19154" y="18163"/>
                        <a:pt x="10499" y="19799"/>
                        <a:pt x="78" y="19799"/>
                      </a:cubicBezTo>
                      <a:lnTo>
                        <a:pt x="78" y="12823"/>
                      </a:lnTo>
                      <a:cubicBezTo>
                        <a:pt x="16269" y="12823"/>
                        <a:pt x="28499" y="8603"/>
                        <a:pt x="36767" y="163"/>
                      </a:cubicBezTo>
                      <a:lnTo>
                        <a:pt x="39609" y="163"/>
                      </a:lnTo>
                      <a:cubicBezTo>
                        <a:pt x="40040" y="163"/>
                        <a:pt x="40470" y="335"/>
                        <a:pt x="40901" y="680"/>
                      </a:cubicBezTo>
                      <a:cubicBezTo>
                        <a:pt x="41331" y="1024"/>
                        <a:pt x="41547" y="1412"/>
                        <a:pt x="41547" y="1843"/>
                      </a:cubicBezTo>
                      <a:lnTo>
                        <a:pt x="41547" y="119014"/>
                      </a:lnTo>
                      <a:cubicBezTo>
                        <a:pt x="41547" y="123235"/>
                        <a:pt x="49815" y="125345"/>
                        <a:pt x="66350" y="125345"/>
                      </a:cubicBezTo>
                      <a:lnTo>
                        <a:pt x="66350" y="132321"/>
                      </a:lnTo>
                      <a:lnTo>
                        <a:pt x="1240" y="132321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2" name="Freeform: Shape 1301">
                  <a:extLst>
                    <a:ext uri="{FF2B5EF4-FFF2-40B4-BE49-F238E27FC236}">
                      <a16:creationId xmlns:a16="http://schemas.microsoft.com/office/drawing/2014/main" id="{C84AFE08-C986-8A39-B469-14729B5A845B}"/>
                    </a:ext>
                  </a:extLst>
                </p:cNvPr>
                <p:cNvSpPr/>
                <p:nvPr/>
              </p:nvSpPr>
              <p:spPr>
                <a:xfrm>
                  <a:off x="1359112" y="6701689"/>
                  <a:ext cx="82291" cy="136550"/>
                </a:xfrm>
                <a:custGeom>
                  <a:avLst/>
                  <a:gdLst>
                    <a:gd name="connsiteX0" fmla="*/ 78 w 82291"/>
                    <a:gd name="connsiteY0" fmla="*/ 102220 h 136550"/>
                    <a:gd name="connsiteX1" fmla="*/ 7894 w 82291"/>
                    <a:gd name="connsiteY1" fmla="*/ 81098 h 136550"/>
                    <a:gd name="connsiteX2" fmla="*/ 27982 w 82291"/>
                    <a:gd name="connsiteY2" fmla="*/ 65789 h 136550"/>
                    <a:gd name="connsiteX3" fmla="*/ 20619 w 82291"/>
                    <a:gd name="connsiteY3" fmla="*/ 61139 h 136550"/>
                    <a:gd name="connsiteX4" fmla="*/ 9637 w 82291"/>
                    <a:gd name="connsiteY4" fmla="*/ 49189 h 136550"/>
                    <a:gd name="connsiteX5" fmla="*/ 5374 w 82291"/>
                    <a:gd name="connsiteY5" fmla="*/ 33622 h 136550"/>
                    <a:gd name="connsiteX6" fmla="*/ 10348 w 82291"/>
                    <a:gd name="connsiteY6" fmla="*/ 16505 h 136550"/>
                    <a:gd name="connsiteX7" fmla="*/ 23589 w 82291"/>
                    <a:gd name="connsiteY7" fmla="*/ 4491 h 136550"/>
                    <a:gd name="connsiteX8" fmla="*/ 41289 w 82291"/>
                    <a:gd name="connsiteY8" fmla="*/ 163 h 136550"/>
                    <a:gd name="connsiteX9" fmla="*/ 58277 w 82291"/>
                    <a:gd name="connsiteY9" fmla="*/ 3716 h 136550"/>
                    <a:gd name="connsiteX10" fmla="*/ 71777 w 82291"/>
                    <a:gd name="connsiteY10" fmla="*/ 13986 h 136550"/>
                    <a:gd name="connsiteX11" fmla="*/ 77073 w 82291"/>
                    <a:gd name="connsiteY11" fmla="*/ 29876 h 136550"/>
                    <a:gd name="connsiteX12" fmla="*/ 73908 w 82291"/>
                    <a:gd name="connsiteY12" fmla="*/ 42278 h 136550"/>
                    <a:gd name="connsiteX13" fmla="*/ 65252 w 82291"/>
                    <a:gd name="connsiteY13" fmla="*/ 52548 h 136550"/>
                    <a:gd name="connsiteX14" fmla="*/ 53561 w 82291"/>
                    <a:gd name="connsiteY14" fmla="*/ 60364 h 136550"/>
                    <a:gd name="connsiteX15" fmla="*/ 64929 w 82291"/>
                    <a:gd name="connsiteY15" fmla="*/ 67598 h 136550"/>
                    <a:gd name="connsiteX16" fmla="*/ 77590 w 82291"/>
                    <a:gd name="connsiteY16" fmla="*/ 81098 h 136550"/>
                    <a:gd name="connsiteX17" fmla="*/ 82369 w 82291"/>
                    <a:gd name="connsiteY17" fmla="*/ 98603 h 136550"/>
                    <a:gd name="connsiteX18" fmla="*/ 76621 w 82291"/>
                    <a:gd name="connsiteY18" fmla="*/ 118175 h 136550"/>
                    <a:gd name="connsiteX19" fmla="*/ 61377 w 82291"/>
                    <a:gd name="connsiteY19" fmla="*/ 131868 h 136550"/>
                    <a:gd name="connsiteX20" fmla="*/ 41289 w 82291"/>
                    <a:gd name="connsiteY20" fmla="*/ 136713 h 136550"/>
                    <a:gd name="connsiteX21" fmla="*/ 21523 w 82291"/>
                    <a:gd name="connsiteY21" fmla="*/ 132514 h 136550"/>
                    <a:gd name="connsiteX22" fmla="*/ 6020 w 82291"/>
                    <a:gd name="connsiteY22" fmla="*/ 120435 h 136550"/>
                    <a:gd name="connsiteX23" fmla="*/ 78 w 82291"/>
                    <a:gd name="connsiteY23" fmla="*/ 102220 h 136550"/>
                    <a:gd name="connsiteX24" fmla="*/ 10801 w 82291"/>
                    <a:gd name="connsiteY24" fmla="*/ 102220 h 136550"/>
                    <a:gd name="connsiteX25" fmla="*/ 15128 w 82291"/>
                    <a:gd name="connsiteY25" fmla="*/ 116495 h 136550"/>
                    <a:gd name="connsiteX26" fmla="*/ 26496 w 82291"/>
                    <a:gd name="connsiteY26" fmla="*/ 126701 h 136550"/>
                    <a:gd name="connsiteX27" fmla="*/ 41289 w 82291"/>
                    <a:gd name="connsiteY27" fmla="*/ 130383 h 136550"/>
                    <a:gd name="connsiteX28" fmla="*/ 62216 w 82291"/>
                    <a:gd name="connsiteY28" fmla="*/ 123665 h 136550"/>
                    <a:gd name="connsiteX29" fmla="*/ 71647 w 82291"/>
                    <a:gd name="connsiteY29" fmla="*/ 105709 h 136550"/>
                    <a:gd name="connsiteX30" fmla="*/ 70162 w 82291"/>
                    <a:gd name="connsiteY30" fmla="*/ 98215 h 136550"/>
                    <a:gd name="connsiteX31" fmla="*/ 65963 w 82291"/>
                    <a:gd name="connsiteY31" fmla="*/ 91433 h 136550"/>
                    <a:gd name="connsiteX32" fmla="*/ 60020 w 82291"/>
                    <a:gd name="connsiteY32" fmla="*/ 86459 h 136550"/>
                    <a:gd name="connsiteX33" fmla="*/ 33408 w 82291"/>
                    <a:gd name="connsiteY33" fmla="*/ 69278 h 136550"/>
                    <a:gd name="connsiteX34" fmla="*/ 21975 w 82291"/>
                    <a:gd name="connsiteY34" fmla="*/ 77546 h 136550"/>
                    <a:gd name="connsiteX35" fmla="*/ 13771 w 82291"/>
                    <a:gd name="connsiteY35" fmla="*/ 88914 h 136550"/>
                    <a:gd name="connsiteX36" fmla="*/ 10801 w 82291"/>
                    <a:gd name="connsiteY36" fmla="*/ 102220 h 136550"/>
                    <a:gd name="connsiteX37" fmla="*/ 24494 w 82291"/>
                    <a:gd name="connsiteY37" fmla="*/ 41632 h 136550"/>
                    <a:gd name="connsiteX38" fmla="*/ 48523 w 82291"/>
                    <a:gd name="connsiteY38" fmla="*/ 57135 h 136550"/>
                    <a:gd name="connsiteX39" fmla="*/ 62152 w 82291"/>
                    <a:gd name="connsiteY39" fmla="*/ 45378 h 136550"/>
                    <a:gd name="connsiteX40" fmla="*/ 67513 w 82291"/>
                    <a:gd name="connsiteY40" fmla="*/ 29876 h 136550"/>
                    <a:gd name="connsiteX41" fmla="*/ 63767 w 82291"/>
                    <a:gd name="connsiteY41" fmla="*/ 17603 h 136550"/>
                    <a:gd name="connsiteX42" fmla="*/ 54013 w 82291"/>
                    <a:gd name="connsiteY42" fmla="*/ 8947 h 136550"/>
                    <a:gd name="connsiteX43" fmla="*/ 41159 w 82291"/>
                    <a:gd name="connsiteY43" fmla="*/ 5847 h 136550"/>
                    <a:gd name="connsiteX44" fmla="*/ 29016 w 82291"/>
                    <a:gd name="connsiteY44" fmla="*/ 8173 h 136550"/>
                    <a:gd name="connsiteX45" fmla="*/ 18939 w 82291"/>
                    <a:gd name="connsiteY45" fmla="*/ 15084 h 136550"/>
                    <a:gd name="connsiteX46" fmla="*/ 14935 w 82291"/>
                    <a:gd name="connsiteY46" fmla="*/ 25871 h 136550"/>
                    <a:gd name="connsiteX47" fmla="*/ 24494 w 82291"/>
                    <a:gd name="connsiteY47" fmla="*/ 41632 h 1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2291" h="136550">
                      <a:moveTo>
                        <a:pt x="78" y="102220"/>
                      </a:moveTo>
                      <a:cubicBezTo>
                        <a:pt x="78" y="94211"/>
                        <a:pt x="2683" y="87170"/>
                        <a:pt x="7894" y="81098"/>
                      </a:cubicBezTo>
                      <a:cubicBezTo>
                        <a:pt x="13104" y="75026"/>
                        <a:pt x="19800" y="69923"/>
                        <a:pt x="27982" y="65789"/>
                      </a:cubicBezTo>
                      <a:lnTo>
                        <a:pt x="20619" y="61139"/>
                      </a:lnTo>
                      <a:cubicBezTo>
                        <a:pt x="16140" y="58125"/>
                        <a:pt x="12480" y="54142"/>
                        <a:pt x="9637" y="49189"/>
                      </a:cubicBezTo>
                      <a:cubicBezTo>
                        <a:pt x="6795" y="44237"/>
                        <a:pt x="5374" y="39048"/>
                        <a:pt x="5374" y="33622"/>
                      </a:cubicBezTo>
                      <a:cubicBezTo>
                        <a:pt x="5374" y="27335"/>
                        <a:pt x="7032" y="21630"/>
                        <a:pt x="10348" y="16505"/>
                      </a:cubicBezTo>
                      <a:cubicBezTo>
                        <a:pt x="13664" y="11381"/>
                        <a:pt x="18078" y="7376"/>
                        <a:pt x="23589" y="4491"/>
                      </a:cubicBezTo>
                      <a:cubicBezTo>
                        <a:pt x="29101" y="1606"/>
                        <a:pt x="35001" y="163"/>
                        <a:pt x="41289" y="163"/>
                      </a:cubicBezTo>
                      <a:cubicBezTo>
                        <a:pt x="47145" y="163"/>
                        <a:pt x="52808" y="1347"/>
                        <a:pt x="58277" y="3716"/>
                      </a:cubicBezTo>
                      <a:cubicBezTo>
                        <a:pt x="63745" y="6084"/>
                        <a:pt x="68245" y="9507"/>
                        <a:pt x="71777" y="13986"/>
                      </a:cubicBezTo>
                      <a:cubicBezTo>
                        <a:pt x="75308" y="18464"/>
                        <a:pt x="77073" y="23761"/>
                        <a:pt x="77073" y="29876"/>
                      </a:cubicBezTo>
                      <a:cubicBezTo>
                        <a:pt x="77073" y="34355"/>
                        <a:pt x="76018" y="38488"/>
                        <a:pt x="73908" y="42278"/>
                      </a:cubicBezTo>
                      <a:cubicBezTo>
                        <a:pt x="71798" y="46067"/>
                        <a:pt x="68913" y="49491"/>
                        <a:pt x="65252" y="52548"/>
                      </a:cubicBezTo>
                      <a:cubicBezTo>
                        <a:pt x="61592" y="55606"/>
                        <a:pt x="57695" y="58211"/>
                        <a:pt x="53561" y="60364"/>
                      </a:cubicBezTo>
                      <a:lnTo>
                        <a:pt x="64929" y="67598"/>
                      </a:lnTo>
                      <a:cubicBezTo>
                        <a:pt x="70183" y="71043"/>
                        <a:pt x="74403" y="75543"/>
                        <a:pt x="77590" y="81098"/>
                      </a:cubicBezTo>
                      <a:cubicBezTo>
                        <a:pt x="80776" y="86653"/>
                        <a:pt x="82369" y="92488"/>
                        <a:pt x="82369" y="98603"/>
                      </a:cubicBezTo>
                      <a:cubicBezTo>
                        <a:pt x="82369" y="105752"/>
                        <a:pt x="80453" y="112276"/>
                        <a:pt x="76621" y="118175"/>
                      </a:cubicBezTo>
                      <a:cubicBezTo>
                        <a:pt x="72788" y="124074"/>
                        <a:pt x="67707" y="128639"/>
                        <a:pt x="61377" y="131868"/>
                      </a:cubicBezTo>
                      <a:cubicBezTo>
                        <a:pt x="55047" y="135098"/>
                        <a:pt x="48351" y="136713"/>
                        <a:pt x="41289" y="136713"/>
                      </a:cubicBezTo>
                      <a:cubicBezTo>
                        <a:pt x="34485" y="136713"/>
                        <a:pt x="27896" y="135314"/>
                        <a:pt x="21523" y="132514"/>
                      </a:cubicBezTo>
                      <a:cubicBezTo>
                        <a:pt x="15150" y="129715"/>
                        <a:pt x="9982" y="125689"/>
                        <a:pt x="6020" y="120435"/>
                      </a:cubicBezTo>
                      <a:cubicBezTo>
                        <a:pt x="2059" y="115182"/>
                        <a:pt x="78" y="109110"/>
                        <a:pt x="78" y="102220"/>
                      </a:cubicBezTo>
                      <a:close/>
                      <a:moveTo>
                        <a:pt x="10801" y="102220"/>
                      </a:moveTo>
                      <a:cubicBezTo>
                        <a:pt x="10801" y="107388"/>
                        <a:pt x="12243" y="112146"/>
                        <a:pt x="15128" y="116495"/>
                      </a:cubicBezTo>
                      <a:cubicBezTo>
                        <a:pt x="18013" y="120844"/>
                        <a:pt x="21803" y="124246"/>
                        <a:pt x="26496" y="126701"/>
                      </a:cubicBezTo>
                      <a:cubicBezTo>
                        <a:pt x="31190" y="129155"/>
                        <a:pt x="36121" y="130383"/>
                        <a:pt x="41289" y="130383"/>
                      </a:cubicBezTo>
                      <a:cubicBezTo>
                        <a:pt x="48954" y="130383"/>
                        <a:pt x="55929" y="128143"/>
                        <a:pt x="62216" y="123665"/>
                      </a:cubicBezTo>
                      <a:cubicBezTo>
                        <a:pt x="68503" y="119186"/>
                        <a:pt x="71647" y="113201"/>
                        <a:pt x="71647" y="105709"/>
                      </a:cubicBezTo>
                      <a:cubicBezTo>
                        <a:pt x="71647" y="103211"/>
                        <a:pt x="71152" y="100713"/>
                        <a:pt x="70162" y="98215"/>
                      </a:cubicBezTo>
                      <a:cubicBezTo>
                        <a:pt x="69171" y="95718"/>
                        <a:pt x="67772" y="93457"/>
                        <a:pt x="65963" y="91433"/>
                      </a:cubicBezTo>
                      <a:cubicBezTo>
                        <a:pt x="64154" y="89409"/>
                        <a:pt x="62173" y="87751"/>
                        <a:pt x="60020" y="86459"/>
                      </a:cubicBezTo>
                      <a:lnTo>
                        <a:pt x="33408" y="69278"/>
                      </a:lnTo>
                      <a:cubicBezTo>
                        <a:pt x="29274" y="71431"/>
                        <a:pt x="25463" y="74187"/>
                        <a:pt x="21975" y="77546"/>
                      </a:cubicBezTo>
                      <a:cubicBezTo>
                        <a:pt x="18487" y="80905"/>
                        <a:pt x="15752" y="84694"/>
                        <a:pt x="13771" y="88914"/>
                      </a:cubicBezTo>
                      <a:cubicBezTo>
                        <a:pt x="11791" y="93134"/>
                        <a:pt x="10801" y="97569"/>
                        <a:pt x="10801" y="102220"/>
                      </a:cubicBezTo>
                      <a:close/>
                      <a:moveTo>
                        <a:pt x="24494" y="41632"/>
                      </a:moveTo>
                      <a:lnTo>
                        <a:pt x="48523" y="57135"/>
                      </a:lnTo>
                      <a:cubicBezTo>
                        <a:pt x="54035" y="53862"/>
                        <a:pt x="58578" y="49943"/>
                        <a:pt x="62152" y="45378"/>
                      </a:cubicBezTo>
                      <a:cubicBezTo>
                        <a:pt x="65726" y="40814"/>
                        <a:pt x="67513" y="35647"/>
                        <a:pt x="67513" y="29876"/>
                      </a:cubicBezTo>
                      <a:cubicBezTo>
                        <a:pt x="67513" y="25398"/>
                        <a:pt x="66264" y="21307"/>
                        <a:pt x="63767" y="17603"/>
                      </a:cubicBezTo>
                      <a:cubicBezTo>
                        <a:pt x="61269" y="13900"/>
                        <a:pt x="58018" y="11014"/>
                        <a:pt x="54013" y="8947"/>
                      </a:cubicBezTo>
                      <a:cubicBezTo>
                        <a:pt x="50009" y="6880"/>
                        <a:pt x="45724" y="5847"/>
                        <a:pt x="41159" y="5847"/>
                      </a:cubicBezTo>
                      <a:cubicBezTo>
                        <a:pt x="37111" y="5847"/>
                        <a:pt x="33064" y="6622"/>
                        <a:pt x="29016" y="8173"/>
                      </a:cubicBezTo>
                      <a:cubicBezTo>
                        <a:pt x="24968" y="9723"/>
                        <a:pt x="21609" y="12026"/>
                        <a:pt x="18939" y="15084"/>
                      </a:cubicBezTo>
                      <a:cubicBezTo>
                        <a:pt x="16269" y="18141"/>
                        <a:pt x="14935" y="21737"/>
                        <a:pt x="14935" y="25871"/>
                      </a:cubicBezTo>
                      <a:cubicBezTo>
                        <a:pt x="14935" y="32072"/>
                        <a:pt x="18121" y="37326"/>
                        <a:pt x="24494" y="41632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0" name="Content Placeholder 4">
                <a:extLst>
                  <a:ext uri="{FF2B5EF4-FFF2-40B4-BE49-F238E27FC236}">
                    <a16:creationId xmlns:a16="http://schemas.microsoft.com/office/drawing/2014/main" id="{CD37D8B2-965C-BE95-3B66-CFF46262EAD4}"/>
                  </a:ext>
                </a:extLst>
              </p:cNvPr>
              <p:cNvGrpSpPr/>
              <p:nvPr/>
            </p:nvGrpSpPr>
            <p:grpSpPr>
              <a:xfrm>
                <a:off x="2385145" y="6075211"/>
                <a:ext cx="336487" cy="136550"/>
                <a:chOff x="2386443" y="6701689"/>
                <a:chExt cx="336487" cy="136550"/>
              </a:xfrm>
              <a:solidFill>
                <a:srgbClr val="262626"/>
              </a:solidFill>
            </p:grpSpPr>
            <p:sp>
              <p:nvSpPr>
                <p:cNvPr id="1206" name="Freeform: Shape 1303">
                  <a:extLst>
                    <a:ext uri="{FF2B5EF4-FFF2-40B4-BE49-F238E27FC236}">
                      <a16:creationId xmlns:a16="http://schemas.microsoft.com/office/drawing/2014/main" id="{1F11DA18-A9D7-E07D-F3CB-05B7555DD93C}"/>
                    </a:ext>
                  </a:extLst>
                </p:cNvPr>
                <p:cNvSpPr/>
                <p:nvPr/>
              </p:nvSpPr>
              <p:spPr>
                <a:xfrm>
                  <a:off x="2386443" y="6701689"/>
                  <a:ext cx="83583" cy="136550"/>
                </a:xfrm>
                <a:custGeom>
                  <a:avLst/>
                  <a:gdLst>
                    <a:gd name="connsiteX0" fmla="*/ 42089 w 83583"/>
                    <a:gd name="connsiteY0" fmla="*/ 136713 h 136550"/>
                    <a:gd name="connsiteX1" fmla="*/ 9018 w 83583"/>
                    <a:gd name="connsiteY1" fmla="*/ 116689 h 136550"/>
                    <a:gd name="connsiteX2" fmla="*/ 233 w 83583"/>
                    <a:gd name="connsiteY2" fmla="*/ 69020 h 136550"/>
                    <a:gd name="connsiteX3" fmla="*/ 3398 w 83583"/>
                    <a:gd name="connsiteY3" fmla="*/ 36594 h 136550"/>
                    <a:gd name="connsiteX4" fmla="*/ 15929 w 83583"/>
                    <a:gd name="connsiteY4" fmla="*/ 10756 h 136550"/>
                    <a:gd name="connsiteX5" fmla="*/ 42089 w 83583"/>
                    <a:gd name="connsiteY5" fmla="*/ 163 h 136550"/>
                    <a:gd name="connsiteX6" fmla="*/ 63469 w 83583"/>
                    <a:gd name="connsiteY6" fmla="*/ 6558 h 136550"/>
                    <a:gd name="connsiteX7" fmla="*/ 76195 w 83583"/>
                    <a:gd name="connsiteY7" fmla="*/ 23094 h 136550"/>
                    <a:gd name="connsiteX8" fmla="*/ 82202 w 83583"/>
                    <a:gd name="connsiteY8" fmla="*/ 44797 h 136550"/>
                    <a:gd name="connsiteX9" fmla="*/ 83817 w 83583"/>
                    <a:gd name="connsiteY9" fmla="*/ 69020 h 136550"/>
                    <a:gd name="connsiteX10" fmla="*/ 80652 w 83583"/>
                    <a:gd name="connsiteY10" fmla="*/ 100928 h 136550"/>
                    <a:gd name="connsiteX11" fmla="*/ 68250 w 83583"/>
                    <a:gd name="connsiteY11" fmla="*/ 126249 h 136550"/>
                    <a:gd name="connsiteX12" fmla="*/ 42089 w 83583"/>
                    <a:gd name="connsiteY12" fmla="*/ 136713 h 136550"/>
                    <a:gd name="connsiteX13" fmla="*/ 42089 w 83583"/>
                    <a:gd name="connsiteY13" fmla="*/ 131546 h 136550"/>
                    <a:gd name="connsiteX14" fmla="*/ 58625 w 83583"/>
                    <a:gd name="connsiteY14" fmla="*/ 120178 h 136550"/>
                    <a:gd name="connsiteX15" fmla="*/ 65278 w 83583"/>
                    <a:gd name="connsiteY15" fmla="*/ 95050 h 136550"/>
                    <a:gd name="connsiteX16" fmla="*/ 66505 w 83583"/>
                    <a:gd name="connsiteY16" fmla="*/ 65789 h 136550"/>
                    <a:gd name="connsiteX17" fmla="*/ 65278 w 83583"/>
                    <a:gd name="connsiteY17" fmla="*/ 38337 h 136550"/>
                    <a:gd name="connsiteX18" fmla="*/ 58625 w 83583"/>
                    <a:gd name="connsiteY18" fmla="*/ 15536 h 136550"/>
                    <a:gd name="connsiteX19" fmla="*/ 42089 w 83583"/>
                    <a:gd name="connsiteY19" fmla="*/ 5330 h 136550"/>
                    <a:gd name="connsiteX20" fmla="*/ 25425 w 83583"/>
                    <a:gd name="connsiteY20" fmla="*/ 15601 h 136550"/>
                    <a:gd name="connsiteX21" fmla="*/ 18771 w 83583"/>
                    <a:gd name="connsiteY21" fmla="*/ 38402 h 136550"/>
                    <a:gd name="connsiteX22" fmla="*/ 17544 w 83583"/>
                    <a:gd name="connsiteY22" fmla="*/ 65789 h 136550"/>
                    <a:gd name="connsiteX23" fmla="*/ 18061 w 83583"/>
                    <a:gd name="connsiteY23" fmla="*/ 86654 h 136550"/>
                    <a:gd name="connsiteX24" fmla="*/ 20903 w 83583"/>
                    <a:gd name="connsiteY24" fmla="*/ 106871 h 136550"/>
                    <a:gd name="connsiteX25" fmla="*/ 28396 w 83583"/>
                    <a:gd name="connsiteY25" fmla="*/ 124440 h 136550"/>
                    <a:gd name="connsiteX26" fmla="*/ 42089 w 83583"/>
                    <a:gd name="connsiteY26" fmla="*/ 131546 h 1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83583" h="136550">
                      <a:moveTo>
                        <a:pt x="42089" y="136713"/>
                      </a:moveTo>
                      <a:cubicBezTo>
                        <a:pt x="25898" y="136713"/>
                        <a:pt x="14874" y="130039"/>
                        <a:pt x="9018" y="116689"/>
                      </a:cubicBezTo>
                      <a:cubicBezTo>
                        <a:pt x="3161" y="103340"/>
                        <a:pt x="233" y="87450"/>
                        <a:pt x="233" y="69020"/>
                      </a:cubicBezTo>
                      <a:cubicBezTo>
                        <a:pt x="233" y="57565"/>
                        <a:pt x="1288" y="46756"/>
                        <a:pt x="3398" y="36594"/>
                      </a:cubicBezTo>
                      <a:cubicBezTo>
                        <a:pt x="5508" y="26431"/>
                        <a:pt x="9685" y="17818"/>
                        <a:pt x="15929" y="10756"/>
                      </a:cubicBezTo>
                      <a:cubicBezTo>
                        <a:pt x="22173" y="3694"/>
                        <a:pt x="30893" y="163"/>
                        <a:pt x="42089" y="163"/>
                      </a:cubicBezTo>
                      <a:cubicBezTo>
                        <a:pt x="50788" y="163"/>
                        <a:pt x="57914" y="2295"/>
                        <a:pt x="63469" y="6558"/>
                      </a:cubicBezTo>
                      <a:cubicBezTo>
                        <a:pt x="69025" y="10821"/>
                        <a:pt x="73267" y="16333"/>
                        <a:pt x="76195" y="23094"/>
                      </a:cubicBezTo>
                      <a:cubicBezTo>
                        <a:pt x="79123" y="29854"/>
                        <a:pt x="81126" y="37089"/>
                        <a:pt x="82202" y="44797"/>
                      </a:cubicBezTo>
                      <a:cubicBezTo>
                        <a:pt x="83278" y="52505"/>
                        <a:pt x="83817" y="60579"/>
                        <a:pt x="83817" y="69020"/>
                      </a:cubicBezTo>
                      <a:cubicBezTo>
                        <a:pt x="83817" y="80388"/>
                        <a:pt x="82762" y="91024"/>
                        <a:pt x="80652" y="100928"/>
                      </a:cubicBezTo>
                      <a:cubicBezTo>
                        <a:pt x="78542" y="110833"/>
                        <a:pt x="74408" y="119273"/>
                        <a:pt x="68250" y="126249"/>
                      </a:cubicBezTo>
                      <a:cubicBezTo>
                        <a:pt x="62092" y="133225"/>
                        <a:pt x="53372" y="136713"/>
                        <a:pt x="42089" y="136713"/>
                      </a:cubicBezTo>
                      <a:close/>
                      <a:moveTo>
                        <a:pt x="42089" y="131546"/>
                      </a:moveTo>
                      <a:cubicBezTo>
                        <a:pt x="49496" y="131546"/>
                        <a:pt x="55008" y="127756"/>
                        <a:pt x="58625" y="120178"/>
                      </a:cubicBezTo>
                      <a:cubicBezTo>
                        <a:pt x="62243" y="112599"/>
                        <a:pt x="64460" y="104223"/>
                        <a:pt x="65278" y="95050"/>
                      </a:cubicBezTo>
                      <a:cubicBezTo>
                        <a:pt x="66096" y="85878"/>
                        <a:pt x="66505" y="76124"/>
                        <a:pt x="66505" y="65789"/>
                      </a:cubicBezTo>
                      <a:cubicBezTo>
                        <a:pt x="66505" y="55886"/>
                        <a:pt x="66096" y="46735"/>
                        <a:pt x="65278" y="38337"/>
                      </a:cubicBezTo>
                      <a:cubicBezTo>
                        <a:pt x="64460" y="29941"/>
                        <a:pt x="62243" y="22340"/>
                        <a:pt x="58625" y="15536"/>
                      </a:cubicBezTo>
                      <a:cubicBezTo>
                        <a:pt x="55008" y="8732"/>
                        <a:pt x="49496" y="5330"/>
                        <a:pt x="42089" y="5330"/>
                      </a:cubicBezTo>
                      <a:cubicBezTo>
                        <a:pt x="34596" y="5330"/>
                        <a:pt x="29041" y="8754"/>
                        <a:pt x="25425" y="15601"/>
                      </a:cubicBezTo>
                      <a:cubicBezTo>
                        <a:pt x="21807" y="22448"/>
                        <a:pt x="19589" y="30048"/>
                        <a:pt x="18771" y="38402"/>
                      </a:cubicBezTo>
                      <a:cubicBezTo>
                        <a:pt x="17953" y="46756"/>
                        <a:pt x="17544" y="55886"/>
                        <a:pt x="17544" y="65789"/>
                      </a:cubicBezTo>
                      <a:cubicBezTo>
                        <a:pt x="17544" y="73196"/>
                        <a:pt x="17717" y="80151"/>
                        <a:pt x="18061" y="86654"/>
                      </a:cubicBezTo>
                      <a:cubicBezTo>
                        <a:pt x="18406" y="93156"/>
                        <a:pt x="19353" y="99895"/>
                        <a:pt x="20903" y="106871"/>
                      </a:cubicBezTo>
                      <a:cubicBezTo>
                        <a:pt x="22453" y="113847"/>
                        <a:pt x="24951" y="119703"/>
                        <a:pt x="28396" y="124440"/>
                      </a:cubicBezTo>
                      <a:cubicBezTo>
                        <a:pt x="31841" y="129177"/>
                        <a:pt x="36405" y="131546"/>
                        <a:pt x="42089" y="131546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7" name="Freeform: Shape 1304">
                  <a:extLst>
                    <a:ext uri="{FF2B5EF4-FFF2-40B4-BE49-F238E27FC236}">
                      <a16:creationId xmlns:a16="http://schemas.microsoft.com/office/drawing/2014/main" id="{1E141DCC-3DD3-78D8-A535-EEFFD92F2C53}"/>
                    </a:ext>
                  </a:extLst>
                </p:cNvPr>
                <p:cNvSpPr/>
                <p:nvPr/>
              </p:nvSpPr>
              <p:spPr>
                <a:xfrm>
                  <a:off x="2494572" y="6812015"/>
                  <a:ext cx="21832" cy="21832"/>
                </a:xfrm>
                <a:custGeom>
                  <a:avLst/>
                  <a:gdLst>
                    <a:gd name="connsiteX0" fmla="*/ 233 w 21832"/>
                    <a:gd name="connsiteY0" fmla="*/ 11014 h 21832"/>
                    <a:gd name="connsiteX1" fmla="*/ 3527 w 21832"/>
                    <a:gd name="connsiteY1" fmla="*/ 3392 h 21832"/>
                    <a:gd name="connsiteX2" fmla="*/ 11214 w 21832"/>
                    <a:gd name="connsiteY2" fmla="*/ 163 h 21832"/>
                    <a:gd name="connsiteX3" fmla="*/ 16510 w 21832"/>
                    <a:gd name="connsiteY3" fmla="*/ 1649 h 21832"/>
                    <a:gd name="connsiteX4" fmla="*/ 20580 w 21832"/>
                    <a:gd name="connsiteY4" fmla="*/ 5718 h 21832"/>
                    <a:gd name="connsiteX5" fmla="*/ 22065 w 21832"/>
                    <a:gd name="connsiteY5" fmla="*/ 11014 h 21832"/>
                    <a:gd name="connsiteX6" fmla="*/ 18836 w 21832"/>
                    <a:gd name="connsiteY6" fmla="*/ 18701 h 21832"/>
                    <a:gd name="connsiteX7" fmla="*/ 11214 w 21832"/>
                    <a:gd name="connsiteY7" fmla="*/ 21995 h 21832"/>
                    <a:gd name="connsiteX8" fmla="*/ 3527 w 21832"/>
                    <a:gd name="connsiteY8" fmla="*/ 18701 h 21832"/>
                    <a:gd name="connsiteX9" fmla="*/ 233 w 21832"/>
                    <a:gd name="connsiteY9" fmla="*/ 11014 h 21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832" h="21832">
                      <a:moveTo>
                        <a:pt x="233" y="11014"/>
                      </a:moveTo>
                      <a:cubicBezTo>
                        <a:pt x="233" y="8086"/>
                        <a:pt x="1331" y="5545"/>
                        <a:pt x="3527" y="3392"/>
                      </a:cubicBezTo>
                      <a:cubicBezTo>
                        <a:pt x="5723" y="1239"/>
                        <a:pt x="8285" y="163"/>
                        <a:pt x="11214" y="163"/>
                      </a:cubicBezTo>
                      <a:cubicBezTo>
                        <a:pt x="13022" y="163"/>
                        <a:pt x="14788" y="658"/>
                        <a:pt x="16510" y="1649"/>
                      </a:cubicBezTo>
                      <a:cubicBezTo>
                        <a:pt x="18233" y="2639"/>
                        <a:pt x="19589" y="3996"/>
                        <a:pt x="20580" y="5718"/>
                      </a:cubicBezTo>
                      <a:cubicBezTo>
                        <a:pt x="21570" y="7441"/>
                        <a:pt x="22065" y="9206"/>
                        <a:pt x="22065" y="11014"/>
                      </a:cubicBezTo>
                      <a:cubicBezTo>
                        <a:pt x="22065" y="13942"/>
                        <a:pt x="20989" y="16505"/>
                        <a:pt x="18836" y="18701"/>
                      </a:cubicBezTo>
                      <a:cubicBezTo>
                        <a:pt x="16682" y="20897"/>
                        <a:pt x="14142" y="21995"/>
                        <a:pt x="11214" y="21995"/>
                      </a:cubicBezTo>
                      <a:cubicBezTo>
                        <a:pt x="8285" y="21995"/>
                        <a:pt x="5723" y="20897"/>
                        <a:pt x="3527" y="18701"/>
                      </a:cubicBezTo>
                      <a:cubicBezTo>
                        <a:pt x="1331" y="16505"/>
                        <a:pt x="233" y="13942"/>
                        <a:pt x="233" y="11014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8" name="Freeform: Shape 1305">
                  <a:extLst>
                    <a:ext uri="{FF2B5EF4-FFF2-40B4-BE49-F238E27FC236}">
                      <a16:creationId xmlns:a16="http://schemas.microsoft.com/office/drawing/2014/main" id="{81B7F54F-7C6E-9F27-4877-12FDB58B4501}"/>
                    </a:ext>
                  </a:extLst>
                </p:cNvPr>
                <p:cNvSpPr/>
                <p:nvPr/>
              </p:nvSpPr>
              <p:spPr>
                <a:xfrm>
                  <a:off x="2550338" y="6701689"/>
                  <a:ext cx="66272" cy="132157"/>
                </a:xfrm>
                <a:custGeom>
                  <a:avLst/>
                  <a:gdLst>
                    <a:gd name="connsiteX0" fmla="*/ 1395 w 66272"/>
                    <a:gd name="connsiteY0" fmla="*/ 132321 h 132157"/>
                    <a:gd name="connsiteX1" fmla="*/ 1395 w 66272"/>
                    <a:gd name="connsiteY1" fmla="*/ 125345 h 132157"/>
                    <a:gd name="connsiteX2" fmla="*/ 26199 w 66272"/>
                    <a:gd name="connsiteY2" fmla="*/ 119014 h 132157"/>
                    <a:gd name="connsiteX3" fmla="*/ 26199 w 66272"/>
                    <a:gd name="connsiteY3" fmla="*/ 14890 h 132157"/>
                    <a:gd name="connsiteX4" fmla="*/ 233 w 66272"/>
                    <a:gd name="connsiteY4" fmla="*/ 19799 h 132157"/>
                    <a:gd name="connsiteX5" fmla="*/ 233 w 66272"/>
                    <a:gd name="connsiteY5" fmla="*/ 12823 h 132157"/>
                    <a:gd name="connsiteX6" fmla="*/ 36922 w 66272"/>
                    <a:gd name="connsiteY6" fmla="*/ 163 h 132157"/>
                    <a:gd name="connsiteX7" fmla="*/ 39764 w 66272"/>
                    <a:gd name="connsiteY7" fmla="*/ 163 h 132157"/>
                    <a:gd name="connsiteX8" fmla="*/ 41056 w 66272"/>
                    <a:gd name="connsiteY8" fmla="*/ 680 h 132157"/>
                    <a:gd name="connsiteX9" fmla="*/ 41702 w 66272"/>
                    <a:gd name="connsiteY9" fmla="*/ 1843 h 132157"/>
                    <a:gd name="connsiteX10" fmla="*/ 41702 w 66272"/>
                    <a:gd name="connsiteY10" fmla="*/ 119014 h 132157"/>
                    <a:gd name="connsiteX11" fmla="*/ 66505 w 66272"/>
                    <a:gd name="connsiteY11" fmla="*/ 125345 h 132157"/>
                    <a:gd name="connsiteX12" fmla="*/ 66505 w 66272"/>
                    <a:gd name="connsiteY12" fmla="*/ 132321 h 132157"/>
                    <a:gd name="connsiteX13" fmla="*/ 1395 w 66272"/>
                    <a:gd name="connsiteY13" fmla="*/ 132321 h 132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6272" h="132157">
                      <a:moveTo>
                        <a:pt x="1395" y="132321"/>
                      </a:moveTo>
                      <a:lnTo>
                        <a:pt x="1395" y="125345"/>
                      </a:lnTo>
                      <a:cubicBezTo>
                        <a:pt x="17931" y="125345"/>
                        <a:pt x="26199" y="123235"/>
                        <a:pt x="26199" y="119014"/>
                      </a:cubicBezTo>
                      <a:lnTo>
                        <a:pt x="26199" y="14890"/>
                      </a:lnTo>
                      <a:cubicBezTo>
                        <a:pt x="19309" y="18163"/>
                        <a:pt x="10654" y="19799"/>
                        <a:pt x="233" y="19799"/>
                      </a:cubicBezTo>
                      <a:lnTo>
                        <a:pt x="233" y="12823"/>
                      </a:lnTo>
                      <a:cubicBezTo>
                        <a:pt x="16424" y="12823"/>
                        <a:pt x="28654" y="8603"/>
                        <a:pt x="36922" y="163"/>
                      </a:cubicBezTo>
                      <a:lnTo>
                        <a:pt x="39764" y="163"/>
                      </a:lnTo>
                      <a:cubicBezTo>
                        <a:pt x="40195" y="163"/>
                        <a:pt x="40625" y="335"/>
                        <a:pt x="41056" y="680"/>
                      </a:cubicBezTo>
                      <a:cubicBezTo>
                        <a:pt x="41486" y="1024"/>
                        <a:pt x="41702" y="1412"/>
                        <a:pt x="41702" y="1843"/>
                      </a:cubicBezTo>
                      <a:lnTo>
                        <a:pt x="41702" y="119014"/>
                      </a:lnTo>
                      <a:cubicBezTo>
                        <a:pt x="41702" y="123235"/>
                        <a:pt x="49970" y="125345"/>
                        <a:pt x="66505" y="125345"/>
                      </a:cubicBezTo>
                      <a:lnTo>
                        <a:pt x="66505" y="132321"/>
                      </a:lnTo>
                      <a:lnTo>
                        <a:pt x="1395" y="132321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9" name="Freeform: Shape 1306">
                  <a:extLst>
                    <a:ext uri="{FF2B5EF4-FFF2-40B4-BE49-F238E27FC236}">
                      <a16:creationId xmlns:a16="http://schemas.microsoft.com/office/drawing/2014/main" id="{C10C36BD-70B6-B160-8669-352A7E5F7DD2}"/>
                    </a:ext>
                  </a:extLst>
                </p:cNvPr>
                <p:cNvSpPr/>
                <p:nvPr/>
              </p:nvSpPr>
              <p:spPr>
                <a:xfrm>
                  <a:off x="2640639" y="6701689"/>
                  <a:ext cx="82291" cy="136550"/>
                </a:xfrm>
                <a:custGeom>
                  <a:avLst/>
                  <a:gdLst>
                    <a:gd name="connsiteX0" fmla="*/ 14185 w 82291"/>
                    <a:gd name="connsiteY0" fmla="*/ 123924 h 136550"/>
                    <a:gd name="connsiteX1" fmla="*/ 33176 w 82291"/>
                    <a:gd name="connsiteY1" fmla="*/ 130383 h 136550"/>
                    <a:gd name="connsiteX2" fmla="*/ 47192 w 82291"/>
                    <a:gd name="connsiteY2" fmla="*/ 125215 h 136550"/>
                    <a:gd name="connsiteX3" fmla="*/ 57333 w 82291"/>
                    <a:gd name="connsiteY3" fmla="*/ 112684 h 136550"/>
                    <a:gd name="connsiteX4" fmla="*/ 62630 w 82291"/>
                    <a:gd name="connsiteY4" fmla="*/ 94663 h 136550"/>
                    <a:gd name="connsiteX5" fmla="*/ 63793 w 82291"/>
                    <a:gd name="connsiteY5" fmla="*/ 70957 h 136550"/>
                    <a:gd name="connsiteX6" fmla="*/ 54103 w 82291"/>
                    <a:gd name="connsiteY6" fmla="*/ 84134 h 136550"/>
                    <a:gd name="connsiteX7" fmla="*/ 39506 w 82291"/>
                    <a:gd name="connsiteY7" fmla="*/ 89302 h 136550"/>
                    <a:gd name="connsiteX8" fmla="*/ 18965 w 82291"/>
                    <a:gd name="connsiteY8" fmla="*/ 83036 h 136550"/>
                    <a:gd name="connsiteX9" fmla="*/ 5077 w 82291"/>
                    <a:gd name="connsiteY9" fmla="*/ 66565 h 136550"/>
                    <a:gd name="connsiteX10" fmla="*/ 233 w 82291"/>
                    <a:gd name="connsiteY10" fmla="*/ 44862 h 136550"/>
                    <a:gd name="connsiteX11" fmla="*/ 5658 w 82291"/>
                    <a:gd name="connsiteY11" fmla="*/ 22577 h 136550"/>
                    <a:gd name="connsiteX12" fmla="*/ 20644 w 82291"/>
                    <a:gd name="connsiteY12" fmla="*/ 6235 h 136550"/>
                    <a:gd name="connsiteX13" fmla="*/ 42477 w 82291"/>
                    <a:gd name="connsiteY13" fmla="*/ 163 h 136550"/>
                    <a:gd name="connsiteX14" fmla="*/ 62566 w 82291"/>
                    <a:gd name="connsiteY14" fmla="*/ 6687 h 136550"/>
                    <a:gd name="connsiteX15" fmla="*/ 74902 w 82291"/>
                    <a:gd name="connsiteY15" fmla="*/ 23546 h 136550"/>
                    <a:gd name="connsiteX16" fmla="*/ 80845 w 82291"/>
                    <a:gd name="connsiteY16" fmla="*/ 45378 h 136550"/>
                    <a:gd name="connsiteX17" fmla="*/ 82524 w 82291"/>
                    <a:gd name="connsiteY17" fmla="*/ 68115 h 136550"/>
                    <a:gd name="connsiteX18" fmla="*/ 76905 w 82291"/>
                    <a:gd name="connsiteY18" fmla="*/ 99442 h 136550"/>
                    <a:gd name="connsiteX19" fmla="*/ 60111 w 82291"/>
                    <a:gd name="connsiteY19" fmla="*/ 126055 h 136550"/>
                    <a:gd name="connsiteX20" fmla="*/ 33176 w 82291"/>
                    <a:gd name="connsiteY20" fmla="*/ 136713 h 136550"/>
                    <a:gd name="connsiteX21" fmla="*/ 13281 w 82291"/>
                    <a:gd name="connsiteY21" fmla="*/ 131158 h 136550"/>
                    <a:gd name="connsiteX22" fmla="*/ 5142 w 82291"/>
                    <a:gd name="connsiteY22" fmla="*/ 114493 h 136550"/>
                    <a:gd name="connsiteX23" fmla="*/ 7920 w 82291"/>
                    <a:gd name="connsiteY23" fmla="*/ 107646 h 136550"/>
                    <a:gd name="connsiteX24" fmla="*/ 14702 w 82291"/>
                    <a:gd name="connsiteY24" fmla="*/ 104933 h 136550"/>
                    <a:gd name="connsiteX25" fmla="*/ 21484 w 82291"/>
                    <a:gd name="connsiteY25" fmla="*/ 107646 h 136550"/>
                    <a:gd name="connsiteX26" fmla="*/ 24261 w 82291"/>
                    <a:gd name="connsiteY26" fmla="*/ 114493 h 136550"/>
                    <a:gd name="connsiteX27" fmla="*/ 21420 w 82291"/>
                    <a:gd name="connsiteY27" fmla="*/ 121146 h 136550"/>
                    <a:gd name="connsiteX28" fmla="*/ 14702 w 82291"/>
                    <a:gd name="connsiteY28" fmla="*/ 123924 h 136550"/>
                    <a:gd name="connsiteX29" fmla="*/ 14185 w 82291"/>
                    <a:gd name="connsiteY29" fmla="*/ 123924 h 136550"/>
                    <a:gd name="connsiteX30" fmla="*/ 40280 w 82291"/>
                    <a:gd name="connsiteY30" fmla="*/ 84005 h 136550"/>
                    <a:gd name="connsiteX31" fmla="*/ 53587 w 82291"/>
                    <a:gd name="connsiteY31" fmla="*/ 78579 h 136550"/>
                    <a:gd name="connsiteX32" fmla="*/ 61080 w 82291"/>
                    <a:gd name="connsiteY32" fmla="*/ 65015 h 136550"/>
                    <a:gd name="connsiteX33" fmla="*/ 63405 w 82291"/>
                    <a:gd name="connsiteY33" fmla="*/ 48737 h 136550"/>
                    <a:gd name="connsiteX34" fmla="*/ 63405 w 82291"/>
                    <a:gd name="connsiteY34" fmla="*/ 44991 h 136550"/>
                    <a:gd name="connsiteX35" fmla="*/ 63405 w 82291"/>
                    <a:gd name="connsiteY35" fmla="*/ 44216 h 136550"/>
                    <a:gd name="connsiteX36" fmla="*/ 59077 w 82291"/>
                    <a:gd name="connsiteY36" fmla="*/ 17603 h 136550"/>
                    <a:gd name="connsiteX37" fmla="*/ 42477 w 82291"/>
                    <a:gd name="connsiteY37" fmla="*/ 5847 h 136550"/>
                    <a:gd name="connsiteX38" fmla="*/ 29687 w 82291"/>
                    <a:gd name="connsiteY38" fmla="*/ 9271 h 136550"/>
                    <a:gd name="connsiteX39" fmla="*/ 22453 w 82291"/>
                    <a:gd name="connsiteY39" fmla="*/ 18443 h 136550"/>
                    <a:gd name="connsiteX40" fmla="*/ 19482 w 82291"/>
                    <a:gd name="connsiteY40" fmla="*/ 30651 h 136550"/>
                    <a:gd name="connsiteX41" fmla="*/ 18836 w 82291"/>
                    <a:gd name="connsiteY41" fmla="*/ 44862 h 136550"/>
                    <a:gd name="connsiteX42" fmla="*/ 19934 w 82291"/>
                    <a:gd name="connsiteY42" fmla="*/ 64046 h 136550"/>
                    <a:gd name="connsiteX43" fmla="*/ 25747 w 82291"/>
                    <a:gd name="connsiteY43" fmla="*/ 77998 h 136550"/>
                    <a:gd name="connsiteX44" fmla="*/ 40280 w 82291"/>
                    <a:gd name="connsiteY44" fmla="*/ 84005 h 1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82291" h="136550">
                      <a:moveTo>
                        <a:pt x="14185" y="123924"/>
                      </a:moveTo>
                      <a:cubicBezTo>
                        <a:pt x="17802" y="128230"/>
                        <a:pt x="24132" y="130383"/>
                        <a:pt x="33176" y="130383"/>
                      </a:cubicBezTo>
                      <a:cubicBezTo>
                        <a:pt x="38171" y="130383"/>
                        <a:pt x="42843" y="128660"/>
                        <a:pt x="47192" y="125215"/>
                      </a:cubicBezTo>
                      <a:cubicBezTo>
                        <a:pt x="51541" y="121770"/>
                        <a:pt x="54921" y="117593"/>
                        <a:pt x="57333" y="112684"/>
                      </a:cubicBezTo>
                      <a:cubicBezTo>
                        <a:pt x="60089" y="107000"/>
                        <a:pt x="61855" y="100993"/>
                        <a:pt x="62630" y="94663"/>
                      </a:cubicBezTo>
                      <a:cubicBezTo>
                        <a:pt x="63405" y="88333"/>
                        <a:pt x="63793" y="80431"/>
                        <a:pt x="63793" y="70957"/>
                      </a:cubicBezTo>
                      <a:cubicBezTo>
                        <a:pt x="61553" y="76297"/>
                        <a:pt x="58323" y="80689"/>
                        <a:pt x="54103" y="84134"/>
                      </a:cubicBezTo>
                      <a:cubicBezTo>
                        <a:pt x="49884" y="87579"/>
                        <a:pt x="45018" y="89302"/>
                        <a:pt x="39506" y="89302"/>
                      </a:cubicBezTo>
                      <a:cubicBezTo>
                        <a:pt x="31841" y="89302"/>
                        <a:pt x="24994" y="87213"/>
                        <a:pt x="18965" y="83036"/>
                      </a:cubicBezTo>
                      <a:cubicBezTo>
                        <a:pt x="12936" y="78859"/>
                        <a:pt x="8307" y="73369"/>
                        <a:pt x="5077" y="66565"/>
                      </a:cubicBezTo>
                      <a:cubicBezTo>
                        <a:pt x="1848" y="59761"/>
                        <a:pt x="233" y="52527"/>
                        <a:pt x="233" y="44862"/>
                      </a:cubicBezTo>
                      <a:cubicBezTo>
                        <a:pt x="233" y="36852"/>
                        <a:pt x="2041" y="29424"/>
                        <a:pt x="5658" y="22577"/>
                      </a:cubicBezTo>
                      <a:cubicBezTo>
                        <a:pt x="9276" y="15730"/>
                        <a:pt x="14271" y="10283"/>
                        <a:pt x="20644" y="6235"/>
                      </a:cubicBezTo>
                      <a:cubicBezTo>
                        <a:pt x="27017" y="2187"/>
                        <a:pt x="34295" y="163"/>
                        <a:pt x="42477" y="163"/>
                      </a:cubicBezTo>
                      <a:cubicBezTo>
                        <a:pt x="50487" y="163"/>
                        <a:pt x="57183" y="2338"/>
                        <a:pt x="62566" y="6687"/>
                      </a:cubicBezTo>
                      <a:cubicBezTo>
                        <a:pt x="67948" y="11037"/>
                        <a:pt x="72060" y="16656"/>
                        <a:pt x="74902" y="23546"/>
                      </a:cubicBezTo>
                      <a:cubicBezTo>
                        <a:pt x="77745" y="30436"/>
                        <a:pt x="79726" y="37714"/>
                        <a:pt x="80845" y="45378"/>
                      </a:cubicBezTo>
                      <a:cubicBezTo>
                        <a:pt x="81965" y="53043"/>
                        <a:pt x="82524" y="60622"/>
                        <a:pt x="82524" y="68115"/>
                      </a:cubicBezTo>
                      <a:cubicBezTo>
                        <a:pt x="82524" y="78364"/>
                        <a:pt x="80651" y="88807"/>
                        <a:pt x="76905" y="99442"/>
                      </a:cubicBezTo>
                      <a:cubicBezTo>
                        <a:pt x="73158" y="110079"/>
                        <a:pt x="67560" y="118950"/>
                        <a:pt x="60111" y="126055"/>
                      </a:cubicBezTo>
                      <a:cubicBezTo>
                        <a:pt x="52661" y="133161"/>
                        <a:pt x="43683" y="136713"/>
                        <a:pt x="33176" y="136713"/>
                      </a:cubicBezTo>
                      <a:cubicBezTo>
                        <a:pt x="25338" y="136713"/>
                        <a:pt x="18707" y="134862"/>
                        <a:pt x="13281" y="131158"/>
                      </a:cubicBezTo>
                      <a:cubicBezTo>
                        <a:pt x="7855" y="127455"/>
                        <a:pt x="5142" y="121900"/>
                        <a:pt x="5142" y="114493"/>
                      </a:cubicBezTo>
                      <a:cubicBezTo>
                        <a:pt x="5142" y="111737"/>
                        <a:pt x="6068" y="109455"/>
                        <a:pt x="7920" y="107646"/>
                      </a:cubicBezTo>
                      <a:cubicBezTo>
                        <a:pt x="9771" y="105837"/>
                        <a:pt x="12032" y="104933"/>
                        <a:pt x="14702" y="104933"/>
                      </a:cubicBezTo>
                      <a:cubicBezTo>
                        <a:pt x="17372" y="104933"/>
                        <a:pt x="19633" y="105837"/>
                        <a:pt x="21484" y="107646"/>
                      </a:cubicBezTo>
                      <a:cubicBezTo>
                        <a:pt x="23336" y="109455"/>
                        <a:pt x="24261" y="111737"/>
                        <a:pt x="24261" y="114493"/>
                      </a:cubicBezTo>
                      <a:cubicBezTo>
                        <a:pt x="24261" y="117077"/>
                        <a:pt x="23314" y="119294"/>
                        <a:pt x="21420" y="121146"/>
                      </a:cubicBezTo>
                      <a:cubicBezTo>
                        <a:pt x="19525" y="122998"/>
                        <a:pt x="17285" y="123924"/>
                        <a:pt x="14702" y="123924"/>
                      </a:cubicBezTo>
                      <a:lnTo>
                        <a:pt x="14185" y="123924"/>
                      </a:lnTo>
                      <a:close/>
                      <a:moveTo>
                        <a:pt x="40280" y="84005"/>
                      </a:moveTo>
                      <a:cubicBezTo>
                        <a:pt x="45706" y="84005"/>
                        <a:pt x="50142" y="82197"/>
                        <a:pt x="53587" y="78579"/>
                      </a:cubicBezTo>
                      <a:cubicBezTo>
                        <a:pt x="57032" y="74962"/>
                        <a:pt x="59529" y="70441"/>
                        <a:pt x="61080" y="65015"/>
                      </a:cubicBezTo>
                      <a:cubicBezTo>
                        <a:pt x="62630" y="59589"/>
                        <a:pt x="63405" y="54163"/>
                        <a:pt x="63405" y="48737"/>
                      </a:cubicBezTo>
                      <a:lnTo>
                        <a:pt x="63405" y="44991"/>
                      </a:lnTo>
                      <a:lnTo>
                        <a:pt x="63405" y="44216"/>
                      </a:lnTo>
                      <a:cubicBezTo>
                        <a:pt x="63405" y="34312"/>
                        <a:pt x="61962" y="25441"/>
                        <a:pt x="59077" y="17603"/>
                      </a:cubicBezTo>
                      <a:cubicBezTo>
                        <a:pt x="56192" y="9766"/>
                        <a:pt x="50659" y="5847"/>
                        <a:pt x="42477" y="5847"/>
                      </a:cubicBezTo>
                      <a:cubicBezTo>
                        <a:pt x="37223" y="5847"/>
                        <a:pt x="32960" y="6988"/>
                        <a:pt x="29687" y="9271"/>
                      </a:cubicBezTo>
                      <a:cubicBezTo>
                        <a:pt x="26414" y="11553"/>
                        <a:pt x="24003" y="14611"/>
                        <a:pt x="22453" y="18443"/>
                      </a:cubicBezTo>
                      <a:cubicBezTo>
                        <a:pt x="20903" y="22276"/>
                        <a:pt x="19912" y="26345"/>
                        <a:pt x="19482" y="30651"/>
                      </a:cubicBezTo>
                      <a:cubicBezTo>
                        <a:pt x="19051" y="34957"/>
                        <a:pt x="18836" y="39694"/>
                        <a:pt x="18836" y="44862"/>
                      </a:cubicBezTo>
                      <a:cubicBezTo>
                        <a:pt x="18836" y="52355"/>
                        <a:pt x="19202" y="58749"/>
                        <a:pt x="19934" y="64046"/>
                      </a:cubicBezTo>
                      <a:cubicBezTo>
                        <a:pt x="20666" y="69342"/>
                        <a:pt x="22604" y="73993"/>
                        <a:pt x="25747" y="77998"/>
                      </a:cubicBezTo>
                      <a:cubicBezTo>
                        <a:pt x="28890" y="82003"/>
                        <a:pt x="33735" y="84005"/>
                        <a:pt x="40280" y="84005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1" name="Content Placeholder 4">
                <a:extLst>
                  <a:ext uri="{FF2B5EF4-FFF2-40B4-BE49-F238E27FC236}">
                    <a16:creationId xmlns:a16="http://schemas.microsoft.com/office/drawing/2014/main" id="{DD24BEF0-911D-75DD-3ADC-F06E4E4F2475}"/>
                  </a:ext>
                </a:extLst>
              </p:cNvPr>
              <p:cNvGrpSpPr/>
              <p:nvPr/>
            </p:nvGrpSpPr>
            <p:grpSpPr>
              <a:xfrm>
                <a:off x="3716281" y="6075211"/>
                <a:ext cx="235722" cy="136550"/>
                <a:chOff x="3717579" y="6701689"/>
                <a:chExt cx="235722" cy="136550"/>
              </a:xfrm>
              <a:solidFill>
                <a:srgbClr val="262626"/>
              </a:solidFill>
            </p:grpSpPr>
            <p:sp>
              <p:nvSpPr>
                <p:cNvPr id="1203" name="Freeform: Shape 1308">
                  <a:extLst>
                    <a:ext uri="{FF2B5EF4-FFF2-40B4-BE49-F238E27FC236}">
                      <a16:creationId xmlns:a16="http://schemas.microsoft.com/office/drawing/2014/main" id="{83214FF2-AAF5-F345-F1DB-8E768CA6E15E}"/>
                    </a:ext>
                  </a:extLst>
                </p:cNvPr>
                <p:cNvSpPr/>
                <p:nvPr/>
              </p:nvSpPr>
              <p:spPr>
                <a:xfrm>
                  <a:off x="3717579" y="6701689"/>
                  <a:ext cx="83583" cy="136550"/>
                </a:xfrm>
                <a:custGeom>
                  <a:avLst/>
                  <a:gdLst>
                    <a:gd name="connsiteX0" fmla="*/ 42244 w 83583"/>
                    <a:gd name="connsiteY0" fmla="*/ 136713 h 136550"/>
                    <a:gd name="connsiteX1" fmla="*/ 9173 w 83583"/>
                    <a:gd name="connsiteY1" fmla="*/ 116689 h 136550"/>
                    <a:gd name="connsiteX2" fmla="*/ 388 w 83583"/>
                    <a:gd name="connsiteY2" fmla="*/ 69020 h 136550"/>
                    <a:gd name="connsiteX3" fmla="*/ 3553 w 83583"/>
                    <a:gd name="connsiteY3" fmla="*/ 36594 h 136550"/>
                    <a:gd name="connsiteX4" fmla="*/ 16085 w 83583"/>
                    <a:gd name="connsiteY4" fmla="*/ 10756 h 136550"/>
                    <a:gd name="connsiteX5" fmla="*/ 42244 w 83583"/>
                    <a:gd name="connsiteY5" fmla="*/ 163 h 136550"/>
                    <a:gd name="connsiteX6" fmla="*/ 63625 w 83583"/>
                    <a:gd name="connsiteY6" fmla="*/ 6558 h 136550"/>
                    <a:gd name="connsiteX7" fmla="*/ 76350 w 83583"/>
                    <a:gd name="connsiteY7" fmla="*/ 23094 h 136550"/>
                    <a:gd name="connsiteX8" fmla="*/ 82357 w 83583"/>
                    <a:gd name="connsiteY8" fmla="*/ 44797 h 136550"/>
                    <a:gd name="connsiteX9" fmla="*/ 83972 w 83583"/>
                    <a:gd name="connsiteY9" fmla="*/ 69020 h 136550"/>
                    <a:gd name="connsiteX10" fmla="*/ 80807 w 83583"/>
                    <a:gd name="connsiteY10" fmla="*/ 100928 h 136550"/>
                    <a:gd name="connsiteX11" fmla="*/ 68405 w 83583"/>
                    <a:gd name="connsiteY11" fmla="*/ 126249 h 136550"/>
                    <a:gd name="connsiteX12" fmla="*/ 42244 w 83583"/>
                    <a:gd name="connsiteY12" fmla="*/ 136713 h 136550"/>
                    <a:gd name="connsiteX13" fmla="*/ 42244 w 83583"/>
                    <a:gd name="connsiteY13" fmla="*/ 131546 h 136550"/>
                    <a:gd name="connsiteX14" fmla="*/ 58780 w 83583"/>
                    <a:gd name="connsiteY14" fmla="*/ 120178 h 136550"/>
                    <a:gd name="connsiteX15" fmla="*/ 65433 w 83583"/>
                    <a:gd name="connsiteY15" fmla="*/ 95050 h 136550"/>
                    <a:gd name="connsiteX16" fmla="*/ 66661 w 83583"/>
                    <a:gd name="connsiteY16" fmla="*/ 65789 h 136550"/>
                    <a:gd name="connsiteX17" fmla="*/ 65433 w 83583"/>
                    <a:gd name="connsiteY17" fmla="*/ 38337 h 136550"/>
                    <a:gd name="connsiteX18" fmla="*/ 58780 w 83583"/>
                    <a:gd name="connsiteY18" fmla="*/ 15536 h 136550"/>
                    <a:gd name="connsiteX19" fmla="*/ 42244 w 83583"/>
                    <a:gd name="connsiteY19" fmla="*/ 5330 h 136550"/>
                    <a:gd name="connsiteX20" fmla="*/ 25580 w 83583"/>
                    <a:gd name="connsiteY20" fmla="*/ 15601 h 136550"/>
                    <a:gd name="connsiteX21" fmla="*/ 18926 w 83583"/>
                    <a:gd name="connsiteY21" fmla="*/ 38402 h 136550"/>
                    <a:gd name="connsiteX22" fmla="*/ 17699 w 83583"/>
                    <a:gd name="connsiteY22" fmla="*/ 65789 h 136550"/>
                    <a:gd name="connsiteX23" fmla="*/ 18216 w 83583"/>
                    <a:gd name="connsiteY23" fmla="*/ 86654 h 136550"/>
                    <a:gd name="connsiteX24" fmla="*/ 21058 w 83583"/>
                    <a:gd name="connsiteY24" fmla="*/ 106871 h 136550"/>
                    <a:gd name="connsiteX25" fmla="*/ 28551 w 83583"/>
                    <a:gd name="connsiteY25" fmla="*/ 124440 h 136550"/>
                    <a:gd name="connsiteX26" fmla="*/ 42244 w 83583"/>
                    <a:gd name="connsiteY26" fmla="*/ 131546 h 1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83583" h="136550">
                      <a:moveTo>
                        <a:pt x="42244" y="136713"/>
                      </a:moveTo>
                      <a:cubicBezTo>
                        <a:pt x="26053" y="136713"/>
                        <a:pt x="15029" y="130039"/>
                        <a:pt x="9173" y="116689"/>
                      </a:cubicBezTo>
                      <a:cubicBezTo>
                        <a:pt x="3316" y="103340"/>
                        <a:pt x="388" y="87450"/>
                        <a:pt x="388" y="69020"/>
                      </a:cubicBezTo>
                      <a:cubicBezTo>
                        <a:pt x="388" y="57565"/>
                        <a:pt x="1443" y="46756"/>
                        <a:pt x="3553" y="36594"/>
                      </a:cubicBezTo>
                      <a:cubicBezTo>
                        <a:pt x="5663" y="26431"/>
                        <a:pt x="9841" y="17818"/>
                        <a:pt x="16085" y="10756"/>
                      </a:cubicBezTo>
                      <a:cubicBezTo>
                        <a:pt x="22329" y="3694"/>
                        <a:pt x="31048" y="163"/>
                        <a:pt x="42244" y="163"/>
                      </a:cubicBezTo>
                      <a:cubicBezTo>
                        <a:pt x="50943" y="163"/>
                        <a:pt x="58070" y="2295"/>
                        <a:pt x="63625" y="6558"/>
                      </a:cubicBezTo>
                      <a:cubicBezTo>
                        <a:pt x="69180" y="10821"/>
                        <a:pt x="73422" y="16333"/>
                        <a:pt x="76350" y="23094"/>
                      </a:cubicBezTo>
                      <a:cubicBezTo>
                        <a:pt x="79278" y="29854"/>
                        <a:pt x="81281" y="37089"/>
                        <a:pt x="82357" y="44797"/>
                      </a:cubicBezTo>
                      <a:cubicBezTo>
                        <a:pt x="83433" y="52505"/>
                        <a:pt x="83972" y="60579"/>
                        <a:pt x="83972" y="69020"/>
                      </a:cubicBezTo>
                      <a:cubicBezTo>
                        <a:pt x="83972" y="80388"/>
                        <a:pt x="82917" y="91024"/>
                        <a:pt x="80807" y="100928"/>
                      </a:cubicBezTo>
                      <a:cubicBezTo>
                        <a:pt x="78697" y="110833"/>
                        <a:pt x="74563" y="119273"/>
                        <a:pt x="68405" y="126249"/>
                      </a:cubicBezTo>
                      <a:cubicBezTo>
                        <a:pt x="62247" y="133225"/>
                        <a:pt x="53527" y="136713"/>
                        <a:pt x="42244" y="136713"/>
                      </a:cubicBezTo>
                      <a:close/>
                      <a:moveTo>
                        <a:pt x="42244" y="131546"/>
                      </a:moveTo>
                      <a:cubicBezTo>
                        <a:pt x="49651" y="131546"/>
                        <a:pt x="55163" y="127756"/>
                        <a:pt x="58780" y="120178"/>
                      </a:cubicBezTo>
                      <a:cubicBezTo>
                        <a:pt x="62398" y="112599"/>
                        <a:pt x="64615" y="104223"/>
                        <a:pt x="65433" y="95050"/>
                      </a:cubicBezTo>
                      <a:cubicBezTo>
                        <a:pt x="66252" y="85878"/>
                        <a:pt x="66661" y="76124"/>
                        <a:pt x="66661" y="65789"/>
                      </a:cubicBezTo>
                      <a:cubicBezTo>
                        <a:pt x="66661" y="55886"/>
                        <a:pt x="66252" y="46735"/>
                        <a:pt x="65433" y="38337"/>
                      </a:cubicBezTo>
                      <a:cubicBezTo>
                        <a:pt x="64615" y="29941"/>
                        <a:pt x="62398" y="22340"/>
                        <a:pt x="58780" y="15536"/>
                      </a:cubicBezTo>
                      <a:cubicBezTo>
                        <a:pt x="55163" y="8732"/>
                        <a:pt x="49651" y="5330"/>
                        <a:pt x="42244" y="5330"/>
                      </a:cubicBezTo>
                      <a:cubicBezTo>
                        <a:pt x="34752" y="5330"/>
                        <a:pt x="29197" y="8754"/>
                        <a:pt x="25580" y="15601"/>
                      </a:cubicBezTo>
                      <a:cubicBezTo>
                        <a:pt x="21963" y="22448"/>
                        <a:pt x="19745" y="30048"/>
                        <a:pt x="18926" y="38402"/>
                      </a:cubicBezTo>
                      <a:cubicBezTo>
                        <a:pt x="18108" y="46756"/>
                        <a:pt x="17699" y="55886"/>
                        <a:pt x="17699" y="65789"/>
                      </a:cubicBezTo>
                      <a:cubicBezTo>
                        <a:pt x="17699" y="73196"/>
                        <a:pt x="17872" y="80151"/>
                        <a:pt x="18216" y="86654"/>
                      </a:cubicBezTo>
                      <a:cubicBezTo>
                        <a:pt x="18561" y="93156"/>
                        <a:pt x="19508" y="99895"/>
                        <a:pt x="21058" y="106871"/>
                      </a:cubicBezTo>
                      <a:cubicBezTo>
                        <a:pt x="22608" y="113847"/>
                        <a:pt x="25106" y="119703"/>
                        <a:pt x="28551" y="124440"/>
                      </a:cubicBezTo>
                      <a:cubicBezTo>
                        <a:pt x="31996" y="129177"/>
                        <a:pt x="36560" y="131546"/>
                        <a:pt x="42244" y="131546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4" name="Freeform: Shape 1309">
                  <a:extLst>
                    <a:ext uri="{FF2B5EF4-FFF2-40B4-BE49-F238E27FC236}">
                      <a16:creationId xmlns:a16="http://schemas.microsoft.com/office/drawing/2014/main" id="{49BAC49E-5446-7BA2-0AD2-65B5F6D8E7E7}"/>
                    </a:ext>
                  </a:extLst>
                </p:cNvPr>
                <p:cNvSpPr/>
                <p:nvPr/>
              </p:nvSpPr>
              <p:spPr>
                <a:xfrm>
                  <a:off x="3825708" y="6812015"/>
                  <a:ext cx="21832" cy="21832"/>
                </a:xfrm>
                <a:custGeom>
                  <a:avLst/>
                  <a:gdLst>
                    <a:gd name="connsiteX0" fmla="*/ 388 w 21832"/>
                    <a:gd name="connsiteY0" fmla="*/ 11014 h 21832"/>
                    <a:gd name="connsiteX1" fmla="*/ 3682 w 21832"/>
                    <a:gd name="connsiteY1" fmla="*/ 3392 h 21832"/>
                    <a:gd name="connsiteX2" fmla="*/ 11369 w 21832"/>
                    <a:gd name="connsiteY2" fmla="*/ 163 h 21832"/>
                    <a:gd name="connsiteX3" fmla="*/ 16665 w 21832"/>
                    <a:gd name="connsiteY3" fmla="*/ 1649 h 21832"/>
                    <a:gd name="connsiteX4" fmla="*/ 20735 w 21832"/>
                    <a:gd name="connsiteY4" fmla="*/ 5718 h 21832"/>
                    <a:gd name="connsiteX5" fmla="*/ 22220 w 21832"/>
                    <a:gd name="connsiteY5" fmla="*/ 11014 h 21832"/>
                    <a:gd name="connsiteX6" fmla="*/ 18991 w 21832"/>
                    <a:gd name="connsiteY6" fmla="*/ 18701 h 21832"/>
                    <a:gd name="connsiteX7" fmla="*/ 11369 w 21832"/>
                    <a:gd name="connsiteY7" fmla="*/ 21995 h 21832"/>
                    <a:gd name="connsiteX8" fmla="*/ 3682 w 21832"/>
                    <a:gd name="connsiteY8" fmla="*/ 18701 h 21832"/>
                    <a:gd name="connsiteX9" fmla="*/ 388 w 21832"/>
                    <a:gd name="connsiteY9" fmla="*/ 11014 h 21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832" h="21832">
                      <a:moveTo>
                        <a:pt x="388" y="11014"/>
                      </a:moveTo>
                      <a:cubicBezTo>
                        <a:pt x="388" y="8086"/>
                        <a:pt x="1486" y="5545"/>
                        <a:pt x="3682" y="3392"/>
                      </a:cubicBezTo>
                      <a:cubicBezTo>
                        <a:pt x="5878" y="1239"/>
                        <a:pt x="8441" y="163"/>
                        <a:pt x="11369" y="163"/>
                      </a:cubicBezTo>
                      <a:cubicBezTo>
                        <a:pt x="13177" y="163"/>
                        <a:pt x="14943" y="658"/>
                        <a:pt x="16665" y="1649"/>
                      </a:cubicBezTo>
                      <a:cubicBezTo>
                        <a:pt x="18388" y="2639"/>
                        <a:pt x="19744" y="3996"/>
                        <a:pt x="20735" y="5718"/>
                      </a:cubicBezTo>
                      <a:cubicBezTo>
                        <a:pt x="21725" y="7441"/>
                        <a:pt x="22220" y="9206"/>
                        <a:pt x="22220" y="11014"/>
                      </a:cubicBezTo>
                      <a:cubicBezTo>
                        <a:pt x="22220" y="13942"/>
                        <a:pt x="21144" y="16505"/>
                        <a:pt x="18991" y="18701"/>
                      </a:cubicBezTo>
                      <a:cubicBezTo>
                        <a:pt x="16838" y="20897"/>
                        <a:pt x="14297" y="21995"/>
                        <a:pt x="11369" y="21995"/>
                      </a:cubicBezTo>
                      <a:cubicBezTo>
                        <a:pt x="8441" y="21995"/>
                        <a:pt x="5878" y="20897"/>
                        <a:pt x="3682" y="18701"/>
                      </a:cubicBezTo>
                      <a:cubicBezTo>
                        <a:pt x="1486" y="16505"/>
                        <a:pt x="388" y="13942"/>
                        <a:pt x="388" y="11014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5" name="Freeform: Shape 1310">
                  <a:extLst>
                    <a:ext uri="{FF2B5EF4-FFF2-40B4-BE49-F238E27FC236}">
                      <a16:creationId xmlns:a16="http://schemas.microsoft.com/office/drawing/2014/main" id="{987B83CF-CB6A-B9BF-DAB2-2866470991B2}"/>
                    </a:ext>
                  </a:extLst>
                </p:cNvPr>
                <p:cNvSpPr/>
                <p:nvPr/>
              </p:nvSpPr>
              <p:spPr>
                <a:xfrm>
                  <a:off x="3874110" y="6701689"/>
                  <a:ext cx="79190" cy="132157"/>
                </a:xfrm>
                <a:custGeom>
                  <a:avLst/>
                  <a:gdLst>
                    <a:gd name="connsiteX0" fmla="*/ 388 w 79190"/>
                    <a:gd name="connsiteY0" fmla="*/ 132321 h 132157"/>
                    <a:gd name="connsiteX1" fmla="*/ 388 w 79190"/>
                    <a:gd name="connsiteY1" fmla="*/ 127024 h 132157"/>
                    <a:gd name="connsiteX2" fmla="*/ 776 w 79190"/>
                    <a:gd name="connsiteY2" fmla="*/ 125862 h 132157"/>
                    <a:gd name="connsiteX3" fmla="*/ 31522 w 79190"/>
                    <a:gd name="connsiteY3" fmla="*/ 91757 h 132157"/>
                    <a:gd name="connsiteX4" fmla="*/ 42890 w 79190"/>
                    <a:gd name="connsiteY4" fmla="*/ 79096 h 132157"/>
                    <a:gd name="connsiteX5" fmla="*/ 51546 w 79190"/>
                    <a:gd name="connsiteY5" fmla="*/ 67275 h 132157"/>
                    <a:gd name="connsiteX6" fmla="*/ 58263 w 79190"/>
                    <a:gd name="connsiteY6" fmla="*/ 53711 h 132157"/>
                    <a:gd name="connsiteX7" fmla="*/ 60718 w 79190"/>
                    <a:gd name="connsiteY7" fmla="*/ 39049 h 132157"/>
                    <a:gd name="connsiteX8" fmla="*/ 57682 w 79190"/>
                    <a:gd name="connsiteY8" fmla="*/ 23481 h 132157"/>
                    <a:gd name="connsiteX9" fmla="*/ 48703 w 79190"/>
                    <a:gd name="connsiteY9" fmla="*/ 11596 h 132157"/>
                    <a:gd name="connsiteX10" fmla="*/ 34364 w 79190"/>
                    <a:gd name="connsiteY10" fmla="*/ 7139 h 132157"/>
                    <a:gd name="connsiteX11" fmla="*/ 18862 w 79190"/>
                    <a:gd name="connsiteY11" fmla="*/ 12307 h 132157"/>
                    <a:gd name="connsiteX12" fmla="*/ 9173 w 79190"/>
                    <a:gd name="connsiteY12" fmla="*/ 25742 h 132157"/>
                    <a:gd name="connsiteX13" fmla="*/ 11240 w 79190"/>
                    <a:gd name="connsiteY13" fmla="*/ 25483 h 132157"/>
                    <a:gd name="connsiteX14" fmla="*/ 18926 w 79190"/>
                    <a:gd name="connsiteY14" fmla="*/ 28519 h 132157"/>
                    <a:gd name="connsiteX15" fmla="*/ 22091 w 79190"/>
                    <a:gd name="connsiteY15" fmla="*/ 36335 h 132157"/>
                    <a:gd name="connsiteX16" fmla="*/ 18926 w 79190"/>
                    <a:gd name="connsiteY16" fmla="*/ 44022 h 132157"/>
                    <a:gd name="connsiteX17" fmla="*/ 11240 w 79190"/>
                    <a:gd name="connsiteY17" fmla="*/ 47187 h 132157"/>
                    <a:gd name="connsiteX18" fmla="*/ 3488 w 79190"/>
                    <a:gd name="connsiteY18" fmla="*/ 43893 h 132157"/>
                    <a:gd name="connsiteX19" fmla="*/ 388 w 79190"/>
                    <a:gd name="connsiteY19" fmla="*/ 36335 h 132157"/>
                    <a:gd name="connsiteX20" fmla="*/ 3165 w 79190"/>
                    <a:gd name="connsiteY20" fmla="*/ 22318 h 132157"/>
                    <a:gd name="connsiteX21" fmla="*/ 11240 w 79190"/>
                    <a:gd name="connsiteY21" fmla="*/ 10692 h 132157"/>
                    <a:gd name="connsiteX22" fmla="*/ 23189 w 79190"/>
                    <a:gd name="connsiteY22" fmla="*/ 2876 h 132157"/>
                    <a:gd name="connsiteX23" fmla="*/ 37206 w 79190"/>
                    <a:gd name="connsiteY23" fmla="*/ 163 h 132157"/>
                    <a:gd name="connsiteX24" fmla="*/ 58392 w 79190"/>
                    <a:gd name="connsiteY24" fmla="*/ 4943 h 132157"/>
                    <a:gd name="connsiteX25" fmla="*/ 73895 w 79190"/>
                    <a:gd name="connsiteY25" fmla="*/ 18508 h 132157"/>
                    <a:gd name="connsiteX26" fmla="*/ 79579 w 79190"/>
                    <a:gd name="connsiteY26" fmla="*/ 39049 h 132157"/>
                    <a:gd name="connsiteX27" fmla="*/ 75833 w 79190"/>
                    <a:gd name="connsiteY27" fmla="*/ 55326 h 132157"/>
                    <a:gd name="connsiteX28" fmla="*/ 66144 w 79190"/>
                    <a:gd name="connsiteY28" fmla="*/ 69471 h 132157"/>
                    <a:gd name="connsiteX29" fmla="*/ 51029 w 79190"/>
                    <a:gd name="connsiteY29" fmla="*/ 83876 h 132157"/>
                    <a:gd name="connsiteX30" fmla="*/ 38885 w 79190"/>
                    <a:gd name="connsiteY30" fmla="*/ 94598 h 132157"/>
                    <a:gd name="connsiteX31" fmla="*/ 16407 w 79190"/>
                    <a:gd name="connsiteY31" fmla="*/ 116173 h 132157"/>
                    <a:gd name="connsiteX32" fmla="*/ 35527 w 79190"/>
                    <a:gd name="connsiteY32" fmla="*/ 116173 h 132157"/>
                    <a:gd name="connsiteX33" fmla="*/ 59038 w 79190"/>
                    <a:gd name="connsiteY33" fmla="*/ 115978 h 132157"/>
                    <a:gd name="connsiteX34" fmla="*/ 68986 w 79190"/>
                    <a:gd name="connsiteY34" fmla="*/ 115268 h 132157"/>
                    <a:gd name="connsiteX35" fmla="*/ 73766 w 79190"/>
                    <a:gd name="connsiteY35" fmla="*/ 96924 h 132157"/>
                    <a:gd name="connsiteX36" fmla="*/ 79579 w 79190"/>
                    <a:gd name="connsiteY36" fmla="*/ 96924 h 132157"/>
                    <a:gd name="connsiteX37" fmla="*/ 74024 w 79190"/>
                    <a:gd name="connsiteY37" fmla="*/ 132321 h 132157"/>
                    <a:gd name="connsiteX38" fmla="*/ 388 w 79190"/>
                    <a:gd name="connsiteY38" fmla="*/ 132321 h 132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79190" h="132157">
                      <a:moveTo>
                        <a:pt x="388" y="132321"/>
                      </a:moveTo>
                      <a:lnTo>
                        <a:pt x="388" y="127024"/>
                      </a:lnTo>
                      <a:cubicBezTo>
                        <a:pt x="388" y="126680"/>
                        <a:pt x="517" y="126292"/>
                        <a:pt x="776" y="125862"/>
                      </a:cubicBezTo>
                      <a:lnTo>
                        <a:pt x="31522" y="91757"/>
                      </a:lnTo>
                      <a:cubicBezTo>
                        <a:pt x="36173" y="86761"/>
                        <a:pt x="39962" y="82541"/>
                        <a:pt x="42890" y="79096"/>
                      </a:cubicBezTo>
                      <a:cubicBezTo>
                        <a:pt x="45819" y="75651"/>
                        <a:pt x="48704" y="71711"/>
                        <a:pt x="51546" y="67275"/>
                      </a:cubicBezTo>
                      <a:cubicBezTo>
                        <a:pt x="54388" y="62840"/>
                        <a:pt x="56627" y="58318"/>
                        <a:pt x="58263" y="53711"/>
                      </a:cubicBezTo>
                      <a:cubicBezTo>
                        <a:pt x="59900" y="49103"/>
                        <a:pt x="60718" y="44216"/>
                        <a:pt x="60718" y="39049"/>
                      </a:cubicBezTo>
                      <a:cubicBezTo>
                        <a:pt x="60718" y="33623"/>
                        <a:pt x="59706" y="28433"/>
                        <a:pt x="57682" y="23481"/>
                      </a:cubicBezTo>
                      <a:cubicBezTo>
                        <a:pt x="55658" y="18529"/>
                        <a:pt x="52665" y="14567"/>
                        <a:pt x="48703" y="11596"/>
                      </a:cubicBezTo>
                      <a:cubicBezTo>
                        <a:pt x="44742" y="8625"/>
                        <a:pt x="39962" y="7139"/>
                        <a:pt x="34364" y="7139"/>
                      </a:cubicBezTo>
                      <a:cubicBezTo>
                        <a:pt x="28594" y="7139"/>
                        <a:pt x="23426" y="8862"/>
                        <a:pt x="18862" y="12307"/>
                      </a:cubicBezTo>
                      <a:cubicBezTo>
                        <a:pt x="14297" y="15752"/>
                        <a:pt x="11067" y="20230"/>
                        <a:pt x="9173" y="25742"/>
                      </a:cubicBezTo>
                      <a:cubicBezTo>
                        <a:pt x="9689" y="25570"/>
                        <a:pt x="10378" y="25483"/>
                        <a:pt x="11240" y="25483"/>
                      </a:cubicBezTo>
                      <a:cubicBezTo>
                        <a:pt x="14254" y="25483"/>
                        <a:pt x="16816" y="26495"/>
                        <a:pt x="18926" y="28519"/>
                      </a:cubicBezTo>
                      <a:cubicBezTo>
                        <a:pt x="21036" y="30543"/>
                        <a:pt x="22091" y="33149"/>
                        <a:pt x="22091" y="36335"/>
                      </a:cubicBezTo>
                      <a:cubicBezTo>
                        <a:pt x="22091" y="39349"/>
                        <a:pt x="21036" y="41912"/>
                        <a:pt x="18926" y="44022"/>
                      </a:cubicBezTo>
                      <a:cubicBezTo>
                        <a:pt x="16816" y="46132"/>
                        <a:pt x="14254" y="47187"/>
                        <a:pt x="11240" y="47187"/>
                      </a:cubicBezTo>
                      <a:cubicBezTo>
                        <a:pt x="8139" y="47187"/>
                        <a:pt x="5555" y="46089"/>
                        <a:pt x="3488" y="43893"/>
                      </a:cubicBezTo>
                      <a:cubicBezTo>
                        <a:pt x="1421" y="41697"/>
                        <a:pt x="388" y="39177"/>
                        <a:pt x="388" y="36335"/>
                      </a:cubicBezTo>
                      <a:cubicBezTo>
                        <a:pt x="388" y="31340"/>
                        <a:pt x="1314" y="26668"/>
                        <a:pt x="3165" y="22318"/>
                      </a:cubicBezTo>
                      <a:cubicBezTo>
                        <a:pt x="5017" y="17969"/>
                        <a:pt x="7709" y="14094"/>
                        <a:pt x="11240" y="10692"/>
                      </a:cubicBezTo>
                      <a:cubicBezTo>
                        <a:pt x="14771" y="7290"/>
                        <a:pt x="18754" y="4685"/>
                        <a:pt x="23189" y="2876"/>
                      </a:cubicBezTo>
                      <a:cubicBezTo>
                        <a:pt x="27625" y="1067"/>
                        <a:pt x="32297" y="163"/>
                        <a:pt x="37206" y="163"/>
                      </a:cubicBezTo>
                      <a:cubicBezTo>
                        <a:pt x="44785" y="163"/>
                        <a:pt x="51847" y="1756"/>
                        <a:pt x="58392" y="4943"/>
                      </a:cubicBezTo>
                      <a:cubicBezTo>
                        <a:pt x="64938" y="8130"/>
                        <a:pt x="70105" y="12651"/>
                        <a:pt x="73895" y="18508"/>
                      </a:cubicBezTo>
                      <a:cubicBezTo>
                        <a:pt x="77684" y="24364"/>
                        <a:pt x="79579" y="31211"/>
                        <a:pt x="79579" y="39049"/>
                      </a:cubicBezTo>
                      <a:cubicBezTo>
                        <a:pt x="79579" y="44732"/>
                        <a:pt x="78330" y="50158"/>
                        <a:pt x="75833" y="55326"/>
                      </a:cubicBezTo>
                      <a:cubicBezTo>
                        <a:pt x="73335" y="60493"/>
                        <a:pt x="70106" y="65208"/>
                        <a:pt x="66144" y="69471"/>
                      </a:cubicBezTo>
                      <a:cubicBezTo>
                        <a:pt x="62182" y="73735"/>
                        <a:pt x="57144" y="78536"/>
                        <a:pt x="51029" y="83876"/>
                      </a:cubicBezTo>
                      <a:cubicBezTo>
                        <a:pt x="44914" y="89216"/>
                        <a:pt x="40866" y="92790"/>
                        <a:pt x="38885" y="94598"/>
                      </a:cubicBezTo>
                      <a:lnTo>
                        <a:pt x="16407" y="116173"/>
                      </a:lnTo>
                      <a:lnTo>
                        <a:pt x="35527" y="116173"/>
                      </a:lnTo>
                      <a:cubicBezTo>
                        <a:pt x="44914" y="116173"/>
                        <a:pt x="52751" y="116108"/>
                        <a:pt x="59038" y="115978"/>
                      </a:cubicBezTo>
                      <a:cubicBezTo>
                        <a:pt x="65326" y="115849"/>
                        <a:pt x="68642" y="115613"/>
                        <a:pt x="68986" y="115268"/>
                      </a:cubicBezTo>
                      <a:cubicBezTo>
                        <a:pt x="70536" y="113546"/>
                        <a:pt x="72129" y="107431"/>
                        <a:pt x="73766" y="96924"/>
                      </a:cubicBezTo>
                      <a:lnTo>
                        <a:pt x="79579" y="96924"/>
                      </a:lnTo>
                      <a:lnTo>
                        <a:pt x="74024" y="132321"/>
                      </a:lnTo>
                      <a:lnTo>
                        <a:pt x="388" y="132321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2" name="Content Placeholder 4">
                <a:extLst>
                  <a:ext uri="{FF2B5EF4-FFF2-40B4-BE49-F238E27FC236}">
                    <a16:creationId xmlns:a16="http://schemas.microsoft.com/office/drawing/2014/main" id="{05E20ABE-7217-4FC9-596A-3C8C8C3697EB}"/>
                  </a:ext>
                </a:extLst>
              </p:cNvPr>
              <p:cNvGrpSpPr/>
              <p:nvPr/>
            </p:nvGrpSpPr>
            <p:grpSpPr>
              <a:xfrm>
                <a:off x="4948199" y="6075211"/>
                <a:ext cx="329382" cy="136550"/>
                <a:chOff x="4949497" y="6701689"/>
                <a:chExt cx="329382" cy="136550"/>
              </a:xfrm>
              <a:solidFill>
                <a:srgbClr val="262626"/>
              </a:solidFill>
            </p:grpSpPr>
            <p:sp>
              <p:nvSpPr>
                <p:cNvPr id="1199" name="Freeform: Shape 1312">
                  <a:extLst>
                    <a:ext uri="{FF2B5EF4-FFF2-40B4-BE49-F238E27FC236}">
                      <a16:creationId xmlns:a16="http://schemas.microsoft.com/office/drawing/2014/main" id="{EF17C8A6-1AA9-A184-5A0F-11F665A0AA7D}"/>
                    </a:ext>
                  </a:extLst>
                </p:cNvPr>
                <p:cNvSpPr/>
                <p:nvPr/>
              </p:nvSpPr>
              <p:spPr>
                <a:xfrm>
                  <a:off x="4949497" y="6701689"/>
                  <a:ext cx="83583" cy="136550"/>
                </a:xfrm>
                <a:custGeom>
                  <a:avLst/>
                  <a:gdLst>
                    <a:gd name="connsiteX0" fmla="*/ 42399 w 83583"/>
                    <a:gd name="connsiteY0" fmla="*/ 136713 h 136550"/>
                    <a:gd name="connsiteX1" fmla="*/ 9328 w 83583"/>
                    <a:gd name="connsiteY1" fmla="*/ 116689 h 136550"/>
                    <a:gd name="connsiteX2" fmla="*/ 543 w 83583"/>
                    <a:gd name="connsiteY2" fmla="*/ 69020 h 136550"/>
                    <a:gd name="connsiteX3" fmla="*/ 3708 w 83583"/>
                    <a:gd name="connsiteY3" fmla="*/ 36594 h 136550"/>
                    <a:gd name="connsiteX4" fmla="*/ 16239 w 83583"/>
                    <a:gd name="connsiteY4" fmla="*/ 10756 h 136550"/>
                    <a:gd name="connsiteX5" fmla="*/ 42399 w 83583"/>
                    <a:gd name="connsiteY5" fmla="*/ 163 h 136550"/>
                    <a:gd name="connsiteX6" fmla="*/ 63779 w 83583"/>
                    <a:gd name="connsiteY6" fmla="*/ 6558 h 136550"/>
                    <a:gd name="connsiteX7" fmla="*/ 76505 w 83583"/>
                    <a:gd name="connsiteY7" fmla="*/ 23094 h 136550"/>
                    <a:gd name="connsiteX8" fmla="*/ 82512 w 83583"/>
                    <a:gd name="connsiteY8" fmla="*/ 44797 h 136550"/>
                    <a:gd name="connsiteX9" fmla="*/ 84127 w 83583"/>
                    <a:gd name="connsiteY9" fmla="*/ 69020 h 136550"/>
                    <a:gd name="connsiteX10" fmla="*/ 80962 w 83583"/>
                    <a:gd name="connsiteY10" fmla="*/ 100928 h 136550"/>
                    <a:gd name="connsiteX11" fmla="*/ 68560 w 83583"/>
                    <a:gd name="connsiteY11" fmla="*/ 126249 h 136550"/>
                    <a:gd name="connsiteX12" fmla="*/ 42399 w 83583"/>
                    <a:gd name="connsiteY12" fmla="*/ 136713 h 136550"/>
                    <a:gd name="connsiteX13" fmla="*/ 42399 w 83583"/>
                    <a:gd name="connsiteY13" fmla="*/ 131546 h 136550"/>
                    <a:gd name="connsiteX14" fmla="*/ 58935 w 83583"/>
                    <a:gd name="connsiteY14" fmla="*/ 120178 h 136550"/>
                    <a:gd name="connsiteX15" fmla="*/ 65588 w 83583"/>
                    <a:gd name="connsiteY15" fmla="*/ 95050 h 136550"/>
                    <a:gd name="connsiteX16" fmla="*/ 66815 w 83583"/>
                    <a:gd name="connsiteY16" fmla="*/ 65789 h 136550"/>
                    <a:gd name="connsiteX17" fmla="*/ 65588 w 83583"/>
                    <a:gd name="connsiteY17" fmla="*/ 38337 h 136550"/>
                    <a:gd name="connsiteX18" fmla="*/ 58935 w 83583"/>
                    <a:gd name="connsiteY18" fmla="*/ 15536 h 136550"/>
                    <a:gd name="connsiteX19" fmla="*/ 42399 w 83583"/>
                    <a:gd name="connsiteY19" fmla="*/ 5330 h 136550"/>
                    <a:gd name="connsiteX20" fmla="*/ 25735 w 83583"/>
                    <a:gd name="connsiteY20" fmla="*/ 15601 h 136550"/>
                    <a:gd name="connsiteX21" fmla="*/ 19081 w 83583"/>
                    <a:gd name="connsiteY21" fmla="*/ 38402 h 136550"/>
                    <a:gd name="connsiteX22" fmla="*/ 17854 w 83583"/>
                    <a:gd name="connsiteY22" fmla="*/ 65789 h 136550"/>
                    <a:gd name="connsiteX23" fmla="*/ 18371 w 83583"/>
                    <a:gd name="connsiteY23" fmla="*/ 86654 h 136550"/>
                    <a:gd name="connsiteX24" fmla="*/ 21213 w 83583"/>
                    <a:gd name="connsiteY24" fmla="*/ 106871 h 136550"/>
                    <a:gd name="connsiteX25" fmla="*/ 28706 w 83583"/>
                    <a:gd name="connsiteY25" fmla="*/ 124440 h 136550"/>
                    <a:gd name="connsiteX26" fmla="*/ 42399 w 83583"/>
                    <a:gd name="connsiteY26" fmla="*/ 131546 h 1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83583" h="136550">
                      <a:moveTo>
                        <a:pt x="42399" y="136713"/>
                      </a:moveTo>
                      <a:cubicBezTo>
                        <a:pt x="26208" y="136713"/>
                        <a:pt x="15184" y="130039"/>
                        <a:pt x="9328" y="116689"/>
                      </a:cubicBezTo>
                      <a:cubicBezTo>
                        <a:pt x="3471" y="103340"/>
                        <a:pt x="543" y="87450"/>
                        <a:pt x="543" y="69020"/>
                      </a:cubicBezTo>
                      <a:cubicBezTo>
                        <a:pt x="543" y="57565"/>
                        <a:pt x="1598" y="46756"/>
                        <a:pt x="3708" y="36594"/>
                      </a:cubicBezTo>
                      <a:cubicBezTo>
                        <a:pt x="5818" y="26431"/>
                        <a:pt x="9995" y="17818"/>
                        <a:pt x="16239" y="10756"/>
                      </a:cubicBezTo>
                      <a:cubicBezTo>
                        <a:pt x="22483" y="3694"/>
                        <a:pt x="31203" y="163"/>
                        <a:pt x="42399" y="163"/>
                      </a:cubicBezTo>
                      <a:cubicBezTo>
                        <a:pt x="51098" y="163"/>
                        <a:pt x="58224" y="2295"/>
                        <a:pt x="63779" y="6558"/>
                      </a:cubicBezTo>
                      <a:cubicBezTo>
                        <a:pt x="69335" y="10821"/>
                        <a:pt x="73577" y="16333"/>
                        <a:pt x="76505" y="23094"/>
                      </a:cubicBezTo>
                      <a:cubicBezTo>
                        <a:pt x="79433" y="29854"/>
                        <a:pt x="81436" y="37089"/>
                        <a:pt x="82512" y="44797"/>
                      </a:cubicBezTo>
                      <a:cubicBezTo>
                        <a:pt x="83588" y="52505"/>
                        <a:pt x="84127" y="60579"/>
                        <a:pt x="84127" y="69020"/>
                      </a:cubicBezTo>
                      <a:cubicBezTo>
                        <a:pt x="84127" y="80388"/>
                        <a:pt x="83072" y="91024"/>
                        <a:pt x="80962" y="100928"/>
                      </a:cubicBezTo>
                      <a:cubicBezTo>
                        <a:pt x="78852" y="110833"/>
                        <a:pt x="74718" y="119273"/>
                        <a:pt x="68560" y="126249"/>
                      </a:cubicBezTo>
                      <a:cubicBezTo>
                        <a:pt x="62402" y="133225"/>
                        <a:pt x="53682" y="136713"/>
                        <a:pt x="42399" y="136713"/>
                      </a:cubicBezTo>
                      <a:close/>
                      <a:moveTo>
                        <a:pt x="42399" y="131546"/>
                      </a:moveTo>
                      <a:cubicBezTo>
                        <a:pt x="49806" y="131546"/>
                        <a:pt x="55318" y="127756"/>
                        <a:pt x="58935" y="120178"/>
                      </a:cubicBezTo>
                      <a:cubicBezTo>
                        <a:pt x="62553" y="112599"/>
                        <a:pt x="64770" y="104223"/>
                        <a:pt x="65588" y="95050"/>
                      </a:cubicBezTo>
                      <a:cubicBezTo>
                        <a:pt x="66406" y="85878"/>
                        <a:pt x="66815" y="76124"/>
                        <a:pt x="66815" y="65789"/>
                      </a:cubicBezTo>
                      <a:cubicBezTo>
                        <a:pt x="66815" y="55886"/>
                        <a:pt x="66406" y="46735"/>
                        <a:pt x="65588" y="38337"/>
                      </a:cubicBezTo>
                      <a:cubicBezTo>
                        <a:pt x="64770" y="29941"/>
                        <a:pt x="62553" y="22340"/>
                        <a:pt x="58935" y="15536"/>
                      </a:cubicBezTo>
                      <a:cubicBezTo>
                        <a:pt x="55318" y="8732"/>
                        <a:pt x="49806" y="5330"/>
                        <a:pt x="42399" y="5330"/>
                      </a:cubicBezTo>
                      <a:cubicBezTo>
                        <a:pt x="34906" y="5330"/>
                        <a:pt x="29351" y="8754"/>
                        <a:pt x="25735" y="15601"/>
                      </a:cubicBezTo>
                      <a:cubicBezTo>
                        <a:pt x="22117" y="22448"/>
                        <a:pt x="19899" y="30048"/>
                        <a:pt x="19081" y="38402"/>
                      </a:cubicBezTo>
                      <a:cubicBezTo>
                        <a:pt x="18263" y="46756"/>
                        <a:pt x="17854" y="55886"/>
                        <a:pt x="17854" y="65789"/>
                      </a:cubicBezTo>
                      <a:cubicBezTo>
                        <a:pt x="17854" y="73196"/>
                        <a:pt x="18027" y="80151"/>
                        <a:pt x="18371" y="86654"/>
                      </a:cubicBezTo>
                      <a:cubicBezTo>
                        <a:pt x="18716" y="93156"/>
                        <a:pt x="19663" y="99895"/>
                        <a:pt x="21213" y="106871"/>
                      </a:cubicBezTo>
                      <a:cubicBezTo>
                        <a:pt x="22763" y="113847"/>
                        <a:pt x="25261" y="119703"/>
                        <a:pt x="28706" y="124440"/>
                      </a:cubicBezTo>
                      <a:cubicBezTo>
                        <a:pt x="32151" y="129177"/>
                        <a:pt x="36715" y="131546"/>
                        <a:pt x="42399" y="131546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0" name="Freeform: Shape 1313">
                  <a:extLst>
                    <a:ext uri="{FF2B5EF4-FFF2-40B4-BE49-F238E27FC236}">
                      <a16:creationId xmlns:a16="http://schemas.microsoft.com/office/drawing/2014/main" id="{CF915F51-17D8-EF4C-D8CA-0553744D1F42}"/>
                    </a:ext>
                  </a:extLst>
                </p:cNvPr>
                <p:cNvSpPr/>
                <p:nvPr/>
              </p:nvSpPr>
              <p:spPr>
                <a:xfrm>
                  <a:off x="5057627" y="6812015"/>
                  <a:ext cx="21832" cy="21832"/>
                </a:xfrm>
                <a:custGeom>
                  <a:avLst/>
                  <a:gdLst>
                    <a:gd name="connsiteX0" fmla="*/ 543 w 21832"/>
                    <a:gd name="connsiteY0" fmla="*/ 11014 h 21832"/>
                    <a:gd name="connsiteX1" fmla="*/ 3837 w 21832"/>
                    <a:gd name="connsiteY1" fmla="*/ 3392 h 21832"/>
                    <a:gd name="connsiteX2" fmla="*/ 11524 w 21832"/>
                    <a:gd name="connsiteY2" fmla="*/ 163 h 21832"/>
                    <a:gd name="connsiteX3" fmla="*/ 16820 w 21832"/>
                    <a:gd name="connsiteY3" fmla="*/ 1649 h 21832"/>
                    <a:gd name="connsiteX4" fmla="*/ 20890 w 21832"/>
                    <a:gd name="connsiteY4" fmla="*/ 5718 h 21832"/>
                    <a:gd name="connsiteX5" fmla="*/ 22375 w 21832"/>
                    <a:gd name="connsiteY5" fmla="*/ 11014 h 21832"/>
                    <a:gd name="connsiteX6" fmla="*/ 19146 w 21832"/>
                    <a:gd name="connsiteY6" fmla="*/ 18701 h 21832"/>
                    <a:gd name="connsiteX7" fmla="*/ 11524 w 21832"/>
                    <a:gd name="connsiteY7" fmla="*/ 21995 h 21832"/>
                    <a:gd name="connsiteX8" fmla="*/ 3837 w 21832"/>
                    <a:gd name="connsiteY8" fmla="*/ 18701 h 21832"/>
                    <a:gd name="connsiteX9" fmla="*/ 543 w 21832"/>
                    <a:gd name="connsiteY9" fmla="*/ 11014 h 21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832" h="21832">
                      <a:moveTo>
                        <a:pt x="543" y="11014"/>
                      </a:moveTo>
                      <a:cubicBezTo>
                        <a:pt x="543" y="8086"/>
                        <a:pt x="1641" y="5545"/>
                        <a:pt x="3837" y="3392"/>
                      </a:cubicBezTo>
                      <a:cubicBezTo>
                        <a:pt x="6033" y="1239"/>
                        <a:pt x="8595" y="163"/>
                        <a:pt x="11524" y="163"/>
                      </a:cubicBezTo>
                      <a:cubicBezTo>
                        <a:pt x="13332" y="163"/>
                        <a:pt x="15098" y="658"/>
                        <a:pt x="16820" y="1649"/>
                      </a:cubicBezTo>
                      <a:cubicBezTo>
                        <a:pt x="18543" y="2639"/>
                        <a:pt x="19899" y="3996"/>
                        <a:pt x="20890" y="5718"/>
                      </a:cubicBezTo>
                      <a:cubicBezTo>
                        <a:pt x="21880" y="7441"/>
                        <a:pt x="22375" y="9206"/>
                        <a:pt x="22375" y="11014"/>
                      </a:cubicBezTo>
                      <a:cubicBezTo>
                        <a:pt x="22375" y="13942"/>
                        <a:pt x="21299" y="16505"/>
                        <a:pt x="19146" y="18701"/>
                      </a:cubicBezTo>
                      <a:cubicBezTo>
                        <a:pt x="16992" y="20897"/>
                        <a:pt x="14452" y="21995"/>
                        <a:pt x="11524" y="21995"/>
                      </a:cubicBezTo>
                      <a:cubicBezTo>
                        <a:pt x="8595" y="21995"/>
                        <a:pt x="6033" y="20897"/>
                        <a:pt x="3837" y="18701"/>
                      </a:cubicBezTo>
                      <a:cubicBezTo>
                        <a:pt x="1641" y="16505"/>
                        <a:pt x="543" y="13942"/>
                        <a:pt x="543" y="11014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1" name="Freeform: Shape 1314">
                  <a:extLst>
                    <a:ext uri="{FF2B5EF4-FFF2-40B4-BE49-F238E27FC236}">
                      <a16:creationId xmlns:a16="http://schemas.microsoft.com/office/drawing/2014/main" id="{73145869-31AA-3759-290A-8FD7F76DA0A0}"/>
                    </a:ext>
                  </a:extLst>
                </p:cNvPr>
                <p:cNvSpPr/>
                <p:nvPr/>
              </p:nvSpPr>
              <p:spPr>
                <a:xfrm>
                  <a:off x="5106029" y="6701689"/>
                  <a:ext cx="79190" cy="132157"/>
                </a:xfrm>
                <a:custGeom>
                  <a:avLst/>
                  <a:gdLst>
                    <a:gd name="connsiteX0" fmla="*/ 543 w 79190"/>
                    <a:gd name="connsiteY0" fmla="*/ 132321 h 132157"/>
                    <a:gd name="connsiteX1" fmla="*/ 543 w 79190"/>
                    <a:gd name="connsiteY1" fmla="*/ 127024 h 132157"/>
                    <a:gd name="connsiteX2" fmla="*/ 930 w 79190"/>
                    <a:gd name="connsiteY2" fmla="*/ 125862 h 132157"/>
                    <a:gd name="connsiteX3" fmla="*/ 31677 w 79190"/>
                    <a:gd name="connsiteY3" fmla="*/ 91757 h 132157"/>
                    <a:gd name="connsiteX4" fmla="*/ 43045 w 79190"/>
                    <a:gd name="connsiteY4" fmla="*/ 79096 h 132157"/>
                    <a:gd name="connsiteX5" fmla="*/ 51701 w 79190"/>
                    <a:gd name="connsiteY5" fmla="*/ 67275 h 132157"/>
                    <a:gd name="connsiteX6" fmla="*/ 58418 w 79190"/>
                    <a:gd name="connsiteY6" fmla="*/ 53711 h 132157"/>
                    <a:gd name="connsiteX7" fmla="*/ 60872 w 79190"/>
                    <a:gd name="connsiteY7" fmla="*/ 39049 h 132157"/>
                    <a:gd name="connsiteX8" fmla="*/ 57836 w 79190"/>
                    <a:gd name="connsiteY8" fmla="*/ 23481 h 132157"/>
                    <a:gd name="connsiteX9" fmla="*/ 48858 w 79190"/>
                    <a:gd name="connsiteY9" fmla="*/ 11596 h 132157"/>
                    <a:gd name="connsiteX10" fmla="*/ 34518 w 79190"/>
                    <a:gd name="connsiteY10" fmla="*/ 7139 h 132157"/>
                    <a:gd name="connsiteX11" fmla="*/ 19016 w 79190"/>
                    <a:gd name="connsiteY11" fmla="*/ 12307 h 132157"/>
                    <a:gd name="connsiteX12" fmla="*/ 9328 w 79190"/>
                    <a:gd name="connsiteY12" fmla="*/ 25742 h 132157"/>
                    <a:gd name="connsiteX13" fmla="*/ 11395 w 79190"/>
                    <a:gd name="connsiteY13" fmla="*/ 25483 h 132157"/>
                    <a:gd name="connsiteX14" fmla="*/ 19081 w 79190"/>
                    <a:gd name="connsiteY14" fmla="*/ 28519 h 132157"/>
                    <a:gd name="connsiteX15" fmla="*/ 22246 w 79190"/>
                    <a:gd name="connsiteY15" fmla="*/ 36335 h 132157"/>
                    <a:gd name="connsiteX16" fmla="*/ 19081 w 79190"/>
                    <a:gd name="connsiteY16" fmla="*/ 44022 h 132157"/>
                    <a:gd name="connsiteX17" fmla="*/ 11395 w 79190"/>
                    <a:gd name="connsiteY17" fmla="*/ 47187 h 132157"/>
                    <a:gd name="connsiteX18" fmla="*/ 3643 w 79190"/>
                    <a:gd name="connsiteY18" fmla="*/ 43893 h 132157"/>
                    <a:gd name="connsiteX19" fmla="*/ 543 w 79190"/>
                    <a:gd name="connsiteY19" fmla="*/ 36335 h 132157"/>
                    <a:gd name="connsiteX20" fmla="*/ 3320 w 79190"/>
                    <a:gd name="connsiteY20" fmla="*/ 22318 h 132157"/>
                    <a:gd name="connsiteX21" fmla="*/ 11395 w 79190"/>
                    <a:gd name="connsiteY21" fmla="*/ 10692 h 132157"/>
                    <a:gd name="connsiteX22" fmla="*/ 23344 w 79190"/>
                    <a:gd name="connsiteY22" fmla="*/ 2876 h 132157"/>
                    <a:gd name="connsiteX23" fmla="*/ 37361 w 79190"/>
                    <a:gd name="connsiteY23" fmla="*/ 163 h 132157"/>
                    <a:gd name="connsiteX24" fmla="*/ 58547 w 79190"/>
                    <a:gd name="connsiteY24" fmla="*/ 4943 h 132157"/>
                    <a:gd name="connsiteX25" fmla="*/ 74050 w 79190"/>
                    <a:gd name="connsiteY25" fmla="*/ 18508 h 132157"/>
                    <a:gd name="connsiteX26" fmla="*/ 79734 w 79190"/>
                    <a:gd name="connsiteY26" fmla="*/ 39049 h 132157"/>
                    <a:gd name="connsiteX27" fmla="*/ 75988 w 79190"/>
                    <a:gd name="connsiteY27" fmla="*/ 55326 h 132157"/>
                    <a:gd name="connsiteX28" fmla="*/ 66299 w 79190"/>
                    <a:gd name="connsiteY28" fmla="*/ 69471 h 132157"/>
                    <a:gd name="connsiteX29" fmla="*/ 51184 w 79190"/>
                    <a:gd name="connsiteY29" fmla="*/ 83876 h 132157"/>
                    <a:gd name="connsiteX30" fmla="*/ 39040 w 79190"/>
                    <a:gd name="connsiteY30" fmla="*/ 94598 h 132157"/>
                    <a:gd name="connsiteX31" fmla="*/ 16562 w 79190"/>
                    <a:gd name="connsiteY31" fmla="*/ 116173 h 132157"/>
                    <a:gd name="connsiteX32" fmla="*/ 35682 w 79190"/>
                    <a:gd name="connsiteY32" fmla="*/ 116173 h 132157"/>
                    <a:gd name="connsiteX33" fmla="*/ 59193 w 79190"/>
                    <a:gd name="connsiteY33" fmla="*/ 115978 h 132157"/>
                    <a:gd name="connsiteX34" fmla="*/ 69140 w 79190"/>
                    <a:gd name="connsiteY34" fmla="*/ 115268 h 132157"/>
                    <a:gd name="connsiteX35" fmla="*/ 73921 w 79190"/>
                    <a:gd name="connsiteY35" fmla="*/ 96924 h 132157"/>
                    <a:gd name="connsiteX36" fmla="*/ 79734 w 79190"/>
                    <a:gd name="connsiteY36" fmla="*/ 96924 h 132157"/>
                    <a:gd name="connsiteX37" fmla="*/ 74179 w 79190"/>
                    <a:gd name="connsiteY37" fmla="*/ 132321 h 132157"/>
                    <a:gd name="connsiteX38" fmla="*/ 543 w 79190"/>
                    <a:gd name="connsiteY38" fmla="*/ 132321 h 132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79190" h="132157">
                      <a:moveTo>
                        <a:pt x="543" y="132321"/>
                      </a:moveTo>
                      <a:lnTo>
                        <a:pt x="543" y="127024"/>
                      </a:lnTo>
                      <a:cubicBezTo>
                        <a:pt x="543" y="126680"/>
                        <a:pt x="672" y="126292"/>
                        <a:pt x="930" y="125862"/>
                      </a:cubicBezTo>
                      <a:lnTo>
                        <a:pt x="31677" y="91757"/>
                      </a:lnTo>
                      <a:cubicBezTo>
                        <a:pt x="36327" y="86761"/>
                        <a:pt x="40117" y="82541"/>
                        <a:pt x="43045" y="79096"/>
                      </a:cubicBezTo>
                      <a:cubicBezTo>
                        <a:pt x="45973" y="75651"/>
                        <a:pt x="48858" y="71711"/>
                        <a:pt x="51701" y="67275"/>
                      </a:cubicBezTo>
                      <a:cubicBezTo>
                        <a:pt x="54543" y="62840"/>
                        <a:pt x="56782" y="58318"/>
                        <a:pt x="58418" y="53711"/>
                      </a:cubicBezTo>
                      <a:cubicBezTo>
                        <a:pt x="60054" y="49103"/>
                        <a:pt x="60872" y="44216"/>
                        <a:pt x="60872" y="39049"/>
                      </a:cubicBezTo>
                      <a:cubicBezTo>
                        <a:pt x="60872" y="33623"/>
                        <a:pt x="59860" y="28433"/>
                        <a:pt x="57836" y="23481"/>
                      </a:cubicBezTo>
                      <a:cubicBezTo>
                        <a:pt x="55813" y="18529"/>
                        <a:pt x="52820" y="14567"/>
                        <a:pt x="48858" y="11596"/>
                      </a:cubicBezTo>
                      <a:cubicBezTo>
                        <a:pt x="44897" y="8625"/>
                        <a:pt x="40117" y="7139"/>
                        <a:pt x="34518" y="7139"/>
                      </a:cubicBezTo>
                      <a:cubicBezTo>
                        <a:pt x="28748" y="7139"/>
                        <a:pt x="23581" y="8862"/>
                        <a:pt x="19016" y="12307"/>
                      </a:cubicBezTo>
                      <a:cubicBezTo>
                        <a:pt x="14452" y="15752"/>
                        <a:pt x="11222" y="20230"/>
                        <a:pt x="9328" y="25742"/>
                      </a:cubicBezTo>
                      <a:cubicBezTo>
                        <a:pt x="9844" y="25570"/>
                        <a:pt x="10533" y="25483"/>
                        <a:pt x="11395" y="25483"/>
                      </a:cubicBezTo>
                      <a:cubicBezTo>
                        <a:pt x="14409" y="25483"/>
                        <a:pt x="16971" y="26495"/>
                        <a:pt x="19081" y="28519"/>
                      </a:cubicBezTo>
                      <a:cubicBezTo>
                        <a:pt x="21191" y="30543"/>
                        <a:pt x="22246" y="33149"/>
                        <a:pt x="22246" y="36335"/>
                      </a:cubicBezTo>
                      <a:cubicBezTo>
                        <a:pt x="22246" y="39349"/>
                        <a:pt x="21191" y="41912"/>
                        <a:pt x="19081" y="44022"/>
                      </a:cubicBezTo>
                      <a:cubicBezTo>
                        <a:pt x="16971" y="46132"/>
                        <a:pt x="14409" y="47187"/>
                        <a:pt x="11395" y="47187"/>
                      </a:cubicBezTo>
                      <a:cubicBezTo>
                        <a:pt x="8294" y="47187"/>
                        <a:pt x="5710" y="46089"/>
                        <a:pt x="3643" y="43893"/>
                      </a:cubicBezTo>
                      <a:cubicBezTo>
                        <a:pt x="1576" y="41697"/>
                        <a:pt x="543" y="39177"/>
                        <a:pt x="543" y="36335"/>
                      </a:cubicBezTo>
                      <a:cubicBezTo>
                        <a:pt x="543" y="31340"/>
                        <a:pt x="1469" y="26668"/>
                        <a:pt x="3320" y="22318"/>
                      </a:cubicBezTo>
                      <a:cubicBezTo>
                        <a:pt x="5172" y="17969"/>
                        <a:pt x="7863" y="14094"/>
                        <a:pt x="11395" y="10692"/>
                      </a:cubicBezTo>
                      <a:cubicBezTo>
                        <a:pt x="14926" y="7290"/>
                        <a:pt x="18909" y="4685"/>
                        <a:pt x="23344" y="2876"/>
                      </a:cubicBezTo>
                      <a:cubicBezTo>
                        <a:pt x="27780" y="1067"/>
                        <a:pt x="32452" y="163"/>
                        <a:pt x="37361" y="163"/>
                      </a:cubicBezTo>
                      <a:cubicBezTo>
                        <a:pt x="44940" y="163"/>
                        <a:pt x="52002" y="1756"/>
                        <a:pt x="58547" y="4943"/>
                      </a:cubicBezTo>
                      <a:cubicBezTo>
                        <a:pt x="65093" y="8130"/>
                        <a:pt x="70260" y="12651"/>
                        <a:pt x="74050" y="18508"/>
                      </a:cubicBezTo>
                      <a:cubicBezTo>
                        <a:pt x="77839" y="24364"/>
                        <a:pt x="79734" y="31211"/>
                        <a:pt x="79734" y="39049"/>
                      </a:cubicBezTo>
                      <a:cubicBezTo>
                        <a:pt x="79734" y="44732"/>
                        <a:pt x="78485" y="50158"/>
                        <a:pt x="75988" y="55326"/>
                      </a:cubicBezTo>
                      <a:cubicBezTo>
                        <a:pt x="73490" y="60493"/>
                        <a:pt x="70260" y="65208"/>
                        <a:pt x="66299" y="69471"/>
                      </a:cubicBezTo>
                      <a:cubicBezTo>
                        <a:pt x="62337" y="73735"/>
                        <a:pt x="57298" y="78536"/>
                        <a:pt x="51184" y="83876"/>
                      </a:cubicBezTo>
                      <a:cubicBezTo>
                        <a:pt x="45069" y="89216"/>
                        <a:pt x="41021" y="92790"/>
                        <a:pt x="39040" y="94598"/>
                      </a:cubicBezTo>
                      <a:lnTo>
                        <a:pt x="16562" y="116173"/>
                      </a:lnTo>
                      <a:lnTo>
                        <a:pt x="35682" y="116173"/>
                      </a:lnTo>
                      <a:cubicBezTo>
                        <a:pt x="45069" y="116173"/>
                        <a:pt x="52906" y="116108"/>
                        <a:pt x="59193" y="115978"/>
                      </a:cubicBezTo>
                      <a:cubicBezTo>
                        <a:pt x="65480" y="115849"/>
                        <a:pt x="68796" y="115613"/>
                        <a:pt x="69140" y="115268"/>
                      </a:cubicBezTo>
                      <a:cubicBezTo>
                        <a:pt x="70691" y="113546"/>
                        <a:pt x="72284" y="107431"/>
                        <a:pt x="73921" y="96924"/>
                      </a:cubicBezTo>
                      <a:lnTo>
                        <a:pt x="79734" y="96924"/>
                      </a:lnTo>
                      <a:lnTo>
                        <a:pt x="74179" y="132321"/>
                      </a:lnTo>
                      <a:lnTo>
                        <a:pt x="543" y="132321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2" name="Freeform: Shape 1315">
                  <a:extLst>
                    <a:ext uri="{FF2B5EF4-FFF2-40B4-BE49-F238E27FC236}">
                      <a16:creationId xmlns:a16="http://schemas.microsoft.com/office/drawing/2014/main" id="{C86BC946-3988-C0AA-D984-1841FE7AEB54}"/>
                    </a:ext>
                  </a:extLst>
                </p:cNvPr>
                <p:cNvSpPr/>
                <p:nvPr/>
              </p:nvSpPr>
              <p:spPr>
                <a:xfrm>
                  <a:off x="5212608" y="6701689"/>
                  <a:ext cx="66272" cy="132157"/>
                </a:xfrm>
                <a:custGeom>
                  <a:avLst/>
                  <a:gdLst>
                    <a:gd name="connsiteX0" fmla="*/ 1705 w 66272"/>
                    <a:gd name="connsiteY0" fmla="*/ 132321 h 132157"/>
                    <a:gd name="connsiteX1" fmla="*/ 1705 w 66272"/>
                    <a:gd name="connsiteY1" fmla="*/ 125345 h 132157"/>
                    <a:gd name="connsiteX2" fmla="*/ 26509 w 66272"/>
                    <a:gd name="connsiteY2" fmla="*/ 119014 h 132157"/>
                    <a:gd name="connsiteX3" fmla="*/ 26509 w 66272"/>
                    <a:gd name="connsiteY3" fmla="*/ 14890 h 132157"/>
                    <a:gd name="connsiteX4" fmla="*/ 543 w 66272"/>
                    <a:gd name="connsiteY4" fmla="*/ 19799 h 132157"/>
                    <a:gd name="connsiteX5" fmla="*/ 543 w 66272"/>
                    <a:gd name="connsiteY5" fmla="*/ 12823 h 132157"/>
                    <a:gd name="connsiteX6" fmla="*/ 37232 w 66272"/>
                    <a:gd name="connsiteY6" fmla="*/ 163 h 132157"/>
                    <a:gd name="connsiteX7" fmla="*/ 40074 w 66272"/>
                    <a:gd name="connsiteY7" fmla="*/ 163 h 132157"/>
                    <a:gd name="connsiteX8" fmla="*/ 41366 w 66272"/>
                    <a:gd name="connsiteY8" fmla="*/ 680 h 132157"/>
                    <a:gd name="connsiteX9" fmla="*/ 42012 w 66272"/>
                    <a:gd name="connsiteY9" fmla="*/ 1843 h 132157"/>
                    <a:gd name="connsiteX10" fmla="*/ 42012 w 66272"/>
                    <a:gd name="connsiteY10" fmla="*/ 119014 h 132157"/>
                    <a:gd name="connsiteX11" fmla="*/ 66815 w 66272"/>
                    <a:gd name="connsiteY11" fmla="*/ 125345 h 132157"/>
                    <a:gd name="connsiteX12" fmla="*/ 66815 w 66272"/>
                    <a:gd name="connsiteY12" fmla="*/ 132321 h 132157"/>
                    <a:gd name="connsiteX13" fmla="*/ 1705 w 66272"/>
                    <a:gd name="connsiteY13" fmla="*/ 132321 h 132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6272" h="132157">
                      <a:moveTo>
                        <a:pt x="1705" y="132321"/>
                      </a:moveTo>
                      <a:lnTo>
                        <a:pt x="1705" y="125345"/>
                      </a:lnTo>
                      <a:cubicBezTo>
                        <a:pt x="18241" y="125345"/>
                        <a:pt x="26509" y="123235"/>
                        <a:pt x="26509" y="119014"/>
                      </a:cubicBezTo>
                      <a:lnTo>
                        <a:pt x="26509" y="14890"/>
                      </a:lnTo>
                      <a:cubicBezTo>
                        <a:pt x="19619" y="18163"/>
                        <a:pt x="10964" y="19799"/>
                        <a:pt x="543" y="19799"/>
                      </a:cubicBezTo>
                      <a:lnTo>
                        <a:pt x="543" y="12823"/>
                      </a:lnTo>
                      <a:cubicBezTo>
                        <a:pt x="16734" y="12823"/>
                        <a:pt x="28964" y="8603"/>
                        <a:pt x="37232" y="163"/>
                      </a:cubicBezTo>
                      <a:lnTo>
                        <a:pt x="40074" y="163"/>
                      </a:lnTo>
                      <a:cubicBezTo>
                        <a:pt x="40505" y="163"/>
                        <a:pt x="40935" y="335"/>
                        <a:pt x="41366" y="680"/>
                      </a:cubicBezTo>
                      <a:cubicBezTo>
                        <a:pt x="41796" y="1024"/>
                        <a:pt x="42012" y="1412"/>
                        <a:pt x="42012" y="1843"/>
                      </a:cubicBezTo>
                      <a:lnTo>
                        <a:pt x="42012" y="119014"/>
                      </a:lnTo>
                      <a:cubicBezTo>
                        <a:pt x="42012" y="123235"/>
                        <a:pt x="50280" y="125345"/>
                        <a:pt x="66815" y="125345"/>
                      </a:cubicBezTo>
                      <a:lnTo>
                        <a:pt x="66815" y="132321"/>
                      </a:lnTo>
                      <a:lnTo>
                        <a:pt x="1705" y="132321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3" name="Content Placeholder 4">
                <a:extLst>
                  <a:ext uri="{FF2B5EF4-FFF2-40B4-BE49-F238E27FC236}">
                    <a16:creationId xmlns:a16="http://schemas.microsoft.com/office/drawing/2014/main" id="{86E0087B-35D6-546C-C707-ACF8ECEFA627}"/>
                  </a:ext>
                </a:extLst>
              </p:cNvPr>
              <p:cNvGrpSpPr/>
              <p:nvPr/>
            </p:nvGrpSpPr>
            <p:grpSpPr>
              <a:xfrm>
                <a:off x="2876677" y="6317465"/>
                <a:ext cx="622025" cy="214966"/>
                <a:chOff x="2877975" y="6943943"/>
                <a:chExt cx="622025" cy="214966"/>
              </a:xfrm>
              <a:solidFill>
                <a:srgbClr val="262626"/>
              </a:solidFill>
            </p:grpSpPr>
            <p:sp>
              <p:nvSpPr>
                <p:cNvPr id="1194" name="Freeform: Shape 1317">
                  <a:extLst>
                    <a:ext uri="{FF2B5EF4-FFF2-40B4-BE49-F238E27FC236}">
                      <a16:creationId xmlns:a16="http://schemas.microsoft.com/office/drawing/2014/main" id="{5F480F4A-4F17-8E3F-284E-CA97062CEAFF}"/>
                    </a:ext>
                  </a:extLst>
                </p:cNvPr>
                <p:cNvSpPr/>
                <p:nvPr/>
              </p:nvSpPr>
              <p:spPr>
                <a:xfrm>
                  <a:off x="2877975" y="6958283"/>
                  <a:ext cx="153860" cy="146884"/>
                </a:xfrm>
                <a:custGeom>
                  <a:avLst/>
                  <a:gdLst>
                    <a:gd name="connsiteX0" fmla="*/ 2377 w 153860"/>
                    <a:gd name="connsiteY0" fmla="*/ 147078 h 146884"/>
                    <a:gd name="connsiteX1" fmla="*/ 311 w 153860"/>
                    <a:gd name="connsiteY1" fmla="*/ 144237 h 146884"/>
                    <a:gd name="connsiteX2" fmla="*/ 633 w 153860"/>
                    <a:gd name="connsiteY2" fmla="*/ 142428 h 146884"/>
                    <a:gd name="connsiteX3" fmla="*/ 1473 w 153860"/>
                    <a:gd name="connsiteY3" fmla="*/ 140296 h 146884"/>
                    <a:gd name="connsiteX4" fmla="*/ 3152 w 153860"/>
                    <a:gd name="connsiteY4" fmla="*/ 139456 h 146884"/>
                    <a:gd name="connsiteX5" fmla="*/ 13746 w 153860"/>
                    <a:gd name="connsiteY5" fmla="*/ 139198 h 146884"/>
                    <a:gd name="connsiteX6" fmla="*/ 21367 w 153860"/>
                    <a:gd name="connsiteY6" fmla="*/ 138036 h 146884"/>
                    <a:gd name="connsiteX7" fmla="*/ 25501 w 153860"/>
                    <a:gd name="connsiteY7" fmla="*/ 132222 h 146884"/>
                    <a:gd name="connsiteX8" fmla="*/ 54827 w 153860"/>
                    <a:gd name="connsiteY8" fmla="*/ 14146 h 146884"/>
                    <a:gd name="connsiteX9" fmla="*/ 55214 w 153860"/>
                    <a:gd name="connsiteY9" fmla="*/ 11303 h 146884"/>
                    <a:gd name="connsiteX10" fmla="*/ 52760 w 153860"/>
                    <a:gd name="connsiteY10" fmla="*/ 8591 h 146884"/>
                    <a:gd name="connsiteX11" fmla="*/ 37257 w 153860"/>
                    <a:gd name="connsiteY11" fmla="*/ 7816 h 146884"/>
                    <a:gd name="connsiteX12" fmla="*/ 35061 w 153860"/>
                    <a:gd name="connsiteY12" fmla="*/ 4973 h 146884"/>
                    <a:gd name="connsiteX13" fmla="*/ 35514 w 153860"/>
                    <a:gd name="connsiteY13" fmla="*/ 3100 h 146884"/>
                    <a:gd name="connsiteX14" fmla="*/ 36417 w 153860"/>
                    <a:gd name="connsiteY14" fmla="*/ 968 h 146884"/>
                    <a:gd name="connsiteX15" fmla="*/ 37903 w 153860"/>
                    <a:gd name="connsiteY15" fmla="*/ 194 h 146884"/>
                    <a:gd name="connsiteX16" fmla="*/ 114898 w 153860"/>
                    <a:gd name="connsiteY16" fmla="*/ 194 h 146884"/>
                    <a:gd name="connsiteX17" fmla="*/ 128786 w 153860"/>
                    <a:gd name="connsiteY17" fmla="*/ 1937 h 146884"/>
                    <a:gd name="connsiteX18" fmla="*/ 141511 w 153860"/>
                    <a:gd name="connsiteY18" fmla="*/ 7493 h 146884"/>
                    <a:gd name="connsiteX19" fmla="*/ 150748 w 153860"/>
                    <a:gd name="connsiteY19" fmla="*/ 16923 h 146884"/>
                    <a:gd name="connsiteX20" fmla="*/ 154171 w 153860"/>
                    <a:gd name="connsiteY20" fmla="*/ 29906 h 146884"/>
                    <a:gd name="connsiteX21" fmla="*/ 150037 w 153860"/>
                    <a:gd name="connsiteY21" fmla="*/ 44956 h 146884"/>
                    <a:gd name="connsiteX22" fmla="*/ 139315 w 153860"/>
                    <a:gd name="connsiteY22" fmla="*/ 57036 h 146884"/>
                    <a:gd name="connsiteX23" fmla="*/ 125104 w 153860"/>
                    <a:gd name="connsiteY23" fmla="*/ 65497 h 146884"/>
                    <a:gd name="connsiteX24" fmla="*/ 109214 w 153860"/>
                    <a:gd name="connsiteY24" fmla="*/ 70342 h 146884"/>
                    <a:gd name="connsiteX25" fmla="*/ 121164 w 153860"/>
                    <a:gd name="connsiteY25" fmla="*/ 72667 h 146884"/>
                    <a:gd name="connsiteX26" fmla="*/ 131886 w 153860"/>
                    <a:gd name="connsiteY26" fmla="*/ 78997 h 146884"/>
                    <a:gd name="connsiteX27" fmla="*/ 139508 w 153860"/>
                    <a:gd name="connsiteY27" fmla="*/ 88557 h 146884"/>
                    <a:gd name="connsiteX28" fmla="*/ 142415 w 153860"/>
                    <a:gd name="connsiteY28" fmla="*/ 100442 h 146884"/>
                    <a:gd name="connsiteX29" fmla="*/ 133372 w 153860"/>
                    <a:gd name="connsiteY29" fmla="*/ 124083 h 146884"/>
                    <a:gd name="connsiteX30" fmla="*/ 110635 w 153860"/>
                    <a:gd name="connsiteY30" fmla="*/ 140942 h 146884"/>
                    <a:gd name="connsiteX31" fmla="*/ 84152 w 153860"/>
                    <a:gd name="connsiteY31" fmla="*/ 147078 h 146884"/>
                    <a:gd name="connsiteX32" fmla="*/ 2377 w 153860"/>
                    <a:gd name="connsiteY32" fmla="*/ 147078 h 146884"/>
                    <a:gd name="connsiteX33" fmla="*/ 41908 w 153860"/>
                    <a:gd name="connsiteY33" fmla="*/ 137777 h 146884"/>
                    <a:gd name="connsiteX34" fmla="*/ 49271 w 153860"/>
                    <a:gd name="connsiteY34" fmla="*/ 139456 h 146884"/>
                    <a:gd name="connsiteX35" fmla="*/ 80018 w 153860"/>
                    <a:gd name="connsiteY35" fmla="*/ 139456 h 146884"/>
                    <a:gd name="connsiteX36" fmla="*/ 100171 w 153860"/>
                    <a:gd name="connsiteY36" fmla="*/ 133643 h 146884"/>
                    <a:gd name="connsiteX37" fmla="*/ 115674 w 153860"/>
                    <a:gd name="connsiteY37" fmla="*/ 118205 h 146884"/>
                    <a:gd name="connsiteX38" fmla="*/ 121487 w 153860"/>
                    <a:gd name="connsiteY38" fmla="*/ 98116 h 146884"/>
                    <a:gd name="connsiteX39" fmla="*/ 118839 w 153860"/>
                    <a:gd name="connsiteY39" fmla="*/ 85909 h 146884"/>
                    <a:gd name="connsiteX40" fmla="*/ 111152 w 153860"/>
                    <a:gd name="connsiteY40" fmla="*/ 76865 h 146884"/>
                    <a:gd name="connsiteX41" fmla="*/ 99526 w 153860"/>
                    <a:gd name="connsiteY41" fmla="*/ 73571 h 146884"/>
                    <a:gd name="connsiteX42" fmla="*/ 57669 w 153860"/>
                    <a:gd name="connsiteY42" fmla="*/ 73571 h 146884"/>
                    <a:gd name="connsiteX43" fmla="*/ 42813 w 153860"/>
                    <a:gd name="connsiteY43" fmla="*/ 133126 h 146884"/>
                    <a:gd name="connsiteX44" fmla="*/ 41908 w 153860"/>
                    <a:gd name="connsiteY44" fmla="*/ 137777 h 146884"/>
                    <a:gd name="connsiteX45" fmla="*/ 59090 w 153860"/>
                    <a:gd name="connsiteY45" fmla="*/ 67887 h 146884"/>
                    <a:gd name="connsiteX46" fmla="*/ 91774 w 153860"/>
                    <a:gd name="connsiteY46" fmla="*/ 67887 h 146884"/>
                    <a:gd name="connsiteX47" fmla="*/ 111798 w 153860"/>
                    <a:gd name="connsiteY47" fmla="*/ 62655 h 146884"/>
                    <a:gd name="connsiteX48" fmla="*/ 127623 w 153860"/>
                    <a:gd name="connsiteY48" fmla="*/ 48380 h 146884"/>
                    <a:gd name="connsiteX49" fmla="*/ 133760 w 153860"/>
                    <a:gd name="connsiteY49" fmla="*/ 29260 h 146884"/>
                    <a:gd name="connsiteX50" fmla="*/ 127947 w 153860"/>
                    <a:gd name="connsiteY50" fmla="*/ 13887 h 146884"/>
                    <a:gd name="connsiteX51" fmla="*/ 112831 w 153860"/>
                    <a:gd name="connsiteY51" fmla="*/ 7816 h 146884"/>
                    <a:gd name="connsiteX52" fmla="*/ 83377 w 153860"/>
                    <a:gd name="connsiteY52" fmla="*/ 7816 h 146884"/>
                    <a:gd name="connsiteX53" fmla="*/ 75625 w 153860"/>
                    <a:gd name="connsiteY53" fmla="*/ 8849 h 146884"/>
                    <a:gd name="connsiteX54" fmla="*/ 72267 w 153860"/>
                    <a:gd name="connsiteY54" fmla="*/ 15179 h 146884"/>
                    <a:gd name="connsiteX55" fmla="*/ 59090 w 153860"/>
                    <a:gd name="connsiteY55" fmla="*/ 67887 h 146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153860" h="146884">
                      <a:moveTo>
                        <a:pt x="2377" y="147078"/>
                      </a:moveTo>
                      <a:cubicBezTo>
                        <a:pt x="999" y="147078"/>
                        <a:pt x="311" y="146131"/>
                        <a:pt x="311" y="144237"/>
                      </a:cubicBezTo>
                      <a:cubicBezTo>
                        <a:pt x="311" y="143892"/>
                        <a:pt x="418" y="143289"/>
                        <a:pt x="633" y="142428"/>
                      </a:cubicBezTo>
                      <a:cubicBezTo>
                        <a:pt x="848" y="141567"/>
                        <a:pt x="1128" y="140856"/>
                        <a:pt x="1473" y="140296"/>
                      </a:cubicBezTo>
                      <a:cubicBezTo>
                        <a:pt x="1817" y="139736"/>
                        <a:pt x="2377" y="139456"/>
                        <a:pt x="3152" y="139456"/>
                      </a:cubicBezTo>
                      <a:cubicBezTo>
                        <a:pt x="7200" y="139456"/>
                        <a:pt x="10731" y="139370"/>
                        <a:pt x="13746" y="139198"/>
                      </a:cubicBezTo>
                      <a:cubicBezTo>
                        <a:pt x="16760" y="139026"/>
                        <a:pt x="19300" y="138638"/>
                        <a:pt x="21367" y="138036"/>
                      </a:cubicBezTo>
                      <a:cubicBezTo>
                        <a:pt x="23004" y="137433"/>
                        <a:pt x="24382" y="135495"/>
                        <a:pt x="25501" y="132222"/>
                      </a:cubicBezTo>
                      <a:lnTo>
                        <a:pt x="54827" y="14146"/>
                      </a:lnTo>
                      <a:cubicBezTo>
                        <a:pt x="55085" y="12768"/>
                        <a:pt x="55214" y="11820"/>
                        <a:pt x="55214" y="11303"/>
                      </a:cubicBezTo>
                      <a:cubicBezTo>
                        <a:pt x="55214" y="9753"/>
                        <a:pt x="54396" y="8849"/>
                        <a:pt x="52760" y="8591"/>
                      </a:cubicBezTo>
                      <a:cubicBezTo>
                        <a:pt x="50004" y="8074"/>
                        <a:pt x="44836" y="7816"/>
                        <a:pt x="37257" y="7816"/>
                      </a:cubicBezTo>
                      <a:cubicBezTo>
                        <a:pt x="35793" y="7816"/>
                        <a:pt x="35061" y="6868"/>
                        <a:pt x="35061" y="4973"/>
                      </a:cubicBezTo>
                      <a:cubicBezTo>
                        <a:pt x="35147" y="4629"/>
                        <a:pt x="35298" y="4004"/>
                        <a:pt x="35514" y="3100"/>
                      </a:cubicBezTo>
                      <a:cubicBezTo>
                        <a:pt x="35729" y="2196"/>
                        <a:pt x="36030" y="1485"/>
                        <a:pt x="36417" y="968"/>
                      </a:cubicBezTo>
                      <a:cubicBezTo>
                        <a:pt x="36805" y="452"/>
                        <a:pt x="37301" y="194"/>
                        <a:pt x="37903" y="194"/>
                      </a:cubicBezTo>
                      <a:lnTo>
                        <a:pt x="114898" y="194"/>
                      </a:lnTo>
                      <a:cubicBezTo>
                        <a:pt x="119549" y="194"/>
                        <a:pt x="124178" y="775"/>
                        <a:pt x="128786" y="1937"/>
                      </a:cubicBezTo>
                      <a:cubicBezTo>
                        <a:pt x="133394" y="3100"/>
                        <a:pt x="137635" y="4952"/>
                        <a:pt x="141511" y="7493"/>
                      </a:cubicBezTo>
                      <a:cubicBezTo>
                        <a:pt x="145386" y="10033"/>
                        <a:pt x="148465" y="13176"/>
                        <a:pt x="150748" y="16923"/>
                      </a:cubicBezTo>
                      <a:cubicBezTo>
                        <a:pt x="153030" y="20669"/>
                        <a:pt x="154171" y="24997"/>
                        <a:pt x="154171" y="29906"/>
                      </a:cubicBezTo>
                      <a:cubicBezTo>
                        <a:pt x="154171" y="35332"/>
                        <a:pt x="152793" y="40349"/>
                        <a:pt x="150037" y="44956"/>
                      </a:cubicBezTo>
                      <a:cubicBezTo>
                        <a:pt x="147281" y="49564"/>
                        <a:pt x="143707" y="53591"/>
                        <a:pt x="139315" y="57036"/>
                      </a:cubicBezTo>
                      <a:cubicBezTo>
                        <a:pt x="134922" y="60481"/>
                        <a:pt x="130185" y="63301"/>
                        <a:pt x="125104" y="65497"/>
                      </a:cubicBezTo>
                      <a:cubicBezTo>
                        <a:pt x="120023" y="67693"/>
                        <a:pt x="114726" y="69308"/>
                        <a:pt x="109214" y="70342"/>
                      </a:cubicBezTo>
                      <a:cubicBezTo>
                        <a:pt x="113176" y="70342"/>
                        <a:pt x="117159" y="71117"/>
                        <a:pt x="121164" y="72667"/>
                      </a:cubicBezTo>
                      <a:cubicBezTo>
                        <a:pt x="125169" y="74217"/>
                        <a:pt x="128743" y="76327"/>
                        <a:pt x="131886" y="78997"/>
                      </a:cubicBezTo>
                      <a:cubicBezTo>
                        <a:pt x="135030" y="81667"/>
                        <a:pt x="137570" y="84854"/>
                        <a:pt x="139508" y="88557"/>
                      </a:cubicBezTo>
                      <a:cubicBezTo>
                        <a:pt x="141446" y="92261"/>
                        <a:pt x="142415" y="96222"/>
                        <a:pt x="142415" y="100442"/>
                      </a:cubicBezTo>
                      <a:cubicBezTo>
                        <a:pt x="142415" y="109055"/>
                        <a:pt x="139401" y="116935"/>
                        <a:pt x="133372" y="124083"/>
                      </a:cubicBezTo>
                      <a:cubicBezTo>
                        <a:pt x="127344" y="131231"/>
                        <a:pt x="119765" y="136851"/>
                        <a:pt x="110635" y="140942"/>
                      </a:cubicBezTo>
                      <a:cubicBezTo>
                        <a:pt x="101506" y="145033"/>
                        <a:pt x="92679" y="147078"/>
                        <a:pt x="84152" y="147078"/>
                      </a:cubicBezTo>
                      <a:lnTo>
                        <a:pt x="2377" y="147078"/>
                      </a:lnTo>
                      <a:close/>
                      <a:moveTo>
                        <a:pt x="41908" y="137777"/>
                      </a:moveTo>
                      <a:cubicBezTo>
                        <a:pt x="41908" y="138896"/>
                        <a:pt x="44363" y="139456"/>
                        <a:pt x="49271" y="139456"/>
                      </a:cubicBezTo>
                      <a:lnTo>
                        <a:pt x="80018" y="139456"/>
                      </a:lnTo>
                      <a:cubicBezTo>
                        <a:pt x="86994" y="139456"/>
                        <a:pt x="93712" y="137518"/>
                        <a:pt x="100171" y="133643"/>
                      </a:cubicBezTo>
                      <a:cubicBezTo>
                        <a:pt x="106631" y="129767"/>
                        <a:pt x="111798" y="124621"/>
                        <a:pt x="115674" y="118205"/>
                      </a:cubicBezTo>
                      <a:cubicBezTo>
                        <a:pt x="119549" y="111789"/>
                        <a:pt x="121487" y="105093"/>
                        <a:pt x="121487" y="98116"/>
                      </a:cubicBezTo>
                      <a:cubicBezTo>
                        <a:pt x="121487" y="93810"/>
                        <a:pt x="120604" y="89741"/>
                        <a:pt x="118839" y="85909"/>
                      </a:cubicBezTo>
                      <a:cubicBezTo>
                        <a:pt x="117073" y="82076"/>
                        <a:pt x="114511" y="79062"/>
                        <a:pt x="111152" y="76865"/>
                      </a:cubicBezTo>
                      <a:cubicBezTo>
                        <a:pt x="107793" y="74669"/>
                        <a:pt x="103917" y="73571"/>
                        <a:pt x="99526" y="73571"/>
                      </a:cubicBezTo>
                      <a:lnTo>
                        <a:pt x="57669" y="73571"/>
                      </a:lnTo>
                      <a:lnTo>
                        <a:pt x="42813" y="133126"/>
                      </a:lnTo>
                      <a:cubicBezTo>
                        <a:pt x="42210" y="135107"/>
                        <a:pt x="41908" y="136657"/>
                        <a:pt x="41908" y="137777"/>
                      </a:cubicBezTo>
                      <a:close/>
                      <a:moveTo>
                        <a:pt x="59090" y="67887"/>
                      </a:moveTo>
                      <a:lnTo>
                        <a:pt x="91774" y="67887"/>
                      </a:lnTo>
                      <a:cubicBezTo>
                        <a:pt x="98664" y="67887"/>
                        <a:pt x="105339" y="66143"/>
                        <a:pt x="111798" y="62655"/>
                      </a:cubicBezTo>
                      <a:cubicBezTo>
                        <a:pt x="118257" y="59167"/>
                        <a:pt x="123532" y="54409"/>
                        <a:pt x="127623" y="48380"/>
                      </a:cubicBezTo>
                      <a:cubicBezTo>
                        <a:pt x="131714" y="42351"/>
                        <a:pt x="133760" y="35978"/>
                        <a:pt x="133760" y="29260"/>
                      </a:cubicBezTo>
                      <a:cubicBezTo>
                        <a:pt x="133760" y="23059"/>
                        <a:pt x="131822" y="17935"/>
                        <a:pt x="127947" y="13887"/>
                      </a:cubicBezTo>
                      <a:cubicBezTo>
                        <a:pt x="124071" y="9840"/>
                        <a:pt x="119032" y="7816"/>
                        <a:pt x="112831" y="7816"/>
                      </a:cubicBezTo>
                      <a:lnTo>
                        <a:pt x="83377" y="7816"/>
                      </a:lnTo>
                      <a:cubicBezTo>
                        <a:pt x="79501" y="7816"/>
                        <a:pt x="76917" y="8160"/>
                        <a:pt x="75625" y="8849"/>
                      </a:cubicBezTo>
                      <a:cubicBezTo>
                        <a:pt x="74334" y="9538"/>
                        <a:pt x="73215" y="11648"/>
                        <a:pt x="72267" y="15179"/>
                      </a:cubicBezTo>
                      <a:lnTo>
                        <a:pt x="59090" y="67887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5" name="Freeform: Shape 1318">
                  <a:extLst>
                    <a:ext uri="{FF2B5EF4-FFF2-40B4-BE49-F238E27FC236}">
                      <a16:creationId xmlns:a16="http://schemas.microsoft.com/office/drawing/2014/main" id="{A180A8BD-5CCF-0FEE-E74A-2D2D490B651B}"/>
                    </a:ext>
                  </a:extLst>
                </p:cNvPr>
                <p:cNvSpPr/>
                <p:nvPr/>
              </p:nvSpPr>
              <p:spPr>
                <a:xfrm>
                  <a:off x="3040695" y="7038822"/>
                  <a:ext cx="62655" cy="102315"/>
                </a:xfrm>
                <a:custGeom>
                  <a:avLst/>
                  <a:gdLst>
                    <a:gd name="connsiteX0" fmla="*/ 31703 w 62655"/>
                    <a:gd name="connsiteY0" fmla="*/ 102509 h 102315"/>
                    <a:gd name="connsiteX1" fmla="*/ 6899 w 62655"/>
                    <a:gd name="connsiteY1" fmla="*/ 87524 h 102315"/>
                    <a:gd name="connsiteX2" fmla="*/ 311 w 62655"/>
                    <a:gd name="connsiteY2" fmla="*/ 51868 h 102315"/>
                    <a:gd name="connsiteX3" fmla="*/ 2701 w 62655"/>
                    <a:gd name="connsiteY3" fmla="*/ 27517 h 102315"/>
                    <a:gd name="connsiteX4" fmla="*/ 12067 w 62655"/>
                    <a:gd name="connsiteY4" fmla="*/ 8138 h 102315"/>
                    <a:gd name="connsiteX5" fmla="*/ 31703 w 62655"/>
                    <a:gd name="connsiteY5" fmla="*/ 194 h 102315"/>
                    <a:gd name="connsiteX6" fmla="*/ 47787 w 62655"/>
                    <a:gd name="connsiteY6" fmla="*/ 4973 h 102315"/>
                    <a:gd name="connsiteX7" fmla="*/ 57281 w 62655"/>
                    <a:gd name="connsiteY7" fmla="*/ 17375 h 102315"/>
                    <a:gd name="connsiteX8" fmla="*/ 61739 w 62655"/>
                    <a:gd name="connsiteY8" fmla="*/ 33653 h 102315"/>
                    <a:gd name="connsiteX9" fmla="*/ 62966 w 62655"/>
                    <a:gd name="connsiteY9" fmla="*/ 51868 h 102315"/>
                    <a:gd name="connsiteX10" fmla="*/ 60576 w 62655"/>
                    <a:gd name="connsiteY10" fmla="*/ 75767 h 102315"/>
                    <a:gd name="connsiteX11" fmla="*/ 51275 w 62655"/>
                    <a:gd name="connsiteY11" fmla="*/ 94693 h 102315"/>
                    <a:gd name="connsiteX12" fmla="*/ 31703 w 62655"/>
                    <a:gd name="connsiteY12" fmla="*/ 102509 h 102315"/>
                    <a:gd name="connsiteX13" fmla="*/ 31703 w 62655"/>
                    <a:gd name="connsiteY13" fmla="*/ 98633 h 102315"/>
                    <a:gd name="connsiteX14" fmla="*/ 44040 w 62655"/>
                    <a:gd name="connsiteY14" fmla="*/ 90172 h 102315"/>
                    <a:gd name="connsiteX15" fmla="*/ 49079 w 62655"/>
                    <a:gd name="connsiteY15" fmla="*/ 71375 h 102315"/>
                    <a:gd name="connsiteX16" fmla="*/ 50047 w 62655"/>
                    <a:gd name="connsiteY16" fmla="*/ 49413 h 102315"/>
                    <a:gd name="connsiteX17" fmla="*/ 49079 w 62655"/>
                    <a:gd name="connsiteY17" fmla="*/ 28744 h 102315"/>
                    <a:gd name="connsiteX18" fmla="*/ 44105 w 62655"/>
                    <a:gd name="connsiteY18" fmla="*/ 11691 h 102315"/>
                    <a:gd name="connsiteX19" fmla="*/ 31703 w 62655"/>
                    <a:gd name="connsiteY19" fmla="*/ 4069 h 102315"/>
                    <a:gd name="connsiteX20" fmla="*/ 19237 w 62655"/>
                    <a:gd name="connsiteY20" fmla="*/ 11755 h 102315"/>
                    <a:gd name="connsiteX21" fmla="*/ 14198 w 62655"/>
                    <a:gd name="connsiteY21" fmla="*/ 28808 h 102315"/>
                    <a:gd name="connsiteX22" fmla="*/ 13229 w 62655"/>
                    <a:gd name="connsiteY22" fmla="*/ 49413 h 102315"/>
                    <a:gd name="connsiteX23" fmla="*/ 13617 w 62655"/>
                    <a:gd name="connsiteY23" fmla="*/ 65045 h 102315"/>
                    <a:gd name="connsiteX24" fmla="*/ 15748 w 62655"/>
                    <a:gd name="connsiteY24" fmla="*/ 80225 h 102315"/>
                    <a:gd name="connsiteX25" fmla="*/ 21433 w 62655"/>
                    <a:gd name="connsiteY25" fmla="*/ 93337 h 102315"/>
                    <a:gd name="connsiteX26" fmla="*/ 31703 w 62655"/>
                    <a:gd name="connsiteY26" fmla="*/ 98633 h 102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2655" h="102315">
                      <a:moveTo>
                        <a:pt x="31703" y="102509"/>
                      </a:moveTo>
                      <a:cubicBezTo>
                        <a:pt x="19560" y="102509"/>
                        <a:pt x="11292" y="97514"/>
                        <a:pt x="6899" y="87524"/>
                      </a:cubicBezTo>
                      <a:cubicBezTo>
                        <a:pt x="2507" y="77533"/>
                        <a:pt x="311" y="65648"/>
                        <a:pt x="311" y="51868"/>
                      </a:cubicBezTo>
                      <a:cubicBezTo>
                        <a:pt x="311" y="43256"/>
                        <a:pt x="1107" y="35139"/>
                        <a:pt x="2701" y="27517"/>
                      </a:cubicBezTo>
                      <a:cubicBezTo>
                        <a:pt x="4294" y="19895"/>
                        <a:pt x="7416" y="13435"/>
                        <a:pt x="12067" y="8138"/>
                      </a:cubicBezTo>
                      <a:cubicBezTo>
                        <a:pt x="16717" y="2842"/>
                        <a:pt x="23263" y="194"/>
                        <a:pt x="31703" y="194"/>
                      </a:cubicBezTo>
                      <a:cubicBezTo>
                        <a:pt x="38248" y="194"/>
                        <a:pt x="43610" y="1787"/>
                        <a:pt x="47787" y="4973"/>
                      </a:cubicBezTo>
                      <a:cubicBezTo>
                        <a:pt x="51964" y="8160"/>
                        <a:pt x="55128" y="12294"/>
                        <a:pt x="57281" y="17375"/>
                      </a:cubicBezTo>
                      <a:cubicBezTo>
                        <a:pt x="59435" y="22457"/>
                        <a:pt x="60921" y="27883"/>
                        <a:pt x="61739" y="33653"/>
                      </a:cubicBezTo>
                      <a:cubicBezTo>
                        <a:pt x="62557" y="39423"/>
                        <a:pt x="62966" y="45495"/>
                        <a:pt x="62966" y="51868"/>
                      </a:cubicBezTo>
                      <a:cubicBezTo>
                        <a:pt x="62966" y="60395"/>
                        <a:pt x="62169" y="68361"/>
                        <a:pt x="60576" y="75767"/>
                      </a:cubicBezTo>
                      <a:cubicBezTo>
                        <a:pt x="58983" y="83174"/>
                        <a:pt x="55882" y="89483"/>
                        <a:pt x="51275" y="94693"/>
                      </a:cubicBezTo>
                      <a:cubicBezTo>
                        <a:pt x="46667" y="99904"/>
                        <a:pt x="40143" y="102509"/>
                        <a:pt x="31703" y="102509"/>
                      </a:cubicBezTo>
                      <a:close/>
                      <a:moveTo>
                        <a:pt x="31703" y="98633"/>
                      </a:moveTo>
                      <a:cubicBezTo>
                        <a:pt x="37215" y="98633"/>
                        <a:pt x="41327" y="95813"/>
                        <a:pt x="44040" y="90172"/>
                      </a:cubicBezTo>
                      <a:cubicBezTo>
                        <a:pt x="46753" y="84531"/>
                        <a:pt x="48433" y="78265"/>
                        <a:pt x="49079" y="71375"/>
                      </a:cubicBezTo>
                      <a:cubicBezTo>
                        <a:pt x="49724" y="64486"/>
                        <a:pt x="50047" y="57165"/>
                        <a:pt x="50047" y="49413"/>
                      </a:cubicBezTo>
                      <a:cubicBezTo>
                        <a:pt x="50047" y="41920"/>
                        <a:pt x="49724" y="35031"/>
                        <a:pt x="49079" y="28744"/>
                      </a:cubicBezTo>
                      <a:cubicBezTo>
                        <a:pt x="48433" y="22457"/>
                        <a:pt x="46775" y="16772"/>
                        <a:pt x="44105" y="11691"/>
                      </a:cubicBezTo>
                      <a:cubicBezTo>
                        <a:pt x="41435" y="6610"/>
                        <a:pt x="37301" y="4069"/>
                        <a:pt x="31703" y="4069"/>
                      </a:cubicBezTo>
                      <a:cubicBezTo>
                        <a:pt x="26105" y="4069"/>
                        <a:pt x="21950" y="6631"/>
                        <a:pt x="19237" y="11755"/>
                      </a:cubicBezTo>
                      <a:cubicBezTo>
                        <a:pt x="16524" y="16880"/>
                        <a:pt x="14844" y="22564"/>
                        <a:pt x="14198" y="28808"/>
                      </a:cubicBezTo>
                      <a:cubicBezTo>
                        <a:pt x="13552" y="35052"/>
                        <a:pt x="13229" y="41920"/>
                        <a:pt x="13229" y="49413"/>
                      </a:cubicBezTo>
                      <a:cubicBezTo>
                        <a:pt x="13229" y="54925"/>
                        <a:pt x="13358" y="60136"/>
                        <a:pt x="13617" y="65045"/>
                      </a:cubicBezTo>
                      <a:cubicBezTo>
                        <a:pt x="13875" y="69954"/>
                        <a:pt x="14586" y="75014"/>
                        <a:pt x="15748" y="80225"/>
                      </a:cubicBezTo>
                      <a:cubicBezTo>
                        <a:pt x="16911" y="85435"/>
                        <a:pt x="18806" y="89806"/>
                        <a:pt x="21433" y="93337"/>
                      </a:cubicBezTo>
                      <a:cubicBezTo>
                        <a:pt x="24060" y="96868"/>
                        <a:pt x="27483" y="98633"/>
                        <a:pt x="31703" y="98633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6" name="Freeform: Shape 1319">
                  <a:extLst>
                    <a:ext uri="{FF2B5EF4-FFF2-40B4-BE49-F238E27FC236}">
                      <a16:creationId xmlns:a16="http://schemas.microsoft.com/office/drawing/2014/main" id="{948FF3C8-AB22-D207-0F03-5A6B16E2B84B}"/>
                    </a:ext>
                  </a:extLst>
                </p:cNvPr>
                <p:cNvSpPr/>
                <p:nvPr/>
              </p:nvSpPr>
              <p:spPr>
                <a:xfrm>
                  <a:off x="3215876" y="6943943"/>
                  <a:ext cx="50512" cy="214966"/>
                </a:xfrm>
                <a:custGeom>
                  <a:avLst/>
                  <a:gdLst>
                    <a:gd name="connsiteX0" fmla="*/ 46043 w 50512"/>
                    <a:gd name="connsiteY0" fmla="*/ 214772 h 214966"/>
                    <a:gd name="connsiteX1" fmla="*/ 25373 w 50512"/>
                    <a:gd name="connsiteY1" fmla="*/ 193069 h 214966"/>
                    <a:gd name="connsiteX2" fmla="*/ 11227 w 50512"/>
                    <a:gd name="connsiteY2" fmla="*/ 166973 h 214966"/>
                    <a:gd name="connsiteX3" fmla="*/ 3024 w 50512"/>
                    <a:gd name="connsiteY3" fmla="*/ 138036 h 214966"/>
                    <a:gd name="connsiteX4" fmla="*/ 311 w 50512"/>
                    <a:gd name="connsiteY4" fmla="*/ 107677 h 214966"/>
                    <a:gd name="connsiteX5" fmla="*/ 3024 w 50512"/>
                    <a:gd name="connsiteY5" fmla="*/ 77189 h 214966"/>
                    <a:gd name="connsiteX6" fmla="*/ 11356 w 50512"/>
                    <a:gd name="connsiteY6" fmla="*/ 48057 h 214966"/>
                    <a:gd name="connsiteX7" fmla="*/ 25696 w 50512"/>
                    <a:gd name="connsiteY7" fmla="*/ 21897 h 214966"/>
                    <a:gd name="connsiteX8" fmla="*/ 46043 w 50512"/>
                    <a:gd name="connsiteY8" fmla="*/ 581 h 214966"/>
                    <a:gd name="connsiteX9" fmla="*/ 47076 w 50512"/>
                    <a:gd name="connsiteY9" fmla="*/ 194 h 214966"/>
                    <a:gd name="connsiteX10" fmla="*/ 49143 w 50512"/>
                    <a:gd name="connsiteY10" fmla="*/ 194 h 214966"/>
                    <a:gd name="connsiteX11" fmla="*/ 50241 w 50512"/>
                    <a:gd name="connsiteY11" fmla="*/ 775 h 214966"/>
                    <a:gd name="connsiteX12" fmla="*/ 50823 w 50512"/>
                    <a:gd name="connsiteY12" fmla="*/ 2132 h 214966"/>
                    <a:gd name="connsiteX13" fmla="*/ 50306 w 50512"/>
                    <a:gd name="connsiteY13" fmla="*/ 3423 h 214966"/>
                    <a:gd name="connsiteX14" fmla="*/ 32865 w 50512"/>
                    <a:gd name="connsiteY14" fmla="*/ 25514 h 214966"/>
                    <a:gd name="connsiteX15" fmla="*/ 21627 w 50512"/>
                    <a:gd name="connsiteY15" fmla="*/ 50511 h 214966"/>
                    <a:gd name="connsiteX16" fmla="*/ 15490 w 50512"/>
                    <a:gd name="connsiteY16" fmla="*/ 78029 h 214966"/>
                    <a:gd name="connsiteX17" fmla="*/ 13617 w 50512"/>
                    <a:gd name="connsiteY17" fmla="*/ 107677 h 214966"/>
                    <a:gd name="connsiteX18" fmla="*/ 50177 w 50512"/>
                    <a:gd name="connsiteY18" fmla="*/ 211542 h 214966"/>
                    <a:gd name="connsiteX19" fmla="*/ 50823 w 50512"/>
                    <a:gd name="connsiteY19" fmla="*/ 213222 h 214966"/>
                    <a:gd name="connsiteX20" fmla="*/ 50241 w 50512"/>
                    <a:gd name="connsiteY20" fmla="*/ 214449 h 214966"/>
                    <a:gd name="connsiteX21" fmla="*/ 49143 w 50512"/>
                    <a:gd name="connsiteY21" fmla="*/ 215160 h 214966"/>
                    <a:gd name="connsiteX22" fmla="*/ 47076 w 50512"/>
                    <a:gd name="connsiteY22" fmla="*/ 215160 h 214966"/>
                    <a:gd name="connsiteX23" fmla="*/ 46043 w 50512"/>
                    <a:gd name="connsiteY23" fmla="*/ 214772 h 214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50512" h="214966">
                      <a:moveTo>
                        <a:pt x="46043" y="214772"/>
                      </a:moveTo>
                      <a:cubicBezTo>
                        <a:pt x="38033" y="208485"/>
                        <a:pt x="31144" y="201251"/>
                        <a:pt x="25373" y="193069"/>
                      </a:cubicBezTo>
                      <a:cubicBezTo>
                        <a:pt x="19603" y="184887"/>
                        <a:pt x="14887" y="176189"/>
                        <a:pt x="11227" y="166973"/>
                      </a:cubicBezTo>
                      <a:cubicBezTo>
                        <a:pt x="7567" y="157758"/>
                        <a:pt x="4833" y="148112"/>
                        <a:pt x="3024" y="138036"/>
                      </a:cubicBezTo>
                      <a:cubicBezTo>
                        <a:pt x="1215" y="127959"/>
                        <a:pt x="311" y="117840"/>
                        <a:pt x="311" y="107677"/>
                      </a:cubicBezTo>
                      <a:cubicBezTo>
                        <a:pt x="311" y="97428"/>
                        <a:pt x="1215" y="87265"/>
                        <a:pt x="3024" y="77189"/>
                      </a:cubicBezTo>
                      <a:cubicBezTo>
                        <a:pt x="4833" y="67112"/>
                        <a:pt x="7610" y="57402"/>
                        <a:pt x="11356" y="48057"/>
                      </a:cubicBezTo>
                      <a:cubicBezTo>
                        <a:pt x="15103" y="38713"/>
                        <a:pt x="19883" y="29993"/>
                        <a:pt x="25696" y="21897"/>
                      </a:cubicBezTo>
                      <a:cubicBezTo>
                        <a:pt x="31509" y="13802"/>
                        <a:pt x="38291" y="6696"/>
                        <a:pt x="46043" y="581"/>
                      </a:cubicBezTo>
                      <a:cubicBezTo>
                        <a:pt x="46043" y="323"/>
                        <a:pt x="46387" y="194"/>
                        <a:pt x="47076" y="194"/>
                      </a:cubicBezTo>
                      <a:lnTo>
                        <a:pt x="49143" y="194"/>
                      </a:lnTo>
                      <a:cubicBezTo>
                        <a:pt x="49488" y="194"/>
                        <a:pt x="49854" y="387"/>
                        <a:pt x="50241" y="775"/>
                      </a:cubicBezTo>
                      <a:cubicBezTo>
                        <a:pt x="50629" y="1162"/>
                        <a:pt x="50823" y="1615"/>
                        <a:pt x="50823" y="2132"/>
                      </a:cubicBezTo>
                      <a:cubicBezTo>
                        <a:pt x="50823" y="2735"/>
                        <a:pt x="50650" y="3165"/>
                        <a:pt x="50306" y="3423"/>
                      </a:cubicBezTo>
                      <a:cubicBezTo>
                        <a:pt x="43330" y="10313"/>
                        <a:pt x="37516" y="17677"/>
                        <a:pt x="32865" y="25514"/>
                      </a:cubicBezTo>
                      <a:cubicBezTo>
                        <a:pt x="28215" y="33352"/>
                        <a:pt x="24469" y="41684"/>
                        <a:pt x="21627" y="50511"/>
                      </a:cubicBezTo>
                      <a:cubicBezTo>
                        <a:pt x="18784" y="59339"/>
                        <a:pt x="16739" y="68512"/>
                        <a:pt x="15490" y="78029"/>
                      </a:cubicBezTo>
                      <a:cubicBezTo>
                        <a:pt x="14241" y="87545"/>
                        <a:pt x="13617" y="97428"/>
                        <a:pt x="13617" y="107677"/>
                      </a:cubicBezTo>
                      <a:cubicBezTo>
                        <a:pt x="13617" y="153236"/>
                        <a:pt x="25804" y="187858"/>
                        <a:pt x="50177" y="211542"/>
                      </a:cubicBezTo>
                      <a:cubicBezTo>
                        <a:pt x="50607" y="211887"/>
                        <a:pt x="50823" y="212447"/>
                        <a:pt x="50823" y="213222"/>
                      </a:cubicBezTo>
                      <a:cubicBezTo>
                        <a:pt x="50823" y="213566"/>
                        <a:pt x="50629" y="213975"/>
                        <a:pt x="50241" y="214449"/>
                      </a:cubicBezTo>
                      <a:cubicBezTo>
                        <a:pt x="49854" y="214923"/>
                        <a:pt x="49488" y="215160"/>
                        <a:pt x="49143" y="215160"/>
                      </a:cubicBezTo>
                      <a:lnTo>
                        <a:pt x="47076" y="215160"/>
                      </a:lnTo>
                      <a:cubicBezTo>
                        <a:pt x="46387" y="215160"/>
                        <a:pt x="46043" y="215030"/>
                        <a:pt x="46043" y="214772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7" name="Freeform: Shape 1320">
                  <a:extLst>
                    <a:ext uri="{FF2B5EF4-FFF2-40B4-BE49-F238E27FC236}">
                      <a16:creationId xmlns:a16="http://schemas.microsoft.com/office/drawing/2014/main" id="{553961D8-755D-C19A-B283-858E92217D1B}"/>
                    </a:ext>
                  </a:extLst>
                </p:cNvPr>
                <p:cNvSpPr/>
                <p:nvPr/>
              </p:nvSpPr>
              <p:spPr>
                <a:xfrm>
                  <a:off x="3287584" y="6958283"/>
                  <a:ext cx="139521" cy="146884"/>
                </a:xfrm>
                <a:custGeom>
                  <a:avLst/>
                  <a:gdLst>
                    <a:gd name="connsiteX0" fmla="*/ 28860 w 139521"/>
                    <a:gd name="connsiteY0" fmla="*/ 147078 h 146884"/>
                    <a:gd name="connsiteX1" fmla="*/ 28860 w 139521"/>
                    <a:gd name="connsiteY1" fmla="*/ 139456 h 146884"/>
                    <a:gd name="connsiteX2" fmla="*/ 49854 w 139521"/>
                    <a:gd name="connsiteY2" fmla="*/ 138294 h 146884"/>
                    <a:gd name="connsiteX3" fmla="*/ 59994 w 139521"/>
                    <a:gd name="connsiteY3" fmla="*/ 132738 h 146884"/>
                    <a:gd name="connsiteX4" fmla="*/ 59994 w 139521"/>
                    <a:gd name="connsiteY4" fmla="*/ 14662 h 146884"/>
                    <a:gd name="connsiteX5" fmla="*/ 57475 w 139521"/>
                    <a:gd name="connsiteY5" fmla="*/ 8914 h 146884"/>
                    <a:gd name="connsiteX6" fmla="*/ 49143 w 139521"/>
                    <a:gd name="connsiteY6" fmla="*/ 7816 h 146884"/>
                    <a:gd name="connsiteX7" fmla="*/ 40100 w 139521"/>
                    <a:gd name="connsiteY7" fmla="*/ 7816 h 146884"/>
                    <a:gd name="connsiteX8" fmla="*/ 14908 w 139521"/>
                    <a:gd name="connsiteY8" fmla="*/ 15567 h 146884"/>
                    <a:gd name="connsiteX9" fmla="*/ 9353 w 139521"/>
                    <a:gd name="connsiteY9" fmla="*/ 27969 h 146884"/>
                    <a:gd name="connsiteX10" fmla="*/ 6511 w 139521"/>
                    <a:gd name="connsiteY10" fmla="*/ 49413 h 146884"/>
                    <a:gd name="connsiteX11" fmla="*/ 311 w 139521"/>
                    <a:gd name="connsiteY11" fmla="*/ 49413 h 146884"/>
                    <a:gd name="connsiteX12" fmla="*/ 4444 w 139521"/>
                    <a:gd name="connsiteY12" fmla="*/ 194 h 146884"/>
                    <a:gd name="connsiteX13" fmla="*/ 135698 w 139521"/>
                    <a:gd name="connsiteY13" fmla="*/ 194 h 146884"/>
                    <a:gd name="connsiteX14" fmla="*/ 139832 w 139521"/>
                    <a:gd name="connsiteY14" fmla="*/ 49413 h 146884"/>
                    <a:gd name="connsiteX15" fmla="*/ 133502 w 139521"/>
                    <a:gd name="connsiteY15" fmla="*/ 49413 h 146884"/>
                    <a:gd name="connsiteX16" fmla="*/ 130724 w 139521"/>
                    <a:gd name="connsiteY16" fmla="*/ 27452 h 146884"/>
                    <a:gd name="connsiteX17" fmla="*/ 125234 w 139521"/>
                    <a:gd name="connsiteY17" fmla="*/ 15567 h 146884"/>
                    <a:gd name="connsiteX18" fmla="*/ 100042 w 139521"/>
                    <a:gd name="connsiteY18" fmla="*/ 7816 h 146884"/>
                    <a:gd name="connsiteX19" fmla="*/ 90999 w 139521"/>
                    <a:gd name="connsiteY19" fmla="*/ 7816 h 146884"/>
                    <a:gd name="connsiteX20" fmla="*/ 84992 w 139521"/>
                    <a:gd name="connsiteY20" fmla="*/ 8138 h 146884"/>
                    <a:gd name="connsiteX21" fmla="*/ 81504 w 139521"/>
                    <a:gd name="connsiteY21" fmla="*/ 9947 h 146884"/>
                    <a:gd name="connsiteX22" fmla="*/ 80147 w 139521"/>
                    <a:gd name="connsiteY22" fmla="*/ 14662 h 146884"/>
                    <a:gd name="connsiteX23" fmla="*/ 80147 w 139521"/>
                    <a:gd name="connsiteY23" fmla="*/ 132738 h 146884"/>
                    <a:gd name="connsiteX24" fmla="*/ 90289 w 139521"/>
                    <a:gd name="connsiteY24" fmla="*/ 138294 h 146884"/>
                    <a:gd name="connsiteX25" fmla="*/ 111152 w 139521"/>
                    <a:gd name="connsiteY25" fmla="*/ 139456 h 146884"/>
                    <a:gd name="connsiteX26" fmla="*/ 111152 w 139521"/>
                    <a:gd name="connsiteY26" fmla="*/ 147078 h 146884"/>
                    <a:gd name="connsiteX27" fmla="*/ 28860 w 139521"/>
                    <a:gd name="connsiteY27" fmla="*/ 147078 h 146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9521" h="146884">
                      <a:moveTo>
                        <a:pt x="28860" y="147078"/>
                      </a:moveTo>
                      <a:lnTo>
                        <a:pt x="28860" y="139456"/>
                      </a:lnTo>
                      <a:cubicBezTo>
                        <a:pt x="36095" y="139456"/>
                        <a:pt x="43093" y="139069"/>
                        <a:pt x="49854" y="138294"/>
                      </a:cubicBezTo>
                      <a:cubicBezTo>
                        <a:pt x="56614" y="137519"/>
                        <a:pt x="59994" y="135667"/>
                        <a:pt x="59994" y="132738"/>
                      </a:cubicBezTo>
                      <a:lnTo>
                        <a:pt x="59994" y="14662"/>
                      </a:lnTo>
                      <a:cubicBezTo>
                        <a:pt x="59994" y="11562"/>
                        <a:pt x="59154" y="9646"/>
                        <a:pt x="57475" y="8914"/>
                      </a:cubicBezTo>
                      <a:cubicBezTo>
                        <a:pt x="55796" y="8182"/>
                        <a:pt x="53019" y="7816"/>
                        <a:pt x="49143" y="7816"/>
                      </a:cubicBezTo>
                      <a:lnTo>
                        <a:pt x="40100" y="7816"/>
                      </a:lnTo>
                      <a:cubicBezTo>
                        <a:pt x="28301" y="7816"/>
                        <a:pt x="19904" y="10400"/>
                        <a:pt x="14908" y="15567"/>
                      </a:cubicBezTo>
                      <a:cubicBezTo>
                        <a:pt x="12325" y="18150"/>
                        <a:pt x="10473" y="22284"/>
                        <a:pt x="9353" y="27969"/>
                      </a:cubicBezTo>
                      <a:cubicBezTo>
                        <a:pt x="8234" y="33653"/>
                        <a:pt x="7286" y="40801"/>
                        <a:pt x="6511" y="49413"/>
                      </a:cubicBezTo>
                      <a:lnTo>
                        <a:pt x="311" y="49413"/>
                      </a:lnTo>
                      <a:lnTo>
                        <a:pt x="4444" y="194"/>
                      </a:lnTo>
                      <a:lnTo>
                        <a:pt x="135698" y="194"/>
                      </a:lnTo>
                      <a:lnTo>
                        <a:pt x="139832" y="49413"/>
                      </a:lnTo>
                      <a:lnTo>
                        <a:pt x="133502" y="49413"/>
                      </a:lnTo>
                      <a:cubicBezTo>
                        <a:pt x="132640" y="40198"/>
                        <a:pt x="131714" y="32878"/>
                        <a:pt x="130724" y="27452"/>
                      </a:cubicBezTo>
                      <a:cubicBezTo>
                        <a:pt x="129733" y="22026"/>
                        <a:pt x="127903" y="18064"/>
                        <a:pt x="125234" y="15567"/>
                      </a:cubicBezTo>
                      <a:cubicBezTo>
                        <a:pt x="120238" y="10400"/>
                        <a:pt x="111841" y="7816"/>
                        <a:pt x="100042" y="7816"/>
                      </a:cubicBezTo>
                      <a:lnTo>
                        <a:pt x="90999" y="7816"/>
                      </a:lnTo>
                      <a:cubicBezTo>
                        <a:pt x="88415" y="7816"/>
                        <a:pt x="86413" y="7923"/>
                        <a:pt x="84992" y="8138"/>
                      </a:cubicBezTo>
                      <a:cubicBezTo>
                        <a:pt x="83571" y="8354"/>
                        <a:pt x="82408" y="8957"/>
                        <a:pt x="81504" y="9947"/>
                      </a:cubicBezTo>
                      <a:cubicBezTo>
                        <a:pt x="80599" y="10938"/>
                        <a:pt x="80147" y="12510"/>
                        <a:pt x="80147" y="14662"/>
                      </a:cubicBezTo>
                      <a:lnTo>
                        <a:pt x="80147" y="132738"/>
                      </a:lnTo>
                      <a:cubicBezTo>
                        <a:pt x="80147" y="135667"/>
                        <a:pt x="83528" y="137519"/>
                        <a:pt x="90289" y="138294"/>
                      </a:cubicBezTo>
                      <a:cubicBezTo>
                        <a:pt x="97050" y="139069"/>
                        <a:pt x="104004" y="139456"/>
                        <a:pt x="111152" y="139456"/>
                      </a:cubicBezTo>
                      <a:lnTo>
                        <a:pt x="111152" y="147078"/>
                      </a:lnTo>
                      <a:lnTo>
                        <a:pt x="28860" y="14707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8" name="Freeform: Shape 1321">
                  <a:extLst>
                    <a:ext uri="{FF2B5EF4-FFF2-40B4-BE49-F238E27FC236}">
                      <a16:creationId xmlns:a16="http://schemas.microsoft.com/office/drawing/2014/main" id="{61EB2B8D-2C19-902E-80BF-215001739299}"/>
                    </a:ext>
                  </a:extLst>
                </p:cNvPr>
                <p:cNvSpPr/>
                <p:nvPr/>
              </p:nvSpPr>
              <p:spPr>
                <a:xfrm>
                  <a:off x="3449489" y="6943943"/>
                  <a:ext cx="50512" cy="214966"/>
                </a:xfrm>
                <a:custGeom>
                  <a:avLst/>
                  <a:gdLst>
                    <a:gd name="connsiteX0" fmla="*/ 2248 w 50512"/>
                    <a:gd name="connsiteY0" fmla="*/ 215160 h 214966"/>
                    <a:gd name="connsiteX1" fmla="*/ 311 w 50512"/>
                    <a:gd name="connsiteY1" fmla="*/ 213222 h 214966"/>
                    <a:gd name="connsiteX2" fmla="*/ 827 w 50512"/>
                    <a:gd name="connsiteY2" fmla="*/ 211930 h 214966"/>
                    <a:gd name="connsiteX3" fmla="*/ 37516 w 50512"/>
                    <a:gd name="connsiteY3" fmla="*/ 107677 h 214966"/>
                    <a:gd name="connsiteX4" fmla="*/ 1215 w 50512"/>
                    <a:gd name="connsiteY4" fmla="*/ 3811 h 214966"/>
                    <a:gd name="connsiteX5" fmla="*/ 311 w 50512"/>
                    <a:gd name="connsiteY5" fmla="*/ 2132 h 214966"/>
                    <a:gd name="connsiteX6" fmla="*/ 892 w 50512"/>
                    <a:gd name="connsiteY6" fmla="*/ 775 h 214966"/>
                    <a:gd name="connsiteX7" fmla="*/ 2248 w 50512"/>
                    <a:gd name="connsiteY7" fmla="*/ 194 h 214966"/>
                    <a:gd name="connsiteX8" fmla="*/ 4315 w 50512"/>
                    <a:gd name="connsiteY8" fmla="*/ 194 h 214966"/>
                    <a:gd name="connsiteX9" fmla="*/ 5349 w 50512"/>
                    <a:gd name="connsiteY9" fmla="*/ 581 h 214966"/>
                    <a:gd name="connsiteX10" fmla="*/ 30992 w 50512"/>
                    <a:gd name="connsiteY10" fmla="*/ 30165 h 214966"/>
                    <a:gd name="connsiteX11" fmla="*/ 46042 w 50512"/>
                    <a:gd name="connsiteY11" fmla="*/ 67370 h 214966"/>
                    <a:gd name="connsiteX12" fmla="*/ 50823 w 50512"/>
                    <a:gd name="connsiteY12" fmla="*/ 107677 h 214966"/>
                    <a:gd name="connsiteX13" fmla="*/ 48239 w 50512"/>
                    <a:gd name="connsiteY13" fmla="*/ 137648 h 214966"/>
                    <a:gd name="connsiteX14" fmla="*/ 40100 w 50512"/>
                    <a:gd name="connsiteY14" fmla="*/ 166715 h 214966"/>
                    <a:gd name="connsiteX15" fmla="*/ 25889 w 50512"/>
                    <a:gd name="connsiteY15" fmla="*/ 193198 h 214966"/>
                    <a:gd name="connsiteX16" fmla="*/ 5349 w 50512"/>
                    <a:gd name="connsiteY16" fmla="*/ 214772 h 214966"/>
                    <a:gd name="connsiteX17" fmla="*/ 4315 w 50512"/>
                    <a:gd name="connsiteY17" fmla="*/ 215160 h 214966"/>
                    <a:gd name="connsiteX18" fmla="*/ 2248 w 50512"/>
                    <a:gd name="connsiteY18" fmla="*/ 215160 h 214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0512" h="214966">
                      <a:moveTo>
                        <a:pt x="2248" y="215160"/>
                      </a:moveTo>
                      <a:cubicBezTo>
                        <a:pt x="956" y="215160"/>
                        <a:pt x="311" y="214514"/>
                        <a:pt x="311" y="213222"/>
                      </a:cubicBezTo>
                      <a:cubicBezTo>
                        <a:pt x="311" y="212619"/>
                        <a:pt x="483" y="212189"/>
                        <a:pt x="827" y="211930"/>
                      </a:cubicBezTo>
                      <a:cubicBezTo>
                        <a:pt x="25287" y="187987"/>
                        <a:pt x="37516" y="153236"/>
                        <a:pt x="37516" y="107677"/>
                      </a:cubicBezTo>
                      <a:cubicBezTo>
                        <a:pt x="37516" y="62117"/>
                        <a:pt x="25416" y="27495"/>
                        <a:pt x="1215" y="3811"/>
                      </a:cubicBezTo>
                      <a:cubicBezTo>
                        <a:pt x="612" y="3466"/>
                        <a:pt x="311" y="2907"/>
                        <a:pt x="311" y="2132"/>
                      </a:cubicBezTo>
                      <a:cubicBezTo>
                        <a:pt x="311" y="1615"/>
                        <a:pt x="504" y="1162"/>
                        <a:pt x="892" y="775"/>
                      </a:cubicBezTo>
                      <a:cubicBezTo>
                        <a:pt x="1279" y="387"/>
                        <a:pt x="1731" y="194"/>
                        <a:pt x="2248" y="194"/>
                      </a:cubicBezTo>
                      <a:lnTo>
                        <a:pt x="4315" y="194"/>
                      </a:lnTo>
                      <a:cubicBezTo>
                        <a:pt x="4660" y="194"/>
                        <a:pt x="5004" y="323"/>
                        <a:pt x="5349" y="581"/>
                      </a:cubicBezTo>
                      <a:cubicBezTo>
                        <a:pt x="15597" y="8677"/>
                        <a:pt x="24145" y="18538"/>
                        <a:pt x="30992" y="30165"/>
                      </a:cubicBezTo>
                      <a:cubicBezTo>
                        <a:pt x="37839" y="41792"/>
                        <a:pt x="42856" y="54194"/>
                        <a:pt x="46042" y="67370"/>
                      </a:cubicBezTo>
                      <a:cubicBezTo>
                        <a:pt x="49229" y="80547"/>
                        <a:pt x="50823" y="93983"/>
                        <a:pt x="50823" y="107677"/>
                      </a:cubicBezTo>
                      <a:cubicBezTo>
                        <a:pt x="50823" y="117840"/>
                        <a:pt x="49961" y="127830"/>
                        <a:pt x="48239" y="137648"/>
                      </a:cubicBezTo>
                      <a:cubicBezTo>
                        <a:pt x="46516" y="147466"/>
                        <a:pt x="43803" y="157155"/>
                        <a:pt x="40100" y="166715"/>
                      </a:cubicBezTo>
                      <a:cubicBezTo>
                        <a:pt x="36396" y="176274"/>
                        <a:pt x="31659" y="185102"/>
                        <a:pt x="25889" y="193198"/>
                      </a:cubicBezTo>
                      <a:cubicBezTo>
                        <a:pt x="20119" y="201294"/>
                        <a:pt x="13272" y="208485"/>
                        <a:pt x="5349" y="214772"/>
                      </a:cubicBezTo>
                      <a:cubicBezTo>
                        <a:pt x="5004" y="215030"/>
                        <a:pt x="4660" y="215160"/>
                        <a:pt x="4315" y="215160"/>
                      </a:cubicBezTo>
                      <a:lnTo>
                        <a:pt x="2248" y="21516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825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9" name="Freeform: Shape 986">
              <a:extLst>
                <a:ext uri="{FF2B5EF4-FFF2-40B4-BE49-F238E27FC236}">
                  <a16:creationId xmlns:a16="http://schemas.microsoft.com/office/drawing/2014/main" id="{F2C88E91-D9BD-56C4-8C5F-56CD5A440588}"/>
                </a:ext>
              </a:extLst>
            </p:cNvPr>
            <p:cNvSpPr/>
            <p:nvPr/>
          </p:nvSpPr>
          <p:spPr>
            <a:xfrm>
              <a:off x="2078081" y="4612952"/>
              <a:ext cx="3497970" cy="895180"/>
            </a:xfrm>
            <a:custGeom>
              <a:avLst/>
              <a:gdLst>
                <a:gd name="connsiteX0" fmla="*/ 0 w 3844583"/>
                <a:gd name="connsiteY0" fmla="*/ 983883 h 983883"/>
                <a:gd name="connsiteX1" fmla="*/ 3844584 w 3844583"/>
                <a:gd name="connsiteY1" fmla="*/ 983883 h 983883"/>
                <a:gd name="connsiteX2" fmla="*/ 3844584 w 3844583"/>
                <a:gd name="connsiteY2" fmla="*/ 0 h 983883"/>
                <a:gd name="connsiteX3" fmla="*/ 0 w 3844583"/>
                <a:gd name="connsiteY3" fmla="*/ 0 h 98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4583" h="983883">
                  <a:moveTo>
                    <a:pt x="0" y="983883"/>
                  </a:moveTo>
                  <a:lnTo>
                    <a:pt x="3844584" y="983883"/>
                  </a:lnTo>
                  <a:lnTo>
                    <a:pt x="3844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023">
              <a:extLst>
                <a:ext uri="{FF2B5EF4-FFF2-40B4-BE49-F238E27FC236}">
                  <a16:creationId xmlns:a16="http://schemas.microsoft.com/office/drawing/2014/main" id="{E1660E5D-5DD2-C028-A726-5C5C9283AF48}"/>
                </a:ext>
              </a:extLst>
            </p:cNvPr>
            <p:cNvSpPr/>
            <p:nvPr/>
          </p:nvSpPr>
          <p:spPr>
            <a:xfrm>
              <a:off x="2129959" y="4891002"/>
              <a:ext cx="35460" cy="35460"/>
            </a:xfrm>
            <a:custGeom>
              <a:avLst/>
              <a:gdLst>
                <a:gd name="connsiteX0" fmla="*/ 39062 w 38974"/>
                <a:gd name="connsiteY0" fmla="*/ 19562 h 38974"/>
                <a:gd name="connsiteX1" fmla="*/ 19575 w 38974"/>
                <a:gd name="connsiteY1" fmla="*/ 39049 h 38974"/>
                <a:gd name="connsiteX2" fmla="*/ 87 w 38974"/>
                <a:gd name="connsiteY2" fmla="*/ 19562 h 38974"/>
                <a:gd name="connsiteX3" fmla="*/ 19575 w 38974"/>
                <a:gd name="connsiteY3" fmla="*/ 74 h 38974"/>
                <a:gd name="connsiteX4" fmla="*/ 39062 w 38974"/>
                <a:gd name="connsiteY4" fmla="*/ 1956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2"/>
                  </a:moveTo>
                  <a:cubicBezTo>
                    <a:pt x="39062" y="30324"/>
                    <a:pt x="30337" y="39049"/>
                    <a:pt x="19575" y="39049"/>
                  </a:cubicBezTo>
                  <a:cubicBezTo>
                    <a:pt x="8812" y="39049"/>
                    <a:pt x="87" y="30324"/>
                    <a:pt x="87" y="19562"/>
                  </a:cubicBezTo>
                  <a:cubicBezTo>
                    <a:pt x="87" y="8799"/>
                    <a:pt x="8812" y="74"/>
                    <a:pt x="19575" y="74"/>
                  </a:cubicBezTo>
                  <a:cubicBezTo>
                    <a:pt x="30337" y="74"/>
                    <a:pt x="39062" y="8799"/>
                    <a:pt x="39062" y="1956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1024">
              <a:extLst>
                <a:ext uri="{FF2B5EF4-FFF2-40B4-BE49-F238E27FC236}">
                  <a16:creationId xmlns:a16="http://schemas.microsoft.com/office/drawing/2014/main" id="{D7A31034-84C3-424C-62D8-AA33DCE3711F}"/>
                </a:ext>
              </a:extLst>
            </p:cNvPr>
            <p:cNvSpPr/>
            <p:nvPr/>
          </p:nvSpPr>
          <p:spPr>
            <a:xfrm>
              <a:off x="2129959" y="4892386"/>
              <a:ext cx="35460" cy="35460"/>
            </a:xfrm>
            <a:custGeom>
              <a:avLst/>
              <a:gdLst>
                <a:gd name="connsiteX0" fmla="*/ 39062 w 38974"/>
                <a:gd name="connsiteY0" fmla="*/ 19562 h 38974"/>
                <a:gd name="connsiteX1" fmla="*/ 19575 w 38974"/>
                <a:gd name="connsiteY1" fmla="*/ 39050 h 38974"/>
                <a:gd name="connsiteX2" fmla="*/ 87 w 38974"/>
                <a:gd name="connsiteY2" fmla="*/ 19562 h 38974"/>
                <a:gd name="connsiteX3" fmla="*/ 19575 w 38974"/>
                <a:gd name="connsiteY3" fmla="*/ 75 h 38974"/>
                <a:gd name="connsiteX4" fmla="*/ 39062 w 38974"/>
                <a:gd name="connsiteY4" fmla="*/ 1956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2"/>
                  </a:moveTo>
                  <a:cubicBezTo>
                    <a:pt x="39062" y="30325"/>
                    <a:pt x="30337" y="39050"/>
                    <a:pt x="19575" y="39050"/>
                  </a:cubicBezTo>
                  <a:cubicBezTo>
                    <a:pt x="8812" y="39050"/>
                    <a:pt x="87" y="30325"/>
                    <a:pt x="87" y="19562"/>
                  </a:cubicBezTo>
                  <a:cubicBezTo>
                    <a:pt x="87" y="8799"/>
                    <a:pt x="8812" y="75"/>
                    <a:pt x="19575" y="75"/>
                  </a:cubicBezTo>
                  <a:cubicBezTo>
                    <a:pt x="30337" y="75"/>
                    <a:pt x="39062" y="8799"/>
                    <a:pt x="39062" y="1956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1025">
              <a:extLst>
                <a:ext uri="{FF2B5EF4-FFF2-40B4-BE49-F238E27FC236}">
                  <a16:creationId xmlns:a16="http://schemas.microsoft.com/office/drawing/2014/main" id="{7295EA09-2326-A984-7C34-410AC7DDAF08}"/>
                </a:ext>
              </a:extLst>
            </p:cNvPr>
            <p:cNvSpPr/>
            <p:nvPr/>
          </p:nvSpPr>
          <p:spPr>
            <a:xfrm>
              <a:off x="2129959" y="4912623"/>
              <a:ext cx="35460" cy="35460"/>
            </a:xfrm>
            <a:custGeom>
              <a:avLst/>
              <a:gdLst>
                <a:gd name="connsiteX0" fmla="*/ 39062 w 38974"/>
                <a:gd name="connsiteY0" fmla="*/ 19565 h 38974"/>
                <a:gd name="connsiteX1" fmla="*/ 19575 w 38974"/>
                <a:gd name="connsiteY1" fmla="*/ 39052 h 38974"/>
                <a:gd name="connsiteX2" fmla="*/ 87 w 38974"/>
                <a:gd name="connsiteY2" fmla="*/ 19565 h 38974"/>
                <a:gd name="connsiteX3" fmla="*/ 19575 w 38974"/>
                <a:gd name="connsiteY3" fmla="*/ 77 h 38974"/>
                <a:gd name="connsiteX4" fmla="*/ 39062 w 38974"/>
                <a:gd name="connsiteY4" fmla="*/ 1956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5"/>
                  </a:moveTo>
                  <a:cubicBezTo>
                    <a:pt x="39062" y="30327"/>
                    <a:pt x="30337" y="39052"/>
                    <a:pt x="19575" y="39052"/>
                  </a:cubicBezTo>
                  <a:cubicBezTo>
                    <a:pt x="8812" y="39052"/>
                    <a:pt x="87" y="30327"/>
                    <a:pt x="87" y="19565"/>
                  </a:cubicBezTo>
                  <a:cubicBezTo>
                    <a:pt x="87" y="8802"/>
                    <a:pt x="8812" y="77"/>
                    <a:pt x="19575" y="77"/>
                  </a:cubicBezTo>
                  <a:cubicBezTo>
                    <a:pt x="30337" y="77"/>
                    <a:pt x="39062" y="8802"/>
                    <a:pt x="39062" y="1956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1026">
              <a:extLst>
                <a:ext uri="{FF2B5EF4-FFF2-40B4-BE49-F238E27FC236}">
                  <a16:creationId xmlns:a16="http://schemas.microsoft.com/office/drawing/2014/main" id="{29C9C25F-BD6A-75EB-6CA4-B6E1F81F2C64}"/>
                </a:ext>
              </a:extLst>
            </p:cNvPr>
            <p:cNvSpPr/>
            <p:nvPr/>
          </p:nvSpPr>
          <p:spPr>
            <a:xfrm>
              <a:off x="2129959" y="4922553"/>
              <a:ext cx="35460" cy="35460"/>
            </a:xfrm>
            <a:custGeom>
              <a:avLst/>
              <a:gdLst>
                <a:gd name="connsiteX0" fmla="*/ 39062 w 38974"/>
                <a:gd name="connsiteY0" fmla="*/ 19566 h 38974"/>
                <a:gd name="connsiteX1" fmla="*/ 19575 w 38974"/>
                <a:gd name="connsiteY1" fmla="*/ 39054 h 38974"/>
                <a:gd name="connsiteX2" fmla="*/ 87 w 38974"/>
                <a:gd name="connsiteY2" fmla="*/ 19566 h 38974"/>
                <a:gd name="connsiteX3" fmla="*/ 19575 w 38974"/>
                <a:gd name="connsiteY3" fmla="*/ 79 h 38974"/>
                <a:gd name="connsiteX4" fmla="*/ 39062 w 38974"/>
                <a:gd name="connsiteY4" fmla="*/ 1956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6"/>
                  </a:moveTo>
                  <a:cubicBezTo>
                    <a:pt x="39062" y="30329"/>
                    <a:pt x="30337" y="39054"/>
                    <a:pt x="19575" y="39054"/>
                  </a:cubicBezTo>
                  <a:cubicBezTo>
                    <a:pt x="8812" y="39054"/>
                    <a:pt x="87" y="30329"/>
                    <a:pt x="87" y="19566"/>
                  </a:cubicBezTo>
                  <a:cubicBezTo>
                    <a:pt x="87" y="8803"/>
                    <a:pt x="8812" y="79"/>
                    <a:pt x="19575" y="79"/>
                  </a:cubicBezTo>
                  <a:cubicBezTo>
                    <a:pt x="30337" y="79"/>
                    <a:pt x="39062" y="8803"/>
                    <a:pt x="39062" y="1956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1027">
              <a:extLst>
                <a:ext uri="{FF2B5EF4-FFF2-40B4-BE49-F238E27FC236}">
                  <a16:creationId xmlns:a16="http://schemas.microsoft.com/office/drawing/2014/main" id="{C2F92FFA-7C90-9847-4D92-58B36C3673C7}"/>
                </a:ext>
              </a:extLst>
            </p:cNvPr>
            <p:cNvSpPr/>
            <p:nvPr/>
          </p:nvSpPr>
          <p:spPr>
            <a:xfrm>
              <a:off x="2129959" y="4916293"/>
              <a:ext cx="35460" cy="35460"/>
            </a:xfrm>
            <a:custGeom>
              <a:avLst/>
              <a:gdLst>
                <a:gd name="connsiteX0" fmla="*/ 39062 w 38974"/>
                <a:gd name="connsiteY0" fmla="*/ 19565 h 38974"/>
                <a:gd name="connsiteX1" fmla="*/ 19575 w 38974"/>
                <a:gd name="connsiteY1" fmla="*/ 39053 h 38974"/>
                <a:gd name="connsiteX2" fmla="*/ 87 w 38974"/>
                <a:gd name="connsiteY2" fmla="*/ 19565 h 38974"/>
                <a:gd name="connsiteX3" fmla="*/ 19575 w 38974"/>
                <a:gd name="connsiteY3" fmla="*/ 78 h 38974"/>
                <a:gd name="connsiteX4" fmla="*/ 39062 w 38974"/>
                <a:gd name="connsiteY4" fmla="*/ 1956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5"/>
                  </a:moveTo>
                  <a:cubicBezTo>
                    <a:pt x="39062" y="30328"/>
                    <a:pt x="30337" y="39053"/>
                    <a:pt x="19575" y="39053"/>
                  </a:cubicBezTo>
                  <a:cubicBezTo>
                    <a:pt x="8812" y="39053"/>
                    <a:pt x="87" y="30328"/>
                    <a:pt x="87" y="19565"/>
                  </a:cubicBezTo>
                  <a:cubicBezTo>
                    <a:pt x="87" y="8803"/>
                    <a:pt x="8812" y="78"/>
                    <a:pt x="19575" y="78"/>
                  </a:cubicBezTo>
                  <a:cubicBezTo>
                    <a:pt x="30337" y="78"/>
                    <a:pt x="39062" y="8803"/>
                    <a:pt x="39062" y="1956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1028">
              <a:extLst>
                <a:ext uri="{FF2B5EF4-FFF2-40B4-BE49-F238E27FC236}">
                  <a16:creationId xmlns:a16="http://schemas.microsoft.com/office/drawing/2014/main" id="{AC368D0E-292E-76F6-A82E-FCE08CAB9548}"/>
                </a:ext>
              </a:extLst>
            </p:cNvPr>
            <p:cNvSpPr/>
            <p:nvPr/>
          </p:nvSpPr>
          <p:spPr>
            <a:xfrm>
              <a:off x="2129959" y="4937802"/>
              <a:ext cx="35460" cy="35460"/>
            </a:xfrm>
            <a:custGeom>
              <a:avLst/>
              <a:gdLst>
                <a:gd name="connsiteX0" fmla="*/ 39062 w 38974"/>
                <a:gd name="connsiteY0" fmla="*/ 19568 h 38974"/>
                <a:gd name="connsiteX1" fmla="*/ 19575 w 38974"/>
                <a:gd name="connsiteY1" fmla="*/ 39056 h 38974"/>
                <a:gd name="connsiteX2" fmla="*/ 87 w 38974"/>
                <a:gd name="connsiteY2" fmla="*/ 19568 h 38974"/>
                <a:gd name="connsiteX3" fmla="*/ 19575 w 38974"/>
                <a:gd name="connsiteY3" fmla="*/ 81 h 38974"/>
                <a:gd name="connsiteX4" fmla="*/ 39062 w 38974"/>
                <a:gd name="connsiteY4" fmla="*/ 1956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8"/>
                  </a:moveTo>
                  <a:cubicBezTo>
                    <a:pt x="39062" y="30331"/>
                    <a:pt x="30337" y="39056"/>
                    <a:pt x="19575" y="39056"/>
                  </a:cubicBezTo>
                  <a:cubicBezTo>
                    <a:pt x="8812" y="39056"/>
                    <a:pt x="87" y="30331"/>
                    <a:pt x="87" y="19568"/>
                  </a:cubicBezTo>
                  <a:cubicBezTo>
                    <a:pt x="87" y="8805"/>
                    <a:pt x="8812" y="81"/>
                    <a:pt x="19575" y="81"/>
                  </a:cubicBezTo>
                  <a:cubicBezTo>
                    <a:pt x="30337" y="81"/>
                    <a:pt x="39062" y="8805"/>
                    <a:pt x="39062" y="1956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1029">
              <a:extLst>
                <a:ext uri="{FF2B5EF4-FFF2-40B4-BE49-F238E27FC236}">
                  <a16:creationId xmlns:a16="http://schemas.microsoft.com/office/drawing/2014/main" id="{5BEAE734-F42B-FFD7-8323-DC3C0BE44329}"/>
                </a:ext>
              </a:extLst>
            </p:cNvPr>
            <p:cNvSpPr/>
            <p:nvPr/>
          </p:nvSpPr>
          <p:spPr>
            <a:xfrm>
              <a:off x="2129959" y="4915087"/>
              <a:ext cx="35460" cy="35460"/>
            </a:xfrm>
            <a:custGeom>
              <a:avLst/>
              <a:gdLst>
                <a:gd name="connsiteX0" fmla="*/ 39062 w 38974"/>
                <a:gd name="connsiteY0" fmla="*/ 19565 h 38974"/>
                <a:gd name="connsiteX1" fmla="*/ 19575 w 38974"/>
                <a:gd name="connsiteY1" fmla="*/ 39053 h 38974"/>
                <a:gd name="connsiteX2" fmla="*/ 87 w 38974"/>
                <a:gd name="connsiteY2" fmla="*/ 19565 h 38974"/>
                <a:gd name="connsiteX3" fmla="*/ 19575 w 38974"/>
                <a:gd name="connsiteY3" fmla="*/ 78 h 38974"/>
                <a:gd name="connsiteX4" fmla="*/ 39062 w 38974"/>
                <a:gd name="connsiteY4" fmla="*/ 1956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5"/>
                  </a:moveTo>
                  <a:cubicBezTo>
                    <a:pt x="39062" y="30328"/>
                    <a:pt x="30337" y="39053"/>
                    <a:pt x="19575" y="39053"/>
                  </a:cubicBezTo>
                  <a:cubicBezTo>
                    <a:pt x="8812" y="39053"/>
                    <a:pt x="87" y="30328"/>
                    <a:pt x="87" y="19565"/>
                  </a:cubicBezTo>
                  <a:cubicBezTo>
                    <a:pt x="87" y="8802"/>
                    <a:pt x="8812" y="78"/>
                    <a:pt x="19575" y="78"/>
                  </a:cubicBezTo>
                  <a:cubicBezTo>
                    <a:pt x="30337" y="78"/>
                    <a:pt x="39062" y="8802"/>
                    <a:pt x="39062" y="1956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1030">
              <a:extLst>
                <a:ext uri="{FF2B5EF4-FFF2-40B4-BE49-F238E27FC236}">
                  <a16:creationId xmlns:a16="http://schemas.microsoft.com/office/drawing/2014/main" id="{890925FA-3960-E8E6-A454-6A95795A38A4}"/>
                </a:ext>
              </a:extLst>
            </p:cNvPr>
            <p:cNvSpPr/>
            <p:nvPr/>
          </p:nvSpPr>
          <p:spPr>
            <a:xfrm>
              <a:off x="2129959" y="4892172"/>
              <a:ext cx="35460" cy="35460"/>
            </a:xfrm>
            <a:custGeom>
              <a:avLst/>
              <a:gdLst>
                <a:gd name="connsiteX0" fmla="*/ 39062 w 38974"/>
                <a:gd name="connsiteY0" fmla="*/ 19562 h 38974"/>
                <a:gd name="connsiteX1" fmla="*/ 19575 w 38974"/>
                <a:gd name="connsiteY1" fmla="*/ 39049 h 38974"/>
                <a:gd name="connsiteX2" fmla="*/ 87 w 38974"/>
                <a:gd name="connsiteY2" fmla="*/ 19562 h 38974"/>
                <a:gd name="connsiteX3" fmla="*/ 19575 w 38974"/>
                <a:gd name="connsiteY3" fmla="*/ 74 h 38974"/>
                <a:gd name="connsiteX4" fmla="*/ 39062 w 38974"/>
                <a:gd name="connsiteY4" fmla="*/ 1956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2"/>
                  </a:moveTo>
                  <a:cubicBezTo>
                    <a:pt x="39062" y="30325"/>
                    <a:pt x="30337" y="39049"/>
                    <a:pt x="19575" y="39049"/>
                  </a:cubicBezTo>
                  <a:cubicBezTo>
                    <a:pt x="8812" y="39049"/>
                    <a:pt x="87" y="30325"/>
                    <a:pt x="87" y="19562"/>
                  </a:cubicBezTo>
                  <a:cubicBezTo>
                    <a:pt x="87" y="8799"/>
                    <a:pt x="8812" y="74"/>
                    <a:pt x="19575" y="74"/>
                  </a:cubicBezTo>
                  <a:cubicBezTo>
                    <a:pt x="30337" y="74"/>
                    <a:pt x="39062" y="8799"/>
                    <a:pt x="39062" y="1956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1031">
              <a:extLst>
                <a:ext uri="{FF2B5EF4-FFF2-40B4-BE49-F238E27FC236}">
                  <a16:creationId xmlns:a16="http://schemas.microsoft.com/office/drawing/2014/main" id="{6F56BABB-E83C-0352-E76F-5A501FD9EA20}"/>
                </a:ext>
              </a:extLst>
            </p:cNvPr>
            <p:cNvSpPr/>
            <p:nvPr/>
          </p:nvSpPr>
          <p:spPr>
            <a:xfrm>
              <a:off x="2129959" y="4902743"/>
              <a:ext cx="35460" cy="35460"/>
            </a:xfrm>
            <a:custGeom>
              <a:avLst/>
              <a:gdLst>
                <a:gd name="connsiteX0" fmla="*/ 39062 w 38974"/>
                <a:gd name="connsiteY0" fmla="*/ 19563 h 38974"/>
                <a:gd name="connsiteX1" fmla="*/ 19575 w 38974"/>
                <a:gd name="connsiteY1" fmla="*/ 39051 h 38974"/>
                <a:gd name="connsiteX2" fmla="*/ 87 w 38974"/>
                <a:gd name="connsiteY2" fmla="*/ 19563 h 38974"/>
                <a:gd name="connsiteX3" fmla="*/ 19575 w 38974"/>
                <a:gd name="connsiteY3" fmla="*/ 76 h 38974"/>
                <a:gd name="connsiteX4" fmla="*/ 39062 w 38974"/>
                <a:gd name="connsiteY4" fmla="*/ 1956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3"/>
                  </a:moveTo>
                  <a:cubicBezTo>
                    <a:pt x="39062" y="30326"/>
                    <a:pt x="30337" y="39051"/>
                    <a:pt x="19575" y="39051"/>
                  </a:cubicBezTo>
                  <a:cubicBezTo>
                    <a:pt x="8812" y="39051"/>
                    <a:pt x="87" y="30326"/>
                    <a:pt x="87" y="19563"/>
                  </a:cubicBezTo>
                  <a:cubicBezTo>
                    <a:pt x="87" y="8801"/>
                    <a:pt x="8812" y="76"/>
                    <a:pt x="19575" y="76"/>
                  </a:cubicBezTo>
                  <a:cubicBezTo>
                    <a:pt x="30337" y="76"/>
                    <a:pt x="39062" y="8801"/>
                    <a:pt x="39062" y="1956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1032">
              <a:extLst>
                <a:ext uri="{FF2B5EF4-FFF2-40B4-BE49-F238E27FC236}">
                  <a16:creationId xmlns:a16="http://schemas.microsoft.com/office/drawing/2014/main" id="{41C0555C-6C9F-B025-F1A0-B87C808D9DC3}"/>
                </a:ext>
              </a:extLst>
            </p:cNvPr>
            <p:cNvSpPr/>
            <p:nvPr/>
          </p:nvSpPr>
          <p:spPr>
            <a:xfrm>
              <a:off x="2129959" y="4876712"/>
              <a:ext cx="35460" cy="35460"/>
            </a:xfrm>
            <a:custGeom>
              <a:avLst/>
              <a:gdLst>
                <a:gd name="connsiteX0" fmla="*/ 39062 w 38974"/>
                <a:gd name="connsiteY0" fmla="*/ 19560 h 38974"/>
                <a:gd name="connsiteX1" fmla="*/ 19575 w 38974"/>
                <a:gd name="connsiteY1" fmla="*/ 39047 h 38974"/>
                <a:gd name="connsiteX2" fmla="*/ 87 w 38974"/>
                <a:gd name="connsiteY2" fmla="*/ 19560 h 38974"/>
                <a:gd name="connsiteX3" fmla="*/ 19575 w 38974"/>
                <a:gd name="connsiteY3" fmla="*/ 72 h 38974"/>
                <a:gd name="connsiteX4" fmla="*/ 39062 w 38974"/>
                <a:gd name="connsiteY4" fmla="*/ 1956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0"/>
                  </a:moveTo>
                  <a:cubicBezTo>
                    <a:pt x="39062" y="30323"/>
                    <a:pt x="30337" y="39047"/>
                    <a:pt x="19575" y="39047"/>
                  </a:cubicBezTo>
                  <a:cubicBezTo>
                    <a:pt x="8812" y="39047"/>
                    <a:pt x="87" y="30323"/>
                    <a:pt x="87" y="19560"/>
                  </a:cubicBezTo>
                  <a:cubicBezTo>
                    <a:pt x="87" y="8797"/>
                    <a:pt x="8812" y="72"/>
                    <a:pt x="19575" y="72"/>
                  </a:cubicBezTo>
                  <a:cubicBezTo>
                    <a:pt x="30337" y="72"/>
                    <a:pt x="39062" y="8797"/>
                    <a:pt x="39062" y="1956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1033">
              <a:extLst>
                <a:ext uri="{FF2B5EF4-FFF2-40B4-BE49-F238E27FC236}">
                  <a16:creationId xmlns:a16="http://schemas.microsoft.com/office/drawing/2014/main" id="{DA67ED47-6EF1-4C5C-90E2-CEAFD863FAFC}"/>
                </a:ext>
              </a:extLst>
            </p:cNvPr>
            <p:cNvSpPr/>
            <p:nvPr/>
          </p:nvSpPr>
          <p:spPr>
            <a:xfrm>
              <a:off x="2399484" y="4949862"/>
              <a:ext cx="35460" cy="35460"/>
            </a:xfrm>
            <a:custGeom>
              <a:avLst/>
              <a:gdLst>
                <a:gd name="connsiteX0" fmla="*/ 39098 w 38974"/>
                <a:gd name="connsiteY0" fmla="*/ 19570 h 38974"/>
                <a:gd name="connsiteX1" fmla="*/ 19611 w 38974"/>
                <a:gd name="connsiteY1" fmla="*/ 39057 h 38974"/>
                <a:gd name="connsiteX2" fmla="*/ 123 w 38974"/>
                <a:gd name="connsiteY2" fmla="*/ 19570 h 38974"/>
                <a:gd name="connsiteX3" fmla="*/ 19611 w 38974"/>
                <a:gd name="connsiteY3" fmla="*/ 82 h 38974"/>
                <a:gd name="connsiteX4" fmla="*/ 39098 w 38974"/>
                <a:gd name="connsiteY4" fmla="*/ 1957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0"/>
                  </a:moveTo>
                  <a:cubicBezTo>
                    <a:pt x="39098" y="30332"/>
                    <a:pt x="30373" y="39057"/>
                    <a:pt x="19611" y="39057"/>
                  </a:cubicBezTo>
                  <a:cubicBezTo>
                    <a:pt x="8848" y="39057"/>
                    <a:pt x="123" y="30332"/>
                    <a:pt x="123" y="19570"/>
                  </a:cubicBezTo>
                  <a:cubicBezTo>
                    <a:pt x="123" y="8807"/>
                    <a:pt x="8848" y="82"/>
                    <a:pt x="19611" y="82"/>
                  </a:cubicBezTo>
                  <a:cubicBezTo>
                    <a:pt x="30373" y="82"/>
                    <a:pt x="39098" y="8807"/>
                    <a:pt x="39098" y="1957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1034">
              <a:extLst>
                <a:ext uri="{FF2B5EF4-FFF2-40B4-BE49-F238E27FC236}">
                  <a16:creationId xmlns:a16="http://schemas.microsoft.com/office/drawing/2014/main" id="{19D7A112-1300-C103-5BFB-E49CF71154CA}"/>
                </a:ext>
              </a:extLst>
            </p:cNvPr>
            <p:cNvSpPr/>
            <p:nvPr/>
          </p:nvSpPr>
          <p:spPr>
            <a:xfrm>
              <a:off x="2399484" y="4963955"/>
              <a:ext cx="35460" cy="35460"/>
            </a:xfrm>
            <a:custGeom>
              <a:avLst/>
              <a:gdLst>
                <a:gd name="connsiteX0" fmla="*/ 39098 w 38974"/>
                <a:gd name="connsiteY0" fmla="*/ 19572 h 38974"/>
                <a:gd name="connsiteX1" fmla="*/ 19611 w 38974"/>
                <a:gd name="connsiteY1" fmla="*/ 39059 h 38974"/>
                <a:gd name="connsiteX2" fmla="*/ 123 w 38974"/>
                <a:gd name="connsiteY2" fmla="*/ 19572 h 38974"/>
                <a:gd name="connsiteX3" fmla="*/ 19611 w 38974"/>
                <a:gd name="connsiteY3" fmla="*/ 84 h 38974"/>
                <a:gd name="connsiteX4" fmla="*/ 39098 w 38974"/>
                <a:gd name="connsiteY4" fmla="*/ 1957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2"/>
                  </a:moveTo>
                  <a:cubicBezTo>
                    <a:pt x="39098" y="30334"/>
                    <a:pt x="30373" y="39059"/>
                    <a:pt x="19611" y="39059"/>
                  </a:cubicBezTo>
                  <a:cubicBezTo>
                    <a:pt x="8848" y="39059"/>
                    <a:pt x="123" y="30334"/>
                    <a:pt x="123" y="19572"/>
                  </a:cubicBezTo>
                  <a:cubicBezTo>
                    <a:pt x="123" y="8809"/>
                    <a:pt x="8848" y="84"/>
                    <a:pt x="19611" y="84"/>
                  </a:cubicBezTo>
                  <a:cubicBezTo>
                    <a:pt x="30373" y="84"/>
                    <a:pt x="39098" y="8809"/>
                    <a:pt x="39098" y="1957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1035">
              <a:extLst>
                <a:ext uri="{FF2B5EF4-FFF2-40B4-BE49-F238E27FC236}">
                  <a16:creationId xmlns:a16="http://schemas.microsoft.com/office/drawing/2014/main" id="{159D2697-1D69-D613-BC8F-82235E2AA7B9}"/>
                </a:ext>
              </a:extLst>
            </p:cNvPr>
            <p:cNvSpPr/>
            <p:nvPr/>
          </p:nvSpPr>
          <p:spPr>
            <a:xfrm>
              <a:off x="2399484" y="4963809"/>
              <a:ext cx="35460" cy="35460"/>
            </a:xfrm>
            <a:custGeom>
              <a:avLst/>
              <a:gdLst>
                <a:gd name="connsiteX0" fmla="*/ 39098 w 38974"/>
                <a:gd name="connsiteY0" fmla="*/ 19571 h 38974"/>
                <a:gd name="connsiteX1" fmla="*/ 19611 w 38974"/>
                <a:gd name="connsiteY1" fmla="*/ 39059 h 38974"/>
                <a:gd name="connsiteX2" fmla="*/ 123 w 38974"/>
                <a:gd name="connsiteY2" fmla="*/ 19571 h 38974"/>
                <a:gd name="connsiteX3" fmla="*/ 19611 w 38974"/>
                <a:gd name="connsiteY3" fmla="*/ 84 h 38974"/>
                <a:gd name="connsiteX4" fmla="*/ 39098 w 38974"/>
                <a:gd name="connsiteY4" fmla="*/ 1957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1"/>
                  </a:moveTo>
                  <a:cubicBezTo>
                    <a:pt x="39098" y="30334"/>
                    <a:pt x="30373" y="39059"/>
                    <a:pt x="19611" y="39059"/>
                  </a:cubicBezTo>
                  <a:cubicBezTo>
                    <a:pt x="8848" y="39059"/>
                    <a:pt x="123" y="30334"/>
                    <a:pt x="123" y="19571"/>
                  </a:cubicBezTo>
                  <a:cubicBezTo>
                    <a:pt x="123" y="8809"/>
                    <a:pt x="8848" y="84"/>
                    <a:pt x="19611" y="84"/>
                  </a:cubicBezTo>
                  <a:cubicBezTo>
                    <a:pt x="30373" y="84"/>
                    <a:pt x="39098" y="8809"/>
                    <a:pt x="39098" y="1957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1036">
              <a:extLst>
                <a:ext uri="{FF2B5EF4-FFF2-40B4-BE49-F238E27FC236}">
                  <a16:creationId xmlns:a16="http://schemas.microsoft.com/office/drawing/2014/main" id="{D16D33BC-C5F3-4C14-C3AD-5EE1E032380F}"/>
                </a:ext>
              </a:extLst>
            </p:cNvPr>
            <p:cNvSpPr/>
            <p:nvPr/>
          </p:nvSpPr>
          <p:spPr>
            <a:xfrm>
              <a:off x="2399484" y="4987035"/>
              <a:ext cx="35460" cy="35460"/>
            </a:xfrm>
            <a:custGeom>
              <a:avLst/>
              <a:gdLst>
                <a:gd name="connsiteX0" fmla="*/ 39098 w 38974"/>
                <a:gd name="connsiteY0" fmla="*/ 19575 h 38974"/>
                <a:gd name="connsiteX1" fmla="*/ 19611 w 38974"/>
                <a:gd name="connsiteY1" fmla="*/ 39062 h 38974"/>
                <a:gd name="connsiteX2" fmla="*/ 123 w 38974"/>
                <a:gd name="connsiteY2" fmla="*/ 19575 h 38974"/>
                <a:gd name="connsiteX3" fmla="*/ 19611 w 38974"/>
                <a:gd name="connsiteY3" fmla="*/ 87 h 38974"/>
                <a:gd name="connsiteX4" fmla="*/ 39098 w 38974"/>
                <a:gd name="connsiteY4" fmla="*/ 1957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5"/>
                  </a:moveTo>
                  <a:cubicBezTo>
                    <a:pt x="39098" y="30337"/>
                    <a:pt x="30373" y="39062"/>
                    <a:pt x="19611" y="39062"/>
                  </a:cubicBezTo>
                  <a:cubicBezTo>
                    <a:pt x="8848" y="39062"/>
                    <a:pt x="123" y="30337"/>
                    <a:pt x="123" y="19575"/>
                  </a:cubicBezTo>
                  <a:cubicBezTo>
                    <a:pt x="123" y="8812"/>
                    <a:pt x="8848" y="87"/>
                    <a:pt x="19611" y="87"/>
                  </a:cubicBezTo>
                  <a:cubicBezTo>
                    <a:pt x="30373" y="87"/>
                    <a:pt x="39098" y="8812"/>
                    <a:pt x="39098" y="1957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1037">
              <a:extLst>
                <a:ext uri="{FF2B5EF4-FFF2-40B4-BE49-F238E27FC236}">
                  <a16:creationId xmlns:a16="http://schemas.microsoft.com/office/drawing/2014/main" id="{FA12DC73-4D0B-9934-9C12-D97B96AE466D}"/>
                </a:ext>
              </a:extLst>
            </p:cNvPr>
            <p:cNvSpPr/>
            <p:nvPr/>
          </p:nvSpPr>
          <p:spPr>
            <a:xfrm>
              <a:off x="2399484" y="4955624"/>
              <a:ext cx="35460" cy="35460"/>
            </a:xfrm>
            <a:custGeom>
              <a:avLst/>
              <a:gdLst>
                <a:gd name="connsiteX0" fmla="*/ 39098 w 38974"/>
                <a:gd name="connsiteY0" fmla="*/ 19570 h 38974"/>
                <a:gd name="connsiteX1" fmla="*/ 19611 w 38974"/>
                <a:gd name="connsiteY1" fmla="*/ 39058 h 38974"/>
                <a:gd name="connsiteX2" fmla="*/ 123 w 38974"/>
                <a:gd name="connsiteY2" fmla="*/ 19570 h 38974"/>
                <a:gd name="connsiteX3" fmla="*/ 19611 w 38974"/>
                <a:gd name="connsiteY3" fmla="*/ 83 h 38974"/>
                <a:gd name="connsiteX4" fmla="*/ 39098 w 38974"/>
                <a:gd name="connsiteY4" fmla="*/ 1957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0"/>
                  </a:moveTo>
                  <a:cubicBezTo>
                    <a:pt x="39098" y="30333"/>
                    <a:pt x="30373" y="39058"/>
                    <a:pt x="19611" y="39058"/>
                  </a:cubicBezTo>
                  <a:cubicBezTo>
                    <a:pt x="8848" y="39058"/>
                    <a:pt x="123" y="30333"/>
                    <a:pt x="123" y="19570"/>
                  </a:cubicBezTo>
                  <a:cubicBezTo>
                    <a:pt x="123" y="8808"/>
                    <a:pt x="8848" y="83"/>
                    <a:pt x="19611" y="83"/>
                  </a:cubicBezTo>
                  <a:cubicBezTo>
                    <a:pt x="30373" y="83"/>
                    <a:pt x="39098" y="8808"/>
                    <a:pt x="39098" y="1957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1038">
              <a:extLst>
                <a:ext uri="{FF2B5EF4-FFF2-40B4-BE49-F238E27FC236}">
                  <a16:creationId xmlns:a16="http://schemas.microsoft.com/office/drawing/2014/main" id="{B31FB306-4C53-C2CC-FA94-80E5F1F85BAB}"/>
                </a:ext>
              </a:extLst>
            </p:cNvPr>
            <p:cNvSpPr/>
            <p:nvPr/>
          </p:nvSpPr>
          <p:spPr>
            <a:xfrm>
              <a:off x="2399484" y="4958719"/>
              <a:ext cx="35460" cy="35460"/>
            </a:xfrm>
            <a:custGeom>
              <a:avLst/>
              <a:gdLst>
                <a:gd name="connsiteX0" fmla="*/ 39098 w 38974"/>
                <a:gd name="connsiteY0" fmla="*/ 19571 h 38974"/>
                <a:gd name="connsiteX1" fmla="*/ 19611 w 38974"/>
                <a:gd name="connsiteY1" fmla="*/ 39058 h 38974"/>
                <a:gd name="connsiteX2" fmla="*/ 123 w 38974"/>
                <a:gd name="connsiteY2" fmla="*/ 19571 h 38974"/>
                <a:gd name="connsiteX3" fmla="*/ 19611 w 38974"/>
                <a:gd name="connsiteY3" fmla="*/ 83 h 38974"/>
                <a:gd name="connsiteX4" fmla="*/ 39098 w 38974"/>
                <a:gd name="connsiteY4" fmla="*/ 1957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1"/>
                  </a:moveTo>
                  <a:cubicBezTo>
                    <a:pt x="39098" y="30333"/>
                    <a:pt x="30373" y="39058"/>
                    <a:pt x="19611" y="39058"/>
                  </a:cubicBezTo>
                  <a:cubicBezTo>
                    <a:pt x="8848" y="39058"/>
                    <a:pt x="123" y="30333"/>
                    <a:pt x="123" y="19571"/>
                  </a:cubicBezTo>
                  <a:cubicBezTo>
                    <a:pt x="123" y="8808"/>
                    <a:pt x="8848" y="83"/>
                    <a:pt x="19611" y="83"/>
                  </a:cubicBezTo>
                  <a:cubicBezTo>
                    <a:pt x="30373" y="83"/>
                    <a:pt x="39098" y="8808"/>
                    <a:pt x="39098" y="1957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1039">
              <a:extLst>
                <a:ext uri="{FF2B5EF4-FFF2-40B4-BE49-F238E27FC236}">
                  <a16:creationId xmlns:a16="http://schemas.microsoft.com/office/drawing/2014/main" id="{663CEFC0-FE8D-AC57-2442-A3996D6EA0DA}"/>
                </a:ext>
              </a:extLst>
            </p:cNvPr>
            <p:cNvSpPr/>
            <p:nvPr/>
          </p:nvSpPr>
          <p:spPr>
            <a:xfrm>
              <a:off x="2399484" y="4974527"/>
              <a:ext cx="35460" cy="35460"/>
            </a:xfrm>
            <a:custGeom>
              <a:avLst/>
              <a:gdLst>
                <a:gd name="connsiteX0" fmla="*/ 39098 w 38974"/>
                <a:gd name="connsiteY0" fmla="*/ 19573 h 38974"/>
                <a:gd name="connsiteX1" fmla="*/ 19611 w 38974"/>
                <a:gd name="connsiteY1" fmla="*/ 39060 h 38974"/>
                <a:gd name="connsiteX2" fmla="*/ 123 w 38974"/>
                <a:gd name="connsiteY2" fmla="*/ 19573 h 38974"/>
                <a:gd name="connsiteX3" fmla="*/ 19611 w 38974"/>
                <a:gd name="connsiteY3" fmla="*/ 85 h 38974"/>
                <a:gd name="connsiteX4" fmla="*/ 39098 w 38974"/>
                <a:gd name="connsiteY4" fmla="*/ 1957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3"/>
                  </a:moveTo>
                  <a:cubicBezTo>
                    <a:pt x="39098" y="30336"/>
                    <a:pt x="30373" y="39060"/>
                    <a:pt x="19611" y="39060"/>
                  </a:cubicBezTo>
                  <a:cubicBezTo>
                    <a:pt x="8848" y="39060"/>
                    <a:pt x="123" y="30336"/>
                    <a:pt x="123" y="19573"/>
                  </a:cubicBezTo>
                  <a:cubicBezTo>
                    <a:pt x="123" y="8810"/>
                    <a:pt x="8848" y="85"/>
                    <a:pt x="19611" y="85"/>
                  </a:cubicBezTo>
                  <a:cubicBezTo>
                    <a:pt x="30373" y="85"/>
                    <a:pt x="39098" y="8810"/>
                    <a:pt x="39098" y="1957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1040">
              <a:extLst>
                <a:ext uri="{FF2B5EF4-FFF2-40B4-BE49-F238E27FC236}">
                  <a16:creationId xmlns:a16="http://schemas.microsoft.com/office/drawing/2014/main" id="{D8A32943-7268-679B-1927-980D6A274F75}"/>
                </a:ext>
              </a:extLst>
            </p:cNvPr>
            <p:cNvSpPr/>
            <p:nvPr/>
          </p:nvSpPr>
          <p:spPr>
            <a:xfrm>
              <a:off x="2399484" y="4946417"/>
              <a:ext cx="35460" cy="35460"/>
            </a:xfrm>
            <a:custGeom>
              <a:avLst/>
              <a:gdLst>
                <a:gd name="connsiteX0" fmla="*/ 39098 w 38974"/>
                <a:gd name="connsiteY0" fmla="*/ 19569 h 38974"/>
                <a:gd name="connsiteX1" fmla="*/ 19611 w 38974"/>
                <a:gd name="connsiteY1" fmla="*/ 39057 h 38974"/>
                <a:gd name="connsiteX2" fmla="*/ 123 w 38974"/>
                <a:gd name="connsiteY2" fmla="*/ 19569 h 38974"/>
                <a:gd name="connsiteX3" fmla="*/ 19611 w 38974"/>
                <a:gd name="connsiteY3" fmla="*/ 82 h 38974"/>
                <a:gd name="connsiteX4" fmla="*/ 39098 w 38974"/>
                <a:gd name="connsiteY4" fmla="*/ 1956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69"/>
                  </a:moveTo>
                  <a:cubicBezTo>
                    <a:pt x="39098" y="30332"/>
                    <a:pt x="30373" y="39057"/>
                    <a:pt x="19611" y="39057"/>
                  </a:cubicBezTo>
                  <a:cubicBezTo>
                    <a:pt x="8848" y="39057"/>
                    <a:pt x="123" y="30332"/>
                    <a:pt x="123" y="19569"/>
                  </a:cubicBezTo>
                  <a:cubicBezTo>
                    <a:pt x="123" y="8807"/>
                    <a:pt x="8848" y="82"/>
                    <a:pt x="19611" y="82"/>
                  </a:cubicBezTo>
                  <a:cubicBezTo>
                    <a:pt x="30373" y="82"/>
                    <a:pt x="39098" y="8807"/>
                    <a:pt x="39098" y="1956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1041">
              <a:extLst>
                <a:ext uri="{FF2B5EF4-FFF2-40B4-BE49-F238E27FC236}">
                  <a16:creationId xmlns:a16="http://schemas.microsoft.com/office/drawing/2014/main" id="{3B9E9408-8F6A-77B2-DF9F-AE7D352214B7}"/>
                </a:ext>
              </a:extLst>
            </p:cNvPr>
            <p:cNvSpPr/>
            <p:nvPr/>
          </p:nvSpPr>
          <p:spPr>
            <a:xfrm>
              <a:off x="2399484" y="4948186"/>
              <a:ext cx="35460" cy="35460"/>
            </a:xfrm>
            <a:custGeom>
              <a:avLst/>
              <a:gdLst>
                <a:gd name="connsiteX0" fmla="*/ 39098 w 38974"/>
                <a:gd name="connsiteY0" fmla="*/ 19569 h 38974"/>
                <a:gd name="connsiteX1" fmla="*/ 19611 w 38974"/>
                <a:gd name="connsiteY1" fmla="*/ 39057 h 38974"/>
                <a:gd name="connsiteX2" fmla="*/ 123 w 38974"/>
                <a:gd name="connsiteY2" fmla="*/ 19569 h 38974"/>
                <a:gd name="connsiteX3" fmla="*/ 19611 w 38974"/>
                <a:gd name="connsiteY3" fmla="*/ 82 h 38974"/>
                <a:gd name="connsiteX4" fmla="*/ 39098 w 38974"/>
                <a:gd name="connsiteY4" fmla="*/ 1956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69"/>
                  </a:moveTo>
                  <a:cubicBezTo>
                    <a:pt x="39098" y="30332"/>
                    <a:pt x="30373" y="39057"/>
                    <a:pt x="19611" y="39057"/>
                  </a:cubicBezTo>
                  <a:cubicBezTo>
                    <a:pt x="8848" y="39057"/>
                    <a:pt x="123" y="30332"/>
                    <a:pt x="123" y="19569"/>
                  </a:cubicBezTo>
                  <a:cubicBezTo>
                    <a:pt x="123" y="8807"/>
                    <a:pt x="8848" y="82"/>
                    <a:pt x="19611" y="82"/>
                  </a:cubicBezTo>
                  <a:cubicBezTo>
                    <a:pt x="30373" y="82"/>
                    <a:pt x="39098" y="8807"/>
                    <a:pt x="39098" y="1956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1042">
              <a:extLst>
                <a:ext uri="{FF2B5EF4-FFF2-40B4-BE49-F238E27FC236}">
                  <a16:creationId xmlns:a16="http://schemas.microsoft.com/office/drawing/2014/main" id="{33E2AAC9-72AA-2A05-C558-C45D0ACA034A}"/>
                </a:ext>
              </a:extLst>
            </p:cNvPr>
            <p:cNvSpPr/>
            <p:nvPr/>
          </p:nvSpPr>
          <p:spPr>
            <a:xfrm>
              <a:off x="2399484" y="4955881"/>
              <a:ext cx="35460" cy="35460"/>
            </a:xfrm>
            <a:custGeom>
              <a:avLst/>
              <a:gdLst>
                <a:gd name="connsiteX0" fmla="*/ 39098 w 38974"/>
                <a:gd name="connsiteY0" fmla="*/ 19570 h 38974"/>
                <a:gd name="connsiteX1" fmla="*/ 19611 w 38974"/>
                <a:gd name="connsiteY1" fmla="*/ 39058 h 38974"/>
                <a:gd name="connsiteX2" fmla="*/ 123 w 38974"/>
                <a:gd name="connsiteY2" fmla="*/ 19570 h 38974"/>
                <a:gd name="connsiteX3" fmla="*/ 19611 w 38974"/>
                <a:gd name="connsiteY3" fmla="*/ 83 h 38974"/>
                <a:gd name="connsiteX4" fmla="*/ 39098 w 38974"/>
                <a:gd name="connsiteY4" fmla="*/ 1957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0"/>
                  </a:moveTo>
                  <a:cubicBezTo>
                    <a:pt x="39098" y="30333"/>
                    <a:pt x="30373" y="39058"/>
                    <a:pt x="19611" y="39058"/>
                  </a:cubicBezTo>
                  <a:cubicBezTo>
                    <a:pt x="8848" y="39058"/>
                    <a:pt x="123" y="30333"/>
                    <a:pt x="123" y="19570"/>
                  </a:cubicBezTo>
                  <a:cubicBezTo>
                    <a:pt x="123" y="8808"/>
                    <a:pt x="8848" y="83"/>
                    <a:pt x="19611" y="83"/>
                  </a:cubicBezTo>
                  <a:cubicBezTo>
                    <a:pt x="30373" y="83"/>
                    <a:pt x="39098" y="8808"/>
                    <a:pt x="39098" y="1957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1043">
              <a:extLst>
                <a:ext uri="{FF2B5EF4-FFF2-40B4-BE49-F238E27FC236}">
                  <a16:creationId xmlns:a16="http://schemas.microsoft.com/office/drawing/2014/main" id="{8D9BC75F-BAF9-821F-CA65-78A499484371}"/>
                </a:ext>
              </a:extLst>
            </p:cNvPr>
            <p:cNvSpPr/>
            <p:nvPr/>
          </p:nvSpPr>
          <p:spPr>
            <a:xfrm>
              <a:off x="2669010" y="5047481"/>
              <a:ext cx="35460" cy="35460"/>
            </a:xfrm>
            <a:custGeom>
              <a:avLst/>
              <a:gdLst>
                <a:gd name="connsiteX0" fmla="*/ 39134 w 38974"/>
                <a:gd name="connsiteY0" fmla="*/ 19583 h 38974"/>
                <a:gd name="connsiteX1" fmla="*/ 19646 w 38974"/>
                <a:gd name="connsiteY1" fmla="*/ 39070 h 38974"/>
                <a:gd name="connsiteX2" fmla="*/ 159 w 38974"/>
                <a:gd name="connsiteY2" fmla="*/ 19583 h 38974"/>
                <a:gd name="connsiteX3" fmla="*/ 19646 w 38974"/>
                <a:gd name="connsiteY3" fmla="*/ 95 h 38974"/>
                <a:gd name="connsiteX4" fmla="*/ 39134 w 38974"/>
                <a:gd name="connsiteY4" fmla="*/ 1958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3"/>
                  </a:moveTo>
                  <a:cubicBezTo>
                    <a:pt x="39134" y="30345"/>
                    <a:pt x="30409" y="39070"/>
                    <a:pt x="19646" y="39070"/>
                  </a:cubicBezTo>
                  <a:cubicBezTo>
                    <a:pt x="8884" y="39070"/>
                    <a:pt x="159" y="30345"/>
                    <a:pt x="159" y="19583"/>
                  </a:cubicBezTo>
                  <a:cubicBezTo>
                    <a:pt x="159" y="8820"/>
                    <a:pt x="8884" y="95"/>
                    <a:pt x="19646" y="95"/>
                  </a:cubicBezTo>
                  <a:cubicBezTo>
                    <a:pt x="30409" y="95"/>
                    <a:pt x="39134" y="8820"/>
                    <a:pt x="39134" y="1958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1044">
              <a:extLst>
                <a:ext uri="{FF2B5EF4-FFF2-40B4-BE49-F238E27FC236}">
                  <a16:creationId xmlns:a16="http://schemas.microsoft.com/office/drawing/2014/main" id="{214A7475-186F-9292-7931-C9614F558613}"/>
                </a:ext>
              </a:extLst>
            </p:cNvPr>
            <p:cNvSpPr/>
            <p:nvPr/>
          </p:nvSpPr>
          <p:spPr>
            <a:xfrm>
              <a:off x="2669010" y="5030661"/>
              <a:ext cx="35460" cy="35460"/>
            </a:xfrm>
            <a:custGeom>
              <a:avLst/>
              <a:gdLst>
                <a:gd name="connsiteX0" fmla="*/ 39134 w 38974"/>
                <a:gd name="connsiteY0" fmla="*/ 19580 h 38974"/>
                <a:gd name="connsiteX1" fmla="*/ 19646 w 38974"/>
                <a:gd name="connsiteY1" fmla="*/ 39068 h 38974"/>
                <a:gd name="connsiteX2" fmla="*/ 159 w 38974"/>
                <a:gd name="connsiteY2" fmla="*/ 19580 h 38974"/>
                <a:gd name="connsiteX3" fmla="*/ 19646 w 38974"/>
                <a:gd name="connsiteY3" fmla="*/ 93 h 38974"/>
                <a:gd name="connsiteX4" fmla="*/ 39134 w 38974"/>
                <a:gd name="connsiteY4" fmla="*/ 1958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0"/>
                  </a:moveTo>
                  <a:cubicBezTo>
                    <a:pt x="39134" y="30343"/>
                    <a:pt x="30409" y="39068"/>
                    <a:pt x="19646" y="39068"/>
                  </a:cubicBezTo>
                  <a:cubicBezTo>
                    <a:pt x="8884" y="39068"/>
                    <a:pt x="159" y="30343"/>
                    <a:pt x="159" y="19580"/>
                  </a:cubicBezTo>
                  <a:cubicBezTo>
                    <a:pt x="159" y="8818"/>
                    <a:pt x="8884" y="93"/>
                    <a:pt x="19646" y="93"/>
                  </a:cubicBezTo>
                  <a:cubicBezTo>
                    <a:pt x="30409" y="93"/>
                    <a:pt x="39134" y="8818"/>
                    <a:pt x="39134" y="1958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1045">
              <a:extLst>
                <a:ext uri="{FF2B5EF4-FFF2-40B4-BE49-F238E27FC236}">
                  <a16:creationId xmlns:a16="http://schemas.microsoft.com/office/drawing/2014/main" id="{321198FD-4614-B31F-9391-349738673707}"/>
                </a:ext>
              </a:extLst>
            </p:cNvPr>
            <p:cNvSpPr/>
            <p:nvPr/>
          </p:nvSpPr>
          <p:spPr>
            <a:xfrm>
              <a:off x="2669010" y="5057576"/>
              <a:ext cx="35460" cy="35460"/>
            </a:xfrm>
            <a:custGeom>
              <a:avLst/>
              <a:gdLst>
                <a:gd name="connsiteX0" fmla="*/ 39134 w 38974"/>
                <a:gd name="connsiteY0" fmla="*/ 19584 h 38974"/>
                <a:gd name="connsiteX1" fmla="*/ 19646 w 38974"/>
                <a:gd name="connsiteY1" fmla="*/ 39071 h 38974"/>
                <a:gd name="connsiteX2" fmla="*/ 159 w 38974"/>
                <a:gd name="connsiteY2" fmla="*/ 19584 h 38974"/>
                <a:gd name="connsiteX3" fmla="*/ 19646 w 38974"/>
                <a:gd name="connsiteY3" fmla="*/ 96 h 38974"/>
                <a:gd name="connsiteX4" fmla="*/ 39134 w 38974"/>
                <a:gd name="connsiteY4" fmla="*/ 1958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4"/>
                  </a:moveTo>
                  <a:cubicBezTo>
                    <a:pt x="39134" y="30347"/>
                    <a:pt x="30409" y="39071"/>
                    <a:pt x="19646" y="39071"/>
                  </a:cubicBezTo>
                  <a:cubicBezTo>
                    <a:pt x="8884" y="39071"/>
                    <a:pt x="159" y="30347"/>
                    <a:pt x="159" y="19584"/>
                  </a:cubicBezTo>
                  <a:cubicBezTo>
                    <a:pt x="159" y="8821"/>
                    <a:pt x="8884" y="96"/>
                    <a:pt x="19646" y="96"/>
                  </a:cubicBezTo>
                  <a:cubicBezTo>
                    <a:pt x="30409" y="96"/>
                    <a:pt x="39134" y="8821"/>
                    <a:pt x="39134" y="1958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1046">
              <a:extLst>
                <a:ext uri="{FF2B5EF4-FFF2-40B4-BE49-F238E27FC236}">
                  <a16:creationId xmlns:a16="http://schemas.microsoft.com/office/drawing/2014/main" id="{D5548DE6-4E47-10AE-4849-47833DD2DF86}"/>
                </a:ext>
              </a:extLst>
            </p:cNvPr>
            <p:cNvSpPr/>
            <p:nvPr/>
          </p:nvSpPr>
          <p:spPr>
            <a:xfrm>
              <a:off x="2669010" y="5038876"/>
              <a:ext cx="35460" cy="35460"/>
            </a:xfrm>
            <a:custGeom>
              <a:avLst/>
              <a:gdLst>
                <a:gd name="connsiteX0" fmla="*/ 39134 w 38974"/>
                <a:gd name="connsiteY0" fmla="*/ 19581 h 38974"/>
                <a:gd name="connsiteX1" fmla="*/ 19646 w 38974"/>
                <a:gd name="connsiteY1" fmla="*/ 39069 h 38974"/>
                <a:gd name="connsiteX2" fmla="*/ 159 w 38974"/>
                <a:gd name="connsiteY2" fmla="*/ 19581 h 38974"/>
                <a:gd name="connsiteX3" fmla="*/ 19646 w 38974"/>
                <a:gd name="connsiteY3" fmla="*/ 94 h 38974"/>
                <a:gd name="connsiteX4" fmla="*/ 39134 w 38974"/>
                <a:gd name="connsiteY4" fmla="*/ 1958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1"/>
                  </a:moveTo>
                  <a:cubicBezTo>
                    <a:pt x="39134" y="30344"/>
                    <a:pt x="30409" y="39069"/>
                    <a:pt x="19646" y="39069"/>
                  </a:cubicBezTo>
                  <a:cubicBezTo>
                    <a:pt x="8884" y="39069"/>
                    <a:pt x="159" y="30344"/>
                    <a:pt x="159" y="19581"/>
                  </a:cubicBezTo>
                  <a:cubicBezTo>
                    <a:pt x="159" y="8819"/>
                    <a:pt x="8884" y="94"/>
                    <a:pt x="19646" y="94"/>
                  </a:cubicBezTo>
                  <a:cubicBezTo>
                    <a:pt x="30409" y="94"/>
                    <a:pt x="39134" y="8819"/>
                    <a:pt x="39134" y="1958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1047">
              <a:extLst>
                <a:ext uri="{FF2B5EF4-FFF2-40B4-BE49-F238E27FC236}">
                  <a16:creationId xmlns:a16="http://schemas.microsoft.com/office/drawing/2014/main" id="{2D28DA40-AE18-CB04-ECD3-73AF2C63BC45}"/>
                </a:ext>
              </a:extLst>
            </p:cNvPr>
            <p:cNvSpPr/>
            <p:nvPr/>
          </p:nvSpPr>
          <p:spPr>
            <a:xfrm>
              <a:off x="2669010" y="5058679"/>
              <a:ext cx="35460" cy="35460"/>
            </a:xfrm>
            <a:custGeom>
              <a:avLst/>
              <a:gdLst>
                <a:gd name="connsiteX0" fmla="*/ 39134 w 38974"/>
                <a:gd name="connsiteY0" fmla="*/ 19584 h 38974"/>
                <a:gd name="connsiteX1" fmla="*/ 19646 w 38974"/>
                <a:gd name="connsiteY1" fmla="*/ 39072 h 38974"/>
                <a:gd name="connsiteX2" fmla="*/ 159 w 38974"/>
                <a:gd name="connsiteY2" fmla="*/ 19584 h 38974"/>
                <a:gd name="connsiteX3" fmla="*/ 19646 w 38974"/>
                <a:gd name="connsiteY3" fmla="*/ 97 h 38974"/>
                <a:gd name="connsiteX4" fmla="*/ 39134 w 38974"/>
                <a:gd name="connsiteY4" fmla="*/ 1958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4"/>
                  </a:moveTo>
                  <a:cubicBezTo>
                    <a:pt x="39134" y="30347"/>
                    <a:pt x="30409" y="39072"/>
                    <a:pt x="19646" y="39072"/>
                  </a:cubicBezTo>
                  <a:cubicBezTo>
                    <a:pt x="8884" y="39072"/>
                    <a:pt x="159" y="30347"/>
                    <a:pt x="159" y="19584"/>
                  </a:cubicBezTo>
                  <a:cubicBezTo>
                    <a:pt x="159" y="8821"/>
                    <a:pt x="8884" y="97"/>
                    <a:pt x="19646" y="97"/>
                  </a:cubicBezTo>
                  <a:cubicBezTo>
                    <a:pt x="30409" y="97"/>
                    <a:pt x="39134" y="8821"/>
                    <a:pt x="39134" y="1958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1048">
              <a:extLst>
                <a:ext uri="{FF2B5EF4-FFF2-40B4-BE49-F238E27FC236}">
                  <a16:creationId xmlns:a16="http://schemas.microsoft.com/office/drawing/2014/main" id="{713AE3FE-D694-2448-2D02-F45DA300BB61}"/>
                </a:ext>
              </a:extLst>
            </p:cNvPr>
            <p:cNvSpPr/>
            <p:nvPr/>
          </p:nvSpPr>
          <p:spPr>
            <a:xfrm>
              <a:off x="2669010" y="5038422"/>
              <a:ext cx="35460" cy="35460"/>
            </a:xfrm>
            <a:custGeom>
              <a:avLst/>
              <a:gdLst>
                <a:gd name="connsiteX0" fmla="*/ 39134 w 38974"/>
                <a:gd name="connsiteY0" fmla="*/ 19581 h 38974"/>
                <a:gd name="connsiteX1" fmla="*/ 19646 w 38974"/>
                <a:gd name="connsiteY1" fmla="*/ 39069 h 38974"/>
                <a:gd name="connsiteX2" fmla="*/ 159 w 38974"/>
                <a:gd name="connsiteY2" fmla="*/ 19581 h 38974"/>
                <a:gd name="connsiteX3" fmla="*/ 19646 w 38974"/>
                <a:gd name="connsiteY3" fmla="*/ 94 h 38974"/>
                <a:gd name="connsiteX4" fmla="*/ 39134 w 38974"/>
                <a:gd name="connsiteY4" fmla="*/ 1958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1"/>
                  </a:moveTo>
                  <a:cubicBezTo>
                    <a:pt x="39134" y="30344"/>
                    <a:pt x="30409" y="39069"/>
                    <a:pt x="19646" y="39069"/>
                  </a:cubicBezTo>
                  <a:cubicBezTo>
                    <a:pt x="8884" y="39069"/>
                    <a:pt x="159" y="30344"/>
                    <a:pt x="159" y="19581"/>
                  </a:cubicBezTo>
                  <a:cubicBezTo>
                    <a:pt x="159" y="8819"/>
                    <a:pt x="8884" y="94"/>
                    <a:pt x="19646" y="94"/>
                  </a:cubicBezTo>
                  <a:cubicBezTo>
                    <a:pt x="30409" y="94"/>
                    <a:pt x="39134" y="8819"/>
                    <a:pt x="39134" y="1958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1049">
              <a:extLst>
                <a:ext uri="{FF2B5EF4-FFF2-40B4-BE49-F238E27FC236}">
                  <a16:creationId xmlns:a16="http://schemas.microsoft.com/office/drawing/2014/main" id="{9D29E05A-0CE3-FD80-6B8A-43399EE053B9}"/>
                </a:ext>
              </a:extLst>
            </p:cNvPr>
            <p:cNvSpPr/>
            <p:nvPr/>
          </p:nvSpPr>
          <p:spPr>
            <a:xfrm>
              <a:off x="2669010" y="5061912"/>
              <a:ext cx="35460" cy="35460"/>
            </a:xfrm>
            <a:custGeom>
              <a:avLst/>
              <a:gdLst>
                <a:gd name="connsiteX0" fmla="*/ 39134 w 38974"/>
                <a:gd name="connsiteY0" fmla="*/ 19585 h 38974"/>
                <a:gd name="connsiteX1" fmla="*/ 19646 w 38974"/>
                <a:gd name="connsiteY1" fmla="*/ 39072 h 38974"/>
                <a:gd name="connsiteX2" fmla="*/ 159 w 38974"/>
                <a:gd name="connsiteY2" fmla="*/ 19585 h 38974"/>
                <a:gd name="connsiteX3" fmla="*/ 19646 w 38974"/>
                <a:gd name="connsiteY3" fmla="*/ 97 h 38974"/>
                <a:gd name="connsiteX4" fmla="*/ 39134 w 38974"/>
                <a:gd name="connsiteY4" fmla="*/ 1958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5"/>
                  </a:moveTo>
                  <a:cubicBezTo>
                    <a:pt x="39134" y="30347"/>
                    <a:pt x="30409" y="39072"/>
                    <a:pt x="19646" y="39072"/>
                  </a:cubicBezTo>
                  <a:cubicBezTo>
                    <a:pt x="8884" y="39072"/>
                    <a:pt x="159" y="30347"/>
                    <a:pt x="159" y="19585"/>
                  </a:cubicBezTo>
                  <a:cubicBezTo>
                    <a:pt x="159" y="8822"/>
                    <a:pt x="8884" y="97"/>
                    <a:pt x="19646" y="97"/>
                  </a:cubicBezTo>
                  <a:cubicBezTo>
                    <a:pt x="30409" y="97"/>
                    <a:pt x="39134" y="8822"/>
                    <a:pt x="39134" y="1958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1050">
              <a:extLst>
                <a:ext uri="{FF2B5EF4-FFF2-40B4-BE49-F238E27FC236}">
                  <a16:creationId xmlns:a16="http://schemas.microsoft.com/office/drawing/2014/main" id="{BAD27043-1405-C89F-9163-4C45256BD62D}"/>
                </a:ext>
              </a:extLst>
            </p:cNvPr>
            <p:cNvSpPr/>
            <p:nvPr/>
          </p:nvSpPr>
          <p:spPr>
            <a:xfrm>
              <a:off x="2669010" y="5027187"/>
              <a:ext cx="35460" cy="35460"/>
            </a:xfrm>
            <a:custGeom>
              <a:avLst/>
              <a:gdLst>
                <a:gd name="connsiteX0" fmla="*/ 39134 w 38974"/>
                <a:gd name="connsiteY0" fmla="*/ 19580 h 38974"/>
                <a:gd name="connsiteX1" fmla="*/ 19646 w 38974"/>
                <a:gd name="connsiteY1" fmla="*/ 39067 h 38974"/>
                <a:gd name="connsiteX2" fmla="*/ 159 w 38974"/>
                <a:gd name="connsiteY2" fmla="*/ 19580 h 38974"/>
                <a:gd name="connsiteX3" fmla="*/ 19646 w 38974"/>
                <a:gd name="connsiteY3" fmla="*/ 92 h 38974"/>
                <a:gd name="connsiteX4" fmla="*/ 39134 w 38974"/>
                <a:gd name="connsiteY4" fmla="*/ 1958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0"/>
                  </a:moveTo>
                  <a:cubicBezTo>
                    <a:pt x="39134" y="30343"/>
                    <a:pt x="30409" y="39067"/>
                    <a:pt x="19646" y="39067"/>
                  </a:cubicBezTo>
                  <a:cubicBezTo>
                    <a:pt x="8884" y="39067"/>
                    <a:pt x="159" y="30343"/>
                    <a:pt x="159" y="19580"/>
                  </a:cubicBezTo>
                  <a:cubicBezTo>
                    <a:pt x="159" y="8817"/>
                    <a:pt x="8884" y="92"/>
                    <a:pt x="19646" y="92"/>
                  </a:cubicBezTo>
                  <a:cubicBezTo>
                    <a:pt x="30409" y="92"/>
                    <a:pt x="39134" y="8817"/>
                    <a:pt x="39134" y="1958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1051">
              <a:extLst>
                <a:ext uri="{FF2B5EF4-FFF2-40B4-BE49-F238E27FC236}">
                  <a16:creationId xmlns:a16="http://schemas.microsoft.com/office/drawing/2014/main" id="{836B4C2D-9DBF-A24B-08F9-D429D489D1A4}"/>
                </a:ext>
              </a:extLst>
            </p:cNvPr>
            <p:cNvSpPr/>
            <p:nvPr/>
          </p:nvSpPr>
          <p:spPr>
            <a:xfrm>
              <a:off x="2669010" y="5037318"/>
              <a:ext cx="35460" cy="35460"/>
            </a:xfrm>
            <a:custGeom>
              <a:avLst/>
              <a:gdLst>
                <a:gd name="connsiteX0" fmla="*/ 39134 w 38974"/>
                <a:gd name="connsiteY0" fmla="*/ 19581 h 38974"/>
                <a:gd name="connsiteX1" fmla="*/ 19646 w 38974"/>
                <a:gd name="connsiteY1" fmla="*/ 39069 h 38974"/>
                <a:gd name="connsiteX2" fmla="*/ 159 w 38974"/>
                <a:gd name="connsiteY2" fmla="*/ 19581 h 38974"/>
                <a:gd name="connsiteX3" fmla="*/ 19646 w 38974"/>
                <a:gd name="connsiteY3" fmla="*/ 94 h 38974"/>
                <a:gd name="connsiteX4" fmla="*/ 39134 w 38974"/>
                <a:gd name="connsiteY4" fmla="*/ 1958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1"/>
                  </a:moveTo>
                  <a:cubicBezTo>
                    <a:pt x="39134" y="30344"/>
                    <a:pt x="30409" y="39069"/>
                    <a:pt x="19646" y="39069"/>
                  </a:cubicBezTo>
                  <a:cubicBezTo>
                    <a:pt x="8884" y="39069"/>
                    <a:pt x="159" y="30344"/>
                    <a:pt x="159" y="19581"/>
                  </a:cubicBezTo>
                  <a:cubicBezTo>
                    <a:pt x="159" y="8819"/>
                    <a:pt x="8884" y="94"/>
                    <a:pt x="19646" y="94"/>
                  </a:cubicBezTo>
                  <a:cubicBezTo>
                    <a:pt x="30409" y="94"/>
                    <a:pt x="39134" y="8819"/>
                    <a:pt x="39134" y="1958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1052">
              <a:extLst>
                <a:ext uri="{FF2B5EF4-FFF2-40B4-BE49-F238E27FC236}">
                  <a16:creationId xmlns:a16="http://schemas.microsoft.com/office/drawing/2014/main" id="{01E53728-E1A5-55A7-6727-CAD1D749503C}"/>
                </a:ext>
              </a:extLst>
            </p:cNvPr>
            <p:cNvSpPr/>
            <p:nvPr/>
          </p:nvSpPr>
          <p:spPr>
            <a:xfrm>
              <a:off x="2669010" y="5042992"/>
              <a:ext cx="35460" cy="35460"/>
            </a:xfrm>
            <a:custGeom>
              <a:avLst/>
              <a:gdLst>
                <a:gd name="connsiteX0" fmla="*/ 39134 w 38974"/>
                <a:gd name="connsiteY0" fmla="*/ 19582 h 38974"/>
                <a:gd name="connsiteX1" fmla="*/ 19646 w 38974"/>
                <a:gd name="connsiteY1" fmla="*/ 39070 h 38974"/>
                <a:gd name="connsiteX2" fmla="*/ 159 w 38974"/>
                <a:gd name="connsiteY2" fmla="*/ 19582 h 38974"/>
                <a:gd name="connsiteX3" fmla="*/ 19646 w 38974"/>
                <a:gd name="connsiteY3" fmla="*/ 95 h 38974"/>
                <a:gd name="connsiteX4" fmla="*/ 39134 w 38974"/>
                <a:gd name="connsiteY4" fmla="*/ 1958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2"/>
                  </a:moveTo>
                  <a:cubicBezTo>
                    <a:pt x="39134" y="30345"/>
                    <a:pt x="30409" y="39070"/>
                    <a:pt x="19646" y="39070"/>
                  </a:cubicBezTo>
                  <a:cubicBezTo>
                    <a:pt x="8884" y="39070"/>
                    <a:pt x="159" y="30345"/>
                    <a:pt x="159" y="19582"/>
                  </a:cubicBezTo>
                  <a:cubicBezTo>
                    <a:pt x="159" y="8819"/>
                    <a:pt x="8884" y="95"/>
                    <a:pt x="19646" y="95"/>
                  </a:cubicBezTo>
                  <a:cubicBezTo>
                    <a:pt x="30409" y="95"/>
                    <a:pt x="39134" y="8819"/>
                    <a:pt x="39134" y="1958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1053">
              <a:extLst>
                <a:ext uri="{FF2B5EF4-FFF2-40B4-BE49-F238E27FC236}">
                  <a16:creationId xmlns:a16="http://schemas.microsoft.com/office/drawing/2014/main" id="{C7D395AA-EFA3-12E1-1A52-DC5D2A694ECF}"/>
                </a:ext>
              </a:extLst>
            </p:cNvPr>
            <p:cNvSpPr/>
            <p:nvPr/>
          </p:nvSpPr>
          <p:spPr>
            <a:xfrm>
              <a:off x="2938534" y="5129983"/>
              <a:ext cx="35460" cy="35460"/>
            </a:xfrm>
            <a:custGeom>
              <a:avLst/>
              <a:gdLst>
                <a:gd name="connsiteX0" fmla="*/ 39170 w 38974"/>
                <a:gd name="connsiteY0" fmla="*/ 19594 h 38974"/>
                <a:gd name="connsiteX1" fmla="*/ 19682 w 38974"/>
                <a:gd name="connsiteY1" fmla="*/ 39081 h 38974"/>
                <a:gd name="connsiteX2" fmla="*/ 195 w 38974"/>
                <a:gd name="connsiteY2" fmla="*/ 19594 h 38974"/>
                <a:gd name="connsiteX3" fmla="*/ 19682 w 38974"/>
                <a:gd name="connsiteY3" fmla="*/ 106 h 38974"/>
                <a:gd name="connsiteX4" fmla="*/ 39170 w 38974"/>
                <a:gd name="connsiteY4" fmla="*/ 1959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4"/>
                  </a:moveTo>
                  <a:cubicBezTo>
                    <a:pt x="39170" y="30356"/>
                    <a:pt x="30445" y="39081"/>
                    <a:pt x="19682" y="39081"/>
                  </a:cubicBezTo>
                  <a:cubicBezTo>
                    <a:pt x="8920" y="39081"/>
                    <a:pt x="195" y="30356"/>
                    <a:pt x="195" y="19594"/>
                  </a:cubicBezTo>
                  <a:cubicBezTo>
                    <a:pt x="195" y="8831"/>
                    <a:pt x="8920" y="106"/>
                    <a:pt x="19682" y="106"/>
                  </a:cubicBezTo>
                  <a:cubicBezTo>
                    <a:pt x="30445" y="106"/>
                    <a:pt x="39170" y="8831"/>
                    <a:pt x="39170" y="1959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1054">
              <a:extLst>
                <a:ext uri="{FF2B5EF4-FFF2-40B4-BE49-F238E27FC236}">
                  <a16:creationId xmlns:a16="http://schemas.microsoft.com/office/drawing/2014/main" id="{3030E20D-4D02-DA8B-580C-DC0A41C5C355}"/>
                </a:ext>
              </a:extLst>
            </p:cNvPr>
            <p:cNvSpPr/>
            <p:nvPr/>
          </p:nvSpPr>
          <p:spPr>
            <a:xfrm>
              <a:off x="2938534" y="5119738"/>
              <a:ext cx="35460" cy="35460"/>
            </a:xfrm>
            <a:custGeom>
              <a:avLst/>
              <a:gdLst>
                <a:gd name="connsiteX0" fmla="*/ 39170 w 38974"/>
                <a:gd name="connsiteY0" fmla="*/ 19592 h 38974"/>
                <a:gd name="connsiteX1" fmla="*/ 19682 w 38974"/>
                <a:gd name="connsiteY1" fmla="*/ 39080 h 38974"/>
                <a:gd name="connsiteX2" fmla="*/ 195 w 38974"/>
                <a:gd name="connsiteY2" fmla="*/ 19592 h 38974"/>
                <a:gd name="connsiteX3" fmla="*/ 19682 w 38974"/>
                <a:gd name="connsiteY3" fmla="*/ 105 h 38974"/>
                <a:gd name="connsiteX4" fmla="*/ 39170 w 38974"/>
                <a:gd name="connsiteY4" fmla="*/ 1959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2"/>
                  </a:moveTo>
                  <a:cubicBezTo>
                    <a:pt x="39170" y="30355"/>
                    <a:pt x="30445" y="39080"/>
                    <a:pt x="19682" y="39080"/>
                  </a:cubicBezTo>
                  <a:cubicBezTo>
                    <a:pt x="8920" y="39080"/>
                    <a:pt x="195" y="30355"/>
                    <a:pt x="195" y="19592"/>
                  </a:cubicBezTo>
                  <a:cubicBezTo>
                    <a:pt x="195" y="8830"/>
                    <a:pt x="8920" y="105"/>
                    <a:pt x="19682" y="105"/>
                  </a:cubicBezTo>
                  <a:cubicBezTo>
                    <a:pt x="30445" y="105"/>
                    <a:pt x="39170" y="8830"/>
                    <a:pt x="39170" y="1959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1055">
              <a:extLst>
                <a:ext uri="{FF2B5EF4-FFF2-40B4-BE49-F238E27FC236}">
                  <a16:creationId xmlns:a16="http://schemas.microsoft.com/office/drawing/2014/main" id="{BB9B3232-D643-213F-06FC-C76FA7FAE7B4}"/>
                </a:ext>
              </a:extLst>
            </p:cNvPr>
            <p:cNvSpPr/>
            <p:nvPr/>
          </p:nvSpPr>
          <p:spPr>
            <a:xfrm>
              <a:off x="2938534" y="5132981"/>
              <a:ext cx="35460" cy="35460"/>
            </a:xfrm>
            <a:custGeom>
              <a:avLst/>
              <a:gdLst>
                <a:gd name="connsiteX0" fmla="*/ 39170 w 38974"/>
                <a:gd name="connsiteY0" fmla="*/ 19594 h 38974"/>
                <a:gd name="connsiteX1" fmla="*/ 19682 w 38974"/>
                <a:gd name="connsiteY1" fmla="*/ 39081 h 38974"/>
                <a:gd name="connsiteX2" fmla="*/ 195 w 38974"/>
                <a:gd name="connsiteY2" fmla="*/ 19594 h 38974"/>
                <a:gd name="connsiteX3" fmla="*/ 19682 w 38974"/>
                <a:gd name="connsiteY3" fmla="*/ 106 h 38974"/>
                <a:gd name="connsiteX4" fmla="*/ 39170 w 38974"/>
                <a:gd name="connsiteY4" fmla="*/ 1959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4"/>
                  </a:moveTo>
                  <a:cubicBezTo>
                    <a:pt x="39170" y="30357"/>
                    <a:pt x="30445" y="39081"/>
                    <a:pt x="19682" y="39081"/>
                  </a:cubicBezTo>
                  <a:cubicBezTo>
                    <a:pt x="8920" y="39081"/>
                    <a:pt x="195" y="30357"/>
                    <a:pt x="195" y="19594"/>
                  </a:cubicBezTo>
                  <a:cubicBezTo>
                    <a:pt x="195" y="8831"/>
                    <a:pt x="8920" y="106"/>
                    <a:pt x="19682" y="106"/>
                  </a:cubicBezTo>
                  <a:cubicBezTo>
                    <a:pt x="30445" y="106"/>
                    <a:pt x="39170" y="8831"/>
                    <a:pt x="39170" y="1959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1056">
              <a:extLst>
                <a:ext uri="{FF2B5EF4-FFF2-40B4-BE49-F238E27FC236}">
                  <a16:creationId xmlns:a16="http://schemas.microsoft.com/office/drawing/2014/main" id="{03E60E99-2E18-9965-C974-31385CEF9C2D}"/>
                </a:ext>
              </a:extLst>
            </p:cNvPr>
            <p:cNvSpPr/>
            <p:nvPr/>
          </p:nvSpPr>
          <p:spPr>
            <a:xfrm>
              <a:off x="2938534" y="5127338"/>
              <a:ext cx="35460" cy="35460"/>
            </a:xfrm>
            <a:custGeom>
              <a:avLst/>
              <a:gdLst>
                <a:gd name="connsiteX0" fmla="*/ 39170 w 38974"/>
                <a:gd name="connsiteY0" fmla="*/ 19593 h 38974"/>
                <a:gd name="connsiteX1" fmla="*/ 19682 w 38974"/>
                <a:gd name="connsiteY1" fmla="*/ 39081 h 38974"/>
                <a:gd name="connsiteX2" fmla="*/ 195 w 38974"/>
                <a:gd name="connsiteY2" fmla="*/ 19593 h 38974"/>
                <a:gd name="connsiteX3" fmla="*/ 19682 w 38974"/>
                <a:gd name="connsiteY3" fmla="*/ 106 h 38974"/>
                <a:gd name="connsiteX4" fmla="*/ 39170 w 38974"/>
                <a:gd name="connsiteY4" fmla="*/ 1959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3"/>
                  </a:moveTo>
                  <a:cubicBezTo>
                    <a:pt x="39170" y="30356"/>
                    <a:pt x="30445" y="39081"/>
                    <a:pt x="19682" y="39081"/>
                  </a:cubicBezTo>
                  <a:cubicBezTo>
                    <a:pt x="8920" y="39081"/>
                    <a:pt x="195" y="30356"/>
                    <a:pt x="195" y="19593"/>
                  </a:cubicBezTo>
                  <a:cubicBezTo>
                    <a:pt x="195" y="8831"/>
                    <a:pt x="8920" y="106"/>
                    <a:pt x="19682" y="106"/>
                  </a:cubicBezTo>
                  <a:cubicBezTo>
                    <a:pt x="30445" y="106"/>
                    <a:pt x="39170" y="8831"/>
                    <a:pt x="39170" y="1959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1057">
              <a:extLst>
                <a:ext uri="{FF2B5EF4-FFF2-40B4-BE49-F238E27FC236}">
                  <a16:creationId xmlns:a16="http://schemas.microsoft.com/office/drawing/2014/main" id="{1AD8C70D-E2F2-F4EC-2452-B0045B803FE2}"/>
                </a:ext>
              </a:extLst>
            </p:cNvPr>
            <p:cNvSpPr/>
            <p:nvPr/>
          </p:nvSpPr>
          <p:spPr>
            <a:xfrm>
              <a:off x="2938534" y="5120270"/>
              <a:ext cx="35460" cy="35460"/>
            </a:xfrm>
            <a:custGeom>
              <a:avLst/>
              <a:gdLst>
                <a:gd name="connsiteX0" fmla="*/ 39170 w 38974"/>
                <a:gd name="connsiteY0" fmla="*/ 19592 h 38974"/>
                <a:gd name="connsiteX1" fmla="*/ 19682 w 38974"/>
                <a:gd name="connsiteY1" fmla="*/ 39080 h 38974"/>
                <a:gd name="connsiteX2" fmla="*/ 195 w 38974"/>
                <a:gd name="connsiteY2" fmla="*/ 19592 h 38974"/>
                <a:gd name="connsiteX3" fmla="*/ 19682 w 38974"/>
                <a:gd name="connsiteY3" fmla="*/ 105 h 38974"/>
                <a:gd name="connsiteX4" fmla="*/ 39170 w 38974"/>
                <a:gd name="connsiteY4" fmla="*/ 1959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2"/>
                  </a:moveTo>
                  <a:cubicBezTo>
                    <a:pt x="39170" y="30355"/>
                    <a:pt x="30445" y="39080"/>
                    <a:pt x="19682" y="39080"/>
                  </a:cubicBezTo>
                  <a:cubicBezTo>
                    <a:pt x="8920" y="39080"/>
                    <a:pt x="195" y="30355"/>
                    <a:pt x="195" y="19592"/>
                  </a:cubicBezTo>
                  <a:cubicBezTo>
                    <a:pt x="195" y="8830"/>
                    <a:pt x="8920" y="105"/>
                    <a:pt x="19682" y="105"/>
                  </a:cubicBezTo>
                  <a:cubicBezTo>
                    <a:pt x="30445" y="105"/>
                    <a:pt x="39170" y="8830"/>
                    <a:pt x="39170" y="1959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1058">
              <a:extLst>
                <a:ext uri="{FF2B5EF4-FFF2-40B4-BE49-F238E27FC236}">
                  <a16:creationId xmlns:a16="http://schemas.microsoft.com/office/drawing/2014/main" id="{FBFE6177-8FC7-982A-680C-F909261F2A44}"/>
                </a:ext>
              </a:extLst>
            </p:cNvPr>
            <p:cNvSpPr/>
            <p:nvPr/>
          </p:nvSpPr>
          <p:spPr>
            <a:xfrm>
              <a:off x="2938534" y="5141769"/>
              <a:ext cx="35460" cy="35460"/>
            </a:xfrm>
            <a:custGeom>
              <a:avLst/>
              <a:gdLst>
                <a:gd name="connsiteX0" fmla="*/ 39170 w 38974"/>
                <a:gd name="connsiteY0" fmla="*/ 19595 h 38974"/>
                <a:gd name="connsiteX1" fmla="*/ 19682 w 38974"/>
                <a:gd name="connsiteY1" fmla="*/ 39083 h 38974"/>
                <a:gd name="connsiteX2" fmla="*/ 195 w 38974"/>
                <a:gd name="connsiteY2" fmla="*/ 19595 h 38974"/>
                <a:gd name="connsiteX3" fmla="*/ 19682 w 38974"/>
                <a:gd name="connsiteY3" fmla="*/ 108 h 38974"/>
                <a:gd name="connsiteX4" fmla="*/ 39170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5"/>
                  </a:moveTo>
                  <a:cubicBezTo>
                    <a:pt x="39170" y="30358"/>
                    <a:pt x="30445" y="39083"/>
                    <a:pt x="19682" y="39083"/>
                  </a:cubicBezTo>
                  <a:cubicBezTo>
                    <a:pt x="8920" y="39083"/>
                    <a:pt x="195" y="30358"/>
                    <a:pt x="195" y="19595"/>
                  </a:cubicBezTo>
                  <a:cubicBezTo>
                    <a:pt x="195" y="8833"/>
                    <a:pt x="8920" y="108"/>
                    <a:pt x="19682" y="108"/>
                  </a:cubicBezTo>
                  <a:cubicBezTo>
                    <a:pt x="30445" y="108"/>
                    <a:pt x="39170" y="8833"/>
                    <a:pt x="39170" y="1959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059">
              <a:extLst>
                <a:ext uri="{FF2B5EF4-FFF2-40B4-BE49-F238E27FC236}">
                  <a16:creationId xmlns:a16="http://schemas.microsoft.com/office/drawing/2014/main" id="{9F83A424-0869-30A6-DD69-100AB1EE1095}"/>
                </a:ext>
              </a:extLst>
            </p:cNvPr>
            <p:cNvSpPr/>
            <p:nvPr/>
          </p:nvSpPr>
          <p:spPr>
            <a:xfrm>
              <a:off x="2938534" y="5126808"/>
              <a:ext cx="35460" cy="35460"/>
            </a:xfrm>
            <a:custGeom>
              <a:avLst/>
              <a:gdLst>
                <a:gd name="connsiteX0" fmla="*/ 39170 w 38974"/>
                <a:gd name="connsiteY0" fmla="*/ 19593 h 38974"/>
                <a:gd name="connsiteX1" fmla="*/ 19682 w 38974"/>
                <a:gd name="connsiteY1" fmla="*/ 39081 h 38974"/>
                <a:gd name="connsiteX2" fmla="*/ 195 w 38974"/>
                <a:gd name="connsiteY2" fmla="*/ 19593 h 38974"/>
                <a:gd name="connsiteX3" fmla="*/ 19682 w 38974"/>
                <a:gd name="connsiteY3" fmla="*/ 106 h 38974"/>
                <a:gd name="connsiteX4" fmla="*/ 39170 w 38974"/>
                <a:gd name="connsiteY4" fmla="*/ 1959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3"/>
                  </a:moveTo>
                  <a:cubicBezTo>
                    <a:pt x="39170" y="30356"/>
                    <a:pt x="30445" y="39081"/>
                    <a:pt x="19682" y="39081"/>
                  </a:cubicBezTo>
                  <a:cubicBezTo>
                    <a:pt x="8920" y="39081"/>
                    <a:pt x="195" y="30356"/>
                    <a:pt x="195" y="19593"/>
                  </a:cubicBezTo>
                  <a:cubicBezTo>
                    <a:pt x="195" y="8831"/>
                    <a:pt x="8920" y="106"/>
                    <a:pt x="19682" y="106"/>
                  </a:cubicBezTo>
                  <a:cubicBezTo>
                    <a:pt x="30445" y="106"/>
                    <a:pt x="39170" y="8831"/>
                    <a:pt x="39170" y="1959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060">
              <a:extLst>
                <a:ext uri="{FF2B5EF4-FFF2-40B4-BE49-F238E27FC236}">
                  <a16:creationId xmlns:a16="http://schemas.microsoft.com/office/drawing/2014/main" id="{ED87C8C2-6E41-0973-0957-7CE85C44A6CA}"/>
                </a:ext>
              </a:extLst>
            </p:cNvPr>
            <p:cNvSpPr/>
            <p:nvPr/>
          </p:nvSpPr>
          <p:spPr>
            <a:xfrm>
              <a:off x="2938534" y="5138099"/>
              <a:ext cx="35460" cy="35460"/>
            </a:xfrm>
            <a:custGeom>
              <a:avLst/>
              <a:gdLst>
                <a:gd name="connsiteX0" fmla="*/ 39170 w 38974"/>
                <a:gd name="connsiteY0" fmla="*/ 19595 h 38974"/>
                <a:gd name="connsiteX1" fmla="*/ 19682 w 38974"/>
                <a:gd name="connsiteY1" fmla="*/ 39082 h 38974"/>
                <a:gd name="connsiteX2" fmla="*/ 195 w 38974"/>
                <a:gd name="connsiteY2" fmla="*/ 19595 h 38974"/>
                <a:gd name="connsiteX3" fmla="*/ 19682 w 38974"/>
                <a:gd name="connsiteY3" fmla="*/ 107 h 38974"/>
                <a:gd name="connsiteX4" fmla="*/ 39170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5"/>
                  </a:moveTo>
                  <a:cubicBezTo>
                    <a:pt x="39170" y="30357"/>
                    <a:pt x="30445" y="39082"/>
                    <a:pt x="19682" y="39082"/>
                  </a:cubicBezTo>
                  <a:cubicBezTo>
                    <a:pt x="8920" y="39082"/>
                    <a:pt x="195" y="30357"/>
                    <a:pt x="195" y="19595"/>
                  </a:cubicBezTo>
                  <a:cubicBezTo>
                    <a:pt x="195" y="8832"/>
                    <a:pt x="8920" y="107"/>
                    <a:pt x="19682" y="107"/>
                  </a:cubicBezTo>
                  <a:cubicBezTo>
                    <a:pt x="30445" y="107"/>
                    <a:pt x="39170" y="8832"/>
                    <a:pt x="39170" y="1959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061">
              <a:extLst>
                <a:ext uri="{FF2B5EF4-FFF2-40B4-BE49-F238E27FC236}">
                  <a16:creationId xmlns:a16="http://schemas.microsoft.com/office/drawing/2014/main" id="{0E29FA0D-5A91-DCB4-C230-5128C8BAEC2C}"/>
                </a:ext>
              </a:extLst>
            </p:cNvPr>
            <p:cNvSpPr/>
            <p:nvPr/>
          </p:nvSpPr>
          <p:spPr>
            <a:xfrm>
              <a:off x="2938534" y="5136417"/>
              <a:ext cx="35460" cy="35460"/>
            </a:xfrm>
            <a:custGeom>
              <a:avLst/>
              <a:gdLst>
                <a:gd name="connsiteX0" fmla="*/ 39170 w 38974"/>
                <a:gd name="connsiteY0" fmla="*/ 19594 h 38974"/>
                <a:gd name="connsiteX1" fmla="*/ 19682 w 38974"/>
                <a:gd name="connsiteY1" fmla="*/ 39082 h 38974"/>
                <a:gd name="connsiteX2" fmla="*/ 195 w 38974"/>
                <a:gd name="connsiteY2" fmla="*/ 19594 h 38974"/>
                <a:gd name="connsiteX3" fmla="*/ 19682 w 38974"/>
                <a:gd name="connsiteY3" fmla="*/ 107 h 38974"/>
                <a:gd name="connsiteX4" fmla="*/ 39170 w 38974"/>
                <a:gd name="connsiteY4" fmla="*/ 1959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4"/>
                  </a:moveTo>
                  <a:cubicBezTo>
                    <a:pt x="39170" y="30357"/>
                    <a:pt x="30445" y="39082"/>
                    <a:pt x="19682" y="39082"/>
                  </a:cubicBezTo>
                  <a:cubicBezTo>
                    <a:pt x="8920" y="39082"/>
                    <a:pt x="195" y="30357"/>
                    <a:pt x="195" y="19594"/>
                  </a:cubicBezTo>
                  <a:cubicBezTo>
                    <a:pt x="195" y="8832"/>
                    <a:pt x="8920" y="107"/>
                    <a:pt x="19682" y="107"/>
                  </a:cubicBezTo>
                  <a:cubicBezTo>
                    <a:pt x="30445" y="107"/>
                    <a:pt x="39170" y="8832"/>
                    <a:pt x="39170" y="1959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062">
              <a:extLst>
                <a:ext uri="{FF2B5EF4-FFF2-40B4-BE49-F238E27FC236}">
                  <a16:creationId xmlns:a16="http://schemas.microsoft.com/office/drawing/2014/main" id="{57781AD4-6090-3FC2-037E-8978201FA0F5}"/>
                </a:ext>
              </a:extLst>
            </p:cNvPr>
            <p:cNvSpPr/>
            <p:nvPr/>
          </p:nvSpPr>
          <p:spPr>
            <a:xfrm>
              <a:off x="2938534" y="5126651"/>
              <a:ext cx="35460" cy="35460"/>
            </a:xfrm>
            <a:custGeom>
              <a:avLst/>
              <a:gdLst>
                <a:gd name="connsiteX0" fmla="*/ 39170 w 38974"/>
                <a:gd name="connsiteY0" fmla="*/ 19593 h 38974"/>
                <a:gd name="connsiteX1" fmla="*/ 19682 w 38974"/>
                <a:gd name="connsiteY1" fmla="*/ 39081 h 38974"/>
                <a:gd name="connsiteX2" fmla="*/ 195 w 38974"/>
                <a:gd name="connsiteY2" fmla="*/ 19593 h 38974"/>
                <a:gd name="connsiteX3" fmla="*/ 19682 w 38974"/>
                <a:gd name="connsiteY3" fmla="*/ 106 h 38974"/>
                <a:gd name="connsiteX4" fmla="*/ 39170 w 38974"/>
                <a:gd name="connsiteY4" fmla="*/ 1959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3"/>
                  </a:moveTo>
                  <a:cubicBezTo>
                    <a:pt x="39170" y="30356"/>
                    <a:pt x="30445" y="39081"/>
                    <a:pt x="19682" y="39081"/>
                  </a:cubicBezTo>
                  <a:cubicBezTo>
                    <a:pt x="8920" y="39081"/>
                    <a:pt x="195" y="30356"/>
                    <a:pt x="195" y="19593"/>
                  </a:cubicBezTo>
                  <a:cubicBezTo>
                    <a:pt x="195" y="8830"/>
                    <a:pt x="8920" y="106"/>
                    <a:pt x="19682" y="106"/>
                  </a:cubicBezTo>
                  <a:cubicBezTo>
                    <a:pt x="30445" y="106"/>
                    <a:pt x="39170" y="8830"/>
                    <a:pt x="39170" y="1959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1063">
              <a:extLst>
                <a:ext uri="{FF2B5EF4-FFF2-40B4-BE49-F238E27FC236}">
                  <a16:creationId xmlns:a16="http://schemas.microsoft.com/office/drawing/2014/main" id="{2FE45786-4983-7CD0-1041-F7F8176BE311}"/>
                </a:ext>
              </a:extLst>
            </p:cNvPr>
            <p:cNvSpPr/>
            <p:nvPr/>
          </p:nvSpPr>
          <p:spPr>
            <a:xfrm>
              <a:off x="3227310" y="5240609"/>
              <a:ext cx="35460" cy="35460"/>
            </a:xfrm>
            <a:custGeom>
              <a:avLst/>
              <a:gdLst>
                <a:gd name="connsiteX0" fmla="*/ 39208 w 38974"/>
                <a:gd name="connsiteY0" fmla="*/ 19608 h 38974"/>
                <a:gd name="connsiteX1" fmla="*/ 19721 w 38974"/>
                <a:gd name="connsiteY1" fmla="*/ 39096 h 38974"/>
                <a:gd name="connsiteX2" fmla="*/ 233 w 38974"/>
                <a:gd name="connsiteY2" fmla="*/ 19608 h 38974"/>
                <a:gd name="connsiteX3" fmla="*/ 19721 w 38974"/>
                <a:gd name="connsiteY3" fmla="*/ 121 h 38974"/>
                <a:gd name="connsiteX4" fmla="*/ 39208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8"/>
                  </a:moveTo>
                  <a:cubicBezTo>
                    <a:pt x="39208" y="30371"/>
                    <a:pt x="30483" y="39096"/>
                    <a:pt x="19721" y="39096"/>
                  </a:cubicBezTo>
                  <a:cubicBezTo>
                    <a:pt x="8958" y="39096"/>
                    <a:pt x="233" y="30371"/>
                    <a:pt x="233" y="19608"/>
                  </a:cubicBezTo>
                  <a:cubicBezTo>
                    <a:pt x="233" y="8846"/>
                    <a:pt x="8958" y="121"/>
                    <a:pt x="19721" y="121"/>
                  </a:cubicBezTo>
                  <a:cubicBezTo>
                    <a:pt x="30483" y="121"/>
                    <a:pt x="39208" y="8846"/>
                    <a:pt x="39208" y="1960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1064">
              <a:extLst>
                <a:ext uri="{FF2B5EF4-FFF2-40B4-BE49-F238E27FC236}">
                  <a16:creationId xmlns:a16="http://schemas.microsoft.com/office/drawing/2014/main" id="{0C5C26FB-9599-CA8C-1097-174AE6220B17}"/>
                </a:ext>
              </a:extLst>
            </p:cNvPr>
            <p:cNvSpPr/>
            <p:nvPr/>
          </p:nvSpPr>
          <p:spPr>
            <a:xfrm>
              <a:off x="3227310" y="5248403"/>
              <a:ext cx="35460" cy="35460"/>
            </a:xfrm>
            <a:custGeom>
              <a:avLst/>
              <a:gdLst>
                <a:gd name="connsiteX0" fmla="*/ 39208 w 38974"/>
                <a:gd name="connsiteY0" fmla="*/ 19609 h 38974"/>
                <a:gd name="connsiteX1" fmla="*/ 19721 w 38974"/>
                <a:gd name="connsiteY1" fmla="*/ 39097 h 38974"/>
                <a:gd name="connsiteX2" fmla="*/ 233 w 38974"/>
                <a:gd name="connsiteY2" fmla="*/ 19609 h 38974"/>
                <a:gd name="connsiteX3" fmla="*/ 19721 w 38974"/>
                <a:gd name="connsiteY3" fmla="*/ 122 h 38974"/>
                <a:gd name="connsiteX4" fmla="*/ 39208 w 38974"/>
                <a:gd name="connsiteY4" fmla="*/ 1960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9"/>
                  </a:moveTo>
                  <a:cubicBezTo>
                    <a:pt x="39208" y="30372"/>
                    <a:pt x="30483" y="39097"/>
                    <a:pt x="19721" y="39097"/>
                  </a:cubicBezTo>
                  <a:cubicBezTo>
                    <a:pt x="8958" y="39097"/>
                    <a:pt x="233" y="30372"/>
                    <a:pt x="233" y="19609"/>
                  </a:cubicBezTo>
                  <a:cubicBezTo>
                    <a:pt x="233" y="8847"/>
                    <a:pt x="8958" y="122"/>
                    <a:pt x="19721" y="122"/>
                  </a:cubicBezTo>
                  <a:cubicBezTo>
                    <a:pt x="30483" y="122"/>
                    <a:pt x="39208" y="8847"/>
                    <a:pt x="39208" y="1960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065">
              <a:extLst>
                <a:ext uri="{FF2B5EF4-FFF2-40B4-BE49-F238E27FC236}">
                  <a16:creationId xmlns:a16="http://schemas.microsoft.com/office/drawing/2014/main" id="{0BA1753E-72D7-A58C-DF65-DA706F347417}"/>
                </a:ext>
              </a:extLst>
            </p:cNvPr>
            <p:cNvSpPr/>
            <p:nvPr/>
          </p:nvSpPr>
          <p:spPr>
            <a:xfrm>
              <a:off x="3227310" y="5214218"/>
              <a:ext cx="35460" cy="35460"/>
            </a:xfrm>
            <a:custGeom>
              <a:avLst/>
              <a:gdLst>
                <a:gd name="connsiteX0" fmla="*/ 39208 w 38974"/>
                <a:gd name="connsiteY0" fmla="*/ 19605 h 38974"/>
                <a:gd name="connsiteX1" fmla="*/ 19721 w 38974"/>
                <a:gd name="connsiteY1" fmla="*/ 39092 h 38974"/>
                <a:gd name="connsiteX2" fmla="*/ 233 w 38974"/>
                <a:gd name="connsiteY2" fmla="*/ 19605 h 38974"/>
                <a:gd name="connsiteX3" fmla="*/ 19721 w 38974"/>
                <a:gd name="connsiteY3" fmla="*/ 117 h 38974"/>
                <a:gd name="connsiteX4" fmla="*/ 39208 w 38974"/>
                <a:gd name="connsiteY4" fmla="*/ 1960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5"/>
                  </a:moveTo>
                  <a:cubicBezTo>
                    <a:pt x="39208" y="30367"/>
                    <a:pt x="30483" y="39092"/>
                    <a:pt x="19721" y="39092"/>
                  </a:cubicBezTo>
                  <a:cubicBezTo>
                    <a:pt x="8958" y="39092"/>
                    <a:pt x="233" y="30367"/>
                    <a:pt x="233" y="19605"/>
                  </a:cubicBezTo>
                  <a:cubicBezTo>
                    <a:pt x="233" y="8842"/>
                    <a:pt x="8958" y="117"/>
                    <a:pt x="19721" y="117"/>
                  </a:cubicBezTo>
                  <a:cubicBezTo>
                    <a:pt x="30483" y="117"/>
                    <a:pt x="39208" y="8842"/>
                    <a:pt x="39208" y="1960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1066">
              <a:extLst>
                <a:ext uri="{FF2B5EF4-FFF2-40B4-BE49-F238E27FC236}">
                  <a16:creationId xmlns:a16="http://schemas.microsoft.com/office/drawing/2014/main" id="{7355FCBB-75EC-609F-5B20-5866738569C9}"/>
                </a:ext>
              </a:extLst>
            </p:cNvPr>
            <p:cNvSpPr/>
            <p:nvPr/>
          </p:nvSpPr>
          <p:spPr>
            <a:xfrm>
              <a:off x="3227310" y="5224812"/>
              <a:ext cx="35460" cy="35460"/>
            </a:xfrm>
            <a:custGeom>
              <a:avLst/>
              <a:gdLst>
                <a:gd name="connsiteX0" fmla="*/ 39208 w 38974"/>
                <a:gd name="connsiteY0" fmla="*/ 19606 h 38974"/>
                <a:gd name="connsiteX1" fmla="*/ 19721 w 38974"/>
                <a:gd name="connsiteY1" fmla="*/ 39094 h 38974"/>
                <a:gd name="connsiteX2" fmla="*/ 233 w 38974"/>
                <a:gd name="connsiteY2" fmla="*/ 19606 h 38974"/>
                <a:gd name="connsiteX3" fmla="*/ 19721 w 38974"/>
                <a:gd name="connsiteY3" fmla="*/ 119 h 38974"/>
                <a:gd name="connsiteX4" fmla="*/ 39208 w 38974"/>
                <a:gd name="connsiteY4" fmla="*/ 1960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6"/>
                  </a:moveTo>
                  <a:cubicBezTo>
                    <a:pt x="39208" y="30369"/>
                    <a:pt x="30483" y="39094"/>
                    <a:pt x="19721" y="39094"/>
                  </a:cubicBezTo>
                  <a:cubicBezTo>
                    <a:pt x="8958" y="39094"/>
                    <a:pt x="233" y="30369"/>
                    <a:pt x="233" y="19606"/>
                  </a:cubicBezTo>
                  <a:cubicBezTo>
                    <a:pt x="233" y="8844"/>
                    <a:pt x="8958" y="119"/>
                    <a:pt x="19721" y="119"/>
                  </a:cubicBezTo>
                  <a:cubicBezTo>
                    <a:pt x="30483" y="119"/>
                    <a:pt x="39208" y="8844"/>
                    <a:pt x="39208" y="1960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1067">
              <a:extLst>
                <a:ext uri="{FF2B5EF4-FFF2-40B4-BE49-F238E27FC236}">
                  <a16:creationId xmlns:a16="http://schemas.microsoft.com/office/drawing/2014/main" id="{3C7CFDFF-92EA-A60D-B730-678F3065419E}"/>
                </a:ext>
              </a:extLst>
            </p:cNvPr>
            <p:cNvSpPr/>
            <p:nvPr/>
          </p:nvSpPr>
          <p:spPr>
            <a:xfrm>
              <a:off x="3227310" y="5201766"/>
              <a:ext cx="35460" cy="35460"/>
            </a:xfrm>
            <a:custGeom>
              <a:avLst/>
              <a:gdLst>
                <a:gd name="connsiteX0" fmla="*/ 39208 w 38974"/>
                <a:gd name="connsiteY0" fmla="*/ 19603 h 38974"/>
                <a:gd name="connsiteX1" fmla="*/ 19721 w 38974"/>
                <a:gd name="connsiteY1" fmla="*/ 39091 h 38974"/>
                <a:gd name="connsiteX2" fmla="*/ 233 w 38974"/>
                <a:gd name="connsiteY2" fmla="*/ 19603 h 38974"/>
                <a:gd name="connsiteX3" fmla="*/ 19721 w 38974"/>
                <a:gd name="connsiteY3" fmla="*/ 116 h 38974"/>
                <a:gd name="connsiteX4" fmla="*/ 39208 w 38974"/>
                <a:gd name="connsiteY4" fmla="*/ 1960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3"/>
                  </a:moveTo>
                  <a:cubicBezTo>
                    <a:pt x="39208" y="30366"/>
                    <a:pt x="30483" y="39091"/>
                    <a:pt x="19721" y="39091"/>
                  </a:cubicBezTo>
                  <a:cubicBezTo>
                    <a:pt x="8958" y="39091"/>
                    <a:pt x="233" y="30366"/>
                    <a:pt x="233" y="19603"/>
                  </a:cubicBezTo>
                  <a:cubicBezTo>
                    <a:pt x="233" y="8840"/>
                    <a:pt x="8958" y="116"/>
                    <a:pt x="19721" y="116"/>
                  </a:cubicBezTo>
                  <a:cubicBezTo>
                    <a:pt x="30483" y="116"/>
                    <a:pt x="39208" y="8840"/>
                    <a:pt x="39208" y="1960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1068">
              <a:extLst>
                <a:ext uri="{FF2B5EF4-FFF2-40B4-BE49-F238E27FC236}">
                  <a16:creationId xmlns:a16="http://schemas.microsoft.com/office/drawing/2014/main" id="{DC16C5F5-68DF-10BA-F395-AFE6835D3302}"/>
                </a:ext>
              </a:extLst>
            </p:cNvPr>
            <p:cNvSpPr/>
            <p:nvPr/>
          </p:nvSpPr>
          <p:spPr>
            <a:xfrm>
              <a:off x="3227310" y="5200680"/>
              <a:ext cx="35460" cy="35460"/>
            </a:xfrm>
            <a:custGeom>
              <a:avLst/>
              <a:gdLst>
                <a:gd name="connsiteX0" fmla="*/ 39208 w 38974"/>
                <a:gd name="connsiteY0" fmla="*/ 19603 h 38974"/>
                <a:gd name="connsiteX1" fmla="*/ 19721 w 38974"/>
                <a:gd name="connsiteY1" fmla="*/ 39090 h 38974"/>
                <a:gd name="connsiteX2" fmla="*/ 233 w 38974"/>
                <a:gd name="connsiteY2" fmla="*/ 19603 h 38974"/>
                <a:gd name="connsiteX3" fmla="*/ 19721 w 38974"/>
                <a:gd name="connsiteY3" fmla="*/ 115 h 38974"/>
                <a:gd name="connsiteX4" fmla="*/ 39208 w 38974"/>
                <a:gd name="connsiteY4" fmla="*/ 1960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3"/>
                  </a:moveTo>
                  <a:cubicBezTo>
                    <a:pt x="39208" y="30366"/>
                    <a:pt x="30483" y="39090"/>
                    <a:pt x="19721" y="39090"/>
                  </a:cubicBezTo>
                  <a:cubicBezTo>
                    <a:pt x="8958" y="39090"/>
                    <a:pt x="233" y="30366"/>
                    <a:pt x="233" y="19603"/>
                  </a:cubicBezTo>
                  <a:cubicBezTo>
                    <a:pt x="233" y="8840"/>
                    <a:pt x="8958" y="115"/>
                    <a:pt x="19721" y="115"/>
                  </a:cubicBezTo>
                  <a:cubicBezTo>
                    <a:pt x="30483" y="115"/>
                    <a:pt x="39208" y="8840"/>
                    <a:pt x="39208" y="1960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1069">
              <a:extLst>
                <a:ext uri="{FF2B5EF4-FFF2-40B4-BE49-F238E27FC236}">
                  <a16:creationId xmlns:a16="http://schemas.microsoft.com/office/drawing/2014/main" id="{9B324C38-0BFE-9591-02E6-629BAEA61030}"/>
                </a:ext>
              </a:extLst>
            </p:cNvPr>
            <p:cNvSpPr/>
            <p:nvPr/>
          </p:nvSpPr>
          <p:spPr>
            <a:xfrm>
              <a:off x="3227310" y="5227961"/>
              <a:ext cx="35460" cy="35460"/>
            </a:xfrm>
            <a:custGeom>
              <a:avLst/>
              <a:gdLst>
                <a:gd name="connsiteX0" fmla="*/ 39208 w 38974"/>
                <a:gd name="connsiteY0" fmla="*/ 19607 h 38974"/>
                <a:gd name="connsiteX1" fmla="*/ 19721 w 38974"/>
                <a:gd name="connsiteY1" fmla="*/ 39094 h 38974"/>
                <a:gd name="connsiteX2" fmla="*/ 233 w 38974"/>
                <a:gd name="connsiteY2" fmla="*/ 19607 h 38974"/>
                <a:gd name="connsiteX3" fmla="*/ 19721 w 38974"/>
                <a:gd name="connsiteY3" fmla="*/ 119 h 38974"/>
                <a:gd name="connsiteX4" fmla="*/ 39208 w 38974"/>
                <a:gd name="connsiteY4" fmla="*/ 1960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7"/>
                  </a:moveTo>
                  <a:cubicBezTo>
                    <a:pt x="39208" y="30369"/>
                    <a:pt x="30483" y="39094"/>
                    <a:pt x="19721" y="39094"/>
                  </a:cubicBezTo>
                  <a:cubicBezTo>
                    <a:pt x="8958" y="39094"/>
                    <a:pt x="233" y="30369"/>
                    <a:pt x="233" y="19607"/>
                  </a:cubicBezTo>
                  <a:cubicBezTo>
                    <a:pt x="233" y="8844"/>
                    <a:pt x="8958" y="119"/>
                    <a:pt x="19721" y="119"/>
                  </a:cubicBezTo>
                  <a:cubicBezTo>
                    <a:pt x="30483" y="119"/>
                    <a:pt x="39208" y="8844"/>
                    <a:pt x="39208" y="1960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1070">
              <a:extLst>
                <a:ext uri="{FF2B5EF4-FFF2-40B4-BE49-F238E27FC236}">
                  <a16:creationId xmlns:a16="http://schemas.microsoft.com/office/drawing/2014/main" id="{2449AEF9-CFA8-88B3-2A2E-5D79A8F65AFC}"/>
                </a:ext>
              </a:extLst>
            </p:cNvPr>
            <p:cNvSpPr/>
            <p:nvPr/>
          </p:nvSpPr>
          <p:spPr>
            <a:xfrm>
              <a:off x="3227310" y="5210869"/>
              <a:ext cx="35460" cy="35460"/>
            </a:xfrm>
            <a:custGeom>
              <a:avLst/>
              <a:gdLst>
                <a:gd name="connsiteX0" fmla="*/ 39208 w 38974"/>
                <a:gd name="connsiteY0" fmla="*/ 19604 h 38974"/>
                <a:gd name="connsiteX1" fmla="*/ 19721 w 38974"/>
                <a:gd name="connsiteY1" fmla="*/ 39092 h 38974"/>
                <a:gd name="connsiteX2" fmla="*/ 233 w 38974"/>
                <a:gd name="connsiteY2" fmla="*/ 19604 h 38974"/>
                <a:gd name="connsiteX3" fmla="*/ 19721 w 38974"/>
                <a:gd name="connsiteY3" fmla="*/ 117 h 38974"/>
                <a:gd name="connsiteX4" fmla="*/ 39208 w 38974"/>
                <a:gd name="connsiteY4" fmla="*/ 1960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4"/>
                  </a:moveTo>
                  <a:cubicBezTo>
                    <a:pt x="39208" y="30367"/>
                    <a:pt x="30483" y="39092"/>
                    <a:pt x="19721" y="39092"/>
                  </a:cubicBezTo>
                  <a:cubicBezTo>
                    <a:pt x="8958" y="39092"/>
                    <a:pt x="233" y="30367"/>
                    <a:pt x="233" y="19604"/>
                  </a:cubicBezTo>
                  <a:cubicBezTo>
                    <a:pt x="233" y="8842"/>
                    <a:pt x="8958" y="117"/>
                    <a:pt x="19721" y="117"/>
                  </a:cubicBezTo>
                  <a:cubicBezTo>
                    <a:pt x="30483" y="117"/>
                    <a:pt x="39208" y="8842"/>
                    <a:pt x="39208" y="1960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1071">
              <a:extLst>
                <a:ext uri="{FF2B5EF4-FFF2-40B4-BE49-F238E27FC236}">
                  <a16:creationId xmlns:a16="http://schemas.microsoft.com/office/drawing/2014/main" id="{9C6D9062-E993-24AA-F536-4B24DEEB6FEB}"/>
                </a:ext>
              </a:extLst>
            </p:cNvPr>
            <p:cNvSpPr/>
            <p:nvPr/>
          </p:nvSpPr>
          <p:spPr>
            <a:xfrm>
              <a:off x="3227310" y="5239372"/>
              <a:ext cx="35460" cy="35460"/>
            </a:xfrm>
            <a:custGeom>
              <a:avLst/>
              <a:gdLst>
                <a:gd name="connsiteX0" fmla="*/ 39208 w 38974"/>
                <a:gd name="connsiteY0" fmla="*/ 19608 h 38974"/>
                <a:gd name="connsiteX1" fmla="*/ 19721 w 38974"/>
                <a:gd name="connsiteY1" fmla="*/ 39096 h 38974"/>
                <a:gd name="connsiteX2" fmla="*/ 233 w 38974"/>
                <a:gd name="connsiteY2" fmla="*/ 19608 h 38974"/>
                <a:gd name="connsiteX3" fmla="*/ 19721 w 38974"/>
                <a:gd name="connsiteY3" fmla="*/ 121 h 38974"/>
                <a:gd name="connsiteX4" fmla="*/ 39208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8"/>
                  </a:moveTo>
                  <a:cubicBezTo>
                    <a:pt x="39208" y="30371"/>
                    <a:pt x="30483" y="39096"/>
                    <a:pt x="19721" y="39096"/>
                  </a:cubicBezTo>
                  <a:cubicBezTo>
                    <a:pt x="8958" y="39096"/>
                    <a:pt x="233" y="30371"/>
                    <a:pt x="233" y="19608"/>
                  </a:cubicBezTo>
                  <a:cubicBezTo>
                    <a:pt x="233" y="8845"/>
                    <a:pt x="8958" y="121"/>
                    <a:pt x="19721" y="121"/>
                  </a:cubicBezTo>
                  <a:cubicBezTo>
                    <a:pt x="30483" y="121"/>
                    <a:pt x="39208" y="8845"/>
                    <a:pt x="39208" y="1960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1072">
              <a:extLst>
                <a:ext uri="{FF2B5EF4-FFF2-40B4-BE49-F238E27FC236}">
                  <a16:creationId xmlns:a16="http://schemas.microsoft.com/office/drawing/2014/main" id="{4D3ACFA7-7A35-5D57-1623-90349CE9A4B6}"/>
                </a:ext>
              </a:extLst>
            </p:cNvPr>
            <p:cNvSpPr/>
            <p:nvPr/>
          </p:nvSpPr>
          <p:spPr>
            <a:xfrm>
              <a:off x="3227310" y="5205934"/>
              <a:ext cx="35460" cy="35460"/>
            </a:xfrm>
            <a:custGeom>
              <a:avLst/>
              <a:gdLst>
                <a:gd name="connsiteX0" fmla="*/ 39208 w 38974"/>
                <a:gd name="connsiteY0" fmla="*/ 19604 h 38974"/>
                <a:gd name="connsiteX1" fmla="*/ 19721 w 38974"/>
                <a:gd name="connsiteY1" fmla="*/ 39091 h 38974"/>
                <a:gd name="connsiteX2" fmla="*/ 233 w 38974"/>
                <a:gd name="connsiteY2" fmla="*/ 19604 h 38974"/>
                <a:gd name="connsiteX3" fmla="*/ 19721 w 38974"/>
                <a:gd name="connsiteY3" fmla="*/ 116 h 38974"/>
                <a:gd name="connsiteX4" fmla="*/ 39208 w 38974"/>
                <a:gd name="connsiteY4" fmla="*/ 1960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4"/>
                  </a:moveTo>
                  <a:cubicBezTo>
                    <a:pt x="39208" y="30366"/>
                    <a:pt x="30483" y="39091"/>
                    <a:pt x="19721" y="39091"/>
                  </a:cubicBezTo>
                  <a:cubicBezTo>
                    <a:pt x="8958" y="39091"/>
                    <a:pt x="233" y="30366"/>
                    <a:pt x="233" y="19604"/>
                  </a:cubicBezTo>
                  <a:cubicBezTo>
                    <a:pt x="233" y="8841"/>
                    <a:pt x="8958" y="116"/>
                    <a:pt x="19721" y="116"/>
                  </a:cubicBezTo>
                  <a:cubicBezTo>
                    <a:pt x="30483" y="116"/>
                    <a:pt x="39208" y="8841"/>
                    <a:pt x="39208" y="1960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1073">
              <a:extLst>
                <a:ext uri="{FF2B5EF4-FFF2-40B4-BE49-F238E27FC236}">
                  <a16:creationId xmlns:a16="http://schemas.microsoft.com/office/drawing/2014/main" id="{2EB9AA66-994E-04B7-4A8C-54DF52243B91}"/>
                </a:ext>
              </a:extLst>
            </p:cNvPr>
            <p:cNvSpPr/>
            <p:nvPr/>
          </p:nvSpPr>
          <p:spPr>
            <a:xfrm>
              <a:off x="3496836" y="5316154"/>
              <a:ext cx="35460" cy="35460"/>
            </a:xfrm>
            <a:custGeom>
              <a:avLst/>
              <a:gdLst>
                <a:gd name="connsiteX0" fmla="*/ 39244 w 38974"/>
                <a:gd name="connsiteY0" fmla="*/ 19618 h 38974"/>
                <a:gd name="connsiteX1" fmla="*/ 19756 w 38974"/>
                <a:gd name="connsiteY1" fmla="*/ 39106 h 38974"/>
                <a:gd name="connsiteX2" fmla="*/ 269 w 38974"/>
                <a:gd name="connsiteY2" fmla="*/ 19618 h 38974"/>
                <a:gd name="connsiteX3" fmla="*/ 19756 w 38974"/>
                <a:gd name="connsiteY3" fmla="*/ 131 h 38974"/>
                <a:gd name="connsiteX4" fmla="*/ 39244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8"/>
                  </a:moveTo>
                  <a:cubicBezTo>
                    <a:pt x="39244" y="30381"/>
                    <a:pt x="30519" y="39106"/>
                    <a:pt x="19756" y="39106"/>
                  </a:cubicBezTo>
                  <a:cubicBezTo>
                    <a:pt x="8994" y="39106"/>
                    <a:pt x="269" y="30381"/>
                    <a:pt x="269" y="19618"/>
                  </a:cubicBezTo>
                  <a:cubicBezTo>
                    <a:pt x="269" y="8856"/>
                    <a:pt x="8994" y="131"/>
                    <a:pt x="19756" y="131"/>
                  </a:cubicBezTo>
                  <a:cubicBezTo>
                    <a:pt x="30519" y="131"/>
                    <a:pt x="39244" y="8856"/>
                    <a:pt x="39244" y="1961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1074">
              <a:extLst>
                <a:ext uri="{FF2B5EF4-FFF2-40B4-BE49-F238E27FC236}">
                  <a16:creationId xmlns:a16="http://schemas.microsoft.com/office/drawing/2014/main" id="{B437AB6C-2ACF-0796-4FDE-03716556F5F3}"/>
                </a:ext>
              </a:extLst>
            </p:cNvPr>
            <p:cNvSpPr/>
            <p:nvPr/>
          </p:nvSpPr>
          <p:spPr>
            <a:xfrm>
              <a:off x="3496836" y="5316556"/>
              <a:ext cx="35460" cy="35460"/>
            </a:xfrm>
            <a:custGeom>
              <a:avLst/>
              <a:gdLst>
                <a:gd name="connsiteX0" fmla="*/ 39244 w 38974"/>
                <a:gd name="connsiteY0" fmla="*/ 19618 h 38974"/>
                <a:gd name="connsiteX1" fmla="*/ 19756 w 38974"/>
                <a:gd name="connsiteY1" fmla="*/ 39106 h 38974"/>
                <a:gd name="connsiteX2" fmla="*/ 269 w 38974"/>
                <a:gd name="connsiteY2" fmla="*/ 19618 h 38974"/>
                <a:gd name="connsiteX3" fmla="*/ 19756 w 38974"/>
                <a:gd name="connsiteY3" fmla="*/ 131 h 38974"/>
                <a:gd name="connsiteX4" fmla="*/ 39244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8"/>
                  </a:moveTo>
                  <a:cubicBezTo>
                    <a:pt x="39244" y="30381"/>
                    <a:pt x="30519" y="39106"/>
                    <a:pt x="19756" y="39106"/>
                  </a:cubicBezTo>
                  <a:cubicBezTo>
                    <a:pt x="8994" y="39106"/>
                    <a:pt x="269" y="30381"/>
                    <a:pt x="269" y="19618"/>
                  </a:cubicBezTo>
                  <a:cubicBezTo>
                    <a:pt x="269" y="8856"/>
                    <a:pt x="8994" y="131"/>
                    <a:pt x="19756" y="131"/>
                  </a:cubicBezTo>
                  <a:cubicBezTo>
                    <a:pt x="30519" y="131"/>
                    <a:pt x="39244" y="8856"/>
                    <a:pt x="39244" y="1961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1075">
              <a:extLst>
                <a:ext uri="{FF2B5EF4-FFF2-40B4-BE49-F238E27FC236}">
                  <a16:creationId xmlns:a16="http://schemas.microsoft.com/office/drawing/2014/main" id="{5DCECDB8-9365-A138-FDF5-D992B91EE71A}"/>
                </a:ext>
              </a:extLst>
            </p:cNvPr>
            <p:cNvSpPr/>
            <p:nvPr/>
          </p:nvSpPr>
          <p:spPr>
            <a:xfrm>
              <a:off x="3496836" y="5312305"/>
              <a:ext cx="35460" cy="35460"/>
            </a:xfrm>
            <a:custGeom>
              <a:avLst/>
              <a:gdLst>
                <a:gd name="connsiteX0" fmla="*/ 39244 w 38974"/>
                <a:gd name="connsiteY0" fmla="*/ 19618 h 38974"/>
                <a:gd name="connsiteX1" fmla="*/ 19756 w 38974"/>
                <a:gd name="connsiteY1" fmla="*/ 39105 h 38974"/>
                <a:gd name="connsiteX2" fmla="*/ 269 w 38974"/>
                <a:gd name="connsiteY2" fmla="*/ 19618 h 38974"/>
                <a:gd name="connsiteX3" fmla="*/ 19756 w 38974"/>
                <a:gd name="connsiteY3" fmla="*/ 130 h 38974"/>
                <a:gd name="connsiteX4" fmla="*/ 39244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8"/>
                  </a:moveTo>
                  <a:cubicBezTo>
                    <a:pt x="39244" y="30380"/>
                    <a:pt x="30519" y="39105"/>
                    <a:pt x="19756" y="39105"/>
                  </a:cubicBezTo>
                  <a:cubicBezTo>
                    <a:pt x="8994" y="39105"/>
                    <a:pt x="269" y="30380"/>
                    <a:pt x="269" y="19618"/>
                  </a:cubicBezTo>
                  <a:cubicBezTo>
                    <a:pt x="269" y="8855"/>
                    <a:pt x="8994" y="130"/>
                    <a:pt x="19756" y="130"/>
                  </a:cubicBezTo>
                  <a:cubicBezTo>
                    <a:pt x="30519" y="130"/>
                    <a:pt x="39244" y="8855"/>
                    <a:pt x="39244" y="1961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1076">
              <a:extLst>
                <a:ext uri="{FF2B5EF4-FFF2-40B4-BE49-F238E27FC236}">
                  <a16:creationId xmlns:a16="http://schemas.microsoft.com/office/drawing/2014/main" id="{A632A923-55F7-B74C-33E9-293A8E562971}"/>
                </a:ext>
              </a:extLst>
            </p:cNvPr>
            <p:cNvSpPr/>
            <p:nvPr/>
          </p:nvSpPr>
          <p:spPr>
            <a:xfrm>
              <a:off x="3496836" y="5207573"/>
              <a:ext cx="35460" cy="35460"/>
            </a:xfrm>
            <a:custGeom>
              <a:avLst/>
              <a:gdLst>
                <a:gd name="connsiteX0" fmla="*/ 39244 w 38974"/>
                <a:gd name="connsiteY0" fmla="*/ 19604 h 38974"/>
                <a:gd name="connsiteX1" fmla="*/ 19756 w 38974"/>
                <a:gd name="connsiteY1" fmla="*/ 39091 h 38974"/>
                <a:gd name="connsiteX2" fmla="*/ 269 w 38974"/>
                <a:gd name="connsiteY2" fmla="*/ 19604 h 38974"/>
                <a:gd name="connsiteX3" fmla="*/ 19756 w 38974"/>
                <a:gd name="connsiteY3" fmla="*/ 116 h 38974"/>
                <a:gd name="connsiteX4" fmla="*/ 39244 w 38974"/>
                <a:gd name="connsiteY4" fmla="*/ 1960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04"/>
                  </a:moveTo>
                  <a:cubicBezTo>
                    <a:pt x="39244" y="30367"/>
                    <a:pt x="30519" y="39091"/>
                    <a:pt x="19756" y="39091"/>
                  </a:cubicBezTo>
                  <a:cubicBezTo>
                    <a:pt x="8994" y="39091"/>
                    <a:pt x="269" y="30367"/>
                    <a:pt x="269" y="19604"/>
                  </a:cubicBezTo>
                  <a:cubicBezTo>
                    <a:pt x="269" y="8841"/>
                    <a:pt x="8994" y="116"/>
                    <a:pt x="19756" y="116"/>
                  </a:cubicBezTo>
                  <a:cubicBezTo>
                    <a:pt x="30519" y="116"/>
                    <a:pt x="39244" y="8841"/>
                    <a:pt x="39244" y="1960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1077">
              <a:extLst>
                <a:ext uri="{FF2B5EF4-FFF2-40B4-BE49-F238E27FC236}">
                  <a16:creationId xmlns:a16="http://schemas.microsoft.com/office/drawing/2014/main" id="{2CE85A4B-BDB1-9B35-D43E-1B52306B840B}"/>
                </a:ext>
              </a:extLst>
            </p:cNvPr>
            <p:cNvSpPr/>
            <p:nvPr/>
          </p:nvSpPr>
          <p:spPr>
            <a:xfrm>
              <a:off x="3496836" y="5347683"/>
              <a:ext cx="35460" cy="35460"/>
            </a:xfrm>
            <a:custGeom>
              <a:avLst/>
              <a:gdLst>
                <a:gd name="connsiteX0" fmla="*/ 39244 w 38974"/>
                <a:gd name="connsiteY0" fmla="*/ 19623 h 38974"/>
                <a:gd name="connsiteX1" fmla="*/ 19756 w 38974"/>
                <a:gd name="connsiteY1" fmla="*/ 39110 h 38974"/>
                <a:gd name="connsiteX2" fmla="*/ 269 w 38974"/>
                <a:gd name="connsiteY2" fmla="*/ 19623 h 38974"/>
                <a:gd name="connsiteX3" fmla="*/ 19756 w 38974"/>
                <a:gd name="connsiteY3" fmla="*/ 135 h 38974"/>
                <a:gd name="connsiteX4" fmla="*/ 39244 w 38974"/>
                <a:gd name="connsiteY4" fmla="*/ 1962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23"/>
                  </a:moveTo>
                  <a:cubicBezTo>
                    <a:pt x="39244" y="30385"/>
                    <a:pt x="30519" y="39110"/>
                    <a:pt x="19756" y="39110"/>
                  </a:cubicBezTo>
                  <a:cubicBezTo>
                    <a:pt x="8994" y="39110"/>
                    <a:pt x="269" y="30385"/>
                    <a:pt x="269" y="19623"/>
                  </a:cubicBezTo>
                  <a:cubicBezTo>
                    <a:pt x="269" y="8860"/>
                    <a:pt x="8994" y="135"/>
                    <a:pt x="19756" y="135"/>
                  </a:cubicBezTo>
                  <a:cubicBezTo>
                    <a:pt x="30519" y="135"/>
                    <a:pt x="39244" y="8860"/>
                    <a:pt x="39244" y="1962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1078">
              <a:extLst>
                <a:ext uri="{FF2B5EF4-FFF2-40B4-BE49-F238E27FC236}">
                  <a16:creationId xmlns:a16="http://schemas.microsoft.com/office/drawing/2014/main" id="{F8B74E3F-6CD9-4026-899A-9A75BF04347E}"/>
                </a:ext>
              </a:extLst>
            </p:cNvPr>
            <p:cNvSpPr/>
            <p:nvPr/>
          </p:nvSpPr>
          <p:spPr>
            <a:xfrm>
              <a:off x="3496836" y="5335651"/>
              <a:ext cx="35460" cy="35460"/>
            </a:xfrm>
            <a:custGeom>
              <a:avLst/>
              <a:gdLst>
                <a:gd name="connsiteX0" fmla="*/ 39244 w 38974"/>
                <a:gd name="connsiteY0" fmla="*/ 19621 h 38974"/>
                <a:gd name="connsiteX1" fmla="*/ 19756 w 38974"/>
                <a:gd name="connsiteY1" fmla="*/ 39108 h 38974"/>
                <a:gd name="connsiteX2" fmla="*/ 269 w 38974"/>
                <a:gd name="connsiteY2" fmla="*/ 19621 h 38974"/>
                <a:gd name="connsiteX3" fmla="*/ 19756 w 38974"/>
                <a:gd name="connsiteY3" fmla="*/ 133 h 38974"/>
                <a:gd name="connsiteX4" fmla="*/ 39244 w 38974"/>
                <a:gd name="connsiteY4" fmla="*/ 1962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21"/>
                  </a:moveTo>
                  <a:cubicBezTo>
                    <a:pt x="39244" y="30384"/>
                    <a:pt x="30519" y="39108"/>
                    <a:pt x="19756" y="39108"/>
                  </a:cubicBezTo>
                  <a:cubicBezTo>
                    <a:pt x="8994" y="39108"/>
                    <a:pt x="269" y="30384"/>
                    <a:pt x="269" y="19621"/>
                  </a:cubicBezTo>
                  <a:cubicBezTo>
                    <a:pt x="269" y="8858"/>
                    <a:pt x="8994" y="133"/>
                    <a:pt x="19756" y="133"/>
                  </a:cubicBezTo>
                  <a:cubicBezTo>
                    <a:pt x="30519" y="133"/>
                    <a:pt x="39244" y="8858"/>
                    <a:pt x="39244" y="1962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1079">
              <a:extLst>
                <a:ext uri="{FF2B5EF4-FFF2-40B4-BE49-F238E27FC236}">
                  <a16:creationId xmlns:a16="http://schemas.microsoft.com/office/drawing/2014/main" id="{4824F958-0B16-A7E8-9AFC-B8C2ABE369A7}"/>
                </a:ext>
              </a:extLst>
            </p:cNvPr>
            <p:cNvSpPr/>
            <p:nvPr/>
          </p:nvSpPr>
          <p:spPr>
            <a:xfrm>
              <a:off x="3496836" y="5297560"/>
              <a:ext cx="35460" cy="35460"/>
            </a:xfrm>
            <a:custGeom>
              <a:avLst/>
              <a:gdLst>
                <a:gd name="connsiteX0" fmla="*/ 39244 w 38974"/>
                <a:gd name="connsiteY0" fmla="*/ 19616 h 38974"/>
                <a:gd name="connsiteX1" fmla="*/ 19756 w 38974"/>
                <a:gd name="connsiteY1" fmla="*/ 39103 h 38974"/>
                <a:gd name="connsiteX2" fmla="*/ 269 w 38974"/>
                <a:gd name="connsiteY2" fmla="*/ 19616 h 38974"/>
                <a:gd name="connsiteX3" fmla="*/ 19756 w 38974"/>
                <a:gd name="connsiteY3" fmla="*/ 128 h 38974"/>
                <a:gd name="connsiteX4" fmla="*/ 39244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6"/>
                  </a:moveTo>
                  <a:cubicBezTo>
                    <a:pt x="39244" y="30379"/>
                    <a:pt x="30519" y="39103"/>
                    <a:pt x="19756" y="39103"/>
                  </a:cubicBezTo>
                  <a:cubicBezTo>
                    <a:pt x="8994" y="39103"/>
                    <a:pt x="269" y="30379"/>
                    <a:pt x="269" y="19616"/>
                  </a:cubicBezTo>
                  <a:cubicBezTo>
                    <a:pt x="269" y="8853"/>
                    <a:pt x="8994" y="128"/>
                    <a:pt x="19756" y="128"/>
                  </a:cubicBezTo>
                  <a:cubicBezTo>
                    <a:pt x="30519" y="128"/>
                    <a:pt x="39244" y="8853"/>
                    <a:pt x="39244" y="1961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1080">
              <a:extLst>
                <a:ext uri="{FF2B5EF4-FFF2-40B4-BE49-F238E27FC236}">
                  <a16:creationId xmlns:a16="http://schemas.microsoft.com/office/drawing/2014/main" id="{493FB228-C997-F734-4590-8CA822FF87D0}"/>
                </a:ext>
              </a:extLst>
            </p:cNvPr>
            <p:cNvSpPr/>
            <p:nvPr/>
          </p:nvSpPr>
          <p:spPr>
            <a:xfrm>
              <a:off x="3496836" y="5290049"/>
              <a:ext cx="35460" cy="35460"/>
            </a:xfrm>
            <a:custGeom>
              <a:avLst/>
              <a:gdLst>
                <a:gd name="connsiteX0" fmla="*/ 39244 w 38974"/>
                <a:gd name="connsiteY0" fmla="*/ 19615 h 38974"/>
                <a:gd name="connsiteX1" fmla="*/ 19756 w 38974"/>
                <a:gd name="connsiteY1" fmla="*/ 39102 h 38974"/>
                <a:gd name="connsiteX2" fmla="*/ 269 w 38974"/>
                <a:gd name="connsiteY2" fmla="*/ 19615 h 38974"/>
                <a:gd name="connsiteX3" fmla="*/ 19756 w 38974"/>
                <a:gd name="connsiteY3" fmla="*/ 127 h 38974"/>
                <a:gd name="connsiteX4" fmla="*/ 39244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5"/>
                  </a:moveTo>
                  <a:cubicBezTo>
                    <a:pt x="39244" y="30378"/>
                    <a:pt x="30519" y="39102"/>
                    <a:pt x="19756" y="39102"/>
                  </a:cubicBezTo>
                  <a:cubicBezTo>
                    <a:pt x="8994" y="39102"/>
                    <a:pt x="269" y="30378"/>
                    <a:pt x="269" y="19615"/>
                  </a:cubicBezTo>
                  <a:cubicBezTo>
                    <a:pt x="269" y="8852"/>
                    <a:pt x="8994" y="127"/>
                    <a:pt x="19756" y="127"/>
                  </a:cubicBezTo>
                  <a:cubicBezTo>
                    <a:pt x="30519" y="127"/>
                    <a:pt x="39244" y="8852"/>
                    <a:pt x="39244" y="1961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1081">
              <a:extLst>
                <a:ext uri="{FF2B5EF4-FFF2-40B4-BE49-F238E27FC236}">
                  <a16:creationId xmlns:a16="http://schemas.microsoft.com/office/drawing/2014/main" id="{A690E1D5-87AA-CC0C-7C8D-AA5D0A4801A8}"/>
                </a:ext>
              </a:extLst>
            </p:cNvPr>
            <p:cNvSpPr/>
            <p:nvPr/>
          </p:nvSpPr>
          <p:spPr>
            <a:xfrm>
              <a:off x="3496836" y="5304866"/>
              <a:ext cx="35460" cy="35460"/>
            </a:xfrm>
            <a:custGeom>
              <a:avLst/>
              <a:gdLst>
                <a:gd name="connsiteX0" fmla="*/ 39244 w 38974"/>
                <a:gd name="connsiteY0" fmla="*/ 19617 h 38974"/>
                <a:gd name="connsiteX1" fmla="*/ 19756 w 38974"/>
                <a:gd name="connsiteY1" fmla="*/ 39104 h 38974"/>
                <a:gd name="connsiteX2" fmla="*/ 269 w 38974"/>
                <a:gd name="connsiteY2" fmla="*/ 19617 h 38974"/>
                <a:gd name="connsiteX3" fmla="*/ 19756 w 38974"/>
                <a:gd name="connsiteY3" fmla="*/ 129 h 38974"/>
                <a:gd name="connsiteX4" fmla="*/ 39244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7"/>
                  </a:moveTo>
                  <a:cubicBezTo>
                    <a:pt x="39244" y="30379"/>
                    <a:pt x="30519" y="39104"/>
                    <a:pt x="19756" y="39104"/>
                  </a:cubicBezTo>
                  <a:cubicBezTo>
                    <a:pt x="8994" y="39104"/>
                    <a:pt x="269" y="30379"/>
                    <a:pt x="269" y="19617"/>
                  </a:cubicBezTo>
                  <a:cubicBezTo>
                    <a:pt x="269" y="8854"/>
                    <a:pt x="8994" y="129"/>
                    <a:pt x="19756" y="129"/>
                  </a:cubicBezTo>
                  <a:cubicBezTo>
                    <a:pt x="30519" y="129"/>
                    <a:pt x="39244" y="8854"/>
                    <a:pt x="39244" y="1961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1082">
              <a:extLst>
                <a:ext uri="{FF2B5EF4-FFF2-40B4-BE49-F238E27FC236}">
                  <a16:creationId xmlns:a16="http://schemas.microsoft.com/office/drawing/2014/main" id="{6A414B82-317E-EE31-E5D4-86056A640D2D}"/>
                </a:ext>
              </a:extLst>
            </p:cNvPr>
            <p:cNvSpPr/>
            <p:nvPr/>
          </p:nvSpPr>
          <p:spPr>
            <a:xfrm>
              <a:off x="3496836" y="5322485"/>
              <a:ext cx="35460" cy="35460"/>
            </a:xfrm>
            <a:custGeom>
              <a:avLst/>
              <a:gdLst>
                <a:gd name="connsiteX0" fmla="*/ 39244 w 38974"/>
                <a:gd name="connsiteY0" fmla="*/ 19619 h 38974"/>
                <a:gd name="connsiteX1" fmla="*/ 19756 w 38974"/>
                <a:gd name="connsiteY1" fmla="*/ 39107 h 38974"/>
                <a:gd name="connsiteX2" fmla="*/ 269 w 38974"/>
                <a:gd name="connsiteY2" fmla="*/ 19619 h 38974"/>
                <a:gd name="connsiteX3" fmla="*/ 19756 w 38974"/>
                <a:gd name="connsiteY3" fmla="*/ 132 h 38974"/>
                <a:gd name="connsiteX4" fmla="*/ 39244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9"/>
                  </a:moveTo>
                  <a:cubicBezTo>
                    <a:pt x="39244" y="30382"/>
                    <a:pt x="30519" y="39107"/>
                    <a:pt x="19756" y="39107"/>
                  </a:cubicBezTo>
                  <a:cubicBezTo>
                    <a:pt x="8994" y="39107"/>
                    <a:pt x="269" y="30382"/>
                    <a:pt x="269" y="19619"/>
                  </a:cubicBezTo>
                  <a:cubicBezTo>
                    <a:pt x="269" y="8857"/>
                    <a:pt x="8994" y="132"/>
                    <a:pt x="19756" y="132"/>
                  </a:cubicBezTo>
                  <a:cubicBezTo>
                    <a:pt x="30519" y="132"/>
                    <a:pt x="39244" y="8857"/>
                    <a:pt x="39244" y="1961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1083">
              <a:extLst>
                <a:ext uri="{FF2B5EF4-FFF2-40B4-BE49-F238E27FC236}">
                  <a16:creationId xmlns:a16="http://schemas.microsoft.com/office/drawing/2014/main" id="{6C147B14-4FE6-2DC2-E4C5-A72294FEB3B3}"/>
                </a:ext>
              </a:extLst>
            </p:cNvPr>
            <p:cNvSpPr/>
            <p:nvPr/>
          </p:nvSpPr>
          <p:spPr>
            <a:xfrm>
              <a:off x="3766359" y="5381434"/>
              <a:ext cx="35460" cy="35460"/>
            </a:xfrm>
            <a:custGeom>
              <a:avLst/>
              <a:gdLst>
                <a:gd name="connsiteX0" fmla="*/ 39280 w 38974"/>
                <a:gd name="connsiteY0" fmla="*/ 19627 h 38974"/>
                <a:gd name="connsiteX1" fmla="*/ 19792 w 38974"/>
                <a:gd name="connsiteY1" fmla="*/ 39115 h 38974"/>
                <a:gd name="connsiteX2" fmla="*/ 305 w 38974"/>
                <a:gd name="connsiteY2" fmla="*/ 19627 h 38974"/>
                <a:gd name="connsiteX3" fmla="*/ 19792 w 38974"/>
                <a:gd name="connsiteY3" fmla="*/ 140 h 38974"/>
                <a:gd name="connsiteX4" fmla="*/ 39280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7"/>
                  </a:moveTo>
                  <a:cubicBezTo>
                    <a:pt x="39280" y="30390"/>
                    <a:pt x="30555" y="39115"/>
                    <a:pt x="19792" y="39115"/>
                  </a:cubicBezTo>
                  <a:cubicBezTo>
                    <a:pt x="9030" y="39115"/>
                    <a:pt x="305" y="30390"/>
                    <a:pt x="305" y="19627"/>
                  </a:cubicBezTo>
                  <a:cubicBezTo>
                    <a:pt x="305" y="8864"/>
                    <a:pt x="9030" y="140"/>
                    <a:pt x="19792" y="140"/>
                  </a:cubicBezTo>
                  <a:cubicBezTo>
                    <a:pt x="30555" y="140"/>
                    <a:pt x="39280" y="8864"/>
                    <a:pt x="39280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1084">
              <a:extLst>
                <a:ext uri="{FF2B5EF4-FFF2-40B4-BE49-F238E27FC236}">
                  <a16:creationId xmlns:a16="http://schemas.microsoft.com/office/drawing/2014/main" id="{5EEBF395-A3CA-CB1C-1F49-D0D8E24ABC36}"/>
                </a:ext>
              </a:extLst>
            </p:cNvPr>
            <p:cNvSpPr/>
            <p:nvPr/>
          </p:nvSpPr>
          <p:spPr>
            <a:xfrm>
              <a:off x="3766359" y="5380610"/>
              <a:ext cx="35460" cy="35460"/>
            </a:xfrm>
            <a:custGeom>
              <a:avLst/>
              <a:gdLst>
                <a:gd name="connsiteX0" fmla="*/ 39280 w 38974"/>
                <a:gd name="connsiteY0" fmla="*/ 19627 h 38974"/>
                <a:gd name="connsiteX1" fmla="*/ 19792 w 38974"/>
                <a:gd name="connsiteY1" fmla="*/ 39114 h 38974"/>
                <a:gd name="connsiteX2" fmla="*/ 305 w 38974"/>
                <a:gd name="connsiteY2" fmla="*/ 19627 h 38974"/>
                <a:gd name="connsiteX3" fmla="*/ 19792 w 38974"/>
                <a:gd name="connsiteY3" fmla="*/ 139 h 38974"/>
                <a:gd name="connsiteX4" fmla="*/ 39280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7"/>
                  </a:moveTo>
                  <a:cubicBezTo>
                    <a:pt x="39280" y="30390"/>
                    <a:pt x="30555" y="39114"/>
                    <a:pt x="19792" y="39114"/>
                  </a:cubicBezTo>
                  <a:cubicBezTo>
                    <a:pt x="9030" y="39114"/>
                    <a:pt x="305" y="30390"/>
                    <a:pt x="305" y="19627"/>
                  </a:cubicBezTo>
                  <a:cubicBezTo>
                    <a:pt x="305" y="8864"/>
                    <a:pt x="9030" y="139"/>
                    <a:pt x="19792" y="139"/>
                  </a:cubicBezTo>
                  <a:cubicBezTo>
                    <a:pt x="30555" y="139"/>
                    <a:pt x="39280" y="8864"/>
                    <a:pt x="39280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1085">
              <a:extLst>
                <a:ext uri="{FF2B5EF4-FFF2-40B4-BE49-F238E27FC236}">
                  <a16:creationId xmlns:a16="http://schemas.microsoft.com/office/drawing/2014/main" id="{7EF819ED-3BD9-3097-42F7-A06A815B8DE9}"/>
                </a:ext>
              </a:extLst>
            </p:cNvPr>
            <p:cNvSpPr/>
            <p:nvPr/>
          </p:nvSpPr>
          <p:spPr>
            <a:xfrm>
              <a:off x="3766359" y="5376102"/>
              <a:ext cx="35460" cy="35460"/>
            </a:xfrm>
            <a:custGeom>
              <a:avLst/>
              <a:gdLst>
                <a:gd name="connsiteX0" fmla="*/ 39280 w 38974"/>
                <a:gd name="connsiteY0" fmla="*/ 19626 h 38974"/>
                <a:gd name="connsiteX1" fmla="*/ 19792 w 38974"/>
                <a:gd name="connsiteY1" fmla="*/ 39114 h 38974"/>
                <a:gd name="connsiteX2" fmla="*/ 305 w 38974"/>
                <a:gd name="connsiteY2" fmla="*/ 19626 h 38974"/>
                <a:gd name="connsiteX3" fmla="*/ 19792 w 38974"/>
                <a:gd name="connsiteY3" fmla="*/ 139 h 38974"/>
                <a:gd name="connsiteX4" fmla="*/ 39280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6"/>
                  </a:moveTo>
                  <a:cubicBezTo>
                    <a:pt x="39280" y="30389"/>
                    <a:pt x="30555" y="39114"/>
                    <a:pt x="19792" y="39114"/>
                  </a:cubicBezTo>
                  <a:cubicBezTo>
                    <a:pt x="9030" y="39114"/>
                    <a:pt x="305" y="30389"/>
                    <a:pt x="305" y="19626"/>
                  </a:cubicBezTo>
                  <a:cubicBezTo>
                    <a:pt x="305" y="8864"/>
                    <a:pt x="9030" y="139"/>
                    <a:pt x="19792" y="139"/>
                  </a:cubicBezTo>
                  <a:cubicBezTo>
                    <a:pt x="30555" y="139"/>
                    <a:pt x="39280" y="8864"/>
                    <a:pt x="39280" y="1962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1086">
              <a:extLst>
                <a:ext uri="{FF2B5EF4-FFF2-40B4-BE49-F238E27FC236}">
                  <a16:creationId xmlns:a16="http://schemas.microsoft.com/office/drawing/2014/main" id="{B981A478-10AD-B11F-916E-08F629167EFB}"/>
                </a:ext>
              </a:extLst>
            </p:cNvPr>
            <p:cNvSpPr/>
            <p:nvPr/>
          </p:nvSpPr>
          <p:spPr>
            <a:xfrm>
              <a:off x="3766359" y="5284405"/>
              <a:ext cx="35460" cy="35460"/>
            </a:xfrm>
            <a:custGeom>
              <a:avLst/>
              <a:gdLst>
                <a:gd name="connsiteX0" fmla="*/ 39280 w 38974"/>
                <a:gd name="connsiteY0" fmla="*/ 19614 h 38974"/>
                <a:gd name="connsiteX1" fmla="*/ 19792 w 38974"/>
                <a:gd name="connsiteY1" fmla="*/ 39102 h 38974"/>
                <a:gd name="connsiteX2" fmla="*/ 305 w 38974"/>
                <a:gd name="connsiteY2" fmla="*/ 19614 h 38974"/>
                <a:gd name="connsiteX3" fmla="*/ 19792 w 38974"/>
                <a:gd name="connsiteY3" fmla="*/ 127 h 38974"/>
                <a:gd name="connsiteX4" fmla="*/ 39280 w 38974"/>
                <a:gd name="connsiteY4" fmla="*/ 1961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14"/>
                  </a:moveTo>
                  <a:cubicBezTo>
                    <a:pt x="39280" y="30377"/>
                    <a:pt x="30555" y="39102"/>
                    <a:pt x="19792" y="39102"/>
                  </a:cubicBezTo>
                  <a:cubicBezTo>
                    <a:pt x="9030" y="39102"/>
                    <a:pt x="305" y="30377"/>
                    <a:pt x="305" y="19614"/>
                  </a:cubicBezTo>
                  <a:cubicBezTo>
                    <a:pt x="305" y="8851"/>
                    <a:pt x="9030" y="127"/>
                    <a:pt x="19792" y="127"/>
                  </a:cubicBezTo>
                  <a:cubicBezTo>
                    <a:pt x="30555" y="127"/>
                    <a:pt x="39280" y="8851"/>
                    <a:pt x="39280" y="1961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1087">
              <a:extLst>
                <a:ext uri="{FF2B5EF4-FFF2-40B4-BE49-F238E27FC236}">
                  <a16:creationId xmlns:a16="http://schemas.microsoft.com/office/drawing/2014/main" id="{20A1ACBF-78E5-3A75-2294-3F7D4EF1F56A}"/>
                </a:ext>
              </a:extLst>
            </p:cNvPr>
            <p:cNvSpPr/>
            <p:nvPr/>
          </p:nvSpPr>
          <p:spPr>
            <a:xfrm>
              <a:off x="3766359" y="5400071"/>
              <a:ext cx="35460" cy="35460"/>
            </a:xfrm>
            <a:custGeom>
              <a:avLst/>
              <a:gdLst>
                <a:gd name="connsiteX0" fmla="*/ 39280 w 38974"/>
                <a:gd name="connsiteY0" fmla="*/ 19629 h 38974"/>
                <a:gd name="connsiteX1" fmla="*/ 19792 w 38974"/>
                <a:gd name="connsiteY1" fmla="*/ 39117 h 38974"/>
                <a:gd name="connsiteX2" fmla="*/ 305 w 38974"/>
                <a:gd name="connsiteY2" fmla="*/ 19629 h 38974"/>
                <a:gd name="connsiteX3" fmla="*/ 19792 w 38974"/>
                <a:gd name="connsiteY3" fmla="*/ 142 h 38974"/>
                <a:gd name="connsiteX4" fmla="*/ 39280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9"/>
                  </a:moveTo>
                  <a:cubicBezTo>
                    <a:pt x="39280" y="30392"/>
                    <a:pt x="30555" y="39117"/>
                    <a:pt x="19792" y="39117"/>
                  </a:cubicBezTo>
                  <a:cubicBezTo>
                    <a:pt x="9030" y="39117"/>
                    <a:pt x="305" y="30392"/>
                    <a:pt x="305" y="19629"/>
                  </a:cubicBezTo>
                  <a:cubicBezTo>
                    <a:pt x="305" y="8867"/>
                    <a:pt x="9030" y="142"/>
                    <a:pt x="19792" y="142"/>
                  </a:cubicBezTo>
                  <a:cubicBezTo>
                    <a:pt x="30555" y="142"/>
                    <a:pt x="39280" y="8867"/>
                    <a:pt x="39280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1088">
              <a:extLst>
                <a:ext uri="{FF2B5EF4-FFF2-40B4-BE49-F238E27FC236}">
                  <a16:creationId xmlns:a16="http://schemas.microsoft.com/office/drawing/2014/main" id="{C0BDAF25-9F25-7F68-FDA3-DDD5F0BEF2BB}"/>
                </a:ext>
              </a:extLst>
            </p:cNvPr>
            <p:cNvSpPr/>
            <p:nvPr/>
          </p:nvSpPr>
          <p:spPr>
            <a:xfrm>
              <a:off x="3766359" y="5384857"/>
              <a:ext cx="35460" cy="35460"/>
            </a:xfrm>
            <a:custGeom>
              <a:avLst/>
              <a:gdLst>
                <a:gd name="connsiteX0" fmla="*/ 39280 w 38974"/>
                <a:gd name="connsiteY0" fmla="*/ 19627 h 38974"/>
                <a:gd name="connsiteX1" fmla="*/ 19792 w 38974"/>
                <a:gd name="connsiteY1" fmla="*/ 39115 h 38974"/>
                <a:gd name="connsiteX2" fmla="*/ 305 w 38974"/>
                <a:gd name="connsiteY2" fmla="*/ 19627 h 38974"/>
                <a:gd name="connsiteX3" fmla="*/ 19792 w 38974"/>
                <a:gd name="connsiteY3" fmla="*/ 140 h 38974"/>
                <a:gd name="connsiteX4" fmla="*/ 39280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7"/>
                  </a:moveTo>
                  <a:cubicBezTo>
                    <a:pt x="39280" y="30390"/>
                    <a:pt x="30555" y="39115"/>
                    <a:pt x="19792" y="39115"/>
                  </a:cubicBezTo>
                  <a:cubicBezTo>
                    <a:pt x="9030" y="39115"/>
                    <a:pt x="305" y="30390"/>
                    <a:pt x="305" y="19627"/>
                  </a:cubicBezTo>
                  <a:cubicBezTo>
                    <a:pt x="305" y="8865"/>
                    <a:pt x="9030" y="140"/>
                    <a:pt x="19792" y="140"/>
                  </a:cubicBezTo>
                  <a:cubicBezTo>
                    <a:pt x="30555" y="140"/>
                    <a:pt x="39280" y="8865"/>
                    <a:pt x="39280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1089">
              <a:extLst>
                <a:ext uri="{FF2B5EF4-FFF2-40B4-BE49-F238E27FC236}">
                  <a16:creationId xmlns:a16="http://schemas.microsoft.com/office/drawing/2014/main" id="{CFF5D7A3-8669-5DCF-D0A6-20D21EB72C58}"/>
                </a:ext>
              </a:extLst>
            </p:cNvPr>
            <p:cNvSpPr/>
            <p:nvPr/>
          </p:nvSpPr>
          <p:spPr>
            <a:xfrm>
              <a:off x="3766359" y="5287990"/>
              <a:ext cx="35460" cy="35460"/>
            </a:xfrm>
            <a:custGeom>
              <a:avLst/>
              <a:gdLst>
                <a:gd name="connsiteX0" fmla="*/ 39280 w 38974"/>
                <a:gd name="connsiteY0" fmla="*/ 19615 h 38974"/>
                <a:gd name="connsiteX1" fmla="*/ 19792 w 38974"/>
                <a:gd name="connsiteY1" fmla="*/ 39102 h 38974"/>
                <a:gd name="connsiteX2" fmla="*/ 305 w 38974"/>
                <a:gd name="connsiteY2" fmla="*/ 19615 h 38974"/>
                <a:gd name="connsiteX3" fmla="*/ 19792 w 38974"/>
                <a:gd name="connsiteY3" fmla="*/ 127 h 38974"/>
                <a:gd name="connsiteX4" fmla="*/ 39280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15"/>
                  </a:moveTo>
                  <a:cubicBezTo>
                    <a:pt x="39280" y="30377"/>
                    <a:pt x="30555" y="39102"/>
                    <a:pt x="19792" y="39102"/>
                  </a:cubicBezTo>
                  <a:cubicBezTo>
                    <a:pt x="9030" y="39102"/>
                    <a:pt x="305" y="30377"/>
                    <a:pt x="305" y="19615"/>
                  </a:cubicBezTo>
                  <a:cubicBezTo>
                    <a:pt x="305" y="8852"/>
                    <a:pt x="9030" y="127"/>
                    <a:pt x="19792" y="127"/>
                  </a:cubicBezTo>
                  <a:cubicBezTo>
                    <a:pt x="30555" y="127"/>
                    <a:pt x="39280" y="8852"/>
                    <a:pt x="39280" y="1961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1090">
              <a:extLst>
                <a:ext uri="{FF2B5EF4-FFF2-40B4-BE49-F238E27FC236}">
                  <a16:creationId xmlns:a16="http://schemas.microsoft.com/office/drawing/2014/main" id="{7A81AD1D-E7BA-6598-2443-A6A46834E4E3}"/>
                </a:ext>
              </a:extLst>
            </p:cNvPr>
            <p:cNvSpPr/>
            <p:nvPr/>
          </p:nvSpPr>
          <p:spPr>
            <a:xfrm>
              <a:off x="3766359" y="5395670"/>
              <a:ext cx="35460" cy="35460"/>
            </a:xfrm>
            <a:custGeom>
              <a:avLst/>
              <a:gdLst>
                <a:gd name="connsiteX0" fmla="*/ 39280 w 38974"/>
                <a:gd name="connsiteY0" fmla="*/ 19629 h 38974"/>
                <a:gd name="connsiteX1" fmla="*/ 19792 w 38974"/>
                <a:gd name="connsiteY1" fmla="*/ 39116 h 38974"/>
                <a:gd name="connsiteX2" fmla="*/ 305 w 38974"/>
                <a:gd name="connsiteY2" fmla="*/ 19629 h 38974"/>
                <a:gd name="connsiteX3" fmla="*/ 19792 w 38974"/>
                <a:gd name="connsiteY3" fmla="*/ 141 h 38974"/>
                <a:gd name="connsiteX4" fmla="*/ 39280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9"/>
                  </a:moveTo>
                  <a:cubicBezTo>
                    <a:pt x="39280" y="30392"/>
                    <a:pt x="30555" y="39116"/>
                    <a:pt x="19792" y="39116"/>
                  </a:cubicBezTo>
                  <a:cubicBezTo>
                    <a:pt x="9030" y="39116"/>
                    <a:pt x="305" y="30392"/>
                    <a:pt x="305" y="19629"/>
                  </a:cubicBezTo>
                  <a:cubicBezTo>
                    <a:pt x="305" y="8866"/>
                    <a:pt x="9030" y="141"/>
                    <a:pt x="19792" y="141"/>
                  </a:cubicBezTo>
                  <a:cubicBezTo>
                    <a:pt x="30555" y="141"/>
                    <a:pt x="39280" y="8866"/>
                    <a:pt x="39280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1091">
              <a:extLst>
                <a:ext uri="{FF2B5EF4-FFF2-40B4-BE49-F238E27FC236}">
                  <a16:creationId xmlns:a16="http://schemas.microsoft.com/office/drawing/2014/main" id="{00180E19-03A6-AA91-7814-F496B1CC201E}"/>
                </a:ext>
              </a:extLst>
            </p:cNvPr>
            <p:cNvSpPr/>
            <p:nvPr/>
          </p:nvSpPr>
          <p:spPr>
            <a:xfrm>
              <a:off x="3766359" y="5382974"/>
              <a:ext cx="35460" cy="35460"/>
            </a:xfrm>
            <a:custGeom>
              <a:avLst/>
              <a:gdLst>
                <a:gd name="connsiteX0" fmla="*/ 39280 w 38974"/>
                <a:gd name="connsiteY0" fmla="*/ 19627 h 38974"/>
                <a:gd name="connsiteX1" fmla="*/ 19792 w 38974"/>
                <a:gd name="connsiteY1" fmla="*/ 39115 h 38974"/>
                <a:gd name="connsiteX2" fmla="*/ 305 w 38974"/>
                <a:gd name="connsiteY2" fmla="*/ 19627 h 38974"/>
                <a:gd name="connsiteX3" fmla="*/ 19792 w 38974"/>
                <a:gd name="connsiteY3" fmla="*/ 140 h 38974"/>
                <a:gd name="connsiteX4" fmla="*/ 39280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7"/>
                  </a:moveTo>
                  <a:cubicBezTo>
                    <a:pt x="39280" y="30390"/>
                    <a:pt x="30555" y="39115"/>
                    <a:pt x="19792" y="39115"/>
                  </a:cubicBezTo>
                  <a:cubicBezTo>
                    <a:pt x="9030" y="39115"/>
                    <a:pt x="305" y="30390"/>
                    <a:pt x="305" y="19627"/>
                  </a:cubicBezTo>
                  <a:cubicBezTo>
                    <a:pt x="305" y="8865"/>
                    <a:pt x="9030" y="140"/>
                    <a:pt x="19792" y="140"/>
                  </a:cubicBezTo>
                  <a:cubicBezTo>
                    <a:pt x="30555" y="140"/>
                    <a:pt x="39280" y="8865"/>
                    <a:pt x="39280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1092">
              <a:extLst>
                <a:ext uri="{FF2B5EF4-FFF2-40B4-BE49-F238E27FC236}">
                  <a16:creationId xmlns:a16="http://schemas.microsoft.com/office/drawing/2014/main" id="{4E7B2109-E45B-DC10-8505-06AF23C7EA1B}"/>
                </a:ext>
              </a:extLst>
            </p:cNvPr>
            <p:cNvSpPr/>
            <p:nvPr/>
          </p:nvSpPr>
          <p:spPr>
            <a:xfrm>
              <a:off x="3766359" y="5377946"/>
              <a:ext cx="35460" cy="35460"/>
            </a:xfrm>
            <a:custGeom>
              <a:avLst/>
              <a:gdLst>
                <a:gd name="connsiteX0" fmla="*/ 39280 w 38974"/>
                <a:gd name="connsiteY0" fmla="*/ 19627 h 38974"/>
                <a:gd name="connsiteX1" fmla="*/ 19792 w 38974"/>
                <a:gd name="connsiteY1" fmla="*/ 39114 h 38974"/>
                <a:gd name="connsiteX2" fmla="*/ 305 w 38974"/>
                <a:gd name="connsiteY2" fmla="*/ 19627 h 38974"/>
                <a:gd name="connsiteX3" fmla="*/ 19792 w 38974"/>
                <a:gd name="connsiteY3" fmla="*/ 139 h 38974"/>
                <a:gd name="connsiteX4" fmla="*/ 39280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7"/>
                  </a:moveTo>
                  <a:cubicBezTo>
                    <a:pt x="39280" y="30389"/>
                    <a:pt x="30555" y="39114"/>
                    <a:pt x="19792" y="39114"/>
                  </a:cubicBezTo>
                  <a:cubicBezTo>
                    <a:pt x="9030" y="39114"/>
                    <a:pt x="305" y="30389"/>
                    <a:pt x="305" y="19627"/>
                  </a:cubicBezTo>
                  <a:cubicBezTo>
                    <a:pt x="305" y="8864"/>
                    <a:pt x="9030" y="139"/>
                    <a:pt x="19792" y="139"/>
                  </a:cubicBezTo>
                  <a:cubicBezTo>
                    <a:pt x="30555" y="139"/>
                    <a:pt x="39280" y="8864"/>
                    <a:pt x="39280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1093">
              <a:extLst>
                <a:ext uri="{FF2B5EF4-FFF2-40B4-BE49-F238E27FC236}">
                  <a16:creationId xmlns:a16="http://schemas.microsoft.com/office/drawing/2014/main" id="{BCB5923B-ACD9-C8E2-CDE6-4EB3E6D00FAD}"/>
                </a:ext>
              </a:extLst>
            </p:cNvPr>
            <p:cNvSpPr/>
            <p:nvPr/>
          </p:nvSpPr>
          <p:spPr>
            <a:xfrm>
              <a:off x="4055136" y="5379339"/>
              <a:ext cx="35460" cy="35460"/>
            </a:xfrm>
            <a:custGeom>
              <a:avLst/>
              <a:gdLst>
                <a:gd name="connsiteX0" fmla="*/ 39318 w 38974"/>
                <a:gd name="connsiteY0" fmla="*/ 19627 h 38974"/>
                <a:gd name="connsiteX1" fmla="*/ 19831 w 38974"/>
                <a:gd name="connsiteY1" fmla="*/ 39114 h 38974"/>
                <a:gd name="connsiteX2" fmla="*/ 343 w 38974"/>
                <a:gd name="connsiteY2" fmla="*/ 19627 h 38974"/>
                <a:gd name="connsiteX3" fmla="*/ 19831 w 38974"/>
                <a:gd name="connsiteY3" fmla="*/ 139 h 38974"/>
                <a:gd name="connsiteX4" fmla="*/ 39318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7"/>
                  </a:moveTo>
                  <a:cubicBezTo>
                    <a:pt x="39318" y="30389"/>
                    <a:pt x="30593" y="39114"/>
                    <a:pt x="19831" y="39114"/>
                  </a:cubicBezTo>
                  <a:cubicBezTo>
                    <a:pt x="9068" y="39114"/>
                    <a:pt x="343" y="30389"/>
                    <a:pt x="343" y="19627"/>
                  </a:cubicBezTo>
                  <a:cubicBezTo>
                    <a:pt x="343" y="8864"/>
                    <a:pt x="9068" y="139"/>
                    <a:pt x="19831" y="139"/>
                  </a:cubicBezTo>
                  <a:cubicBezTo>
                    <a:pt x="30593" y="139"/>
                    <a:pt x="39318" y="8864"/>
                    <a:pt x="39318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1094">
              <a:extLst>
                <a:ext uri="{FF2B5EF4-FFF2-40B4-BE49-F238E27FC236}">
                  <a16:creationId xmlns:a16="http://schemas.microsoft.com/office/drawing/2014/main" id="{6CE6BB73-E1ED-0F69-D177-2C925E5E1FB3}"/>
                </a:ext>
              </a:extLst>
            </p:cNvPr>
            <p:cNvSpPr/>
            <p:nvPr/>
          </p:nvSpPr>
          <p:spPr>
            <a:xfrm>
              <a:off x="4055136" y="5379779"/>
              <a:ext cx="35460" cy="35460"/>
            </a:xfrm>
            <a:custGeom>
              <a:avLst/>
              <a:gdLst>
                <a:gd name="connsiteX0" fmla="*/ 39318 w 38974"/>
                <a:gd name="connsiteY0" fmla="*/ 19627 h 38974"/>
                <a:gd name="connsiteX1" fmla="*/ 19831 w 38974"/>
                <a:gd name="connsiteY1" fmla="*/ 39114 h 38974"/>
                <a:gd name="connsiteX2" fmla="*/ 343 w 38974"/>
                <a:gd name="connsiteY2" fmla="*/ 19627 h 38974"/>
                <a:gd name="connsiteX3" fmla="*/ 19831 w 38974"/>
                <a:gd name="connsiteY3" fmla="*/ 139 h 38974"/>
                <a:gd name="connsiteX4" fmla="*/ 39318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7"/>
                  </a:moveTo>
                  <a:cubicBezTo>
                    <a:pt x="39318" y="30389"/>
                    <a:pt x="30593" y="39114"/>
                    <a:pt x="19831" y="39114"/>
                  </a:cubicBezTo>
                  <a:cubicBezTo>
                    <a:pt x="9068" y="39114"/>
                    <a:pt x="343" y="30389"/>
                    <a:pt x="343" y="19627"/>
                  </a:cubicBezTo>
                  <a:cubicBezTo>
                    <a:pt x="343" y="8864"/>
                    <a:pt x="9068" y="139"/>
                    <a:pt x="19831" y="139"/>
                  </a:cubicBezTo>
                  <a:cubicBezTo>
                    <a:pt x="30593" y="139"/>
                    <a:pt x="39318" y="8864"/>
                    <a:pt x="39318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1095">
              <a:extLst>
                <a:ext uri="{FF2B5EF4-FFF2-40B4-BE49-F238E27FC236}">
                  <a16:creationId xmlns:a16="http://schemas.microsoft.com/office/drawing/2014/main" id="{01DA8DE9-FA7C-8462-576E-502690FEE2E7}"/>
                </a:ext>
              </a:extLst>
            </p:cNvPr>
            <p:cNvSpPr/>
            <p:nvPr/>
          </p:nvSpPr>
          <p:spPr>
            <a:xfrm>
              <a:off x="4055136" y="5378948"/>
              <a:ext cx="35460" cy="35460"/>
            </a:xfrm>
            <a:custGeom>
              <a:avLst/>
              <a:gdLst>
                <a:gd name="connsiteX0" fmla="*/ 39318 w 38974"/>
                <a:gd name="connsiteY0" fmla="*/ 19627 h 38974"/>
                <a:gd name="connsiteX1" fmla="*/ 19831 w 38974"/>
                <a:gd name="connsiteY1" fmla="*/ 39114 h 38974"/>
                <a:gd name="connsiteX2" fmla="*/ 343 w 38974"/>
                <a:gd name="connsiteY2" fmla="*/ 19627 h 38974"/>
                <a:gd name="connsiteX3" fmla="*/ 19831 w 38974"/>
                <a:gd name="connsiteY3" fmla="*/ 139 h 38974"/>
                <a:gd name="connsiteX4" fmla="*/ 39318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7"/>
                  </a:moveTo>
                  <a:cubicBezTo>
                    <a:pt x="39318" y="30389"/>
                    <a:pt x="30593" y="39114"/>
                    <a:pt x="19831" y="39114"/>
                  </a:cubicBezTo>
                  <a:cubicBezTo>
                    <a:pt x="9068" y="39114"/>
                    <a:pt x="343" y="30389"/>
                    <a:pt x="343" y="19627"/>
                  </a:cubicBezTo>
                  <a:cubicBezTo>
                    <a:pt x="343" y="8864"/>
                    <a:pt x="9068" y="139"/>
                    <a:pt x="19831" y="139"/>
                  </a:cubicBezTo>
                  <a:cubicBezTo>
                    <a:pt x="30593" y="139"/>
                    <a:pt x="39318" y="8864"/>
                    <a:pt x="39318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1096">
              <a:extLst>
                <a:ext uri="{FF2B5EF4-FFF2-40B4-BE49-F238E27FC236}">
                  <a16:creationId xmlns:a16="http://schemas.microsoft.com/office/drawing/2014/main" id="{DA829D00-EB0B-EDFA-9F42-A469CA0C904A}"/>
                </a:ext>
              </a:extLst>
            </p:cNvPr>
            <p:cNvSpPr/>
            <p:nvPr/>
          </p:nvSpPr>
          <p:spPr>
            <a:xfrm>
              <a:off x="4055136" y="5379652"/>
              <a:ext cx="35460" cy="35460"/>
            </a:xfrm>
            <a:custGeom>
              <a:avLst/>
              <a:gdLst>
                <a:gd name="connsiteX0" fmla="*/ 39318 w 38974"/>
                <a:gd name="connsiteY0" fmla="*/ 19627 h 38974"/>
                <a:gd name="connsiteX1" fmla="*/ 19831 w 38974"/>
                <a:gd name="connsiteY1" fmla="*/ 39114 h 38974"/>
                <a:gd name="connsiteX2" fmla="*/ 343 w 38974"/>
                <a:gd name="connsiteY2" fmla="*/ 19627 h 38974"/>
                <a:gd name="connsiteX3" fmla="*/ 19831 w 38974"/>
                <a:gd name="connsiteY3" fmla="*/ 139 h 38974"/>
                <a:gd name="connsiteX4" fmla="*/ 39318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7"/>
                  </a:moveTo>
                  <a:cubicBezTo>
                    <a:pt x="39318" y="30389"/>
                    <a:pt x="30593" y="39114"/>
                    <a:pt x="19831" y="39114"/>
                  </a:cubicBezTo>
                  <a:cubicBezTo>
                    <a:pt x="9068" y="39114"/>
                    <a:pt x="343" y="30389"/>
                    <a:pt x="343" y="19627"/>
                  </a:cubicBezTo>
                  <a:cubicBezTo>
                    <a:pt x="343" y="8864"/>
                    <a:pt x="9068" y="139"/>
                    <a:pt x="19831" y="139"/>
                  </a:cubicBezTo>
                  <a:cubicBezTo>
                    <a:pt x="30593" y="139"/>
                    <a:pt x="39318" y="8864"/>
                    <a:pt x="39318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1097">
              <a:extLst>
                <a:ext uri="{FF2B5EF4-FFF2-40B4-BE49-F238E27FC236}">
                  <a16:creationId xmlns:a16="http://schemas.microsoft.com/office/drawing/2014/main" id="{B424FB5D-0F0E-84BB-9766-D71B1B1B83B9}"/>
                </a:ext>
              </a:extLst>
            </p:cNvPr>
            <p:cNvSpPr/>
            <p:nvPr/>
          </p:nvSpPr>
          <p:spPr>
            <a:xfrm>
              <a:off x="4055136" y="5378053"/>
              <a:ext cx="35460" cy="35460"/>
            </a:xfrm>
            <a:custGeom>
              <a:avLst/>
              <a:gdLst>
                <a:gd name="connsiteX0" fmla="*/ 39318 w 38974"/>
                <a:gd name="connsiteY0" fmla="*/ 19627 h 38974"/>
                <a:gd name="connsiteX1" fmla="*/ 19831 w 38974"/>
                <a:gd name="connsiteY1" fmla="*/ 39114 h 38974"/>
                <a:gd name="connsiteX2" fmla="*/ 343 w 38974"/>
                <a:gd name="connsiteY2" fmla="*/ 19627 h 38974"/>
                <a:gd name="connsiteX3" fmla="*/ 19831 w 38974"/>
                <a:gd name="connsiteY3" fmla="*/ 139 h 38974"/>
                <a:gd name="connsiteX4" fmla="*/ 39318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7"/>
                  </a:moveTo>
                  <a:cubicBezTo>
                    <a:pt x="39318" y="30389"/>
                    <a:pt x="30593" y="39114"/>
                    <a:pt x="19831" y="39114"/>
                  </a:cubicBezTo>
                  <a:cubicBezTo>
                    <a:pt x="9068" y="39114"/>
                    <a:pt x="343" y="30389"/>
                    <a:pt x="343" y="19627"/>
                  </a:cubicBezTo>
                  <a:cubicBezTo>
                    <a:pt x="343" y="8864"/>
                    <a:pt x="9068" y="139"/>
                    <a:pt x="19831" y="139"/>
                  </a:cubicBezTo>
                  <a:cubicBezTo>
                    <a:pt x="30593" y="139"/>
                    <a:pt x="39318" y="8864"/>
                    <a:pt x="39318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1098">
              <a:extLst>
                <a:ext uri="{FF2B5EF4-FFF2-40B4-BE49-F238E27FC236}">
                  <a16:creationId xmlns:a16="http://schemas.microsoft.com/office/drawing/2014/main" id="{7D24A17D-E5AE-59A2-07CC-DEB052124334}"/>
                </a:ext>
              </a:extLst>
            </p:cNvPr>
            <p:cNvSpPr/>
            <p:nvPr/>
          </p:nvSpPr>
          <p:spPr>
            <a:xfrm>
              <a:off x="4055136" y="5379301"/>
              <a:ext cx="35460" cy="35460"/>
            </a:xfrm>
            <a:custGeom>
              <a:avLst/>
              <a:gdLst>
                <a:gd name="connsiteX0" fmla="*/ 39318 w 38974"/>
                <a:gd name="connsiteY0" fmla="*/ 19627 h 38974"/>
                <a:gd name="connsiteX1" fmla="*/ 19831 w 38974"/>
                <a:gd name="connsiteY1" fmla="*/ 39114 h 38974"/>
                <a:gd name="connsiteX2" fmla="*/ 343 w 38974"/>
                <a:gd name="connsiteY2" fmla="*/ 19627 h 38974"/>
                <a:gd name="connsiteX3" fmla="*/ 19831 w 38974"/>
                <a:gd name="connsiteY3" fmla="*/ 139 h 38974"/>
                <a:gd name="connsiteX4" fmla="*/ 39318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7"/>
                  </a:moveTo>
                  <a:cubicBezTo>
                    <a:pt x="39318" y="30389"/>
                    <a:pt x="30593" y="39114"/>
                    <a:pt x="19831" y="39114"/>
                  </a:cubicBezTo>
                  <a:cubicBezTo>
                    <a:pt x="9068" y="39114"/>
                    <a:pt x="343" y="30389"/>
                    <a:pt x="343" y="19627"/>
                  </a:cubicBezTo>
                  <a:cubicBezTo>
                    <a:pt x="343" y="8864"/>
                    <a:pt x="9068" y="139"/>
                    <a:pt x="19831" y="139"/>
                  </a:cubicBezTo>
                  <a:cubicBezTo>
                    <a:pt x="30593" y="139"/>
                    <a:pt x="39318" y="8864"/>
                    <a:pt x="39318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99">
              <a:extLst>
                <a:ext uri="{FF2B5EF4-FFF2-40B4-BE49-F238E27FC236}">
                  <a16:creationId xmlns:a16="http://schemas.microsoft.com/office/drawing/2014/main" id="{416FAC6B-0FA9-BC45-8BB2-5B2175ECD3E6}"/>
                </a:ext>
              </a:extLst>
            </p:cNvPr>
            <p:cNvSpPr/>
            <p:nvPr/>
          </p:nvSpPr>
          <p:spPr>
            <a:xfrm>
              <a:off x="4055136" y="5379170"/>
              <a:ext cx="35460" cy="35460"/>
            </a:xfrm>
            <a:custGeom>
              <a:avLst/>
              <a:gdLst>
                <a:gd name="connsiteX0" fmla="*/ 39318 w 38974"/>
                <a:gd name="connsiteY0" fmla="*/ 19627 h 38974"/>
                <a:gd name="connsiteX1" fmla="*/ 19831 w 38974"/>
                <a:gd name="connsiteY1" fmla="*/ 39114 h 38974"/>
                <a:gd name="connsiteX2" fmla="*/ 343 w 38974"/>
                <a:gd name="connsiteY2" fmla="*/ 19627 h 38974"/>
                <a:gd name="connsiteX3" fmla="*/ 19831 w 38974"/>
                <a:gd name="connsiteY3" fmla="*/ 139 h 38974"/>
                <a:gd name="connsiteX4" fmla="*/ 39318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7"/>
                  </a:moveTo>
                  <a:cubicBezTo>
                    <a:pt x="39318" y="30389"/>
                    <a:pt x="30593" y="39114"/>
                    <a:pt x="19831" y="39114"/>
                  </a:cubicBezTo>
                  <a:cubicBezTo>
                    <a:pt x="9068" y="39114"/>
                    <a:pt x="343" y="30389"/>
                    <a:pt x="343" y="19627"/>
                  </a:cubicBezTo>
                  <a:cubicBezTo>
                    <a:pt x="343" y="8864"/>
                    <a:pt x="9068" y="139"/>
                    <a:pt x="19831" y="139"/>
                  </a:cubicBezTo>
                  <a:cubicBezTo>
                    <a:pt x="30593" y="139"/>
                    <a:pt x="39318" y="8864"/>
                    <a:pt x="39318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100">
              <a:extLst>
                <a:ext uri="{FF2B5EF4-FFF2-40B4-BE49-F238E27FC236}">
                  <a16:creationId xmlns:a16="http://schemas.microsoft.com/office/drawing/2014/main" id="{404791F9-4555-A98D-ACCE-68FCFE99C178}"/>
                </a:ext>
              </a:extLst>
            </p:cNvPr>
            <p:cNvSpPr/>
            <p:nvPr/>
          </p:nvSpPr>
          <p:spPr>
            <a:xfrm>
              <a:off x="4055136" y="5379856"/>
              <a:ext cx="35460" cy="35460"/>
            </a:xfrm>
            <a:custGeom>
              <a:avLst/>
              <a:gdLst>
                <a:gd name="connsiteX0" fmla="*/ 39318 w 38974"/>
                <a:gd name="connsiteY0" fmla="*/ 19627 h 38974"/>
                <a:gd name="connsiteX1" fmla="*/ 19831 w 38974"/>
                <a:gd name="connsiteY1" fmla="*/ 39114 h 38974"/>
                <a:gd name="connsiteX2" fmla="*/ 343 w 38974"/>
                <a:gd name="connsiteY2" fmla="*/ 19627 h 38974"/>
                <a:gd name="connsiteX3" fmla="*/ 19831 w 38974"/>
                <a:gd name="connsiteY3" fmla="*/ 139 h 38974"/>
                <a:gd name="connsiteX4" fmla="*/ 39318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7"/>
                  </a:moveTo>
                  <a:cubicBezTo>
                    <a:pt x="39318" y="30389"/>
                    <a:pt x="30593" y="39114"/>
                    <a:pt x="19831" y="39114"/>
                  </a:cubicBezTo>
                  <a:cubicBezTo>
                    <a:pt x="9068" y="39114"/>
                    <a:pt x="343" y="30389"/>
                    <a:pt x="343" y="19627"/>
                  </a:cubicBezTo>
                  <a:cubicBezTo>
                    <a:pt x="343" y="8864"/>
                    <a:pt x="9068" y="139"/>
                    <a:pt x="19831" y="139"/>
                  </a:cubicBezTo>
                  <a:cubicBezTo>
                    <a:pt x="30593" y="139"/>
                    <a:pt x="39318" y="8864"/>
                    <a:pt x="39318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101">
              <a:extLst>
                <a:ext uri="{FF2B5EF4-FFF2-40B4-BE49-F238E27FC236}">
                  <a16:creationId xmlns:a16="http://schemas.microsoft.com/office/drawing/2014/main" id="{5FD916B0-2CC1-3099-166C-ED04D5710D99}"/>
                </a:ext>
              </a:extLst>
            </p:cNvPr>
            <p:cNvSpPr/>
            <p:nvPr/>
          </p:nvSpPr>
          <p:spPr>
            <a:xfrm>
              <a:off x="4055136" y="5380178"/>
              <a:ext cx="35460" cy="35460"/>
            </a:xfrm>
            <a:custGeom>
              <a:avLst/>
              <a:gdLst>
                <a:gd name="connsiteX0" fmla="*/ 39318 w 38974"/>
                <a:gd name="connsiteY0" fmla="*/ 19627 h 38974"/>
                <a:gd name="connsiteX1" fmla="*/ 19831 w 38974"/>
                <a:gd name="connsiteY1" fmla="*/ 39114 h 38974"/>
                <a:gd name="connsiteX2" fmla="*/ 343 w 38974"/>
                <a:gd name="connsiteY2" fmla="*/ 19627 h 38974"/>
                <a:gd name="connsiteX3" fmla="*/ 19831 w 38974"/>
                <a:gd name="connsiteY3" fmla="*/ 139 h 38974"/>
                <a:gd name="connsiteX4" fmla="*/ 39318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7"/>
                  </a:moveTo>
                  <a:cubicBezTo>
                    <a:pt x="39318" y="30389"/>
                    <a:pt x="30593" y="39114"/>
                    <a:pt x="19831" y="39114"/>
                  </a:cubicBezTo>
                  <a:cubicBezTo>
                    <a:pt x="9068" y="39114"/>
                    <a:pt x="343" y="30389"/>
                    <a:pt x="343" y="19627"/>
                  </a:cubicBezTo>
                  <a:cubicBezTo>
                    <a:pt x="343" y="8864"/>
                    <a:pt x="9068" y="139"/>
                    <a:pt x="19831" y="139"/>
                  </a:cubicBezTo>
                  <a:cubicBezTo>
                    <a:pt x="30593" y="139"/>
                    <a:pt x="39318" y="8864"/>
                    <a:pt x="39318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102">
              <a:extLst>
                <a:ext uri="{FF2B5EF4-FFF2-40B4-BE49-F238E27FC236}">
                  <a16:creationId xmlns:a16="http://schemas.microsoft.com/office/drawing/2014/main" id="{0072403D-1D62-C7A2-DE1E-28B41C681084}"/>
                </a:ext>
              </a:extLst>
            </p:cNvPr>
            <p:cNvSpPr/>
            <p:nvPr/>
          </p:nvSpPr>
          <p:spPr>
            <a:xfrm>
              <a:off x="4055136" y="5366155"/>
              <a:ext cx="35460" cy="35460"/>
            </a:xfrm>
            <a:custGeom>
              <a:avLst/>
              <a:gdLst>
                <a:gd name="connsiteX0" fmla="*/ 39318 w 38974"/>
                <a:gd name="connsiteY0" fmla="*/ 19625 h 38974"/>
                <a:gd name="connsiteX1" fmla="*/ 19831 w 38974"/>
                <a:gd name="connsiteY1" fmla="*/ 39112 h 38974"/>
                <a:gd name="connsiteX2" fmla="*/ 343 w 38974"/>
                <a:gd name="connsiteY2" fmla="*/ 19625 h 38974"/>
                <a:gd name="connsiteX3" fmla="*/ 19831 w 38974"/>
                <a:gd name="connsiteY3" fmla="*/ 137 h 38974"/>
                <a:gd name="connsiteX4" fmla="*/ 39318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5"/>
                  </a:moveTo>
                  <a:cubicBezTo>
                    <a:pt x="39318" y="30388"/>
                    <a:pt x="30593" y="39112"/>
                    <a:pt x="19831" y="39112"/>
                  </a:cubicBezTo>
                  <a:cubicBezTo>
                    <a:pt x="9068" y="39112"/>
                    <a:pt x="343" y="30388"/>
                    <a:pt x="343" y="19625"/>
                  </a:cubicBezTo>
                  <a:cubicBezTo>
                    <a:pt x="343" y="8862"/>
                    <a:pt x="9068" y="137"/>
                    <a:pt x="19831" y="137"/>
                  </a:cubicBezTo>
                  <a:cubicBezTo>
                    <a:pt x="30593" y="137"/>
                    <a:pt x="39318" y="8862"/>
                    <a:pt x="39318" y="1962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103">
              <a:extLst>
                <a:ext uri="{FF2B5EF4-FFF2-40B4-BE49-F238E27FC236}">
                  <a16:creationId xmlns:a16="http://schemas.microsoft.com/office/drawing/2014/main" id="{A25DC60B-8911-789A-4208-EBEE97D88B93}"/>
                </a:ext>
              </a:extLst>
            </p:cNvPr>
            <p:cNvSpPr/>
            <p:nvPr/>
          </p:nvSpPr>
          <p:spPr>
            <a:xfrm>
              <a:off x="4324661" y="5361760"/>
              <a:ext cx="35460" cy="35460"/>
            </a:xfrm>
            <a:custGeom>
              <a:avLst/>
              <a:gdLst>
                <a:gd name="connsiteX0" fmla="*/ 39354 w 38974"/>
                <a:gd name="connsiteY0" fmla="*/ 19624 h 38974"/>
                <a:gd name="connsiteX1" fmla="*/ 19866 w 38974"/>
                <a:gd name="connsiteY1" fmla="*/ 39112 h 38974"/>
                <a:gd name="connsiteX2" fmla="*/ 379 w 38974"/>
                <a:gd name="connsiteY2" fmla="*/ 19624 h 38974"/>
                <a:gd name="connsiteX3" fmla="*/ 19866 w 38974"/>
                <a:gd name="connsiteY3" fmla="*/ 137 h 38974"/>
                <a:gd name="connsiteX4" fmla="*/ 39354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4"/>
                  </a:moveTo>
                  <a:cubicBezTo>
                    <a:pt x="39354" y="30387"/>
                    <a:pt x="30629" y="39112"/>
                    <a:pt x="19866" y="39112"/>
                  </a:cubicBezTo>
                  <a:cubicBezTo>
                    <a:pt x="9104" y="39112"/>
                    <a:pt x="379" y="30387"/>
                    <a:pt x="379" y="19624"/>
                  </a:cubicBezTo>
                  <a:cubicBezTo>
                    <a:pt x="379" y="8862"/>
                    <a:pt x="9104" y="137"/>
                    <a:pt x="19866" y="137"/>
                  </a:cubicBezTo>
                  <a:cubicBezTo>
                    <a:pt x="30629" y="137"/>
                    <a:pt x="39354" y="8862"/>
                    <a:pt x="39354" y="1962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104">
              <a:extLst>
                <a:ext uri="{FF2B5EF4-FFF2-40B4-BE49-F238E27FC236}">
                  <a16:creationId xmlns:a16="http://schemas.microsoft.com/office/drawing/2014/main" id="{225E7FE4-3EAD-C2BD-2F44-7FBA996B579F}"/>
                </a:ext>
              </a:extLst>
            </p:cNvPr>
            <p:cNvSpPr/>
            <p:nvPr/>
          </p:nvSpPr>
          <p:spPr>
            <a:xfrm>
              <a:off x="4324661" y="5356204"/>
              <a:ext cx="35460" cy="35460"/>
            </a:xfrm>
            <a:custGeom>
              <a:avLst/>
              <a:gdLst>
                <a:gd name="connsiteX0" fmla="*/ 39354 w 38974"/>
                <a:gd name="connsiteY0" fmla="*/ 19624 h 38974"/>
                <a:gd name="connsiteX1" fmla="*/ 19866 w 38974"/>
                <a:gd name="connsiteY1" fmla="*/ 39111 h 38974"/>
                <a:gd name="connsiteX2" fmla="*/ 379 w 38974"/>
                <a:gd name="connsiteY2" fmla="*/ 19624 h 38974"/>
                <a:gd name="connsiteX3" fmla="*/ 19866 w 38974"/>
                <a:gd name="connsiteY3" fmla="*/ 136 h 38974"/>
                <a:gd name="connsiteX4" fmla="*/ 39354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4"/>
                  </a:moveTo>
                  <a:cubicBezTo>
                    <a:pt x="39354" y="30386"/>
                    <a:pt x="30629" y="39111"/>
                    <a:pt x="19866" y="39111"/>
                  </a:cubicBezTo>
                  <a:cubicBezTo>
                    <a:pt x="9104" y="39111"/>
                    <a:pt x="379" y="30386"/>
                    <a:pt x="379" y="19624"/>
                  </a:cubicBezTo>
                  <a:cubicBezTo>
                    <a:pt x="379" y="8861"/>
                    <a:pt x="9104" y="136"/>
                    <a:pt x="19866" y="136"/>
                  </a:cubicBezTo>
                  <a:cubicBezTo>
                    <a:pt x="30629" y="136"/>
                    <a:pt x="39354" y="8861"/>
                    <a:pt x="39354" y="1962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105">
              <a:extLst>
                <a:ext uri="{FF2B5EF4-FFF2-40B4-BE49-F238E27FC236}">
                  <a16:creationId xmlns:a16="http://schemas.microsoft.com/office/drawing/2014/main" id="{62C32720-652E-77A1-E91A-E09D26424427}"/>
                </a:ext>
              </a:extLst>
            </p:cNvPr>
            <p:cNvSpPr/>
            <p:nvPr/>
          </p:nvSpPr>
          <p:spPr>
            <a:xfrm>
              <a:off x="4324661" y="5356563"/>
              <a:ext cx="35460" cy="35460"/>
            </a:xfrm>
            <a:custGeom>
              <a:avLst/>
              <a:gdLst>
                <a:gd name="connsiteX0" fmla="*/ 39354 w 38974"/>
                <a:gd name="connsiteY0" fmla="*/ 19624 h 38974"/>
                <a:gd name="connsiteX1" fmla="*/ 19866 w 38974"/>
                <a:gd name="connsiteY1" fmla="*/ 39111 h 38974"/>
                <a:gd name="connsiteX2" fmla="*/ 379 w 38974"/>
                <a:gd name="connsiteY2" fmla="*/ 19624 h 38974"/>
                <a:gd name="connsiteX3" fmla="*/ 19866 w 38974"/>
                <a:gd name="connsiteY3" fmla="*/ 136 h 38974"/>
                <a:gd name="connsiteX4" fmla="*/ 39354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4"/>
                  </a:moveTo>
                  <a:cubicBezTo>
                    <a:pt x="39354" y="30386"/>
                    <a:pt x="30629" y="39111"/>
                    <a:pt x="19866" y="39111"/>
                  </a:cubicBezTo>
                  <a:cubicBezTo>
                    <a:pt x="9104" y="39111"/>
                    <a:pt x="379" y="30386"/>
                    <a:pt x="379" y="19624"/>
                  </a:cubicBezTo>
                  <a:cubicBezTo>
                    <a:pt x="379" y="8861"/>
                    <a:pt x="9104" y="136"/>
                    <a:pt x="19866" y="136"/>
                  </a:cubicBezTo>
                  <a:cubicBezTo>
                    <a:pt x="30629" y="136"/>
                    <a:pt x="39354" y="8861"/>
                    <a:pt x="39354" y="1962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106">
              <a:extLst>
                <a:ext uri="{FF2B5EF4-FFF2-40B4-BE49-F238E27FC236}">
                  <a16:creationId xmlns:a16="http://schemas.microsoft.com/office/drawing/2014/main" id="{8E424D9F-C892-B038-5D3C-CFB0BC609D56}"/>
                </a:ext>
              </a:extLst>
            </p:cNvPr>
            <p:cNvSpPr/>
            <p:nvPr/>
          </p:nvSpPr>
          <p:spPr>
            <a:xfrm>
              <a:off x="4324661" y="5359792"/>
              <a:ext cx="35460" cy="35460"/>
            </a:xfrm>
            <a:custGeom>
              <a:avLst/>
              <a:gdLst>
                <a:gd name="connsiteX0" fmla="*/ 39354 w 38974"/>
                <a:gd name="connsiteY0" fmla="*/ 19624 h 38974"/>
                <a:gd name="connsiteX1" fmla="*/ 19866 w 38974"/>
                <a:gd name="connsiteY1" fmla="*/ 39112 h 38974"/>
                <a:gd name="connsiteX2" fmla="*/ 379 w 38974"/>
                <a:gd name="connsiteY2" fmla="*/ 19624 h 38974"/>
                <a:gd name="connsiteX3" fmla="*/ 19866 w 38974"/>
                <a:gd name="connsiteY3" fmla="*/ 137 h 38974"/>
                <a:gd name="connsiteX4" fmla="*/ 39354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4"/>
                  </a:moveTo>
                  <a:cubicBezTo>
                    <a:pt x="39354" y="30387"/>
                    <a:pt x="30629" y="39112"/>
                    <a:pt x="19866" y="39112"/>
                  </a:cubicBezTo>
                  <a:cubicBezTo>
                    <a:pt x="9104" y="39112"/>
                    <a:pt x="379" y="30387"/>
                    <a:pt x="379" y="19624"/>
                  </a:cubicBezTo>
                  <a:cubicBezTo>
                    <a:pt x="379" y="8861"/>
                    <a:pt x="9104" y="137"/>
                    <a:pt x="19866" y="137"/>
                  </a:cubicBezTo>
                  <a:cubicBezTo>
                    <a:pt x="30629" y="137"/>
                    <a:pt x="39354" y="8861"/>
                    <a:pt x="39354" y="1962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107">
              <a:extLst>
                <a:ext uri="{FF2B5EF4-FFF2-40B4-BE49-F238E27FC236}">
                  <a16:creationId xmlns:a16="http://schemas.microsoft.com/office/drawing/2014/main" id="{06553150-9375-275F-F0BE-2EED1BBA1CB8}"/>
                </a:ext>
              </a:extLst>
            </p:cNvPr>
            <p:cNvSpPr/>
            <p:nvPr/>
          </p:nvSpPr>
          <p:spPr>
            <a:xfrm>
              <a:off x="4324661" y="5357729"/>
              <a:ext cx="35460" cy="35460"/>
            </a:xfrm>
            <a:custGeom>
              <a:avLst/>
              <a:gdLst>
                <a:gd name="connsiteX0" fmla="*/ 39354 w 38974"/>
                <a:gd name="connsiteY0" fmla="*/ 19624 h 38974"/>
                <a:gd name="connsiteX1" fmla="*/ 19866 w 38974"/>
                <a:gd name="connsiteY1" fmla="*/ 39111 h 38974"/>
                <a:gd name="connsiteX2" fmla="*/ 379 w 38974"/>
                <a:gd name="connsiteY2" fmla="*/ 19624 h 38974"/>
                <a:gd name="connsiteX3" fmla="*/ 19866 w 38974"/>
                <a:gd name="connsiteY3" fmla="*/ 136 h 38974"/>
                <a:gd name="connsiteX4" fmla="*/ 39354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4"/>
                  </a:moveTo>
                  <a:cubicBezTo>
                    <a:pt x="39354" y="30387"/>
                    <a:pt x="30629" y="39111"/>
                    <a:pt x="19866" y="39111"/>
                  </a:cubicBezTo>
                  <a:cubicBezTo>
                    <a:pt x="9104" y="39111"/>
                    <a:pt x="379" y="30387"/>
                    <a:pt x="379" y="19624"/>
                  </a:cubicBezTo>
                  <a:cubicBezTo>
                    <a:pt x="379" y="8861"/>
                    <a:pt x="9104" y="136"/>
                    <a:pt x="19866" y="136"/>
                  </a:cubicBezTo>
                  <a:cubicBezTo>
                    <a:pt x="30629" y="136"/>
                    <a:pt x="39354" y="8861"/>
                    <a:pt x="39354" y="1962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108">
              <a:extLst>
                <a:ext uri="{FF2B5EF4-FFF2-40B4-BE49-F238E27FC236}">
                  <a16:creationId xmlns:a16="http://schemas.microsoft.com/office/drawing/2014/main" id="{EC62EC5A-7C8F-651A-6257-CCDA243096E8}"/>
                </a:ext>
              </a:extLst>
            </p:cNvPr>
            <p:cNvSpPr/>
            <p:nvPr/>
          </p:nvSpPr>
          <p:spPr>
            <a:xfrm>
              <a:off x="4324661" y="5355230"/>
              <a:ext cx="35460" cy="35460"/>
            </a:xfrm>
            <a:custGeom>
              <a:avLst/>
              <a:gdLst>
                <a:gd name="connsiteX0" fmla="*/ 39354 w 38974"/>
                <a:gd name="connsiteY0" fmla="*/ 19624 h 38974"/>
                <a:gd name="connsiteX1" fmla="*/ 19866 w 38974"/>
                <a:gd name="connsiteY1" fmla="*/ 39111 h 38974"/>
                <a:gd name="connsiteX2" fmla="*/ 379 w 38974"/>
                <a:gd name="connsiteY2" fmla="*/ 19624 h 38974"/>
                <a:gd name="connsiteX3" fmla="*/ 19866 w 38974"/>
                <a:gd name="connsiteY3" fmla="*/ 136 h 38974"/>
                <a:gd name="connsiteX4" fmla="*/ 39354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4"/>
                  </a:moveTo>
                  <a:cubicBezTo>
                    <a:pt x="39354" y="30386"/>
                    <a:pt x="30629" y="39111"/>
                    <a:pt x="19866" y="39111"/>
                  </a:cubicBezTo>
                  <a:cubicBezTo>
                    <a:pt x="9104" y="39111"/>
                    <a:pt x="379" y="30386"/>
                    <a:pt x="379" y="19624"/>
                  </a:cubicBezTo>
                  <a:cubicBezTo>
                    <a:pt x="379" y="8861"/>
                    <a:pt x="9104" y="136"/>
                    <a:pt x="19866" y="136"/>
                  </a:cubicBezTo>
                  <a:cubicBezTo>
                    <a:pt x="30629" y="136"/>
                    <a:pt x="39354" y="8861"/>
                    <a:pt x="39354" y="1962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9">
              <a:extLst>
                <a:ext uri="{FF2B5EF4-FFF2-40B4-BE49-F238E27FC236}">
                  <a16:creationId xmlns:a16="http://schemas.microsoft.com/office/drawing/2014/main" id="{7AFB4784-647F-837D-F226-AE1114D876BC}"/>
                </a:ext>
              </a:extLst>
            </p:cNvPr>
            <p:cNvSpPr/>
            <p:nvPr/>
          </p:nvSpPr>
          <p:spPr>
            <a:xfrm>
              <a:off x="4324661" y="5355700"/>
              <a:ext cx="35460" cy="35460"/>
            </a:xfrm>
            <a:custGeom>
              <a:avLst/>
              <a:gdLst>
                <a:gd name="connsiteX0" fmla="*/ 39354 w 38974"/>
                <a:gd name="connsiteY0" fmla="*/ 19624 h 38974"/>
                <a:gd name="connsiteX1" fmla="*/ 19866 w 38974"/>
                <a:gd name="connsiteY1" fmla="*/ 39111 h 38974"/>
                <a:gd name="connsiteX2" fmla="*/ 379 w 38974"/>
                <a:gd name="connsiteY2" fmla="*/ 19624 h 38974"/>
                <a:gd name="connsiteX3" fmla="*/ 19866 w 38974"/>
                <a:gd name="connsiteY3" fmla="*/ 136 h 38974"/>
                <a:gd name="connsiteX4" fmla="*/ 39354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4"/>
                  </a:moveTo>
                  <a:cubicBezTo>
                    <a:pt x="39354" y="30386"/>
                    <a:pt x="30629" y="39111"/>
                    <a:pt x="19866" y="39111"/>
                  </a:cubicBezTo>
                  <a:cubicBezTo>
                    <a:pt x="9104" y="39111"/>
                    <a:pt x="379" y="30386"/>
                    <a:pt x="379" y="19624"/>
                  </a:cubicBezTo>
                  <a:cubicBezTo>
                    <a:pt x="379" y="8861"/>
                    <a:pt x="9104" y="136"/>
                    <a:pt x="19866" y="136"/>
                  </a:cubicBezTo>
                  <a:cubicBezTo>
                    <a:pt x="30629" y="136"/>
                    <a:pt x="39354" y="8861"/>
                    <a:pt x="39354" y="1962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0">
              <a:extLst>
                <a:ext uri="{FF2B5EF4-FFF2-40B4-BE49-F238E27FC236}">
                  <a16:creationId xmlns:a16="http://schemas.microsoft.com/office/drawing/2014/main" id="{06D903F3-CD96-8B7F-F8FE-CAD0489AE3C0}"/>
                </a:ext>
              </a:extLst>
            </p:cNvPr>
            <p:cNvSpPr/>
            <p:nvPr/>
          </p:nvSpPr>
          <p:spPr>
            <a:xfrm>
              <a:off x="4324661" y="5355189"/>
              <a:ext cx="35460" cy="35460"/>
            </a:xfrm>
            <a:custGeom>
              <a:avLst/>
              <a:gdLst>
                <a:gd name="connsiteX0" fmla="*/ 39354 w 38974"/>
                <a:gd name="connsiteY0" fmla="*/ 19624 h 38974"/>
                <a:gd name="connsiteX1" fmla="*/ 19866 w 38974"/>
                <a:gd name="connsiteY1" fmla="*/ 39111 h 38974"/>
                <a:gd name="connsiteX2" fmla="*/ 379 w 38974"/>
                <a:gd name="connsiteY2" fmla="*/ 19624 h 38974"/>
                <a:gd name="connsiteX3" fmla="*/ 19866 w 38974"/>
                <a:gd name="connsiteY3" fmla="*/ 136 h 38974"/>
                <a:gd name="connsiteX4" fmla="*/ 39354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4"/>
                  </a:moveTo>
                  <a:cubicBezTo>
                    <a:pt x="39354" y="30386"/>
                    <a:pt x="30629" y="39111"/>
                    <a:pt x="19866" y="39111"/>
                  </a:cubicBezTo>
                  <a:cubicBezTo>
                    <a:pt x="9104" y="39111"/>
                    <a:pt x="379" y="30386"/>
                    <a:pt x="379" y="19624"/>
                  </a:cubicBezTo>
                  <a:cubicBezTo>
                    <a:pt x="379" y="8861"/>
                    <a:pt x="9104" y="136"/>
                    <a:pt x="19866" y="136"/>
                  </a:cubicBezTo>
                  <a:cubicBezTo>
                    <a:pt x="30629" y="136"/>
                    <a:pt x="39354" y="8861"/>
                    <a:pt x="39354" y="1962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11">
              <a:extLst>
                <a:ext uri="{FF2B5EF4-FFF2-40B4-BE49-F238E27FC236}">
                  <a16:creationId xmlns:a16="http://schemas.microsoft.com/office/drawing/2014/main" id="{FCD76AAA-A694-E099-7081-2D6BD4E97ED3}"/>
                </a:ext>
              </a:extLst>
            </p:cNvPr>
            <p:cNvSpPr/>
            <p:nvPr/>
          </p:nvSpPr>
          <p:spPr>
            <a:xfrm>
              <a:off x="4324661" y="5356502"/>
              <a:ext cx="35460" cy="35460"/>
            </a:xfrm>
            <a:custGeom>
              <a:avLst/>
              <a:gdLst>
                <a:gd name="connsiteX0" fmla="*/ 39354 w 38974"/>
                <a:gd name="connsiteY0" fmla="*/ 19624 h 38974"/>
                <a:gd name="connsiteX1" fmla="*/ 19866 w 38974"/>
                <a:gd name="connsiteY1" fmla="*/ 39111 h 38974"/>
                <a:gd name="connsiteX2" fmla="*/ 379 w 38974"/>
                <a:gd name="connsiteY2" fmla="*/ 19624 h 38974"/>
                <a:gd name="connsiteX3" fmla="*/ 19866 w 38974"/>
                <a:gd name="connsiteY3" fmla="*/ 136 h 38974"/>
                <a:gd name="connsiteX4" fmla="*/ 39354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4"/>
                  </a:moveTo>
                  <a:cubicBezTo>
                    <a:pt x="39354" y="30386"/>
                    <a:pt x="30629" y="39111"/>
                    <a:pt x="19866" y="39111"/>
                  </a:cubicBezTo>
                  <a:cubicBezTo>
                    <a:pt x="9104" y="39111"/>
                    <a:pt x="379" y="30386"/>
                    <a:pt x="379" y="19624"/>
                  </a:cubicBezTo>
                  <a:cubicBezTo>
                    <a:pt x="379" y="8861"/>
                    <a:pt x="9104" y="136"/>
                    <a:pt x="19866" y="136"/>
                  </a:cubicBezTo>
                  <a:cubicBezTo>
                    <a:pt x="30629" y="136"/>
                    <a:pt x="39354" y="8861"/>
                    <a:pt x="39354" y="1962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12">
              <a:extLst>
                <a:ext uri="{FF2B5EF4-FFF2-40B4-BE49-F238E27FC236}">
                  <a16:creationId xmlns:a16="http://schemas.microsoft.com/office/drawing/2014/main" id="{D67EBC4B-B0EB-0509-634E-6B40C33ECFC0}"/>
                </a:ext>
              </a:extLst>
            </p:cNvPr>
            <p:cNvSpPr/>
            <p:nvPr/>
          </p:nvSpPr>
          <p:spPr>
            <a:xfrm>
              <a:off x="4324661" y="5339345"/>
              <a:ext cx="35460" cy="35460"/>
            </a:xfrm>
            <a:custGeom>
              <a:avLst/>
              <a:gdLst>
                <a:gd name="connsiteX0" fmla="*/ 39354 w 38974"/>
                <a:gd name="connsiteY0" fmla="*/ 19621 h 38974"/>
                <a:gd name="connsiteX1" fmla="*/ 19866 w 38974"/>
                <a:gd name="connsiteY1" fmla="*/ 39109 h 38974"/>
                <a:gd name="connsiteX2" fmla="*/ 379 w 38974"/>
                <a:gd name="connsiteY2" fmla="*/ 19621 h 38974"/>
                <a:gd name="connsiteX3" fmla="*/ 19866 w 38974"/>
                <a:gd name="connsiteY3" fmla="*/ 134 h 38974"/>
                <a:gd name="connsiteX4" fmla="*/ 39354 w 38974"/>
                <a:gd name="connsiteY4" fmla="*/ 1962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1"/>
                  </a:moveTo>
                  <a:cubicBezTo>
                    <a:pt x="39354" y="30384"/>
                    <a:pt x="30629" y="39109"/>
                    <a:pt x="19866" y="39109"/>
                  </a:cubicBezTo>
                  <a:cubicBezTo>
                    <a:pt x="9104" y="39109"/>
                    <a:pt x="379" y="30384"/>
                    <a:pt x="379" y="19621"/>
                  </a:cubicBezTo>
                  <a:cubicBezTo>
                    <a:pt x="379" y="8859"/>
                    <a:pt x="9104" y="134"/>
                    <a:pt x="19866" y="134"/>
                  </a:cubicBezTo>
                  <a:cubicBezTo>
                    <a:pt x="30629" y="134"/>
                    <a:pt x="39354" y="8859"/>
                    <a:pt x="39354" y="1962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13">
              <a:extLst>
                <a:ext uri="{FF2B5EF4-FFF2-40B4-BE49-F238E27FC236}">
                  <a16:creationId xmlns:a16="http://schemas.microsoft.com/office/drawing/2014/main" id="{C1EC80BA-2437-BC63-3B03-C555A96E293D}"/>
                </a:ext>
              </a:extLst>
            </p:cNvPr>
            <p:cNvSpPr/>
            <p:nvPr/>
          </p:nvSpPr>
          <p:spPr>
            <a:xfrm>
              <a:off x="4594186" y="5325577"/>
              <a:ext cx="35460" cy="35460"/>
            </a:xfrm>
            <a:custGeom>
              <a:avLst/>
              <a:gdLst>
                <a:gd name="connsiteX0" fmla="*/ 39390 w 38974"/>
                <a:gd name="connsiteY0" fmla="*/ 19620 h 38974"/>
                <a:gd name="connsiteX1" fmla="*/ 19902 w 38974"/>
                <a:gd name="connsiteY1" fmla="*/ 39107 h 38974"/>
                <a:gd name="connsiteX2" fmla="*/ 415 w 38974"/>
                <a:gd name="connsiteY2" fmla="*/ 19620 h 38974"/>
                <a:gd name="connsiteX3" fmla="*/ 19902 w 38974"/>
                <a:gd name="connsiteY3" fmla="*/ 132 h 38974"/>
                <a:gd name="connsiteX4" fmla="*/ 39390 w 38974"/>
                <a:gd name="connsiteY4" fmla="*/ 1962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20"/>
                  </a:moveTo>
                  <a:cubicBezTo>
                    <a:pt x="39390" y="30382"/>
                    <a:pt x="30665" y="39107"/>
                    <a:pt x="19902" y="39107"/>
                  </a:cubicBezTo>
                  <a:cubicBezTo>
                    <a:pt x="9140" y="39107"/>
                    <a:pt x="415" y="30382"/>
                    <a:pt x="415" y="19620"/>
                  </a:cubicBezTo>
                  <a:cubicBezTo>
                    <a:pt x="415" y="8857"/>
                    <a:pt x="9140" y="132"/>
                    <a:pt x="19902" y="132"/>
                  </a:cubicBezTo>
                  <a:cubicBezTo>
                    <a:pt x="30665" y="132"/>
                    <a:pt x="39390" y="8857"/>
                    <a:pt x="39390" y="1962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14">
              <a:extLst>
                <a:ext uri="{FF2B5EF4-FFF2-40B4-BE49-F238E27FC236}">
                  <a16:creationId xmlns:a16="http://schemas.microsoft.com/office/drawing/2014/main" id="{09DD0C51-3D7E-51C4-6360-EF938D3B93CC}"/>
                </a:ext>
              </a:extLst>
            </p:cNvPr>
            <p:cNvSpPr/>
            <p:nvPr/>
          </p:nvSpPr>
          <p:spPr>
            <a:xfrm>
              <a:off x="4594186" y="5301614"/>
              <a:ext cx="35460" cy="35460"/>
            </a:xfrm>
            <a:custGeom>
              <a:avLst/>
              <a:gdLst>
                <a:gd name="connsiteX0" fmla="*/ 39390 w 38974"/>
                <a:gd name="connsiteY0" fmla="*/ 19616 h 38974"/>
                <a:gd name="connsiteX1" fmla="*/ 19902 w 38974"/>
                <a:gd name="connsiteY1" fmla="*/ 39104 h 38974"/>
                <a:gd name="connsiteX2" fmla="*/ 415 w 38974"/>
                <a:gd name="connsiteY2" fmla="*/ 19616 h 38974"/>
                <a:gd name="connsiteX3" fmla="*/ 19902 w 38974"/>
                <a:gd name="connsiteY3" fmla="*/ 129 h 38974"/>
                <a:gd name="connsiteX4" fmla="*/ 39390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6"/>
                  </a:moveTo>
                  <a:cubicBezTo>
                    <a:pt x="39390" y="30379"/>
                    <a:pt x="30665" y="39104"/>
                    <a:pt x="19902" y="39104"/>
                  </a:cubicBezTo>
                  <a:cubicBezTo>
                    <a:pt x="9140" y="39104"/>
                    <a:pt x="415" y="30379"/>
                    <a:pt x="415" y="19616"/>
                  </a:cubicBezTo>
                  <a:cubicBezTo>
                    <a:pt x="415" y="8854"/>
                    <a:pt x="9140" y="129"/>
                    <a:pt x="19902" y="129"/>
                  </a:cubicBezTo>
                  <a:cubicBezTo>
                    <a:pt x="30665" y="129"/>
                    <a:pt x="39390" y="8854"/>
                    <a:pt x="39390" y="1961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15">
              <a:extLst>
                <a:ext uri="{FF2B5EF4-FFF2-40B4-BE49-F238E27FC236}">
                  <a16:creationId xmlns:a16="http://schemas.microsoft.com/office/drawing/2014/main" id="{D6B89DD5-FDA6-E983-B12F-48B176B42071}"/>
                </a:ext>
              </a:extLst>
            </p:cNvPr>
            <p:cNvSpPr/>
            <p:nvPr/>
          </p:nvSpPr>
          <p:spPr>
            <a:xfrm>
              <a:off x="4594186" y="5320964"/>
              <a:ext cx="35460" cy="35460"/>
            </a:xfrm>
            <a:custGeom>
              <a:avLst/>
              <a:gdLst>
                <a:gd name="connsiteX0" fmla="*/ 39390 w 38974"/>
                <a:gd name="connsiteY0" fmla="*/ 19619 h 38974"/>
                <a:gd name="connsiteX1" fmla="*/ 19902 w 38974"/>
                <a:gd name="connsiteY1" fmla="*/ 39106 h 38974"/>
                <a:gd name="connsiteX2" fmla="*/ 415 w 38974"/>
                <a:gd name="connsiteY2" fmla="*/ 19619 h 38974"/>
                <a:gd name="connsiteX3" fmla="*/ 19902 w 38974"/>
                <a:gd name="connsiteY3" fmla="*/ 131 h 38974"/>
                <a:gd name="connsiteX4" fmla="*/ 39390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9"/>
                  </a:moveTo>
                  <a:cubicBezTo>
                    <a:pt x="39390" y="30382"/>
                    <a:pt x="30665" y="39106"/>
                    <a:pt x="19902" y="39106"/>
                  </a:cubicBezTo>
                  <a:cubicBezTo>
                    <a:pt x="9140" y="39106"/>
                    <a:pt x="415" y="30382"/>
                    <a:pt x="415" y="19619"/>
                  </a:cubicBezTo>
                  <a:cubicBezTo>
                    <a:pt x="415" y="8856"/>
                    <a:pt x="9140" y="131"/>
                    <a:pt x="19902" y="131"/>
                  </a:cubicBezTo>
                  <a:cubicBezTo>
                    <a:pt x="30665" y="131"/>
                    <a:pt x="39390" y="8856"/>
                    <a:pt x="39390" y="1961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16">
              <a:extLst>
                <a:ext uri="{FF2B5EF4-FFF2-40B4-BE49-F238E27FC236}">
                  <a16:creationId xmlns:a16="http://schemas.microsoft.com/office/drawing/2014/main" id="{75AF94E4-5963-BC56-F393-AC4312238513}"/>
                </a:ext>
              </a:extLst>
            </p:cNvPr>
            <p:cNvSpPr/>
            <p:nvPr/>
          </p:nvSpPr>
          <p:spPr>
            <a:xfrm>
              <a:off x="4594186" y="5326652"/>
              <a:ext cx="35460" cy="35460"/>
            </a:xfrm>
            <a:custGeom>
              <a:avLst/>
              <a:gdLst>
                <a:gd name="connsiteX0" fmla="*/ 39390 w 38974"/>
                <a:gd name="connsiteY0" fmla="*/ 19620 h 38974"/>
                <a:gd name="connsiteX1" fmla="*/ 19902 w 38974"/>
                <a:gd name="connsiteY1" fmla="*/ 39107 h 38974"/>
                <a:gd name="connsiteX2" fmla="*/ 415 w 38974"/>
                <a:gd name="connsiteY2" fmla="*/ 19620 h 38974"/>
                <a:gd name="connsiteX3" fmla="*/ 19902 w 38974"/>
                <a:gd name="connsiteY3" fmla="*/ 132 h 38974"/>
                <a:gd name="connsiteX4" fmla="*/ 39390 w 38974"/>
                <a:gd name="connsiteY4" fmla="*/ 1962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20"/>
                  </a:moveTo>
                  <a:cubicBezTo>
                    <a:pt x="39390" y="30382"/>
                    <a:pt x="30665" y="39107"/>
                    <a:pt x="19902" y="39107"/>
                  </a:cubicBezTo>
                  <a:cubicBezTo>
                    <a:pt x="9140" y="39107"/>
                    <a:pt x="415" y="30382"/>
                    <a:pt x="415" y="19620"/>
                  </a:cubicBezTo>
                  <a:cubicBezTo>
                    <a:pt x="415" y="8857"/>
                    <a:pt x="9140" y="132"/>
                    <a:pt x="19902" y="132"/>
                  </a:cubicBezTo>
                  <a:cubicBezTo>
                    <a:pt x="30665" y="132"/>
                    <a:pt x="39390" y="8857"/>
                    <a:pt x="39390" y="1962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17">
              <a:extLst>
                <a:ext uri="{FF2B5EF4-FFF2-40B4-BE49-F238E27FC236}">
                  <a16:creationId xmlns:a16="http://schemas.microsoft.com/office/drawing/2014/main" id="{C12D705C-41DA-2588-1416-9A190CBBA1E2}"/>
                </a:ext>
              </a:extLst>
            </p:cNvPr>
            <p:cNvSpPr/>
            <p:nvPr/>
          </p:nvSpPr>
          <p:spPr>
            <a:xfrm>
              <a:off x="4594186" y="5323797"/>
              <a:ext cx="35460" cy="35460"/>
            </a:xfrm>
            <a:custGeom>
              <a:avLst/>
              <a:gdLst>
                <a:gd name="connsiteX0" fmla="*/ 39390 w 38974"/>
                <a:gd name="connsiteY0" fmla="*/ 19619 h 38974"/>
                <a:gd name="connsiteX1" fmla="*/ 19902 w 38974"/>
                <a:gd name="connsiteY1" fmla="*/ 39107 h 38974"/>
                <a:gd name="connsiteX2" fmla="*/ 415 w 38974"/>
                <a:gd name="connsiteY2" fmla="*/ 19619 h 38974"/>
                <a:gd name="connsiteX3" fmla="*/ 19902 w 38974"/>
                <a:gd name="connsiteY3" fmla="*/ 132 h 38974"/>
                <a:gd name="connsiteX4" fmla="*/ 39390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9"/>
                  </a:moveTo>
                  <a:cubicBezTo>
                    <a:pt x="39390" y="30382"/>
                    <a:pt x="30665" y="39107"/>
                    <a:pt x="19902" y="39107"/>
                  </a:cubicBezTo>
                  <a:cubicBezTo>
                    <a:pt x="9140" y="39107"/>
                    <a:pt x="415" y="30382"/>
                    <a:pt x="415" y="19619"/>
                  </a:cubicBezTo>
                  <a:cubicBezTo>
                    <a:pt x="415" y="8857"/>
                    <a:pt x="9140" y="132"/>
                    <a:pt x="19902" y="132"/>
                  </a:cubicBezTo>
                  <a:cubicBezTo>
                    <a:pt x="30665" y="132"/>
                    <a:pt x="39390" y="8857"/>
                    <a:pt x="39390" y="1961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18">
              <a:extLst>
                <a:ext uri="{FF2B5EF4-FFF2-40B4-BE49-F238E27FC236}">
                  <a16:creationId xmlns:a16="http://schemas.microsoft.com/office/drawing/2014/main" id="{FD646533-D139-8AD8-AD1C-69DCD627F903}"/>
                </a:ext>
              </a:extLst>
            </p:cNvPr>
            <p:cNvSpPr/>
            <p:nvPr/>
          </p:nvSpPr>
          <p:spPr>
            <a:xfrm>
              <a:off x="4594186" y="5305022"/>
              <a:ext cx="35460" cy="35460"/>
            </a:xfrm>
            <a:custGeom>
              <a:avLst/>
              <a:gdLst>
                <a:gd name="connsiteX0" fmla="*/ 39390 w 38974"/>
                <a:gd name="connsiteY0" fmla="*/ 19617 h 38974"/>
                <a:gd name="connsiteX1" fmla="*/ 19902 w 38974"/>
                <a:gd name="connsiteY1" fmla="*/ 39104 h 38974"/>
                <a:gd name="connsiteX2" fmla="*/ 415 w 38974"/>
                <a:gd name="connsiteY2" fmla="*/ 19617 h 38974"/>
                <a:gd name="connsiteX3" fmla="*/ 19902 w 38974"/>
                <a:gd name="connsiteY3" fmla="*/ 129 h 38974"/>
                <a:gd name="connsiteX4" fmla="*/ 39390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7"/>
                  </a:moveTo>
                  <a:cubicBezTo>
                    <a:pt x="39390" y="30380"/>
                    <a:pt x="30665" y="39104"/>
                    <a:pt x="19902" y="39104"/>
                  </a:cubicBezTo>
                  <a:cubicBezTo>
                    <a:pt x="9140" y="39104"/>
                    <a:pt x="415" y="30380"/>
                    <a:pt x="415" y="19617"/>
                  </a:cubicBezTo>
                  <a:cubicBezTo>
                    <a:pt x="415" y="8854"/>
                    <a:pt x="9140" y="129"/>
                    <a:pt x="19902" y="129"/>
                  </a:cubicBezTo>
                  <a:cubicBezTo>
                    <a:pt x="30665" y="129"/>
                    <a:pt x="39390" y="8854"/>
                    <a:pt x="39390" y="1961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119">
              <a:extLst>
                <a:ext uri="{FF2B5EF4-FFF2-40B4-BE49-F238E27FC236}">
                  <a16:creationId xmlns:a16="http://schemas.microsoft.com/office/drawing/2014/main" id="{4DF7986F-CCDE-7AC1-78A7-28D26DF9C72E}"/>
                </a:ext>
              </a:extLst>
            </p:cNvPr>
            <p:cNvSpPr/>
            <p:nvPr/>
          </p:nvSpPr>
          <p:spPr>
            <a:xfrm>
              <a:off x="4594186" y="5293530"/>
              <a:ext cx="35460" cy="35460"/>
            </a:xfrm>
            <a:custGeom>
              <a:avLst/>
              <a:gdLst>
                <a:gd name="connsiteX0" fmla="*/ 39390 w 38974"/>
                <a:gd name="connsiteY0" fmla="*/ 19615 h 38974"/>
                <a:gd name="connsiteX1" fmla="*/ 19902 w 38974"/>
                <a:gd name="connsiteY1" fmla="*/ 39103 h 38974"/>
                <a:gd name="connsiteX2" fmla="*/ 415 w 38974"/>
                <a:gd name="connsiteY2" fmla="*/ 19615 h 38974"/>
                <a:gd name="connsiteX3" fmla="*/ 19902 w 38974"/>
                <a:gd name="connsiteY3" fmla="*/ 128 h 38974"/>
                <a:gd name="connsiteX4" fmla="*/ 39390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5"/>
                  </a:moveTo>
                  <a:cubicBezTo>
                    <a:pt x="39390" y="30378"/>
                    <a:pt x="30665" y="39103"/>
                    <a:pt x="19902" y="39103"/>
                  </a:cubicBezTo>
                  <a:cubicBezTo>
                    <a:pt x="9140" y="39103"/>
                    <a:pt x="415" y="30378"/>
                    <a:pt x="415" y="19615"/>
                  </a:cubicBezTo>
                  <a:cubicBezTo>
                    <a:pt x="415" y="8853"/>
                    <a:pt x="9140" y="128"/>
                    <a:pt x="19902" y="128"/>
                  </a:cubicBezTo>
                  <a:cubicBezTo>
                    <a:pt x="30665" y="128"/>
                    <a:pt x="39390" y="8853"/>
                    <a:pt x="39390" y="1961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120">
              <a:extLst>
                <a:ext uri="{FF2B5EF4-FFF2-40B4-BE49-F238E27FC236}">
                  <a16:creationId xmlns:a16="http://schemas.microsoft.com/office/drawing/2014/main" id="{F1AD28A5-219B-E717-B030-19D57BF6A1DE}"/>
                </a:ext>
              </a:extLst>
            </p:cNvPr>
            <p:cNvSpPr/>
            <p:nvPr/>
          </p:nvSpPr>
          <p:spPr>
            <a:xfrm>
              <a:off x="4594186" y="5299705"/>
              <a:ext cx="35460" cy="35460"/>
            </a:xfrm>
            <a:custGeom>
              <a:avLst/>
              <a:gdLst>
                <a:gd name="connsiteX0" fmla="*/ 39390 w 38974"/>
                <a:gd name="connsiteY0" fmla="*/ 19616 h 38974"/>
                <a:gd name="connsiteX1" fmla="*/ 19902 w 38974"/>
                <a:gd name="connsiteY1" fmla="*/ 39104 h 38974"/>
                <a:gd name="connsiteX2" fmla="*/ 415 w 38974"/>
                <a:gd name="connsiteY2" fmla="*/ 19616 h 38974"/>
                <a:gd name="connsiteX3" fmla="*/ 19902 w 38974"/>
                <a:gd name="connsiteY3" fmla="*/ 129 h 38974"/>
                <a:gd name="connsiteX4" fmla="*/ 39390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6"/>
                  </a:moveTo>
                  <a:cubicBezTo>
                    <a:pt x="39390" y="30379"/>
                    <a:pt x="30665" y="39104"/>
                    <a:pt x="19902" y="39104"/>
                  </a:cubicBezTo>
                  <a:cubicBezTo>
                    <a:pt x="9140" y="39104"/>
                    <a:pt x="415" y="30379"/>
                    <a:pt x="415" y="19616"/>
                  </a:cubicBezTo>
                  <a:cubicBezTo>
                    <a:pt x="415" y="8854"/>
                    <a:pt x="9140" y="129"/>
                    <a:pt x="19902" y="129"/>
                  </a:cubicBezTo>
                  <a:cubicBezTo>
                    <a:pt x="30665" y="129"/>
                    <a:pt x="39390" y="8854"/>
                    <a:pt x="39390" y="1961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121">
              <a:extLst>
                <a:ext uri="{FF2B5EF4-FFF2-40B4-BE49-F238E27FC236}">
                  <a16:creationId xmlns:a16="http://schemas.microsoft.com/office/drawing/2014/main" id="{5070BC66-FB46-BA39-731F-AF21A6FFFE62}"/>
                </a:ext>
              </a:extLst>
            </p:cNvPr>
            <p:cNvSpPr/>
            <p:nvPr/>
          </p:nvSpPr>
          <p:spPr>
            <a:xfrm>
              <a:off x="4594186" y="5313249"/>
              <a:ext cx="35460" cy="35460"/>
            </a:xfrm>
            <a:custGeom>
              <a:avLst/>
              <a:gdLst>
                <a:gd name="connsiteX0" fmla="*/ 39390 w 38974"/>
                <a:gd name="connsiteY0" fmla="*/ 19618 h 38974"/>
                <a:gd name="connsiteX1" fmla="*/ 19902 w 38974"/>
                <a:gd name="connsiteY1" fmla="*/ 39105 h 38974"/>
                <a:gd name="connsiteX2" fmla="*/ 415 w 38974"/>
                <a:gd name="connsiteY2" fmla="*/ 19618 h 38974"/>
                <a:gd name="connsiteX3" fmla="*/ 19902 w 38974"/>
                <a:gd name="connsiteY3" fmla="*/ 130 h 38974"/>
                <a:gd name="connsiteX4" fmla="*/ 39390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8"/>
                  </a:moveTo>
                  <a:cubicBezTo>
                    <a:pt x="39390" y="30381"/>
                    <a:pt x="30665" y="39105"/>
                    <a:pt x="19902" y="39105"/>
                  </a:cubicBezTo>
                  <a:cubicBezTo>
                    <a:pt x="9140" y="39105"/>
                    <a:pt x="415" y="30381"/>
                    <a:pt x="415" y="19618"/>
                  </a:cubicBezTo>
                  <a:cubicBezTo>
                    <a:pt x="415" y="8855"/>
                    <a:pt x="9140" y="130"/>
                    <a:pt x="19902" y="130"/>
                  </a:cubicBezTo>
                  <a:cubicBezTo>
                    <a:pt x="30665" y="130"/>
                    <a:pt x="39390" y="8855"/>
                    <a:pt x="39390" y="1961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122">
              <a:extLst>
                <a:ext uri="{FF2B5EF4-FFF2-40B4-BE49-F238E27FC236}">
                  <a16:creationId xmlns:a16="http://schemas.microsoft.com/office/drawing/2014/main" id="{34FA481C-48C4-A9F4-09E6-6A54DC965851}"/>
                </a:ext>
              </a:extLst>
            </p:cNvPr>
            <p:cNvSpPr/>
            <p:nvPr/>
          </p:nvSpPr>
          <p:spPr>
            <a:xfrm>
              <a:off x="4594186" y="5310625"/>
              <a:ext cx="35460" cy="35460"/>
            </a:xfrm>
            <a:custGeom>
              <a:avLst/>
              <a:gdLst>
                <a:gd name="connsiteX0" fmla="*/ 39390 w 38974"/>
                <a:gd name="connsiteY0" fmla="*/ 19618 h 38974"/>
                <a:gd name="connsiteX1" fmla="*/ 19902 w 38974"/>
                <a:gd name="connsiteY1" fmla="*/ 39105 h 38974"/>
                <a:gd name="connsiteX2" fmla="*/ 415 w 38974"/>
                <a:gd name="connsiteY2" fmla="*/ 19618 h 38974"/>
                <a:gd name="connsiteX3" fmla="*/ 19902 w 38974"/>
                <a:gd name="connsiteY3" fmla="*/ 130 h 38974"/>
                <a:gd name="connsiteX4" fmla="*/ 39390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8"/>
                  </a:moveTo>
                  <a:cubicBezTo>
                    <a:pt x="39390" y="30380"/>
                    <a:pt x="30665" y="39105"/>
                    <a:pt x="19902" y="39105"/>
                  </a:cubicBezTo>
                  <a:cubicBezTo>
                    <a:pt x="9140" y="39105"/>
                    <a:pt x="415" y="30380"/>
                    <a:pt x="415" y="19618"/>
                  </a:cubicBezTo>
                  <a:cubicBezTo>
                    <a:pt x="415" y="8855"/>
                    <a:pt x="9140" y="130"/>
                    <a:pt x="19902" y="130"/>
                  </a:cubicBezTo>
                  <a:cubicBezTo>
                    <a:pt x="30665" y="130"/>
                    <a:pt x="39390" y="8855"/>
                    <a:pt x="39390" y="1961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123">
              <a:extLst>
                <a:ext uri="{FF2B5EF4-FFF2-40B4-BE49-F238E27FC236}">
                  <a16:creationId xmlns:a16="http://schemas.microsoft.com/office/drawing/2014/main" id="{D779B098-A504-3EE2-066C-5F9F56643426}"/>
                </a:ext>
              </a:extLst>
            </p:cNvPr>
            <p:cNvSpPr/>
            <p:nvPr/>
          </p:nvSpPr>
          <p:spPr>
            <a:xfrm>
              <a:off x="4863710" y="5222770"/>
              <a:ext cx="35460" cy="35460"/>
            </a:xfrm>
            <a:custGeom>
              <a:avLst/>
              <a:gdLst>
                <a:gd name="connsiteX0" fmla="*/ 39426 w 38974"/>
                <a:gd name="connsiteY0" fmla="*/ 19606 h 38974"/>
                <a:gd name="connsiteX1" fmla="*/ 19938 w 38974"/>
                <a:gd name="connsiteY1" fmla="*/ 39093 h 38974"/>
                <a:gd name="connsiteX2" fmla="*/ 451 w 38974"/>
                <a:gd name="connsiteY2" fmla="*/ 19606 h 38974"/>
                <a:gd name="connsiteX3" fmla="*/ 19938 w 38974"/>
                <a:gd name="connsiteY3" fmla="*/ 118 h 38974"/>
                <a:gd name="connsiteX4" fmla="*/ 39426 w 38974"/>
                <a:gd name="connsiteY4" fmla="*/ 1960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06"/>
                  </a:moveTo>
                  <a:cubicBezTo>
                    <a:pt x="39426" y="30369"/>
                    <a:pt x="30701" y="39093"/>
                    <a:pt x="19938" y="39093"/>
                  </a:cubicBezTo>
                  <a:cubicBezTo>
                    <a:pt x="9176" y="39093"/>
                    <a:pt x="451" y="30369"/>
                    <a:pt x="451" y="19606"/>
                  </a:cubicBezTo>
                  <a:cubicBezTo>
                    <a:pt x="451" y="8843"/>
                    <a:pt x="9176" y="118"/>
                    <a:pt x="19938" y="118"/>
                  </a:cubicBezTo>
                  <a:cubicBezTo>
                    <a:pt x="30701" y="118"/>
                    <a:pt x="39426" y="8843"/>
                    <a:pt x="39426" y="1960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124">
              <a:extLst>
                <a:ext uri="{FF2B5EF4-FFF2-40B4-BE49-F238E27FC236}">
                  <a16:creationId xmlns:a16="http://schemas.microsoft.com/office/drawing/2014/main" id="{B85C000F-80C4-B2D3-A5B3-C806041823A0}"/>
                </a:ext>
              </a:extLst>
            </p:cNvPr>
            <p:cNvSpPr/>
            <p:nvPr/>
          </p:nvSpPr>
          <p:spPr>
            <a:xfrm>
              <a:off x="4863710" y="5276606"/>
              <a:ext cx="35460" cy="35460"/>
            </a:xfrm>
            <a:custGeom>
              <a:avLst/>
              <a:gdLst>
                <a:gd name="connsiteX0" fmla="*/ 39426 w 38974"/>
                <a:gd name="connsiteY0" fmla="*/ 19613 h 38974"/>
                <a:gd name="connsiteX1" fmla="*/ 19938 w 38974"/>
                <a:gd name="connsiteY1" fmla="*/ 39101 h 38974"/>
                <a:gd name="connsiteX2" fmla="*/ 451 w 38974"/>
                <a:gd name="connsiteY2" fmla="*/ 19613 h 38974"/>
                <a:gd name="connsiteX3" fmla="*/ 19938 w 38974"/>
                <a:gd name="connsiteY3" fmla="*/ 126 h 38974"/>
                <a:gd name="connsiteX4" fmla="*/ 39426 w 38974"/>
                <a:gd name="connsiteY4" fmla="*/ 1961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13"/>
                  </a:moveTo>
                  <a:cubicBezTo>
                    <a:pt x="39426" y="30376"/>
                    <a:pt x="30701" y="39101"/>
                    <a:pt x="19938" y="39101"/>
                  </a:cubicBezTo>
                  <a:cubicBezTo>
                    <a:pt x="9176" y="39101"/>
                    <a:pt x="451" y="30376"/>
                    <a:pt x="451" y="19613"/>
                  </a:cubicBezTo>
                  <a:cubicBezTo>
                    <a:pt x="451" y="8850"/>
                    <a:pt x="9176" y="126"/>
                    <a:pt x="19938" y="126"/>
                  </a:cubicBezTo>
                  <a:cubicBezTo>
                    <a:pt x="30701" y="126"/>
                    <a:pt x="39426" y="8850"/>
                    <a:pt x="39426" y="1961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125">
              <a:extLst>
                <a:ext uri="{FF2B5EF4-FFF2-40B4-BE49-F238E27FC236}">
                  <a16:creationId xmlns:a16="http://schemas.microsoft.com/office/drawing/2014/main" id="{DF02CB39-CAF8-15A1-E0B8-0D399856B429}"/>
                </a:ext>
              </a:extLst>
            </p:cNvPr>
            <p:cNvSpPr/>
            <p:nvPr/>
          </p:nvSpPr>
          <p:spPr>
            <a:xfrm>
              <a:off x="4863710" y="5234520"/>
              <a:ext cx="35460" cy="35460"/>
            </a:xfrm>
            <a:custGeom>
              <a:avLst/>
              <a:gdLst>
                <a:gd name="connsiteX0" fmla="*/ 39426 w 38974"/>
                <a:gd name="connsiteY0" fmla="*/ 19607 h 38974"/>
                <a:gd name="connsiteX1" fmla="*/ 19938 w 38974"/>
                <a:gd name="connsiteY1" fmla="*/ 39095 h 38974"/>
                <a:gd name="connsiteX2" fmla="*/ 451 w 38974"/>
                <a:gd name="connsiteY2" fmla="*/ 19607 h 38974"/>
                <a:gd name="connsiteX3" fmla="*/ 19938 w 38974"/>
                <a:gd name="connsiteY3" fmla="*/ 120 h 38974"/>
                <a:gd name="connsiteX4" fmla="*/ 39426 w 38974"/>
                <a:gd name="connsiteY4" fmla="*/ 1960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07"/>
                  </a:moveTo>
                  <a:cubicBezTo>
                    <a:pt x="39426" y="30370"/>
                    <a:pt x="30701" y="39095"/>
                    <a:pt x="19938" y="39095"/>
                  </a:cubicBezTo>
                  <a:cubicBezTo>
                    <a:pt x="9176" y="39095"/>
                    <a:pt x="451" y="30370"/>
                    <a:pt x="451" y="19607"/>
                  </a:cubicBezTo>
                  <a:cubicBezTo>
                    <a:pt x="451" y="8845"/>
                    <a:pt x="9176" y="120"/>
                    <a:pt x="19938" y="120"/>
                  </a:cubicBezTo>
                  <a:cubicBezTo>
                    <a:pt x="30701" y="120"/>
                    <a:pt x="39426" y="8845"/>
                    <a:pt x="39426" y="1960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126">
              <a:extLst>
                <a:ext uri="{FF2B5EF4-FFF2-40B4-BE49-F238E27FC236}">
                  <a16:creationId xmlns:a16="http://schemas.microsoft.com/office/drawing/2014/main" id="{BED09321-1203-9609-FAC9-32B83F8539E3}"/>
                </a:ext>
              </a:extLst>
            </p:cNvPr>
            <p:cNvSpPr/>
            <p:nvPr/>
          </p:nvSpPr>
          <p:spPr>
            <a:xfrm>
              <a:off x="4863710" y="5249212"/>
              <a:ext cx="35460" cy="35460"/>
            </a:xfrm>
            <a:custGeom>
              <a:avLst/>
              <a:gdLst>
                <a:gd name="connsiteX0" fmla="*/ 39426 w 38974"/>
                <a:gd name="connsiteY0" fmla="*/ 19609 h 38974"/>
                <a:gd name="connsiteX1" fmla="*/ 19938 w 38974"/>
                <a:gd name="connsiteY1" fmla="*/ 39097 h 38974"/>
                <a:gd name="connsiteX2" fmla="*/ 451 w 38974"/>
                <a:gd name="connsiteY2" fmla="*/ 19609 h 38974"/>
                <a:gd name="connsiteX3" fmla="*/ 19938 w 38974"/>
                <a:gd name="connsiteY3" fmla="*/ 122 h 38974"/>
                <a:gd name="connsiteX4" fmla="*/ 39426 w 38974"/>
                <a:gd name="connsiteY4" fmla="*/ 1960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09"/>
                  </a:moveTo>
                  <a:cubicBezTo>
                    <a:pt x="39426" y="30372"/>
                    <a:pt x="30701" y="39097"/>
                    <a:pt x="19938" y="39097"/>
                  </a:cubicBezTo>
                  <a:cubicBezTo>
                    <a:pt x="9176" y="39097"/>
                    <a:pt x="451" y="30372"/>
                    <a:pt x="451" y="19609"/>
                  </a:cubicBezTo>
                  <a:cubicBezTo>
                    <a:pt x="451" y="8847"/>
                    <a:pt x="9176" y="122"/>
                    <a:pt x="19938" y="122"/>
                  </a:cubicBezTo>
                  <a:cubicBezTo>
                    <a:pt x="30701" y="122"/>
                    <a:pt x="39426" y="8847"/>
                    <a:pt x="39426" y="1960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127">
              <a:extLst>
                <a:ext uri="{FF2B5EF4-FFF2-40B4-BE49-F238E27FC236}">
                  <a16:creationId xmlns:a16="http://schemas.microsoft.com/office/drawing/2014/main" id="{B08FC2D7-118A-9D84-5E9B-567D82A44224}"/>
                </a:ext>
              </a:extLst>
            </p:cNvPr>
            <p:cNvSpPr/>
            <p:nvPr/>
          </p:nvSpPr>
          <p:spPr>
            <a:xfrm>
              <a:off x="4863710" y="5252665"/>
              <a:ext cx="35460" cy="35460"/>
            </a:xfrm>
            <a:custGeom>
              <a:avLst/>
              <a:gdLst>
                <a:gd name="connsiteX0" fmla="*/ 39426 w 38974"/>
                <a:gd name="connsiteY0" fmla="*/ 19610 h 38974"/>
                <a:gd name="connsiteX1" fmla="*/ 19938 w 38974"/>
                <a:gd name="connsiteY1" fmla="*/ 39097 h 38974"/>
                <a:gd name="connsiteX2" fmla="*/ 451 w 38974"/>
                <a:gd name="connsiteY2" fmla="*/ 19610 h 38974"/>
                <a:gd name="connsiteX3" fmla="*/ 19938 w 38974"/>
                <a:gd name="connsiteY3" fmla="*/ 122 h 38974"/>
                <a:gd name="connsiteX4" fmla="*/ 39426 w 38974"/>
                <a:gd name="connsiteY4" fmla="*/ 1961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10"/>
                  </a:moveTo>
                  <a:cubicBezTo>
                    <a:pt x="39426" y="30373"/>
                    <a:pt x="30701" y="39097"/>
                    <a:pt x="19938" y="39097"/>
                  </a:cubicBezTo>
                  <a:cubicBezTo>
                    <a:pt x="9176" y="39097"/>
                    <a:pt x="451" y="30373"/>
                    <a:pt x="451" y="19610"/>
                  </a:cubicBezTo>
                  <a:cubicBezTo>
                    <a:pt x="451" y="8847"/>
                    <a:pt x="9176" y="122"/>
                    <a:pt x="19938" y="122"/>
                  </a:cubicBezTo>
                  <a:cubicBezTo>
                    <a:pt x="30701" y="122"/>
                    <a:pt x="39426" y="8847"/>
                    <a:pt x="39426" y="1961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128">
              <a:extLst>
                <a:ext uri="{FF2B5EF4-FFF2-40B4-BE49-F238E27FC236}">
                  <a16:creationId xmlns:a16="http://schemas.microsoft.com/office/drawing/2014/main" id="{13EF9BC6-E26A-B103-ABB3-1ED64959E140}"/>
                </a:ext>
              </a:extLst>
            </p:cNvPr>
            <p:cNvSpPr/>
            <p:nvPr/>
          </p:nvSpPr>
          <p:spPr>
            <a:xfrm>
              <a:off x="4863710" y="5253214"/>
              <a:ext cx="35460" cy="35460"/>
            </a:xfrm>
            <a:custGeom>
              <a:avLst/>
              <a:gdLst>
                <a:gd name="connsiteX0" fmla="*/ 39426 w 38974"/>
                <a:gd name="connsiteY0" fmla="*/ 19610 h 38974"/>
                <a:gd name="connsiteX1" fmla="*/ 19938 w 38974"/>
                <a:gd name="connsiteY1" fmla="*/ 39097 h 38974"/>
                <a:gd name="connsiteX2" fmla="*/ 451 w 38974"/>
                <a:gd name="connsiteY2" fmla="*/ 19610 h 38974"/>
                <a:gd name="connsiteX3" fmla="*/ 19938 w 38974"/>
                <a:gd name="connsiteY3" fmla="*/ 122 h 38974"/>
                <a:gd name="connsiteX4" fmla="*/ 39426 w 38974"/>
                <a:gd name="connsiteY4" fmla="*/ 1961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10"/>
                  </a:moveTo>
                  <a:cubicBezTo>
                    <a:pt x="39426" y="30373"/>
                    <a:pt x="30701" y="39097"/>
                    <a:pt x="19938" y="39097"/>
                  </a:cubicBezTo>
                  <a:cubicBezTo>
                    <a:pt x="9176" y="39097"/>
                    <a:pt x="451" y="30373"/>
                    <a:pt x="451" y="19610"/>
                  </a:cubicBezTo>
                  <a:cubicBezTo>
                    <a:pt x="451" y="8847"/>
                    <a:pt x="9176" y="122"/>
                    <a:pt x="19938" y="122"/>
                  </a:cubicBezTo>
                  <a:cubicBezTo>
                    <a:pt x="30701" y="122"/>
                    <a:pt x="39426" y="8847"/>
                    <a:pt x="39426" y="1961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129">
              <a:extLst>
                <a:ext uri="{FF2B5EF4-FFF2-40B4-BE49-F238E27FC236}">
                  <a16:creationId xmlns:a16="http://schemas.microsoft.com/office/drawing/2014/main" id="{66C9AF0A-2325-1BF2-074D-841B4BF4D002}"/>
                </a:ext>
              </a:extLst>
            </p:cNvPr>
            <p:cNvSpPr/>
            <p:nvPr/>
          </p:nvSpPr>
          <p:spPr>
            <a:xfrm>
              <a:off x="4863710" y="5245184"/>
              <a:ext cx="35460" cy="35460"/>
            </a:xfrm>
            <a:custGeom>
              <a:avLst/>
              <a:gdLst>
                <a:gd name="connsiteX0" fmla="*/ 39426 w 38974"/>
                <a:gd name="connsiteY0" fmla="*/ 19609 h 38974"/>
                <a:gd name="connsiteX1" fmla="*/ 19938 w 38974"/>
                <a:gd name="connsiteY1" fmla="*/ 39096 h 38974"/>
                <a:gd name="connsiteX2" fmla="*/ 451 w 38974"/>
                <a:gd name="connsiteY2" fmla="*/ 19609 h 38974"/>
                <a:gd name="connsiteX3" fmla="*/ 19938 w 38974"/>
                <a:gd name="connsiteY3" fmla="*/ 121 h 38974"/>
                <a:gd name="connsiteX4" fmla="*/ 39426 w 38974"/>
                <a:gd name="connsiteY4" fmla="*/ 1960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09"/>
                  </a:moveTo>
                  <a:cubicBezTo>
                    <a:pt x="39426" y="30372"/>
                    <a:pt x="30701" y="39096"/>
                    <a:pt x="19938" y="39096"/>
                  </a:cubicBezTo>
                  <a:cubicBezTo>
                    <a:pt x="9176" y="39096"/>
                    <a:pt x="451" y="30372"/>
                    <a:pt x="451" y="19609"/>
                  </a:cubicBezTo>
                  <a:cubicBezTo>
                    <a:pt x="451" y="8846"/>
                    <a:pt x="9176" y="121"/>
                    <a:pt x="19938" y="121"/>
                  </a:cubicBezTo>
                  <a:cubicBezTo>
                    <a:pt x="30701" y="121"/>
                    <a:pt x="39426" y="8846"/>
                    <a:pt x="39426" y="1960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130">
              <a:extLst>
                <a:ext uri="{FF2B5EF4-FFF2-40B4-BE49-F238E27FC236}">
                  <a16:creationId xmlns:a16="http://schemas.microsoft.com/office/drawing/2014/main" id="{D2921131-A295-A393-73E3-896D3F844644}"/>
                </a:ext>
              </a:extLst>
            </p:cNvPr>
            <p:cNvSpPr/>
            <p:nvPr/>
          </p:nvSpPr>
          <p:spPr>
            <a:xfrm>
              <a:off x="4863710" y="5239643"/>
              <a:ext cx="35460" cy="35460"/>
            </a:xfrm>
            <a:custGeom>
              <a:avLst/>
              <a:gdLst>
                <a:gd name="connsiteX0" fmla="*/ 39426 w 38974"/>
                <a:gd name="connsiteY0" fmla="*/ 19608 h 38974"/>
                <a:gd name="connsiteX1" fmla="*/ 19938 w 38974"/>
                <a:gd name="connsiteY1" fmla="*/ 39096 h 38974"/>
                <a:gd name="connsiteX2" fmla="*/ 451 w 38974"/>
                <a:gd name="connsiteY2" fmla="*/ 19608 h 38974"/>
                <a:gd name="connsiteX3" fmla="*/ 19938 w 38974"/>
                <a:gd name="connsiteY3" fmla="*/ 121 h 38974"/>
                <a:gd name="connsiteX4" fmla="*/ 39426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08"/>
                  </a:moveTo>
                  <a:cubicBezTo>
                    <a:pt x="39426" y="30371"/>
                    <a:pt x="30701" y="39096"/>
                    <a:pt x="19938" y="39096"/>
                  </a:cubicBezTo>
                  <a:cubicBezTo>
                    <a:pt x="9176" y="39096"/>
                    <a:pt x="451" y="30371"/>
                    <a:pt x="451" y="19608"/>
                  </a:cubicBezTo>
                  <a:cubicBezTo>
                    <a:pt x="451" y="8846"/>
                    <a:pt x="9176" y="121"/>
                    <a:pt x="19938" y="121"/>
                  </a:cubicBezTo>
                  <a:cubicBezTo>
                    <a:pt x="30701" y="121"/>
                    <a:pt x="39426" y="8846"/>
                    <a:pt x="39426" y="1960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131">
              <a:extLst>
                <a:ext uri="{FF2B5EF4-FFF2-40B4-BE49-F238E27FC236}">
                  <a16:creationId xmlns:a16="http://schemas.microsoft.com/office/drawing/2014/main" id="{7702FBA0-007A-C2D6-B1DE-5AC38D267576}"/>
                </a:ext>
              </a:extLst>
            </p:cNvPr>
            <p:cNvSpPr/>
            <p:nvPr/>
          </p:nvSpPr>
          <p:spPr>
            <a:xfrm>
              <a:off x="4863710" y="5249076"/>
              <a:ext cx="35460" cy="35460"/>
            </a:xfrm>
            <a:custGeom>
              <a:avLst/>
              <a:gdLst>
                <a:gd name="connsiteX0" fmla="*/ 39426 w 38974"/>
                <a:gd name="connsiteY0" fmla="*/ 19609 h 38974"/>
                <a:gd name="connsiteX1" fmla="*/ 19938 w 38974"/>
                <a:gd name="connsiteY1" fmla="*/ 39097 h 38974"/>
                <a:gd name="connsiteX2" fmla="*/ 451 w 38974"/>
                <a:gd name="connsiteY2" fmla="*/ 19609 h 38974"/>
                <a:gd name="connsiteX3" fmla="*/ 19938 w 38974"/>
                <a:gd name="connsiteY3" fmla="*/ 122 h 38974"/>
                <a:gd name="connsiteX4" fmla="*/ 39426 w 38974"/>
                <a:gd name="connsiteY4" fmla="*/ 1960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09"/>
                  </a:moveTo>
                  <a:cubicBezTo>
                    <a:pt x="39426" y="30372"/>
                    <a:pt x="30701" y="39097"/>
                    <a:pt x="19938" y="39097"/>
                  </a:cubicBezTo>
                  <a:cubicBezTo>
                    <a:pt x="9176" y="39097"/>
                    <a:pt x="451" y="30372"/>
                    <a:pt x="451" y="19609"/>
                  </a:cubicBezTo>
                  <a:cubicBezTo>
                    <a:pt x="451" y="8847"/>
                    <a:pt x="9176" y="122"/>
                    <a:pt x="19938" y="122"/>
                  </a:cubicBezTo>
                  <a:cubicBezTo>
                    <a:pt x="30701" y="122"/>
                    <a:pt x="39426" y="8847"/>
                    <a:pt x="39426" y="1960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132">
              <a:extLst>
                <a:ext uri="{FF2B5EF4-FFF2-40B4-BE49-F238E27FC236}">
                  <a16:creationId xmlns:a16="http://schemas.microsoft.com/office/drawing/2014/main" id="{BEB6C2AD-C5D1-9F6E-868A-8D9899EA993E}"/>
                </a:ext>
              </a:extLst>
            </p:cNvPr>
            <p:cNvSpPr/>
            <p:nvPr/>
          </p:nvSpPr>
          <p:spPr>
            <a:xfrm>
              <a:off x="4863710" y="5241473"/>
              <a:ext cx="35460" cy="35460"/>
            </a:xfrm>
            <a:custGeom>
              <a:avLst/>
              <a:gdLst>
                <a:gd name="connsiteX0" fmla="*/ 39426 w 38974"/>
                <a:gd name="connsiteY0" fmla="*/ 19608 h 38974"/>
                <a:gd name="connsiteX1" fmla="*/ 19938 w 38974"/>
                <a:gd name="connsiteY1" fmla="*/ 39096 h 38974"/>
                <a:gd name="connsiteX2" fmla="*/ 451 w 38974"/>
                <a:gd name="connsiteY2" fmla="*/ 19608 h 38974"/>
                <a:gd name="connsiteX3" fmla="*/ 19938 w 38974"/>
                <a:gd name="connsiteY3" fmla="*/ 121 h 38974"/>
                <a:gd name="connsiteX4" fmla="*/ 39426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08"/>
                  </a:moveTo>
                  <a:cubicBezTo>
                    <a:pt x="39426" y="30371"/>
                    <a:pt x="30701" y="39096"/>
                    <a:pt x="19938" y="39096"/>
                  </a:cubicBezTo>
                  <a:cubicBezTo>
                    <a:pt x="9176" y="39096"/>
                    <a:pt x="451" y="30371"/>
                    <a:pt x="451" y="19608"/>
                  </a:cubicBezTo>
                  <a:cubicBezTo>
                    <a:pt x="451" y="8846"/>
                    <a:pt x="9176" y="121"/>
                    <a:pt x="19938" y="121"/>
                  </a:cubicBezTo>
                  <a:cubicBezTo>
                    <a:pt x="30701" y="121"/>
                    <a:pt x="39426" y="8846"/>
                    <a:pt x="39426" y="1960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133">
              <a:extLst>
                <a:ext uri="{FF2B5EF4-FFF2-40B4-BE49-F238E27FC236}">
                  <a16:creationId xmlns:a16="http://schemas.microsoft.com/office/drawing/2014/main" id="{A7853FE8-A03C-E41C-D5B8-4D696995C5C1}"/>
                </a:ext>
              </a:extLst>
            </p:cNvPr>
            <p:cNvSpPr/>
            <p:nvPr/>
          </p:nvSpPr>
          <p:spPr>
            <a:xfrm>
              <a:off x="5152486" y="5158265"/>
              <a:ext cx="35460" cy="35460"/>
            </a:xfrm>
            <a:custGeom>
              <a:avLst/>
              <a:gdLst>
                <a:gd name="connsiteX0" fmla="*/ 39464 w 38974"/>
                <a:gd name="connsiteY0" fmla="*/ 19597 h 38974"/>
                <a:gd name="connsiteX1" fmla="*/ 19977 w 38974"/>
                <a:gd name="connsiteY1" fmla="*/ 39085 h 38974"/>
                <a:gd name="connsiteX2" fmla="*/ 489 w 38974"/>
                <a:gd name="connsiteY2" fmla="*/ 19597 h 38974"/>
                <a:gd name="connsiteX3" fmla="*/ 19977 w 38974"/>
                <a:gd name="connsiteY3" fmla="*/ 110 h 38974"/>
                <a:gd name="connsiteX4" fmla="*/ 39464 w 38974"/>
                <a:gd name="connsiteY4" fmla="*/ 1959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97"/>
                  </a:moveTo>
                  <a:cubicBezTo>
                    <a:pt x="39464" y="30360"/>
                    <a:pt x="30739" y="39085"/>
                    <a:pt x="19977" y="39085"/>
                  </a:cubicBezTo>
                  <a:cubicBezTo>
                    <a:pt x="9214" y="39085"/>
                    <a:pt x="489" y="30360"/>
                    <a:pt x="489" y="19597"/>
                  </a:cubicBezTo>
                  <a:cubicBezTo>
                    <a:pt x="489" y="8835"/>
                    <a:pt x="9214" y="110"/>
                    <a:pt x="19977" y="110"/>
                  </a:cubicBezTo>
                  <a:cubicBezTo>
                    <a:pt x="30739" y="110"/>
                    <a:pt x="39464" y="8835"/>
                    <a:pt x="39464" y="1959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134">
              <a:extLst>
                <a:ext uri="{FF2B5EF4-FFF2-40B4-BE49-F238E27FC236}">
                  <a16:creationId xmlns:a16="http://schemas.microsoft.com/office/drawing/2014/main" id="{176ED68C-FBDD-D54B-165B-3F1B13D4A0DB}"/>
                </a:ext>
              </a:extLst>
            </p:cNvPr>
            <p:cNvSpPr/>
            <p:nvPr/>
          </p:nvSpPr>
          <p:spPr>
            <a:xfrm>
              <a:off x="5152486" y="5199293"/>
              <a:ext cx="35460" cy="35460"/>
            </a:xfrm>
            <a:custGeom>
              <a:avLst/>
              <a:gdLst>
                <a:gd name="connsiteX0" fmla="*/ 39464 w 38974"/>
                <a:gd name="connsiteY0" fmla="*/ 19603 h 38974"/>
                <a:gd name="connsiteX1" fmla="*/ 19977 w 38974"/>
                <a:gd name="connsiteY1" fmla="*/ 39090 h 38974"/>
                <a:gd name="connsiteX2" fmla="*/ 489 w 38974"/>
                <a:gd name="connsiteY2" fmla="*/ 19603 h 38974"/>
                <a:gd name="connsiteX3" fmla="*/ 19977 w 38974"/>
                <a:gd name="connsiteY3" fmla="*/ 115 h 38974"/>
                <a:gd name="connsiteX4" fmla="*/ 39464 w 38974"/>
                <a:gd name="connsiteY4" fmla="*/ 1960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03"/>
                  </a:moveTo>
                  <a:cubicBezTo>
                    <a:pt x="39464" y="30365"/>
                    <a:pt x="30739" y="39090"/>
                    <a:pt x="19977" y="39090"/>
                  </a:cubicBezTo>
                  <a:cubicBezTo>
                    <a:pt x="9214" y="39090"/>
                    <a:pt x="489" y="30365"/>
                    <a:pt x="489" y="19603"/>
                  </a:cubicBezTo>
                  <a:cubicBezTo>
                    <a:pt x="489" y="8840"/>
                    <a:pt x="9214" y="115"/>
                    <a:pt x="19977" y="115"/>
                  </a:cubicBezTo>
                  <a:cubicBezTo>
                    <a:pt x="30739" y="115"/>
                    <a:pt x="39464" y="8840"/>
                    <a:pt x="39464" y="1960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135">
              <a:extLst>
                <a:ext uri="{FF2B5EF4-FFF2-40B4-BE49-F238E27FC236}">
                  <a16:creationId xmlns:a16="http://schemas.microsoft.com/office/drawing/2014/main" id="{62B8785B-7A4E-07DF-55DE-4B6DCD8D6D93}"/>
                </a:ext>
              </a:extLst>
            </p:cNvPr>
            <p:cNvSpPr/>
            <p:nvPr/>
          </p:nvSpPr>
          <p:spPr>
            <a:xfrm>
              <a:off x="5152486" y="5219091"/>
              <a:ext cx="35460" cy="35460"/>
            </a:xfrm>
            <a:custGeom>
              <a:avLst/>
              <a:gdLst>
                <a:gd name="connsiteX0" fmla="*/ 39464 w 38974"/>
                <a:gd name="connsiteY0" fmla="*/ 19605 h 38974"/>
                <a:gd name="connsiteX1" fmla="*/ 19977 w 38974"/>
                <a:gd name="connsiteY1" fmla="*/ 39093 h 38974"/>
                <a:gd name="connsiteX2" fmla="*/ 489 w 38974"/>
                <a:gd name="connsiteY2" fmla="*/ 19605 h 38974"/>
                <a:gd name="connsiteX3" fmla="*/ 19977 w 38974"/>
                <a:gd name="connsiteY3" fmla="*/ 118 h 38974"/>
                <a:gd name="connsiteX4" fmla="*/ 39464 w 38974"/>
                <a:gd name="connsiteY4" fmla="*/ 1960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05"/>
                  </a:moveTo>
                  <a:cubicBezTo>
                    <a:pt x="39464" y="30368"/>
                    <a:pt x="30739" y="39093"/>
                    <a:pt x="19977" y="39093"/>
                  </a:cubicBezTo>
                  <a:cubicBezTo>
                    <a:pt x="9214" y="39093"/>
                    <a:pt x="489" y="30368"/>
                    <a:pt x="489" y="19605"/>
                  </a:cubicBezTo>
                  <a:cubicBezTo>
                    <a:pt x="489" y="8843"/>
                    <a:pt x="9214" y="118"/>
                    <a:pt x="19977" y="118"/>
                  </a:cubicBezTo>
                  <a:cubicBezTo>
                    <a:pt x="30739" y="118"/>
                    <a:pt x="39464" y="8843"/>
                    <a:pt x="39464" y="1960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136">
              <a:extLst>
                <a:ext uri="{FF2B5EF4-FFF2-40B4-BE49-F238E27FC236}">
                  <a16:creationId xmlns:a16="http://schemas.microsoft.com/office/drawing/2014/main" id="{A4B051D0-8C0B-9C78-A4CF-93EABE1EEF9D}"/>
                </a:ext>
              </a:extLst>
            </p:cNvPr>
            <p:cNvSpPr/>
            <p:nvPr/>
          </p:nvSpPr>
          <p:spPr>
            <a:xfrm>
              <a:off x="5152486" y="5183056"/>
              <a:ext cx="35460" cy="35460"/>
            </a:xfrm>
            <a:custGeom>
              <a:avLst/>
              <a:gdLst>
                <a:gd name="connsiteX0" fmla="*/ 39464 w 38974"/>
                <a:gd name="connsiteY0" fmla="*/ 19601 h 38974"/>
                <a:gd name="connsiteX1" fmla="*/ 19977 w 38974"/>
                <a:gd name="connsiteY1" fmla="*/ 39088 h 38974"/>
                <a:gd name="connsiteX2" fmla="*/ 489 w 38974"/>
                <a:gd name="connsiteY2" fmla="*/ 19601 h 38974"/>
                <a:gd name="connsiteX3" fmla="*/ 19977 w 38974"/>
                <a:gd name="connsiteY3" fmla="*/ 113 h 38974"/>
                <a:gd name="connsiteX4" fmla="*/ 39464 w 38974"/>
                <a:gd name="connsiteY4" fmla="*/ 1960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01"/>
                  </a:moveTo>
                  <a:cubicBezTo>
                    <a:pt x="39464" y="30363"/>
                    <a:pt x="30739" y="39088"/>
                    <a:pt x="19977" y="39088"/>
                  </a:cubicBezTo>
                  <a:cubicBezTo>
                    <a:pt x="9214" y="39088"/>
                    <a:pt x="489" y="30363"/>
                    <a:pt x="489" y="19601"/>
                  </a:cubicBezTo>
                  <a:cubicBezTo>
                    <a:pt x="489" y="8838"/>
                    <a:pt x="9214" y="113"/>
                    <a:pt x="19977" y="113"/>
                  </a:cubicBezTo>
                  <a:cubicBezTo>
                    <a:pt x="30739" y="113"/>
                    <a:pt x="39464" y="8838"/>
                    <a:pt x="39464" y="1960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137">
              <a:extLst>
                <a:ext uri="{FF2B5EF4-FFF2-40B4-BE49-F238E27FC236}">
                  <a16:creationId xmlns:a16="http://schemas.microsoft.com/office/drawing/2014/main" id="{44BEC67E-56EE-D4D5-FDC5-36F2FDA92EAB}"/>
                </a:ext>
              </a:extLst>
            </p:cNvPr>
            <p:cNvSpPr/>
            <p:nvPr/>
          </p:nvSpPr>
          <p:spPr>
            <a:xfrm>
              <a:off x="5152486" y="5187382"/>
              <a:ext cx="35460" cy="35460"/>
            </a:xfrm>
            <a:custGeom>
              <a:avLst/>
              <a:gdLst>
                <a:gd name="connsiteX0" fmla="*/ 39464 w 38974"/>
                <a:gd name="connsiteY0" fmla="*/ 19601 h 38974"/>
                <a:gd name="connsiteX1" fmla="*/ 19977 w 38974"/>
                <a:gd name="connsiteY1" fmla="*/ 39089 h 38974"/>
                <a:gd name="connsiteX2" fmla="*/ 489 w 38974"/>
                <a:gd name="connsiteY2" fmla="*/ 19601 h 38974"/>
                <a:gd name="connsiteX3" fmla="*/ 19977 w 38974"/>
                <a:gd name="connsiteY3" fmla="*/ 114 h 38974"/>
                <a:gd name="connsiteX4" fmla="*/ 39464 w 38974"/>
                <a:gd name="connsiteY4" fmla="*/ 1960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01"/>
                  </a:moveTo>
                  <a:cubicBezTo>
                    <a:pt x="39464" y="30364"/>
                    <a:pt x="30739" y="39089"/>
                    <a:pt x="19977" y="39089"/>
                  </a:cubicBezTo>
                  <a:cubicBezTo>
                    <a:pt x="9214" y="39089"/>
                    <a:pt x="489" y="30364"/>
                    <a:pt x="489" y="19601"/>
                  </a:cubicBezTo>
                  <a:cubicBezTo>
                    <a:pt x="489" y="8839"/>
                    <a:pt x="9214" y="114"/>
                    <a:pt x="19977" y="114"/>
                  </a:cubicBezTo>
                  <a:cubicBezTo>
                    <a:pt x="30739" y="114"/>
                    <a:pt x="39464" y="8839"/>
                    <a:pt x="39464" y="1960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138">
              <a:extLst>
                <a:ext uri="{FF2B5EF4-FFF2-40B4-BE49-F238E27FC236}">
                  <a16:creationId xmlns:a16="http://schemas.microsoft.com/office/drawing/2014/main" id="{EFCB6B0A-FF21-C500-42FA-8CE2C2560642}"/>
                </a:ext>
              </a:extLst>
            </p:cNvPr>
            <p:cNvSpPr/>
            <p:nvPr/>
          </p:nvSpPr>
          <p:spPr>
            <a:xfrm>
              <a:off x="5152486" y="5220934"/>
              <a:ext cx="35460" cy="35460"/>
            </a:xfrm>
            <a:custGeom>
              <a:avLst/>
              <a:gdLst>
                <a:gd name="connsiteX0" fmla="*/ 39464 w 38974"/>
                <a:gd name="connsiteY0" fmla="*/ 19606 h 38974"/>
                <a:gd name="connsiteX1" fmla="*/ 19977 w 38974"/>
                <a:gd name="connsiteY1" fmla="*/ 39093 h 38974"/>
                <a:gd name="connsiteX2" fmla="*/ 489 w 38974"/>
                <a:gd name="connsiteY2" fmla="*/ 19606 h 38974"/>
                <a:gd name="connsiteX3" fmla="*/ 19977 w 38974"/>
                <a:gd name="connsiteY3" fmla="*/ 118 h 38974"/>
                <a:gd name="connsiteX4" fmla="*/ 39464 w 38974"/>
                <a:gd name="connsiteY4" fmla="*/ 1960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06"/>
                  </a:moveTo>
                  <a:cubicBezTo>
                    <a:pt x="39464" y="30368"/>
                    <a:pt x="30739" y="39093"/>
                    <a:pt x="19977" y="39093"/>
                  </a:cubicBezTo>
                  <a:cubicBezTo>
                    <a:pt x="9214" y="39093"/>
                    <a:pt x="489" y="30368"/>
                    <a:pt x="489" y="19606"/>
                  </a:cubicBezTo>
                  <a:cubicBezTo>
                    <a:pt x="489" y="8843"/>
                    <a:pt x="9214" y="118"/>
                    <a:pt x="19977" y="118"/>
                  </a:cubicBezTo>
                  <a:cubicBezTo>
                    <a:pt x="30739" y="118"/>
                    <a:pt x="39464" y="8843"/>
                    <a:pt x="39464" y="1960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139">
              <a:extLst>
                <a:ext uri="{FF2B5EF4-FFF2-40B4-BE49-F238E27FC236}">
                  <a16:creationId xmlns:a16="http://schemas.microsoft.com/office/drawing/2014/main" id="{BCDC9CAF-4926-3096-B9D4-03E21951A35F}"/>
                </a:ext>
              </a:extLst>
            </p:cNvPr>
            <p:cNvSpPr/>
            <p:nvPr/>
          </p:nvSpPr>
          <p:spPr>
            <a:xfrm>
              <a:off x="5152486" y="5152349"/>
              <a:ext cx="35460" cy="35460"/>
            </a:xfrm>
            <a:custGeom>
              <a:avLst/>
              <a:gdLst>
                <a:gd name="connsiteX0" fmla="*/ 39464 w 38974"/>
                <a:gd name="connsiteY0" fmla="*/ 19597 h 38974"/>
                <a:gd name="connsiteX1" fmla="*/ 19977 w 38974"/>
                <a:gd name="connsiteY1" fmla="*/ 39084 h 38974"/>
                <a:gd name="connsiteX2" fmla="*/ 489 w 38974"/>
                <a:gd name="connsiteY2" fmla="*/ 19597 h 38974"/>
                <a:gd name="connsiteX3" fmla="*/ 19977 w 38974"/>
                <a:gd name="connsiteY3" fmla="*/ 109 h 38974"/>
                <a:gd name="connsiteX4" fmla="*/ 39464 w 38974"/>
                <a:gd name="connsiteY4" fmla="*/ 1959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97"/>
                  </a:moveTo>
                  <a:cubicBezTo>
                    <a:pt x="39464" y="30359"/>
                    <a:pt x="30739" y="39084"/>
                    <a:pt x="19977" y="39084"/>
                  </a:cubicBezTo>
                  <a:cubicBezTo>
                    <a:pt x="9214" y="39084"/>
                    <a:pt x="489" y="30359"/>
                    <a:pt x="489" y="19597"/>
                  </a:cubicBezTo>
                  <a:cubicBezTo>
                    <a:pt x="489" y="8834"/>
                    <a:pt x="9214" y="109"/>
                    <a:pt x="19977" y="109"/>
                  </a:cubicBezTo>
                  <a:cubicBezTo>
                    <a:pt x="30739" y="109"/>
                    <a:pt x="39464" y="8834"/>
                    <a:pt x="39464" y="1959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140">
              <a:extLst>
                <a:ext uri="{FF2B5EF4-FFF2-40B4-BE49-F238E27FC236}">
                  <a16:creationId xmlns:a16="http://schemas.microsoft.com/office/drawing/2014/main" id="{4DB431E3-95B1-35B6-D126-C7FE12060602}"/>
                </a:ext>
              </a:extLst>
            </p:cNvPr>
            <p:cNvSpPr/>
            <p:nvPr/>
          </p:nvSpPr>
          <p:spPr>
            <a:xfrm>
              <a:off x="5152486" y="5214603"/>
              <a:ext cx="35460" cy="35460"/>
            </a:xfrm>
            <a:custGeom>
              <a:avLst/>
              <a:gdLst>
                <a:gd name="connsiteX0" fmla="*/ 39464 w 38974"/>
                <a:gd name="connsiteY0" fmla="*/ 19605 h 38974"/>
                <a:gd name="connsiteX1" fmla="*/ 19977 w 38974"/>
                <a:gd name="connsiteY1" fmla="*/ 39092 h 38974"/>
                <a:gd name="connsiteX2" fmla="*/ 489 w 38974"/>
                <a:gd name="connsiteY2" fmla="*/ 19605 h 38974"/>
                <a:gd name="connsiteX3" fmla="*/ 19977 w 38974"/>
                <a:gd name="connsiteY3" fmla="*/ 117 h 38974"/>
                <a:gd name="connsiteX4" fmla="*/ 39464 w 38974"/>
                <a:gd name="connsiteY4" fmla="*/ 1960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05"/>
                  </a:moveTo>
                  <a:cubicBezTo>
                    <a:pt x="39464" y="30367"/>
                    <a:pt x="30739" y="39092"/>
                    <a:pt x="19977" y="39092"/>
                  </a:cubicBezTo>
                  <a:cubicBezTo>
                    <a:pt x="9214" y="39092"/>
                    <a:pt x="489" y="30367"/>
                    <a:pt x="489" y="19605"/>
                  </a:cubicBezTo>
                  <a:cubicBezTo>
                    <a:pt x="489" y="8842"/>
                    <a:pt x="9214" y="117"/>
                    <a:pt x="19977" y="117"/>
                  </a:cubicBezTo>
                  <a:cubicBezTo>
                    <a:pt x="30739" y="117"/>
                    <a:pt x="39464" y="8842"/>
                    <a:pt x="39464" y="1960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141">
              <a:extLst>
                <a:ext uri="{FF2B5EF4-FFF2-40B4-BE49-F238E27FC236}">
                  <a16:creationId xmlns:a16="http://schemas.microsoft.com/office/drawing/2014/main" id="{BF027CB0-E7B3-08B4-77EE-9EF1342491F8}"/>
                </a:ext>
              </a:extLst>
            </p:cNvPr>
            <p:cNvSpPr/>
            <p:nvPr/>
          </p:nvSpPr>
          <p:spPr>
            <a:xfrm>
              <a:off x="5152486" y="5155658"/>
              <a:ext cx="35460" cy="35460"/>
            </a:xfrm>
            <a:custGeom>
              <a:avLst/>
              <a:gdLst>
                <a:gd name="connsiteX0" fmla="*/ 39464 w 38974"/>
                <a:gd name="connsiteY0" fmla="*/ 19597 h 38974"/>
                <a:gd name="connsiteX1" fmla="*/ 19977 w 38974"/>
                <a:gd name="connsiteY1" fmla="*/ 39085 h 38974"/>
                <a:gd name="connsiteX2" fmla="*/ 489 w 38974"/>
                <a:gd name="connsiteY2" fmla="*/ 19597 h 38974"/>
                <a:gd name="connsiteX3" fmla="*/ 19977 w 38974"/>
                <a:gd name="connsiteY3" fmla="*/ 110 h 38974"/>
                <a:gd name="connsiteX4" fmla="*/ 39464 w 38974"/>
                <a:gd name="connsiteY4" fmla="*/ 1959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97"/>
                  </a:moveTo>
                  <a:cubicBezTo>
                    <a:pt x="39464" y="30360"/>
                    <a:pt x="30739" y="39085"/>
                    <a:pt x="19977" y="39085"/>
                  </a:cubicBezTo>
                  <a:cubicBezTo>
                    <a:pt x="9214" y="39085"/>
                    <a:pt x="489" y="30360"/>
                    <a:pt x="489" y="19597"/>
                  </a:cubicBezTo>
                  <a:cubicBezTo>
                    <a:pt x="489" y="8834"/>
                    <a:pt x="9214" y="110"/>
                    <a:pt x="19977" y="110"/>
                  </a:cubicBezTo>
                  <a:cubicBezTo>
                    <a:pt x="30739" y="110"/>
                    <a:pt x="39464" y="8834"/>
                    <a:pt x="39464" y="1959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142">
              <a:extLst>
                <a:ext uri="{FF2B5EF4-FFF2-40B4-BE49-F238E27FC236}">
                  <a16:creationId xmlns:a16="http://schemas.microsoft.com/office/drawing/2014/main" id="{89CADE43-E1A0-CB5E-01BD-6767384D4321}"/>
                </a:ext>
              </a:extLst>
            </p:cNvPr>
            <p:cNvSpPr/>
            <p:nvPr/>
          </p:nvSpPr>
          <p:spPr>
            <a:xfrm>
              <a:off x="5152486" y="5206698"/>
              <a:ext cx="35460" cy="35460"/>
            </a:xfrm>
            <a:custGeom>
              <a:avLst/>
              <a:gdLst>
                <a:gd name="connsiteX0" fmla="*/ 39464 w 38974"/>
                <a:gd name="connsiteY0" fmla="*/ 19604 h 38974"/>
                <a:gd name="connsiteX1" fmla="*/ 19977 w 38974"/>
                <a:gd name="connsiteY1" fmla="*/ 39091 h 38974"/>
                <a:gd name="connsiteX2" fmla="*/ 489 w 38974"/>
                <a:gd name="connsiteY2" fmla="*/ 19604 h 38974"/>
                <a:gd name="connsiteX3" fmla="*/ 19977 w 38974"/>
                <a:gd name="connsiteY3" fmla="*/ 116 h 38974"/>
                <a:gd name="connsiteX4" fmla="*/ 39464 w 38974"/>
                <a:gd name="connsiteY4" fmla="*/ 1960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04"/>
                  </a:moveTo>
                  <a:cubicBezTo>
                    <a:pt x="39464" y="30366"/>
                    <a:pt x="30739" y="39091"/>
                    <a:pt x="19977" y="39091"/>
                  </a:cubicBezTo>
                  <a:cubicBezTo>
                    <a:pt x="9214" y="39091"/>
                    <a:pt x="489" y="30366"/>
                    <a:pt x="489" y="19604"/>
                  </a:cubicBezTo>
                  <a:cubicBezTo>
                    <a:pt x="489" y="8841"/>
                    <a:pt x="9214" y="116"/>
                    <a:pt x="19977" y="116"/>
                  </a:cubicBezTo>
                  <a:cubicBezTo>
                    <a:pt x="30739" y="116"/>
                    <a:pt x="39464" y="8841"/>
                    <a:pt x="39464" y="1960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143">
              <a:extLst>
                <a:ext uri="{FF2B5EF4-FFF2-40B4-BE49-F238E27FC236}">
                  <a16:creationId xmlns:a16="http://schemas.microsoft.com/office/drawing/2014/main" id="{B4E56336-E4BA-5FCE-B9F7-FBDEB2733A6A}"/>
                </a:ext>
              </a:extLst>
            </p:cNvPr>
            <p:cNvSpPr/>
            <p:nvPr/>
          </p:nvSpPr>
          <p:spPr>
            <a:xfrm>
              <a:off x="5422012" y="5116897"/>
              <a:ext cx="35460" cy="35460"/>
            </a:xfrm>
            <a:custGeom>
              <a:avLst/>
              <a:gdLst>
                <a:gd name="connsiteX0" fmla="*/ 39500 w 38974"/>
                <a:gd name="connsiteY0" fmla="*/ 19592 h 38974"/>
                <a:gd name="connsiteX1" fmla="*/ 20012 w 38974"/>
                <a:gd name="connsiteY1" fmla="*/ 39079 h 38974"/>
                <a:gd name="connsiteX2" fmla="*/ 525 w 38974"/>
                <a:gd name="connsiteY2" fmla="*/ 19592 h 38974"/>
                <a:gd name="connsiteX3" fmla="*/ 20012 w 38974"/>
                <a:gd name="connsiteY3" fmla="*/ 104 h 38974"/>
                <a:gd name="connsiteX4" fmla="*/ 39500 w 38974"/>
                <a:gd name="connsiteY4" fmla="*/ 1959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92"/>
                  </a:moveTo>
                  <a:cubicBezTo>
                    <a:pt x="39500" y="30354"/>
                    <a:pt x="30775" y="39079"/>
                    <a:pt x="20012" y="39079"/>
                  </a:cubicBezTo>
                  <a:cubicBezTo>
                    <a:pt x="9250" y="39079"/>
                    <a:pt x="525" y="30354"/>
                    <a:pt x="525" y="19592"/>
                  </a:cubicBezTo>
                  <a:cubicBezTo>
                    <a:pt x="525" y="8829"/>
                    <a:pt x="9250" y="104"/>
                    <a:pt x="20012" y="104"/>
                  </a:cubicBezTo>
                  <a:cubicBezTo>
                    <a:pt x="30775" y="104"/>
                    <a:pt x="39500" y="8829"/>
                    <a:pt x="39500" y="1959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144">
              <a:extLst>
                <a:ext uri="{FF2B5EF4-FFF2-40B4-BE49-F238E27FC236}">
                  <a16:creationId xmlns:a16="http://schemas.microsoft.com/office/drawing/2014/main" id="{AA77B0D2-AFBB-69F6-15F2-A5C3FCBC0E6C}"/>
                </a:ext>
              </a:extLst>
            </p:cNvPr>
            <p:cNvSpPr/>
            <p:nvPr/>
          </p:nvSpPr>
          <p:spPr>
            <a:xfrm>
              <a:off x="5422012" y="5105059"/>
              <a:ext cx="35460" cy="35460"/>
            </a:xfrm>
            <a:custGeom>
              <a:avLst/>
              <a:gdLst>
                <a:gd name="connsiteX0" fmla="*/ 39500 w 38974"/>
                <a:gd name="connsiteY0" fmla="*/ 19590 h 38974"/>
                <a:gd name="connsiteX1" fmla="*/ 20012 w 38974"/>
                <a:gd name="connsiteY1" fmla="*/ 39078 h 38974"/>
                <a:gd name="connsiteX2" fmla="*/ 525 w 38974"/>
                <a:gd name="connsiteY2" fmla="*/ 19590 h 38974"/>
                <a:gd name="connsiteX3" fmla="*/ 20012 w 38974"/>
                <a:gd name="connsiteY3" fmla="*/ 103 h 38974"/>
                <a:gd name="connsiteX4" fmla="*/ 39500 w 38974"/>
                <a:gd name="connsiteY4" fmla="*/ 1959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90"/>
                  </a:moveTo>
                  <a:cubicBezTo>
                    <a:pt x="39500" y="30353"/>
                    <a:pt x="30775" y="39078"/>
                    <a:pt x="20012" y="39078"/>
                  </a:cubicBezTo>
                  <a:cubicBezTo>
                    <a:pt x="9250" y="39078"/>
                    <a:pt x="525" y="30353"/>
                    <a:pt x="525" y="19590"/>
                  </a:cubicBezTo>
                  <a:cubicBezTo>
                    <a:pt x="525" y="8828"/>
                    <a:pt x="9250" y="103"/>
                    <a:pt x="20012" y="103"/>
                  </a:cubicBezTo>
                  <a:cubicBezTo>
                    <a:pt x="30775" y="103"/>
                    <a:pt x="39500" y="8828"/>
                    <a:pt x="39500" y="1959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145">
              <a:extLst>
                <a:ext uri="{FF2B5EF4-FFF2-40B4-BE49-F238E27FC236}">
                  <a16:creationId xmlns:a16="http://schemas.microsoft.com/office/drawing/2014/main" id="{5FE5D538-253F-CAF3-924F-BF103C493064}"/>
                </a:ext>
              </a:extLst>
            </p:cNvPr>
            <p:cNvSpPr/>
            <p:nvPr/>
          </p:nvSpPr>
          <p:spPr>
            <a:xfrm>
              <a:off x="5422012" y="5173245"/>
              <a:ext cx="35460" cy="35460"/>
            </a:xfrm>
            <a:custGeom>
              <a:avLst/>
              <a:gdLst>
                <a:gd name="connsiteX0" fmla="*/ 39500 w 38974"/>
                <a:gd name="connsiteY0" fmla="*/ 19599 h 38974"/>
                <a:gd name="connsiteX1" fmla="*/ 20012 w 38974"/>
                <a:gd name="connsiteY1" fmla="*/ 39087 h 38974"/>
                <a:gd name="connsiteX2" fmla="*/ 525 w 38974"/>
                <a:gd name="connsiteY2" fmla="*/ 19599 h 38974"/>
                <a:gd name="connsiteX3" fmla="*/ 20012 w 38974"/>
                <a:gd name="connsiteY3" fmla="*/ 112 h 38974"/>
                <a:gd name="connsiteX4" fmla="*/ 39500 w 38974"/>
                <a:gd name="connsiteY4" fmla="*/ 1959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99"/>
                  </a:moveTo>
                  <a:cubicBezTo>
                    <a:pt x="39500" y="30362"/>
                    <a:pt x="30775" y="39087"/>
                    <a:pt x="20012" y="39087"/>
                  </a:cubicBezTo>
                  <a:cubicBezTo>
                    <a:pt x="9250" y="39087"/>
                    <a:pt x="525" y="30362"/>
                    <a:pt x="525" y="19599"/>
                  </a:cubicBezTo>
                  <a:cubicBezTo>
                    <a:pt x="525" y="8837"/>
                    <a:pt x="9250" y="112"/>
                    <a:pt x="20012" y="112"/>
                  </a:cubicBezTo>
                  <a:cubicBezTo>
                    <a:pt x="30775" y="112"/>
                    <a:pt x="39500" y="8837"/>
                    <a:pt x="39500" y="1959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146">
              <a:extLst>
                <a:ext uri="{FF2B5EF4-FFF2-40B4-BE49-F238E27FC236}">
                  <a16:creationId xmlns:a16="http://schemas.microsoft.com/office/drawing/2014/main" id="{F8506A05-2CED-E0AE-CEC4-8F80FE40E5D5}"/>
                </a:ext>
              </a:extLst>
            </p:cNvPr>
            <p:cNvSpPr/>
            <p:nvPr/>
          </p:nvSpPr>
          <p:spPr>
            <a:xfrm>
              <a:off x="5422012" y="5102446"/>
              <a:ext cx="35460" cy="35460"/>
            </a:xfrm>
            <a:custGeom>
              <a:avLst/>
              <a:gdLst>
                <a:gd name="connsiteX0" fmla="*/ 39500 w 38974"/>
                <a:gd name="connsiteY0" fmla="*/ 19590 h 38974"/>
                <a:gd name="connsiteX1" fmla="*/ 20012 w 38974"/>
                <a:gd name="connsiteY1" fmla="*/ 39077 h 38974"/>
                <a:gd name="connsiteX2" fmla="*/ 525 w 38974"/>
                <a:gd name="connsiteY2" fmla="*/ 19590 h 38974"/>
                <a:gd name="connsiteX3" fmla="*/ 20012 w 38974"/>
                <a:gd name="connsiteY3" fmla="*/ 102 h 38974"/>
                <a:gd name="connsiteX4" fmla="*/ 39500 w 38974"/>
                <a:gd name="connsiteY4" fmla="*/ 1959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90"/>
                  </a:moveTo>
                  <a:cubicBezTo>
                    <a:pt x="39500" y="30353"/>
                    <a:pt x="30775" y="39077"/>
                    <a:pt x="20012" y="39077"/>
                  </a:cubicBezTo>
                  <a:cubicBezTo>
                    <a:pt x="9250" y="39077"/>
                    <a:pt x="525" y="30353"/>
                    <a:pt x="525" y="19590"/>
                  </a:cubicBezTo>
                  <a:cubicBezTo>
                    <a:pt x="525" y="8827"/>
                    <a:pt x="9250" y="102"/>
                    <a:pt x="20012" y="102"/>
                  </a:cubicBezTo>
                  <a:cubicBezTo>
                    <a:pt x="30775" y="102"/>
                    <a:pt x="39500" y="8827"/>
                    <a:pt x="39500" y="1959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147">
              <a:extLst>
                <a:ext uri="{FF2B5EF4-FFF2-40B4-BE49-F238E27FC236}">
                  <a16:creationId xmlns:a16="http://schemas.microsoft.com/office/drawing/2014/main" id="{297DF518-FC36-0EC2-D965-94F4436D16BB}"/>
                </a:ext>
              </a:extLst>
            </p:cNvPr>
            <p:cNvSpPr/>
            <p:nvPr/>
          </p:nvSpPr>
          <p:spPr>
            <a:xfrm>
              <a:off x="5422012" y="5094158"/>
              <a:ext cx="35460" cy="35460"/>
            </a:xfrm>
            <a:custGeom>
              <a:avLst/>
              <a:gdLst>
                <a:gd name="connsiteX0" fmla="*/ 39500 w 38974"/>
                <a:gd name="connsiteY0" fmla="*/ 19589 h 38974"/>
                <a:gd name="connsiteX1" fmla="*/ 20012 w 38974"/>
                <a:gd name="connsiteY1" fmla="*/ 39076 h 38974"/>
                <a:gd name="connsiteX2" fmla="*/ 525 w 38974"/>
                <a:gd name="connsiteY2" fmla="*/ 19589 h 38974"/>
                <a:gd name="connsiteX3" fmla="*/ 20012 w 38974"/>
                <a:gd name="connsiteY3" fmla="*/ 101 h 38974"/>
                <a:gd name="connsiteX4" fmla="*/ 39500 w 38974"/>
                <a:gd name="connsiteY4" fmla="*/ 1958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89"/>
                  </a:moveTo>
                  <a:cubicBezTo>
                    <a:pt x="39500" y="30351"/>
                    <a:pt x="30775" y="39076"/>
                    <a:pt x="20012" y="39076"/>
                  </a:cubicBezTo>
                  <a:cubicBezTo>
                    <a:pt x="9250" y="39076"/>
                    <a:pt x="525" y="30351"/>
                    <a:pt x="525" y="19589"/>
                  </a:cubicBezTo>
                  <a:cubicBezTo>
                    <a:pt x="525" y="8826"/>
                    <a:pt x="9250" y="101"/>
                    <a:pt x="20012" y="101"/>
                  </a:cubicBezTo>
                  <a:cubicBezTo>
                    <a:pt x="30775" y="101"/>
                    <a:pt x="39500" y="8826"/>
                    <a:pt x="39500" y="1958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148">
              <a:extLst>
                <a:ext uri="{FF2B5EF4-FFF2-40B4-BE49-F238E27FC236}">
                  <a16:creationId xmlns:a16="http://schemas.microsoft.com/office/drawing/2014/main" id="{0EEFA2FE-AFD4-6214-9F39-DFDBDADBD2CB}"/>
                </a:ext>
              </a:extLst>
            </p:cNvPr>
            <p:cNvSpPr/>
            <p:nvPr/>
          </p:nvSpPr>
          <p:spPr>
            <a:xfrm>
              <a:off x="5422012" y="5075764"/>
              <a:ext cx="35460" cy="35460"/>
            </a:xfrm>
            <a:custGeom>
              <a:avLst/>
              <a:gdLst>
                <a:gd name="connsiteX0" fmla="*/ 39500 w 38974"/>
                <a:gd name="connsiteY0" fmla="*/ 19586 h 38974"/>
                <a:gd name="connsiteX1" fmla="*/ 20012 w 38974"/>
                <a:gd name="connsiteY1" fmla="*/ 39074 h 38974"/>
                <a:gd name="connsiteX2" fmla="*/ 525 w 38974"/>
                <a:gd name="connsiteY2" fmla="*/ 19586 h 38974"/>
                <a:gd name="connsiteX3" fmla="*/ 20012 w 38974"/>
                <a:gd name="connsiteY3" fmla="*/ 99 h 38974"/>
                <a:gd name="connsiteX4" fmla="*/ 39500 w 38974"/>
                <a:gd name="connsiteY4" fmla="*/ 1958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86"/>
                  </a:moveTo>
                  <a:cubicBezTo>
                    <a:pt x="39500" y="30349"/>
                    <a:pt x="30775" y="39074"/>
                    <a:pt x="20012" y="39074"/>
                  </a:cubicBezTo>
                  <a:cubicBezTo>
                    <a:pt x="9250" y="39074"/>
                    <a:pt x="525" y="30349"/>
                    <a:pt x="525" y="19586"/>
                  </a:cubicBezTo>
                  <a:cubicBezTo>
                    <a:pt x="525" y="8824"/>
                    <a:pt x="9250" y="99"/>
                    <a:pt x="20012" y="99"/>
                  </a:cubicBezTo>
                  <a:cubicBezTo>
                    <a:pt x="30775" y="99"/>
                    <a:pt x="39500" y="8824"/>
                    <a:pt x="39500" y="1958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149">
              <a:extLst>
                <a:ext uri="{FF2B5EF4-FFF2-40B4-BE49-F238E27FC236}">
                  <a16:creationId xmlns:a16="http://schemas.microsoft.com/office/drawing/2014/main" id="{D432918F-59D3-EF60-FFE4-A8736A4B7752}"/>
                </a:ext>
              </a:extLst>
            </p:cNvPr>
            <p:cNvSpPr/>
            <p:nvPr/>
          </p:nvSpPr>
          <p:spPr>
            <a:xfrm>
              <a:off x="5422012" y="5053979"/>
              <a:ext cx="35460" cy="35460"/>
            </a:xfrm>
            <a:custGeom>
              <a:avLst/>
              <a:gdLst>
                <a:gd name="connsiteX0" fmla="*/ 39500 w 38974"/>
                <a:gd name="connsiteY0" fmla="*/ 19583 h 38974"/>
                <a:gd name="connsiteX1" fmla="*/ 20012 w 38974"/>
                <a:gd name="connsiteY1" fmla="*/ 39071 h 38974"/>
                <a:gd name="connsiteX2" fmla="*/ 525 w 38974"/>
                <a:gd name="connsiteY2" fmla="*/ 19583 h 38974"/>
                <a:gd name="connsiteX3" fmla="*/ 20012 w 38974"/>
                <a:gd name="connsiteY3" fmla="*/ 96 h 38974"/>
                <a:gd name="connsiteX4" fmla="*/ 39500 w 38974"/>
                <a:gd name="connsiteY4" fmla="*/ 1958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83"/>
                  </a:moveTo>
                  <a:cubicBezTo>
                    <a:pt x="39500" y="30346"/>
                    <a:pt x="30775" y="39071"/>
                    <a:pt x="20012" y="39071"/>
                  </a:cubicBezTo>
                  <a:cubicBezTo>
                    <a:pt x="9250" y="39071"/>
                    <a:pt x="525" y="30346"/>
                    <a:pt x="525" y="19583"/>
                  </a:cubicBezTo>
                  <a:cubicBezTo>
                    <a:pt x="525" y="8821"/>
                    <a:pt x="9250" y="96"/>
                    <a:pt x="20012" y="96"/>
                  </a:cubicBezTo>
                  <a:cubicBezTo>
                    <a:pt x="30775" y="96"/>
                    <a:pt x="39500" y="8821"/>
                    <a:pt x="39500" y="1958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150">
              <a:extLst>
                <a:ext uri="{FF2B5EF4-FFF2-40B4-BE49-F238E27FC236}">
                  <a16:creationId xmlns:a16="http://schemas.microsoft.com/office/drawing/2014/main" id="{BCE242AC-EB96-BD2A-FEC2-0BD841A495E7}"/>
                </a:ext>
              </a:extLst>
            </p:cNvPr>
            <p:cNvSpPr/>
            <p:nvPr/>
          </p:nvSpPr>
          <p:spPr>
            <a:xfrm>
              <a:off x="5422012" y="5128242"/>
              <a:ext cx="35460" cy="35460"/>
            </a:xfrm>
            <a:custGeom>
              <a:avLst/>
              <a:gdLst>
                <a:gd name="connsiteX0" fmla="*/ 39500 w 38974"/>
                <a:gd name="connsiteY0" fmla="*/ 19593 h 38974"/>
                <a:gd name="connsiteX1" fmla="*/ 20012 w 38974"/>
                <a:gd name="connsiteY1" fmla="*/ 39081 h 38974"/>
                <a:gd name="connsiteX2" fmla="*/ 525 w 38974"/>
                <a:gd name="connsiteY2" fmla="*/ 19593 h 38974"/>
                <a:gd name="connsiteX3" fmla="*/ 20012 w 38974"/>
                <a:gd name="connsiteY3" fmla="*/ 106 h 38974"/>
                <a:gd name="connsiteX4" fmla="*/ 39500 w 38974"/>
                <a:gd name="connsiteY4" fmla="*/ 1959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93"/>
                  </a:moveTo>
                  <a:cubicBezTo>
                    <a:pt x="39500" y="30356"/>
                    <a:pt x="30775" y="39081"/>
                    <a:pt x="20012" y="39081"/>
                  </a:cubicBezTo>
                  <a:cubicBezTo>
                    <a:pt x="9250" y="39081"/>
                    <a:pt x="525" y="30356"/>
                    <a:pt x="525" y="19593"/>
                  </a:cubicBezTo>
                  <a:cubicBezTo>
                    <a:pt x="525" y="8831"/>
                    <a:pt x="9250" y="106"/>
                    <a:pt x="20012" y="106"/>
                  </a:cubicBezTo>
                  <a:cubicBezTo>
                    <a:pt x="30775" y="106"/>
                    <a:pt x="39500" y="8831"/>
                    <a:pt x="39500" y="1959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151">
              <a:extLst>
                <a:ext uri="{FF2B5EF4-FFF2-40B4-BE49-F238E27FC236}">
                  <a16:creationId xmlns:a16="http://schemas.microsoft.com/office/drawing/2014/main" id="{7513819F-1804-80F4-C6D0-065F90C5BF21}"/>
                </a:ext>
              </a:extLst>
            </p:cNvPr>
            <p:cNvSpPr/>
            <p:nvPr/>
          </p:nvSpPr>
          <p:spPr>
            <a:xfrm>
              <a:off x="5422012" y="5099003"/>
              <a:ext cx="35460" cy="35460"/>
            </a:xfrm>
            <a:custGeom>
              <a:avLst/>
              <a:gdLst>
                <a:gd name="connsiteX0" fmla="*/ 39500 w 38974"/>
                <a:gd name="connsiteY0" fmla="*/ 19589 h 38974"/>
                <a:gd name="connsiteX1" fmla="*/ 20012 w 38974"/>
                <a:gd name="connsiteY1" fmla="*/ 39077 h 38974"/>
                <a:gd name="connsiteX2" fmla="*/ 525 w 38974"/>
                <a:gd name="connsiteY2" fmla="*/ 19589 h 38974"/>
                <a:gd name="connsiteX3" fmla="*/ 20012 w 38974"/>
                <a:gd name="connsiteY3" fmla="*/ 102 h 38974"/>
                <a:gd name="connsiteX4" fmla="*/ 39500 w 38974"/>
                <a:gd name="connsiteY4" fmla="*/ 1958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89"/>
                  </a:moveTo>
                  <a:cubicBezTo>
                    <a:pt x="39500" y="30352"/>
                    <a:pt x="30775" y="39077"/>
                    <a:pt x="20012" y="39077"/>
                  </a:cubicBezTo>
                  <a:cubicBezTo>
                    <a:pt x="9250" y="39077"/>
                    <a:pt x="525" y="30352"/>
                    <a:pt x="525" y="19589"/>
                  </a:cubicBezTo>
                  <a:cubicBezTo>
                    <a:pt x="525" y="8827"/>
                    <a:pt x="9250" y="102"/>
                    <a:pt x="20012" y="102"/>
                  </a:cubicBezTo>
                  <a:cubicBezTo>
                    <a:pt x="30775" y="102"/>
                    <a:pt x="39500" y="8827"/>
                    <a:pt x="39500" y="1958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152">
              <a:extLst>
                <a:ext uri="{FF2B5EF4-FFF2-40B4-BE49-F238E27FC236}">
                  <a16:creationId xmlns:a16="http://schemas.microsoft.com/office/drawing/2014/main" id="{1FEA62DB-31D3-0773-FB57-516C491CD162}"/>
                </a:ext>
              </a:extLst>
            </p:cNvPr>
            <p:cNvSpPr/>
            <p:nvPr/>
          </p:nvSpPr>
          <p:spPr>
            <a:xfrm>
              <a:off x="5422012" y="5138783"/>
              <a:ext cx="35460" cy="35460"/>
            </a:xfrm>
            <a:custGeom>
              <a:avLst/>
              <a:gdLst>
                <a:gd name="connsiteX0" fmla="*/ 39500 w 38974"/>
                <a:gd name="connsiteY0" fmla="*/ 19595 h 38974"/>
                <a:gd name="connsiteX1" fmla="*/ 20012 w 38974"/>
                <a:gd name="connsiteY1" fmla="*/ 39082 h 38974"/>
                <a:gd name="connsiteX2" fmla="*/ 525 w 38974"/>
                <a:gd name="connsiteY2" fmla="*/ 19595 h 38974"/>
                <a:gd name="connsiteX3" fmla="*/ 20012 w 38974"/>
                <a:gd name="connsiteY3" fmla="*/ 107 h 38974"/>
                <a:gd name="connsiteX4" fmla="*/ 39500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95"/>
                  </a:moveTo>
                  <a:cubicBezTo>
                    <a:pt x="39500" y="30357"/>
                    <a:pt x="30775" y="39082"/>
                    <a:pt x="20012" y="39082"/>
                  </a:cubicBezTo>
                  <a:cubicBezTo>
                    <a:pt x="9250" y="39082"/>
                    <a:pt x="525" y="30357"/>
                    <a:pt x="525" y="19595"/>
                  </a:cubicBezTo>
                  <a:cubicBezTo>
                    <a:pt x="525" y="8832"/>
                    <a:pt x="9250" y="107"/>
                    <a:pt x="20012" y="107"/>
                  </a:cubicBezTo>
                  <a:cubicBezTo>
                    <a:pt x="30775" y="107"/>
                    <a:pt x="39500" y="8832"/>
                    <a:pt x="39500" y="1959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153">
              <a:extLst>
                <a:ext uri="{FF2B5EF4-FFF2-40B4-BE49-F238E27FC236}">
                  <a16:creationId xmlns:a16="http://schemas.microsoft.com/office/drawing/2014/main" id="{4AC54E12-23A5-0D1B-2924-CF0741989911}"/>
                </a:ext>
              </a:extLst>
            </p:cNvPr>
            <p:cNvSpPr/>
            <p:nvPr/>
          </p:nvSpPr>
          <p:spPr>
            <a:xfrm>
              <a:off x="2129959" y="4779766"/>
              <a:ext cx="35460" cy="35460"/>
            </a:xfrm>
            <a:custGeom>
              <a:avLst/>
              <a:gdLst>
                <a:gd name="connsiteX0" fmla="*/ 39062 w 38974"/>
                <a:gd name="connsiteY0" fmla="*/ 19547 h 38974"/>
                <a:gd name="connsiteX1" fmla="*/ 19575 w 38974"/>
                <a:gd name="connsiteY1" fmla="*/ 39035 h 38974"/>
                <a:gd name="connsiteX2" fmla="*/ 87 w 38974"/>
                <a:gd name="connsiteY2" fmla="*/ 19547 h 38974"/>
                <a:gd name="connsiteX3" fmla="*/ 19575 w 38974"/>
                <a:gd name="connsiteY3" fmla="*/ 60 h 38974"/>
                <a:gd name="connsiteX4" fmla="*/ 39062 w 38974"/>
                <a:gd name="connsiteY4" fmla="*/ 1954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47"/>
                  </a:moveTo>
                  <a:cubicBezTo>
                    <a:pt x="39062" y="30310"/>
                    <a:pt x="30337" y="39035"/>
                    <a:pt x="19575" y="39035"/>
                  </a:cubicBezTo>
                  <a:cubicBezTo>
                    <a:pt x="8812" y="39035"/>
                    <a:pt x="87" y="30310"/>
                    <a:pt x="87" y="19547"/>
                  </a:cubicBezTo>
                  <a:cubicBezTo>
                    <a:pt x="87" y="8784"/>
                    <a:pt x="8812" y="60"/>
                    <a:pt x="19575" y="60"/>
                  </a:cubicBezTo>
                  <a:cubicBezTo>
                    <a:pt x="30337" y="60"/>
                    <a:pt x="39062" y="8784"/>
                    <a:pt x="39062" y="1954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154">
              <a:extLst>
                <a:ext uri="{FF2B5EF4-FFF2-40B4-BE49-F238E27FC236}">
                  <a16:creationId xmlns:a16="http://schemas.microsoft.com/office/drawing/2014/main" id="{7EDEED71-F2A1-BA1A-9D7B-9F831E910D6D}"/>
                </a:ext>
              </a:extLst>
            </p:cNvPr>
            <p:cNvSpPr/>
            <p:nvPr/>
          </p:nvSpPr>
          <p:spPr>
            <a:xfrm>
              <a:off x="2129959" y="4792772"/>
              <a:ext cx="35460" cy="35460"/>
            </a:xfrm>
            <a:custGeom>
              <a:avLst/>
              <a:gdLst>
                <a:gd name="connsiteX0" fmla="*/ 39062 w 38974"/>
                <a:gd name="connsiteY0" fmla="*/ 19549 h 38974"/>
                <a:gd name="connsiteX1" fmla="*/ 19575 w 38974"/>
                <a:gd name="connsiteY1" fmla="*/ 39036 h 38974"/>
                <a:gd name="connsiteX2" fmla="*/ 87 w 38974"/>
                <a:gd name="connsiteY2" fmla="*/ 19549 h 38974"/>
                <a:gd name="connsiteX3" fmla="*/ 19575 w 38974"/>
                <a:gd name="connsiteY3" fmla="*/ 61 h 38974"/>
                <a:gd name="connsiteX4" fmla="*/ 39062 w 38974"/>
                <a:gd name="connsiteY4" fmla="*/ 1954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49"/>
                  </a:moveTo>
                  <a:cubicBezTo>
                    <a:pt x="39062" y="30311"/>
                    <a:pt x="30337" y="39036"/>
                    <a:pt x="19575" y="39036"/>
                  </a:cubicBezTo>
                  <a:cubicBezTo>
                    <a:pt x="8812" y="39036"/>
                    <a:pt x="87" y="30311"/>
                    <a:pt x="87" y="19549"/>
                  </a:cubicBezTo>
                  <a:cubicBezTo>
                    <a:pt x="87" y="8786"/>
                    <a:pt x="8812" y="61"/>
                    <a:pt x="19575" y="61"/>
                  </a:cubicBezTo>
                  <a:cubicBezTo>
                    <a:pt x="30337" y="61"/>
                    <a:pt x="39062" y="8786"/>
                    <a:pt x="39062" y="1954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155">
              <a:extLst>
                <a:ext uri="{FF2B5EF4-FFF2-40B4-BE49-F238E27FC236}">
                  <a16:creationId xmlns:a16="http://schemas.microsoft.com/office/drawing/2014/main" id="{FAA2F53F-9D51-ACA6-0A9E-FC2D06DD588F}"/>
                </a:ext>
              </a:extLst>
            </p:cNvPr>
            <p:cNvSpPr/>
            <p:nvPr/>
          </p:nvSpPr>
          <p:spPr>
            <a:xfrm>
              <a:off x="2129959" y="4764978"/>
              <a:ext cx="35460" cy="35460"/>
            </a:xfrm>
            <a:custGeom>
              <a:avLst/>
              <a:gdLst>
                <a:gd name="connsiteX0" fmla="*/ 39062 w 38974"/>
                <a:gd name="connsiteY0" fmla="*/ 19545 h 38974"/>
                <a:gd name="connsiteX1" fmla="*/ 19575 w 38974"/>
                <a:gd name="connsiteY1" fmla="*/ 39033 h 38974"/>
                <a:gd name="connsiteX2" fmla="*/ 87 w 38974"/>
                <a:gd name="connsiteY2" fmla="*/ 19545 h 38974"/>
                <a:gd name="connsiteX3" fmla="*/ 19575 w 38974"/>
                <a:gd name="connsiteY3" fmla="*/ 58 h 38974"/>
                <a:gd name="connsiteX4" fmla="*/ 39062 w 38974"/>
                <a:gd name="connsiteY4" fmla="*/ 1954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45"/>
                  </a:moveTo>
                  <a:cubicBezTo>
                    <a:pt x="39062" y="30308"/>
                    <a:pt x="30337" y="39033"/>
                    <a:pt x="19575" y="39033"/>
                  </a:cubicBezTo>
                  <a:cubicBezTo>
                    <a:pt x="8812" y="39033"/>
                    <a:pt x="87" y="30308"/>
                    <a:pt x="87" y="19545"/>
                  </a:cubicBezTo>
                  <a:cubicBezTo>
                    <a:pt x="87" y="8782"/>
                    <a:pt x="8812" y="58"/>
                    <a:pt x="19575" y="58"/>
                  </a:cubicBezTo>
                  <a:cubicBezTo>
                    <a:pt x="30337" y="58"/>
                    <a:pt x="39062" y="8782"/>
                    <a:pt x="39062" y="1954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156">
              <a:extLst>
                <a:ext uri="{FF2B5EF4-FFF2-40B4-BE49-F238E27FC236}">
                  <a16:creationId xmlns:a16="http://schemas.microsoft.com/office/drawing/2014/main" id="{B1D75502-A653-89F5-4C97-1A1DD650B298}"/>
                </a:ext>
              </a:extLst>
            </p:cNvPr>
            <p:cNvSpPr/>
            <p:nvPr/>
          </p:nvSpPr>
          <p:spPr>
            <a:xfrm>
              <a:off x="2129959" y="4780793"/>
              <a:ext cx="35460" cy="35460"/>
            </a:xfrm>
            <a:custGeom>
              <a:avLst/>
              <a:gdLst>
                <a:gd name="connsiteX0" fmla="*/ 39062 w 38974"/>
                <a:gd name="connsiteY0" fmla="*/ 19547 h 38974"/>
                <a:gd name="connsiteX1" fmla="*/ 19575 w 38974"/>
                <a:gd name="connsiteY1" fmla="*/ 39035 h 38974"/>
                <a:gd name="connsiteX2" fmla="*/ 87 w 38974"/>
                <a:gd name="connsiteY2" fmla="*/ 19547 h 38974"/>
                <a:gd name="connsiteX3" fmla="*/ 19575 w 38974"/>
                <a:gd name="connsiteY3" fmla="*/ 60 h 38974"/>
                <a:gd name="connsiteX4" fmla="*/ 39062 w 38974"/>
                <a:gd name="connsiteY4" fmla="*/ 1954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47"/>
                  </a:moveTo>
                  <a:cubicBezTo>
                    <a:pt x="39062" y="30310"/>
                    <a:pt x="30337" y="39035"/>
                    <a:pt x="19575" y="39035"/>
                  </a:cubicBezTo>
                  <a:cubicBezTo>
                    <a:pt x="8812" y="39035"/>
                    <a:pt x="87" y="30310"/>
                    <a:pt x="87" y="19547"/>
                  </a:cubicBezTo>
                  <a:cubicBezTo>
                    <a:pt x="87" y="8785"/>
                    <a:pt x="8812" y="60"/>
                    <a:pt x="19575" y="60"/>
                  </a:cubicBezTo>
                  <a:cubicBezTo>
                    <a:pt x="30337" y="60"/>
                    <a:pt x="39062" y="8785"/>
                    <a:pt x="39062" y="1954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157">
              <a:extLst>
                <a:ext uri="{FF2B5EF4-FFF2-40B4-BE49-F238E27FC236}">
                  <a16:creationId xmlns:a16="http://schemas.microsoft.com/office/drawing/2014/main" id="{0110ED24-70D0-A8AE-04FB-CF4DCABD2475}"/>
                </a:ext>
              </a:extLst>
            </p:cNvPr>
            <p:cNvSpPr/>
            <p:nvPr/>
          </p:nvSpPr>
          <p:spPr>
            <a:xfrm>
              <a:off x="2129959" y="4723767"/>
              <a:ext cx="35460" cy="35460"/>
            </a:xfrm>
            <a:custGeom>
              <a:avLst/>
              <a:gdLst>
                <a:gd name="connsiteX0" fmla="*/ 39062 w 38974"/>
                <a:gd name="connsiteY0" fmla="*/ 19540 h 38974"/>
                <a:gd name="connsiteX1" fmla="*/ 19575 w 38974"/>
                <a:gd name="connsiteY1" fmla="*/ 39027 h 38974"/>
                <a:gd name="connsiteX2" fmla="*/ 87 w 38974"/>
                <a:gd name="connsiteY2" fmla="*/ 19540 h 38974"/>
                <a:gd name="connsiteX3" fmla="*/ 19575 w 38974"/>
                <a:gd name="connsiteY3" fmla="*/ 52 h 38974"/>
                <a:gd name="connsiteX4" fmla="*/ 39062 w 38974"/>
                <a:gd name="connsiteY4" fmla="*/ 1954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40"/>
                  </a:moveTo>
                  <a:cubicBezTo>
                    <a:pt x="39062" y="30302"/>
                    <a:pt x="30337" y="39027"/>
                    <a:pt x="19575" y="39027"/>
                  </a:cubicBezTo>
                  <a:cubicBezTo>
                    <a:pt x="8812" y="39027"/>
                    <a:pt x="87" y="30302"/>
                    <a:pt x="87" y="19540"/>
                  </a:cubicBezTo>
                  <a:cubicBezTo>
                    <a:pt x="87" y="8777"/>
                    <a:pt x="8812" y="52"/>
                    <a:pt x="19575" y="52"/>
                  </a:cubicBezTo>
                  <a:cubicBezTo>
                    <a:pt x="30337" y="52"/>
                    <a:pt x="39062" y="8777"/>
                    <a:pt x="39062" y="1954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158">
              <a:extLst>
                <a:ext uri="{FF2B5EF4-FFF2-40B4-BE49-F238E27FC236}">
                  <a16:creationId xmlns:a16="http://schemas.microsoft.com/office/drawing/2014/main" id="{8A5891E4-4B22-4BD8-FDDB-D456E3F1406D}"/>
                </a:ext>
              </a:extLst>
            </p:cNvPr>
            <p:cNvSpPr/>
            <p:nvPr/>
          </p:nvSpPr>
          <p:spPr>
            <a:xfrm>
              <a:off x="2129959" y="4746404"/>
              <a:ext cx="35460" cy="35460"/>
            </a:xfrm>
            <a:custGeom>
              <a:avLst/>
              <a:gdLst>
                <a:gd name="connsiteX0" fmla="*/ 39062 w 38974"/>
                <a:gd name="connsiteY0" fmla="*/ 19543 h 38974"/>
                <a:gd name="connsiteX1" fmla="*/ 19575 w 38974"/>
                <a:gd name="connsiteY1" fmla="*/ 39030 h 38974"/>
                <a:gd name="connsiteX2" fmla="*/ 87 w 38974"/>
                <a:gd name="connsiteY2" fmla="*/ 19543 h 38974"/>
                <a:gd name="connsiteX3" fmla="*/ 19575 w 38974"/>
                <a:gd name="connsiteY3" fmla="*/ 55 h 38974"/>
                <a:gd name="connsiteX4" fmla="*/ 39062 w 38974"/>
                <a:gd name="connsiteY4" fmla="*/ 1954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43"/>
                  </a:moveTo>
                  <a:cubicBezTo>
                    <a:pt x="39062" y="30305"/>
                    <a:pt x="30337" y="39030"/>
                    <a:pt x="19575" y="39030"/>
                  </a:cubicBezTo>
                  <a:cubicBezTo>
                    <a:pt x="8812" y="39030"/>
                    <a:pt x="87" y="30305"/>
                    <a:pt x="87" y="19543"/>
                  </a:cubicBezTo>
                  <a:cubicBezTo>
                    <a:pt x="87" y="8780"/>
                    <a:pt x="8812" y="55"/>
                    <a:pt x="19575" y="55"/>
                  </a:cubicBezTo>
                  <a:cubicBezTo>
                    <a:pt x="30337" y="55"/>
                    <a:pt x="39062" y="8780"/>
                    <a:pt x="39062" y="1954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159">
              <a:extLst>
                <a:ext uri="{FF2B5EF4-FFF2-40B4-BE49-F238E27FC236}">
                  <a16:creationId xmlns:a16="http://schemas.microsoft.com/office/drawing/2014/main" id="{75F7E0D5-94F4-7EDC-2EE8-D215A3D2DA39}"/>
                </a:ext>
              </a:extLst>
            </p:cNvPr>
            <p:cNvSpPr/>
            <p:nvPr/>
          </p:nvSpPr>
          <p:spPr>
            <a:xfrm>
              <a:off x="2129959" y="4802363"/>
              <a:ext cx="35460" cy="35460"/>
            </a:xfrm>
            <a:custGeom>
              <a:avLst/>
              <a:gdLst>
                <a:gd name="connsiteX0" fmla="*/ 39062 w 38974"/>
                <a:gd name="connsiteY0" fmla="*/ 19550 h 38974"/>
                <a:gd name="connsiteX1" fmla="*/ 19575 w 38974"/>
                <a:gd name="connsiteY1" fmla="*/ 39038 h 38974"/>
                <a:gd name="connsiteX2" fmla="*/ 87 w 38974"/>
                <a:gd name="connsiteY2" fmla="*/ 19550 h 38974"/>
                <a:gd name="connsiteX3" fmla="*/ 19575 w 38974"/>
                <a:gd name="connsiteY3" fmla="*/ 63 h 38974"/>
                <a:gd name="connsiteX4" fmla="*/ 39062 w 38974"/>
                <a:gd name="connsiteY4" fmla="*/ 1955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50"/>
                  </a:moveTo>
                  <a:cubicBezTo>
                    <a:pt x="39062" y="30313"/>
                    <a:pt x="30337" y="39038"/>
                    <a:pt x="19575" y="39038"/>
                  </a:cubicBezTo>
                  <a:cubicBezTo>
                    <a:pt x="8812" y="39038"/>
                    <a:pt x="87" y="30313"/>
                    <a:pt x="87" y="19550"/>
                  </a:cubicBezTo>
                  <a:cubicBezTo>
                    <a:pt x="87" y="8787"/>
                    <a:pt x="8812" y="63"/>
                    <a:pt x="19575" y="63"/>
                  </a:cubicBezTo>
                  <a:cubicBezTo>
                    <a:pt x="30337" y="63"/>
                    <a:pt x="39062" y="8787"/>
                    <a:pt x="39062" y="1955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160">
              <a:extLst>
                <a:ext uri="{FF2B5EF4-FFF2-40B4-BE49-F238E27FC236}">
                  <a16:creationId xmlns:a16="http://schemas.microsoft.com/office/drawing/2014/main" id="{BFDE664B-6D00-BCE3-E258-98E8A3828FD9}"/>
                </a:ext>
              </a:extLst>
            </p:cNvPr>
            <p:cNvSpPr/>
            <p:nvPr/>
          </p:nvSpPr>
          <p:spPr>
            <a:xfrm>
              <a:off x="2129959" y="4820057"/>
              <a:ext cx="35460" cy="35460"/>
            </a:xfrm>
            <a:custGeom>
              <a:avLst/>
              <a:gdLst>
                <a:gd name="connsiteX0" fmla="*/ 39062 w 38974"/>
                <a:gd name="connsiteY0" fmla="*/ 19552 h 38974"/>
                <a:gd name="connsiteX1" fmla="*/ 19575 w 38974"/>
                <a:gd name="connsiteY1" fmla="*/ 39040 h 38974"/>
                <a:gd name="connsiteX2" fmla="*/ 87 w 38974"/>
                <a:gd name="connsiteY2" fmla="*/ 19552 h 38974"/>
                <a:gd name="connsiteX3" fmla="*/ 19575 w 38974"/>
                <a:gd name="connsiteY3" fmla="*/ 65 h 38974"/>
                <a:gd name="connsiteX4" fmla="*/ 39062 w 38974"/>
                <a:gd name="connsiteY4" fmla="*/ 1955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52"/>
                  </a:moveTo>
                  <a:cubicBezTo>
                    <a:pt x="39062" y="30315"/>
                    <a:pt x="30337" y="39040"/>
                    <a:pt x="19575" y="39040"/>
                  </a:cubicBezTo>
                  <a:cubicBezTo>
                    <a:pt x="8812" y="39040"/>
                    <a:pt x="87" y="30315"/>
                    <a:pt x="87" y="19552"/>
                  </a:cubicBezTo>
                  <a:cubicBezTo>
                    <a:pt x="87" y="8790"/>
                    <a:pt x="8812" y="65"/>
                    <a:pt x="19575" y="65"/>
                  </a:cubicBezTo>
                  <a:cubicBezTo>
                    <a:pt x="30337" y="65"/>
                    <a:pt x="39062" y="8790"/>
                    <a:pt x="39062" y="1955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161">
              <a:extLst>
                <a:ext uri="{FF2B5EF4-FFF2-40B4-BE49-F238E27FC236}">
                  <a16:creationId xmlns:a16="http://schemas.microsoft.com/office/drawing/2014/main" id="{57FFB4A8-22FB-4FD0-6405-5890F3E01A02}"/>
                </a:ext>
              </a:extLst>
            </p:cNvPr>
            <p:cNvSpPr/>
            <p:nvPr/>
          </p:nvSpPr>
          <p:spPr>
            <a:xfrm>
              <a:off x="2129959" y="4803066"/>
              <a:ext cx="35460" cy="35460"/>
            </a:xfrm>
            <a:custGeom>
              <a:avLst/>
              <a:gdLst>
                <a:gd name="connsiteX0" fmla="*/ 39062 w 38974"/>
                <a:gd name="connsiteY0" fmla="*/ 19550 h 38974"/>
                <a:gd name="connsiteX1" fmla="*/ 19575 w 38974"/>
                <a:gd name="connsiteY1" fmla="*/ 39038 h 38974"/>
                <a:gd name="connsiteX2" fmla="*/ 87 w 38974"/>
                <a:gd name="connsiteY2" fmla="*/ 19550 h 38974"/>
                <a:gd name="connsiteX3" fmla="*/ 19575 w 38974"/>
                <a:gd name="connsiteY3" fmla="*/ 63 h 38974"/>
                <a:gd name="connsiteX4" fmla="*/ 39062 w 38974"/>
                <a:gd name="connsiteY4" fmla="*/ 1955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50"/>
                  </a:moveTo>
                  <a:cubicBezTo>
                    <a:pt x="39062" y="30313"/>
                    <a:pt x="30337" y="39038"/>
                    <a:pt x="19575" y="39038"/>
                  </a:cubicBezTo>
                  <a:cubicBezTo>
                    <a:pt x="8812" y="39038"/>
                    <a:pt x="87" y="30313"/>
                    <a:pt x="87" y="19550"/>
                  </a:cubicBezTo>
                  <a:cubicBezTo>
                    <a:pt x="87" y="8787"/>
                    <a:pt x="8812" y="63"/>
                    <a:pt x="19575" y="63"/>
                  </a:cubicBezTo>
                  <a:cubicBezTo>
                    <a:pt x="30337" y="63"/>
                    <a:pt x="39062" y="8787"/>
                    <a:pt x="39062" y="1955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162">
              <a:extLst>
                <a:ext uri="{FF2B5EF4-FFF2-40B4-BE49-F238E27FC236}">
                  <a16:creationId xmlns:a16="http://schemas.microsoft.com/office/drawing/2014/main" id="{2C848E16-3D41-B933-F4AF-E0B8409EF9BC}"/>
                </a:ext>
              </a:extLst>
            </p:cNvPr>
            <p:cNvSpPr/>
            <p:nvPr/>
          </p:nvSpPr>
          <p:spPr>
            <a:xfrm>
              <a:off x="2129959" y="4861577"/>
              <a:ext cx="35460" cy="35460"/>
            </a:xfrm>
            <a:custGeom>
              <a:avLst/>
              <a:gdLst>
                <a:gd name="connsiteX0" fmla="*/ 39062 w 38974"/>
                <a:gd name="connsiteY0" fmla="*/ 19558 h 38974"/>
                <a:gd name="connsiteX1" fmla="*/ 19575 w 38974"/>
                <a:gd name="connsiteY1" fmla="*/ 39045 h 38974"/>
                <a:gd name="connsiteX2" fmla="*/ 87 w 38974"/>
                <a:gd name="connsiteY2" fmla="*/ 19558 h 38974"/>
                <a:gd name="connsiteX3" fmla="*/ 19575 w 38974"/>
                <a:gd name="connsiteY3" fmla="*/ 70 h 38974"/>
                <a:gd name="connsiteX4" fmla="*/ 39062 w 38974"/>
                <a:gd name="connsiteY4" fmla="*/ 1955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58"/>
                  </a:moveTo>
                  <a:cubicBezTo>
                    <a:pt x="39062" y="30321"/>
                    <a:pt x="30337" y="39045"/>
                    <a:pt x="19575" y="39045"/>
                  </a:cubicBezTo>
                  <a:cubicBezTo>
                    <a:pt x="8812" y="39045"/>
                    <a:pt x="87" y="30321"/>
                    <a:pt x="87" y="19558"/>
                  </a:cubicBezTo>
                  <a:cubicBezTo>
                    <a:pt x="87" y="8795"/>
                    <a:pt x="8812" y="70"/>
                    <a:pt x="19575" y="70"/>
                  </a:cubicBezTo>
                  <a:cubicBezTo>
                    <a:pt x="30337" y="70"/>
                    <a:pt x="39062" y="8795"/>
                    <a:pt x="39062" y="1955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163">
              <a:extLst>
                <a:ext uri="{FF2B5EF4-FFF2-40B4-BE49-F238E27FC236}">
                  <a16:creationId xmlns:a16="http://schemas.microsoft.com/office/drawing/2014/main" id="{49EAE014-F975-A0C6-021B-36D0B00841A6}"/>
                </a:ext>
              </a:extLst>
            </p:cNvPr>
            <p:cNvSpPr/>
            <p:nvPr/>
          </p:nvSpPr>
          <p:spPr>
            <a:xfrm>
              <a:off x="2399484" y="4897148"/>
              <a:ext cx="35460" cy="35460"/>
            </a:xfrm>
            <a:custGeom>
              <a:avLst/>
              <a:gdLst>
                <a:gd name="connsiteX0" fmla="*/ 39098 w 38974"/>
                <a:gd name="connsiteY0" fmla="*/ 19563 h 38974"/>
                <a:gd name="connsiteX1" fmla="*/ 19611 w 38974"/>
                <a:gd name="connsiteY1" fmla="*/ 39050 h 38974"/>
                <a:gd name="connsiteX2" fmla="*/ 123 w 38974"/>
                <a:gd name="connsiteY2" fmla="*/ 19563 h 38974"/>
                <a:gd name="connsiteX3" fmla="*/ 19611 w 38974"/>
                <a:gd name="connsiteY3" fmla="*/ 75 h 38974"/>
                <a:gd name="connsiteX4" fmla="*/ 39098 w 38974"/>
                <a:gd name="connsiteY4" fmla="*/ 1956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63"/>
                  </a:moveTo>
                  <a:cubicBezTo>
                    <a:pt x="39098" y="30325"/>
                    <a:pt x="30373" y="39050"/>
                    <a:pt x="19611" y="39050"/>
                  </a:cubicBezTo>
                  <a:cubicBezTo>
                    <a:pt x="8848" y="39050"/>
                    <a:pt x="123" y="30325"/>
                    <a:pt x="123" y="19563"/>
                  </a:cubicBezTo>
                  <a:cubicBezTo>
                    <a:pt x="123" y="8800"/>
                    <a:pt x="8848" y="75"/>
                    <a:pt x="19611" y="75"/>
                  </a:cubicBezTo>
                  <a:cubicBezTo>
                    <a:pt x="30373" y="75"/>
                    <a:pt x="39098" y="8800"/>
                    <a:pt x="39098" y="1956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164">
              <a:extLst>
                <a:ext uri="{FF2B5EF4-FFF2-40B4-BE49-F238E27FC236}">
                  <a16:creationId xmlns:a16="http://schemas.microsoft.com/office/drawing/2014/main" id="{6176E630-A221-BD78-786F-F32B02B076D2}"/>
                </a:ext>
              </a:extLst>
            </p:cNvPr>
            <p:cNvSpPr/>
            <p:nvPr/>
          </p:nvSpPr>
          <p:spPr>
            <a:xfrm>
              <a:off x="2399484" y="4916055"/>
              <a:ext cx="35460" cy="35460"/>
            </a:xfrm>
            <a:custGeom>
              <a:avLst/>
              <a:gdLst>
                <a:gd name="connsiteX0" fmla="*/ 39098 w 38974"/>
                <a:gd name="connsiteY0" fmla="*/ 19565 h 38974"/>
                <a:gd name="connsiteX1" fmla="*/ 19611 w 38974"/>
                <a:gd name="connsiteY1" fmla="*/ 39053 h 38974"/>
                <a:gd name="connsiteX2" fmla="*/ 123 w 38974"/>
                <a:gd name="connsiteY2" fmla="*/ 19565 h 38974"/>
                <a:gd name="connsiteX3" fmla="*/ 19611 w 38974"/>
                <a:gd name="connsiteY3" fmla="*/ 78 h 38974"/>
                <a:gd name="connsiteX4" fmla="*/ 39098 w 38974"/>
                <a:gd name="connsiteY4" fmla="*/ 1956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65"/>
                  </a:moveTo>
                  <a:cubicBezTo>
                    <a:pt x="39098" y="30328"/>
                    <a:pt x="30373" y="39053"/>
                    <a:pt x="19611" y="39053"/>
                  </a:cubicBezTo>
                  <a:cubicBezTo>
                    <a:pt x="8848" y="39053"/>
                    <a:pt x="123" y="30328"/>
                    <a:pt x="123" y="19565"/>
                  </a:cubicBezTo>
                  <a:cubicBezTo>
                    <a:pt x="123" y="8803"/>
                    <a:pt x="8848" y="78"/>
                    <a:pt x="19611" y="78"/>
                  </a:cubicBezTo>
                  <a:cubicBezTo>
                    <a:pt x="30373" y="78"/>
                    <a:pt x="39098" y="8803"/>
                    <a:pt x="39098" y="1956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165">
              <a:extLst>
                <a:ext uri="{FF2B5EF4-FFF2-40B4-BE49-F238E27FC236}">
                  <a16:creationId xmlns:a16="http://schemas.microsoft.com/office/drawing/2014/main" id="{DD7E6138-FB12-182D-79AE-21CDAF3C0BF7}"/>
                </a:ext>
              </a:extLst>
            </p:cNvPr>
            <p:cNvSpPr/>
            <p:nvPr/>
          </p:nvSpPr>
          <p:spPr>
            <a:xfrm>
              <a:off x="2399484" y="4933882"/>
              <a:ext cx="35460" cy="35460"/>
            </a:xfrm>
            <a:custGeom>
              <a:avLst/>
              <a:gdLst>
                <a:gd name="connsiteX0" fmla="*/ 39098 w 38974"/>
                <a:gd name="connsiteY0" fmla="*/ 19568 h 38974"/>
                <a:gd name="connsiteX1" fmla="*/ 19611 w 38974"/>
                <a:gd name="connsiteY1" fmla="*/ 39055 h 38974"/>
                <a:gd name="connsiteX2" fmla="*/ 123 w 38974"/>
                <a:gd name="connsiteY2" fmla="*/ 19568 h 38974"/>
                <a:gd name="connsiteX3" fmla="*/ 19611 w 38974"/>
                <a:gd name="connsiteY3" fmla="*/ 80 h 38974"/>
                <a:gd name="connsiteX4" fmla="*/ 39098 w 38974"/>
                <a:gd name="connsiteY4" fmla="*/ 1956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68"/>
                  </a:moveTo>
                  <a:cubicBezTo>
                    <a:pt x="39098" y="30330"/>
                    <a:pt x="30373" y="39055"/>
                    <a:pt x="19611" y="39055"/>
                  </a:cubicBezTo>
                  <a:cubicBezTo>
                    <a:pt x="8848" y="39055"/>
                    <a:pt x="123" y="30330"/>
                    <a:pt x="123" y="19568"/>
                  </a:cubicBezTo>
                  <a:cubicBezTo>
                    <a:pt x="123" y="8805"/>
                    <a:pt x="8848" y="80"/>
                    <a:pt x="19611" y="80"/>
                  </a:cubicBezTo>
                  <a:cubicBezTo>
                    <a:pt x="30373" y="80"/>
                    <a:pt x="39098" y="8805"/>
                    <a:pt x="39098" y="1956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166">
              <a:extLst>
                <a:ext uri="{FF2B5EF4-FFF2-40B4-BE49-F238E27FC236}">
                  <a16:creationId xmlns:a16="http://schemas.microsoft.com/office/drawing/2014/main" id="{A44BFF18-B3D3-9865-4C3E-06753917873E}"/>
                </a:ext>
              </a:extLst>
            </p:cNvPr>
            <p:cNvSpPr/>
            <p:nvPr/>
          </p:nvSpPr>
          <p:spPr>
            <a:xfrm>
              <a:off x="2399484" y="4931604"/>
              <a:ext cx="35460" cy="35460"/>
            </a:xfrm>
            <a:custGeom>
              <a:avLst/>
              <a:gdLst>
                <a:gd name="connsiteX0" fmla="*/ 39098 w 38974"/>
                <a:gd name="connsiteY0" fmla="*/ 19567 h 38974"/>
                <a:gd name="connsiteX1" fmla="*/ 19611 w 38974"/>
                <a:gd name="connsiteY1" fmla="*/ 39055 h 38974"/>
                <a:gd name="connsiteX2" fmla="*/ 123 w 38974"/>
                <a:gd name="connsiteY2" fmla="*/ 19567 h 38974"/>
                <a:gd name="connsiteX3" fmla="*/ 19611 w 38974"/>
                <a:gd name="connsiteY3" fmla="*/ 80 h 38974"/>
                <a:gd name="connsiteX4" fmla="*/ 39098 w 38974"/>
                <a:gd name="connsiteY4" fmla="*/ 1956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67"/>
                  </a:moveTo>
                  <a:cubicBezTo>
                    <a:pt x="39098" y="30330"/>
                    <a:pt x="30373" y="39055"/>
                    <a:pt x="19611" y="39055"/>
                  </a:cubicBezTo>
                  <a:cubicBezTo>
                    <a:pt x="8848" y="39055"/>
                    <a:pt x="123" y="30330"/>
                    <a:pt x="123" y="19567"/>
                  </a:cubicBezTo>
                  <a:cubicBezTo>
                    <a:pt x="123" y="8805"/>
                    <a:pt x="8848" y="80"/>
                    <a:pt x="19611" y="80"/>
                  </a:cubicBezTo>
                  <a:cubicBezTo>
                    <a:pt x="30373" y="80"/>
                    <a:pt x="39098" y="8805"/>
                    <a:pt x="39098" y="1956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167">
              <a:extLst>
                <a:ext uri="{FF2B5EF4-FFF2-40B4-BE49-F238E27FC236}">
                  <a16:creationId xmlns:a16="http://schemas.microsoft.com/office/drawing/2014/main" id="{7EF81C31-8DA6-0C7D-3FB7-3BD15D1FB397}"/>
                </a:ext>
              </a:extLst>
            </p:cNvPr>
            <p:cNvSpPr/>
            <p:nvPr/>
          </p:nvSpPr>
          <p:spPr>
            <a:xfrm>
              <a:off x="2399484" y="4925113"/>
              <a:ext cx="35460" cy="35460"/>
            </a:xfrm>
            <a:custGeom>
              <a:avLst/>
              <a:gdLst>
                <a:gd name="connsiteX0" fmla="*/ 39098 w 38974"/>
                <a:gd name="connsiteY0" fmla="*/ 19566 h 38974"/>
                <a:gd name="connsiteX1" fmla="*/ 19611 w 38974"/>
                <a:gd name="connsiteY1" fmla="*/ 39054 h 38974"/>
                <a:gd name="connsiteX2" fmla="*/ 123 w 38974"/>
                <a:gd name="connsiteY2" fmla="*/ 19566 h 38974"/>
                <a:gd name="connsiteX3" fmla="*/ 19611 w 38974"/>
                <a:gd name="connsiteY3" fmla="*/ 79 h 38974"/>
                <a:gd name="connsiteX4" fmla="*/ 39098 w 38974"/>
                <a:gd name="connsiteY4" fmla="*/ 1956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66"/>
                  </a:moveTo>
                  <a:cubicBezTo>
                    <a:pt x="39098" y="30329"/>
                    <a:pt x="30373" y="39054"/>
                    <a:pt x="19611" y="39054"/>
                  </a:cubicBezTo>
                  <a:cubicBezTo>
                    <a:pt x="8848" y="39054"/>
                    <a:pt x="123" y="30329"/>
                    <a:pt x="123" y="19566"/>
                  </a:cubicBezTo>
                  <a:cubicBezTo>
                    <a:pt x="123" y="8804"/>
                    <a:pt x="8848" y="79"/>
                    <a:pt x="19611" y="79"/>
                  </a:cubicBezTo>
                  <a:cubicBezTo>
                    <a:pt x="30373" y="79"/>
                    <a:pt x="39098" y="8804"/>
                    <a:pt x="39098" y="1956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168">
              <a:extLst>
                <a:ext uri="{FF2B5EF4-FFF2-40B4-BE49-F238E27FC236}">
                  <a16:creationId xmlns:a16="http://schemas.microsoft.com/office/drawing/2014/main" id="{C0B5A5FA-D020-6CDE-076D-B7563CFA3EE7}"/>
                </a:ext>
              </a:extLst>
            </p:cNvPr>
            <p:cNvSpPr/>
            <p:nvPr/>
          </p:nvSpPr>
          <p:spPr>
            <a:xfrm>
              <a:off x="2399484" y="4895868"/>
              <a:ext cx="35460" cy="35460"/>
            </a:xfrm>
            <a:custGeom>
              <a:avLst/>
              <a:gdLst>
                <a:gd name="connsiteX0" fmla="*/ 39098 w 38974"/>
                <a:gd name="connsiteY0" fmla="*/ 19562 h 38974"/>
                <a:gd name="connsiteX1" fmla="*/ 19611 w 38974"/>
                <a:gd name="connsiteY1" fmla="*/ 39050 h 38974"/>
                <a:gd name="connsiteX2" fmla="*/ 123 w 38974"/>
                <a:gd name="connsiteY2" fmla="*/ 19562 h 38974"/>
                <a:gd name="connsiteX3" fmla="*/ 19611 w 38974"/>
                <a:gd name="connsiteY3" fmla="*/ 75 h 38974"/>
                <a:gd name="connsiteX4" fmla="*/ 39098 w 38974"/>
                <a:gd name="connsiteY4" fmla="*/ 1956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62"/>
                  </a:moveTo>
                  <a:cubicBezTo>
                    <a:pt x="39098" y="30325"/>
                    <a:pt x="30373" y="39050"/>
                    <a:pt x="19611" y="39050"/>
                  </a:cubicBezTo>
                  <a:cubicBezTo>
                    <a:pt x="8848" y="39050"/>
                    <a:pt x="123" y="30325"/>
                    <a:pt x="123" y="19562"/>
                  </a:cubicBezTo>
                  <a:cubicBezTo>
                    <a:pt x="123" y="8800"/>
                    <a:pt x="8848" y="75"/>
                    <a:pt x="19611" y="75"/>
                  </a:cubicBezTo>
                  <a:cubicBezTo>
                    <a:pt x="30373" y="75"/>
                    <a:pt x="39098" y="8800"/>
                    <a:pt x="39098" y="1956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169">
              <a:extLst>
                <a:ext uri="{FF2B5EF4-FFF2-40B4-BE49-F238E27FC236}">
                  <a16:creationId xmlns:a16="http://schemas.microsoft.com/office/drawing/2014/main" id="{B08275AF-B6A0-1598-2DE7-600109D8ED6F}"/>
                </a:ext>
              </a:extLst>
            </p:cNvPr>
            <p:cNvSpPr/>
            <p:nvPr/>
          </p:nvSpPr>
          <p:spPr>
            <a:xfrm>
              <a:off x="2399484" y="4914630"/>
              <a:ext cx="35460" cy="35460"/>
            </a:xfrm>
            <a:custGeom>
              <a:avLst/>
              <a:gdLst>
                <a:gd name="connsiteX0" fmla="*/ 39098 w 38974"/>
                <a:gd name="connsiteY0" fmla="*/ 19565 h 38974"/>
                <a:gd name="connsiteX1" fmla="*/ 19611 w 38974"/>
                <a:gd name="connsiteY1" fmla="*/ 39052 h 38974"/>
                <a:gd name="connsiteX2" fmla="*/ 123 w 38974"/>
                <a:gd name="connsiteY2" fmla="*/ 19565 h 38974"/>
                <a:gd name="connsiteX3" fmla="*/ 19611 w 38974"/>
                <a:gd name="connsiteY3" fmla="*/ 77 h 38974"/>
                <a:gd name="connsiteX4" fmla="*/ 39098 w 38974"/>
                <a:gd name="connsiteY4" fmla="*/ 1956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65"/>
                  </a:moveTo>
                  <a:cubicBezTo>
                    <a:pt x="39098" y="30328"/>
                    <a:pt x="30373" y="39052"/>
                    <a:pt x="19611" y="39052"/>
                  </a:cubicBezTo>
                  <a:cubicBezTo>
                    <a:pt x="8848" y="39052"/>
                    <a:pt x="123" y="30328"/>
                    <a:pt x="123" y="19565"/>
                  </a:cubicBezTo>
                  <a:cubicBezTo>
                    <a:pt x="123" y="8802"/>
                    <a:pt x="8848" y="77"/>
                    <a:pt x="19611" y="77"/>
                  </a:cubicBezTo>
                  <a:cubicBezTo>
                    <a:pt x="30373" y="77"/>
                    <a:pt x="39098" y="8802"/>
                    <a:pt x="39098" y="1956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170">
              <a:extLst>
                <a:ext uri="{FF2B5EF4-FFF2-40B4-BE49-F238E27FC236}">
                  <a16:creationId xmlns:a16="http://schemas.microsoft.com/office/drawing/2014/main" id="{8E8DA806-ED82-C3B5-B137-7B0903573993}"/>
                </a:ext>
              </a:extLst>
            </p:cNvPr>
            <p:cNvSpPr/>
            <p:nvPr/>
          </p:nvSpPr>
          <p:spPr>
            <a:xfrm>
              <a:off x="2399484" y="4924822"/>
              <a:ext cx="35460" cy="35460"/>
            </a:xfrm>
            <a:custGeom>
              <a:avLst/>
              <a:gdLst>
                <a:gd name="connsiteX0" fmla="*/ 39098 w 38974"/>
                <a:gd name="connsiteY0" fmla="*/ 19566 h 38974"/>
                <a:gd name="connsiteX1" fmla="*/ 19611 w 38974"/>
                <a:gd name="connsiteY1" fmla="*/ 39054 h 38974"/>
                <a:gd name="connsiteX2" fmla="*/ 123 w 38974"/>
                <a:gd name="connsiteY2" fmla="*/ 19566 h 38974"/>
                <a:gd name="connsiteX3" fmla="*/ 19611 w 38974"/>
                <a:gd name="connsiteY3" fmla="*/ 79 h 38974"/>
                <a:gd name="connsiteX4" fmla="*/ 39098 w 38974"/>
                <a:gd name="connsiteY4" fmla="*/ 1956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66"/>
                  </a:moveTo>
                  <a:cubicBezTo>
                    <a:pt x="39098" y="30329"/>
                    <a:pt x="30373" y="39054"/>
                    <a:pt x="19611" y="39054"/>
                  </a:cubicBezTo>
                  <a:cubicBezTo>
                    <a:pt x="8848" y="39054"/>
                    <a:pt x="123" y="30329"/>
                    <a:pt x="123" y="19566"/>
                  </a:cubicBezTo>
                  <a:cubicBezTo>
                    <a:pt x="123" y="8804"/>
                    <a:pt x="8848" y="79"/>
                    <a:pt x="19611" y="79"/>
                  </a:cubicBezTo>
                  <a:cubicBezTo>
                    <a:pt x="30373" y="79"/>
                    <a:pt x="39098" y="8804"/>
                    <a:pt x="39098" y="1956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171">
              <a:extLst>
                <a:ext uri="{FF2B5EF4-FFF2-40B4-BE49-F238E27FC236}">
                  <a16:creationId xmlns:a16="http://schemas.microsoft.com/office/drawing/2014/main" id="{C7931FEA-CF84-955B-6697-3A83A5C063AF}"/>
                </a:ext>
              </a:extLst>
            </p:cNvPr>
            <p:cNvSpPr/>
            <p:nvPr/>
          </p:nvSpPr>
          <p:spPr>
            <a:xfrm>
              <a:off x="2399484" y="4902354"/>
              <a:ext cx="35460" cy="35460"/>
            </a:xfrm>
            <a:custGeom>
              <a:avLst/>
              <a:gdLst>
                <a:gd name="connsiteX0" fmla="*/ 39098 w 38974"/>
                <a:gd name="connsiteY0" fmla="*/ 19563 h 38974"/>
                <a:gd name="connsiteX1" fmla="*/ 19611 w 38974"/>
                <a:gd name="connsiteY1" fmla="*/ 39051 h 38974"/>
                <a:gd name="connsiteX2" fmla="*/ 123 w 38974"/>
                <a:gd name="connsiteY2" fmla="*/ 19563 h 38974"/>
                <a:gd name="connsiteX3" fmla="*/ 19611 w 38974"/>
                <a:gd name="connsiteY3" fmla="*/ 76 h 38974"/>
                <a:gd name="connsiteX4" fmla="*/ 39098 w 38974"/>
                <a:gd name="connsiteY4" fmla="*/ 1956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63"/>
                  </a:moveTo>
                  <a:cubicBezTo>
                    <a:pt x="39098" y="30326"/>
                    <a:pt x="30373" y="39051"/>
                    <a:pt x="19611" y="39051"/>
                  </a:cubicBezTo>
                  <a:cubicBezTo>
                    <a:pt x="8848" y="39051"/>
                    <a:pt x="123" y="30326"/>
                    <a:pt x="123" y="19563"/>
                  </a:cubicBezTo>
                  <a:cubicBezTo>
                    <a:pt x="123" y="8801"/>
                    <a:pt x="8848" y="76"/>
                    <a:pt x="19611" y="76"/>
                  </a:cubicBezTo>
                  <a:cubicBezTo>
                    <a:pt x="30373" y="76"/>
                    <a:pt x="39098" y="8801"/>
                    <a:pt x="39098" y="1956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172">
              <a:extLst>
                <a:ext uri="{FF2B5EF4-FFF2-40B4-BE49-F238E27FC236}">
                  <a16:creationId xmlns:a16="http://schemas.microsoft.com/office/drawing/2014/main" id="{E2DF0C8F-571A-ECDD-D46A-3AF30100C5CB}"/>
                </a:ext>
              </a:extLst>
            </p:cNvPr>
            <p:cNvSpPr/>
            <p:nvPr/>
          </p:nvSpPr>
          <p:spPr>
            <a:xfrm>
              <a:off x="2399484" y="4907182"/>
              <a:ext cx="35460" cy="35460"/>
            </a:xfrm>
            <a:custGeom>
              <a:avLst/>
              <a:gdLst>
                <a:gd name="connsiteX0" fmla="*/ 39098 w 38974"/>
                <a:gd name="connsiteY0" fmla="*/ 19564 h 38974"/>
                <a:gd name="connsiteX1" fmla="*/ 19611 w 38974"/>
                <a:gd name="connsiteY1" fmla="*/ 39051 h 38974"/>
                <a:gd name="connsiteX2" fmla="*/ 123 w 38974"/>
                <a:gd name="connsiteY2" fmla="*/ 19564 h 38974"/>
                <a:gd name="connsiteX3" fmla="*/ 19611 w 38974"/>
                <a:gd name="connsiteY3" fmla="*/ 76 h 38974"/>
                <a:gd name="connsiteX4" fmla="*/ 39098 w 38974"/>
                <a:gd name="connsiteY4" fmla="*/ 1956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64"/>
                  </a:moveTo>
                  <a:cubicBezTo>
                    <a:pt x="39098" y="30327"/>
                    <a:pt x="30373" y="39051"/>
                    <a:pt x="19611" y="39051"/>
                  </a:cubicBezTo>
                  <a:cubicBezTo>
                    <a:pt x="8848" y="39051"/>
                    <a:pt x="123" y="30327"/>
                    <a:pt x="123" y="19564"/>
                  </a:cubicBezTo>
                  <a:cubicBezTo>
                    <a:pt x="123" y="8801"/>
                    <a:pt x="8848" y="76"/>
                    <a:pt x="19611" y="76"/>
                  </a:cubicBezTo>
                  <a:cubicBezTo>
                    <a:pt x="30373" y="76"/>
                    <a:pt x="39098" y="8801"/>
                    <a:pt x="39098" y="1956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173">
              <a:extLst>
                <a:ext uri="{FF2B5EF4-FFF2-40B4-BE49-F238E27FC236}">
                  <a16:creationId xmlns:a16="http://schemas.microsoft.com/office/drawing/2014/main" id="{1EEE134F-047A-0BC0-A709-BECC8D506F22}"/>
                </a:ext>
              </a:extLst>
            </p:cNvPr>
            <p:cNvSpPr/>
            <p:nvPr/>
          </p:nvSpPr>
          <p:spPr>
            <a:xfrm>
              <a:off x="2669010" y="4951050"/>
              <a:ext cx="35460" cy="35460"/>
            </a:xfrm>
            <a:custGeom>
              <a:avLst/>
              <a:gdLst>
                <a:gd name="connsiteX0" fmla="*/ 39134 w 38974"/>
                <a:gd name="connsiteY0" fmla="*/ 19570 h 38974"/>
                <a:gd name="connsiteX1" fmla="*/ 19646 w 38974"/>
                <a:gd name="connsiteY1" fmla="*/ 39057 h 38974"/>
                <a:gd name="connsiteX2" fmla="*/ 159 w 38974"/>
                <a:gd name="connsiteY2" fmla="*/ 19570 h 38974"/>
                <a:gd name="connsiteX3" fmla="*/ 19646 w 38974"/>
                <a:gd name="connsiteY3" fmla="*/ 82 h 38974"/>
                <a:gd name="connsiteX4" fmla="*/ 39134 w 38974"/>
                <a:gd name="connsiteY4" fmla="*/ 1957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70"/>
                  </a:moveTo>
                  <a:cubicBezTo>
                    <a:pt x="39134" y="30332"/>
                    <a:pt x="30409" y="39057"/>
                    <a:pt x="19646" y="39057"/>
                  </a:cubicBezTo>
                  <a:cubicBezTo>
                    <a:pt x="8884" y="39057"/>
                    <a:pt x="159" y="30332"/>
                    <a:pt x="159" y="19570"/>
                  </a:cubicBezTo>
                  <a:cubicBezTo>
                    <a:pt x="159" y="8807"/>
                    <a:pt x="8884" y="82"/>
                    <a:pt x="19646" y="82"/>
                  </a:cubicBezTo>
                  <a:cubicBezTo>
                    <a:pt x="30409" y="82"/>
                    <a:pt x="39134" y="8807"/>
                    <a:pt x="39134" y="1957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174">
              <a:extLst>
                <a:ext uri="{FF2B5EF4-FFF2-40B4-BE49-F238E27FC236}">
                  <a16:creationId xmlns:a16="http://schemas.microsoft.com/office/drawing/2014/main" id="{ADC62E2E-867E-4C0A-D911-4AACD402091B}"/>
                </a:ext>
              </a:extLst>
            </p:cNvPr>
            <p:cNvSpPr/>
            <p:nvPr/>
          </p:nvSpPr>
          <p:spPr>
            <a:xfrm>
              <a:off x="2669010" y="5036376"/>
              <a:ext cx="35460" cy="35460"/>
            </a:xfrm>
            <a:custGeom>
              <a:avLst/>
              <a:gdLst>
                <a:gd name="connsiteX0" fmla="*/ 39134 w 38974"/>
                <a:gd name="connsiteY0" fmla="*/ 19581 h 38974"/>
                <a:gd name="connsiteX1" fmla="*/ 19646 w 38974"/>
                <a:gd name="connsiteY1" fmla="*/ 39069 h 38974"/>
                <a:gd name="connsiteX2" fmla="*/ 159 w 38974"/>
                <a:gd name="connsiteY2" fmla="*/ 19581 h 38974"/>
                <a:gd name="connsiteX3" fmla="*/ 19646 w 38974"/>
                <a:gd name="connsiteY3" fmla="*/ 94 h 38974"/>
                <a:gd name="connsiteX4" fmla="*/ 39134 w 38974"/>
                <a:gd name="connsiteY4" fmla="*/ 1958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1"/>
                  </a:moveTo>
                  <a:cubicBezTo>
                    <a:pt x="39134" y="30344"/>
                    <a:pt x="30409" y="39069"/>
                    <a:pt x="19646" y="39069"/>
                  </a:cubicBezTo>
                  <a:cubicBezTo>
                    <a:pt x="8884" y="39069"/>
                    <a:pt x="159" y="30344"/>
                    <a:pt x="159" y="19581"/>
                  </a:cubicBezTo>
                  <a:cubicBezTo>
                    <a:pt x="159" y="8818"/>
                    <a:pt x="8884" y="94"/>
                    <a:pt x="19646" y="94"/>
                  </a:cubicBezTo>
                  <a:cubicBezTo>
                    <a:pt x="30409" y="94"/>
                    <a:pt x="39134" y="8818"/>
                    <a:pt x="39134" y="1958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175">
              <a:extLst>
                <a:ext uri="{FF2B5EF4-FFF2-40B4-BE49-F238E27FC236}">
                  <a16:creationId xmlns:a16="http://schemas.microsoft.com/office/drawing/2014/main" id="{A6722F51-C847-7552-B0FD-CEFD72814CC9}"/>
                </a:ext>
              </a:extLst>
            </p:cNvPr>
            <p:cNvSpPr/>
            <p:nvPr/>
          </p:nvSpPr>
          <p:spPr>
            <a:xfrm>
              <a:off x="2669010" y="5001032"/>
              <a:ext cx="35460" cy="35460"/>
            </a:xfrm>
            <a:custGeom>
              <a:avLst/>
              <a:gdLst>
                <a:gd name="connsiteX0" fmla="*/ 39134 w 38974"/>
                <a:gd name="connsiteY0" fmla="*/ 19576 h 38974"/>
                <a:gd name="connsiteX1" fmla="*/ 19646 w 38974"/>
                <a:gd name="connsiteY1" fmla="*/ 39064 h 38974"/>
                <a:gd name="connsiteX2" fmla="*/ 159 w 38974"/>
                <a:gd name="connsiteY2" fmla="*/ 19576 h 38974"/>
                <a:gd name="connsiteX3" fmla="*/ 19646 w 38974"/>
                <a:gd name="connsiteY3" fmla="*/ 89 h 38974"/>
                <a:gd name="connsiteX4" fmla="*/ 39134 w 38974"/>
                <a:gd name="connsiteY4" fmla="*/ 1957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76"/>
                  </a:moveTo>
                  <a:cubicBezTo>
                    <a:pt x="39134" y="30339"/>
                    <a:pt x="30409" y="39064"/>
                    <a:pt x="19646" y="39064"/>
                  </a:cubicBezTo>
                  <a:cubicBezTo>
                    <a:pt x="8884" y="39064"/>
                    <a:pt x="159" y="30339"/>
                    <a:pt x="159" y="19576"/>
                  </a:cubicBezTo>
                  <a:cubicBezTo>
                    <a:pt x="159" y="8814"/>
                    <a:pt x="8884" y="89"/>
                    <a:pt x="19646" y="89"/>
                  </a:cubicBezTo>
                  <a:cubicBezTo>
                    <a:pt x="30409" y="89"/>
                    <a:pt x="39134" y="8814"/>
                    <a:pt x="39134" y="1957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176">
              <a:extLst>
                <a:ext uri="{FF2B5EF4-FFF2-40B4-BE49-F238E27FC236}">
                  <a16:creationId xmlns:a16="http://schemas.microsoft.com/office/drawing/2014/main" id="{DC2121B1-4545-CE62-4CE1-B5D3B783C54D}"/>
                </a:ext>
              </a:extLst>
            </p:cNvPr>
            <p:cNvSpPr/>
            <p:nvPr/>
          </p:nvSpPr>
          <p:spPr>
            <a:xfrm>
              <a:off x="2669010" y="5006053"/>
              <a:ext cx="35460" cy="35460"/>
            </a:xfrm>
            <a:custGeom>
              <a:avLst/>
              <a:gdLst>
                <a:gd name="connsiteX0" fmla="*/ 39134 w 38974"/>
                <a:gd name="connsiteY0" fmla="*/ 19577 h 38974"/>
                <a:gd name="connsiteX1" fmla="*/ 19646 w 38974"/>
                <a:gd name="connsiteY1" fmla="*/ 39065 h 38974"/>
                <a:gd name="connsiteX2" fmla="*/ 159 w 38974"/>
                <a:gd name="connsiteY2" fmla="*/ 19577 h 38974"/>
                <a:gd name="connsiteX3" fmla="*/ 19646 w 38974"/>
                <a:gd name="connsiteY3" fmla="*/ 90 h 38974"/>
                <a:gd name="connsiteX4" fmla="*/ 39134 w 38974"/>
                <a:gd name="connsiteY4" fmla="*/ 1957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77"/>
                  </a:moveTo>
                  <a:cubicBezTo>
                    <a:pt x="39134" y="30340"/>
                    <a:pt x="30409" y="39065"/>
                    <a:pt x="19646" y="39065"/>
                  </a:cubicBezTo>
                  <a:cubicBezTo>
                    <a:pt x="8884" y="39065"/>
                    <a:pt x="159" y="30340"/>
                    <a:pt x="159" y="19577"/>
                  </a:cubicBezTo>
                  <a:cubicBezTo>
                    <a:pt x="159" y="8814"/>
                    <a:pt x="8884" y="90"/>
                    <a:pt x="19646" y="90"/>
                  </a:cubicBezTo>
                  <a:cubicBezTo>
                    <a:pt x="30409" y="90"/>
                    <a:pt x="39134" y="8814"/>
                    <a:pt x="39134" y="1957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177">
              <a:extLst>
                <a:ext uri="{FF2B5EF4-FFF2-40B4-BE49-F238E27FC236}">
                  <a16:creationId xmlns:a16="http://schemas.microsoft.com/office/drawing/2014/main" id="{B8E7E451-2362-148E-A494-1484C915AAFD}"/>
                </a:ext>
              </a:extLst>
            </p:cNvPr>
            <p:cNvSpPr/>
            <p:nvPr/>
          </p:nvSpPr>
          <p:spPr>
            <a:xfrm>
              <a:off x="2669010" y="4963829"/>
              <a:ext cx="35460" cy="35460"/>
            </a:xfrm>
            <a:custGeom>
              <a:avLst/>
              <a:gdLst>
                <a:gd name="connsiteX0" fmla="*/ 39134 w 38974"/>
                <a:gd name="connsiteY0" fmla="*/ 19571 h 38974"/>
                <a:gd name="connsiteX1" fmla="*/ 19646 w 38974"/>
                <a:gd name="connsiteY1" fmla="*/ 39059 h 38974"/>
                <a:gd name="connsiteX2" fmla="*/ 159 w 38974"/>
                <a:gd name="connsiteY2" fmla="*/ 19572 h 38974"/>
                <a:gd name="connsiteX3" fmla="*/ 19646 w 38974"/>
                <a:gd name="connsiteY3" fmla="*/ 84 h 38974"/>
                <a:gd name="connsiteX4" fmla="*/ 39134 w 38974"/>
                <a:gd name="connsiteY4" fmla="*/ 1957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71"/>
                  </a:moveTo>
                  <a:cubicBezTo>
                    <a:pt x="39134" y="30334"/>
                    <a:pt x="30409" y="39059"/>
                    <a:pt x="19646" y="39059"/>
                  </a:cubicBezTo>
                  <a:cubicBezTo>
                    <a:pt x="8884" y="39059"/>
                    <a:pt x="159" y="30334"/>
                    <a:pt x="159" y="19572"/>
                  </a:cubicBezTo>
                  <a:cubicBezTo>
                    <a:pt x="159" y="8809"/>
                    <a:pt x="8884" y="84"/>
                    <a:pt x="19646" y="84"/>
                  </a:cubicBezTo>
                  <a:cubicBezTo>
                    <a:pt x="30409" y="84"/>
                    <a:pt x="39134" y="8809"/>
                    <a:pt x="39134" y="1957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178">
              <a:extLst>
                <a:ext uri="{FF2B5EF4-FFF2-40B4-BE49-F238E27FC236}">
                  <a16:creationId xmlns:a16="http://schemas.microsoft.com/office/drawing/2014/main" id="{ABA95E29-6E4E-A25C-23E6-D4A8C632995E}"/>
                </a:ext>
              </a:extLst>
            </p:cNvPr>
            <p:cNvSpPr/>
            <p:nvPr/>
          </p:nvSpPr>
          <p:spPr>
            <a:xfrm>
              <a:off x="2669010" y="5051092"/>
              <a:ext cx="35460" cy="35460"/>
            </a:xfrm>
            <a:custGeom>
              <a:avLst/>
              <a:gdLst>
                <a:gd name="connsiteX0" fmla="*/ 39134 w 38974"/>
                <a:gd name="connsiteY0" fmla="*/ 19583 h 38974"/>
                <a:gd name="connsiteX1" fmla="*/ 19646 w 38974"/>
                <a:gd name="connsiteY1" fmla="*/ 39071 h 38974"/>
                <a:gd name="connsiteX2" fmla="*/ 159 w 38974"/>
                <a:gd name="connsiteY2" fmla="*/ 19583 h 38974"/>
                <a:gd name="connsiteX3" fmla="*/ 19646 w 38974"/>
                <a:gd name="connsiteY3" fmla="*/ 96 h 38974"/>
                <a:gd name="connsiteX4" fmla="*/ 39134 w 38974"/>
                <a:gd name="connsiteY4" fmla="*/ 1958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3"/>
                  </a:moveTo>
                  <a:cubicBezTo>
                    <a:pt x="39134" y="30346"/>
                    <a:pt x="30409" y="39071"/>
                    <a:pt x="19646" y="39071"/>
                  </a:cubicBezTo>
                  <a:cubicBezTo>
                    <a:pt x="8884" y="39071"/>
                    <a:pt x="159" y="30346"/>
                    <a:pt x="159" y="19583"/>
                  </a:cubicBezTo>
                  <a:cubicBezTo>
                    <a:pt x="159" y="8820"/>
                    <a:pt x="8884" y="96"/>
                    <a:pt x="19646" y="96"/>
                  </a:cubicBezTo>
                  <a:cubicBezTo>
                    <a:pt x="30409" y="96"/>
                    <a:pt x="39134" y="8820"/>
                    <a:pt x="39134" y="1958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179">
              <a:extLst>
                <a:ext uri="{FF2B5EF4-FFF2-40B4-BE49-F238E27FC236}">
                  <a16:creationId xmlns:a16="http://schemas.microsoft.com/office/drawing/2014/main" id="{5DC806E8-D486-A8AF-35D5-A49145E50116}"/>
                </a:ext>
              </a:extLst>
            </p:cNvPr>
            <p:cNvSpPr/>
            <p:nvPr/>
          </p:nvSpPr>
          <p:spPr>
            <a:xfrm>
              <a:off x="2669010" y="4997080"/>
              <a:ext cx="35460" cy="35460"/>
            </a:xfrm>
            <a:custGeom>
              <a:avLst/>
              <a:gdLst>
                <a:gd name="connsiteX0" fmla="*/ 39134 w 38974"/>
                <a:gd name="connsiteY0" fmla="*/ 19576 h 38974"/>
                <a:gd name="connsiteX1" fmla="*/ 19646 w 38974"/>
                <a:gd name="connsiteY1" fmla="*/ 39063 h 38974"/>
                <a:gd name="connsiteX2" fmla="*/ 159 w 38974"/>
                <a:gd name="connsiteY2" fmla="*/ 19576 h 38974"/>
                <a:gd name="connsiteX3" fmla="*/ 19646 w 38974"/>
                <a:gd name="connsiteY3" fmla="*/ 88 h 38974"/>
                <a:gd name="connsiteX4" fmla="*/ 39134 w 38974"/>
                <a:gd name="connsiteY4" fmla="*/ 1957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76"/>
                  </a:moveTo>
                  <a:cubicBezTo>
                    <a:pt x="39134" y="30339"/>
                    <a:pt x="30409" y="39063"/>
                    <a:pt x="19646" y="39063"/>
                  </a:cubicBezTo>
                  <a:cubicBezTo>
                    <a:pt x="8884" y="39063"/>
                    <a:pt x="159" y="30339"/>
                    <a:pt x="159" y="19576"/>
                  </a:cubicBezTo>
                  <a:cubicBezTo>
                    <a:pt x="159" y="8813"/>
                    <a:pt x="8884" y="88"/>
                    <a:pt x="19646" y="88"/>
                  </a:cubicBezTo>
                  <a:cubicBezTo>
                    <a:pt x="30409" y="88"/>
                    <a:pt x="39134" y="8813"/>
                    <a:pt x="39134" y="1957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180">
              <a:extLst>
                <a:ext uri="{FF2B5EF4-FFF2-40B4-BE49-F238E27FC236}">
                  <a16:creationId xmlns:a16="http://schemas.microsoft.com/office/drawing/2014/main" id="{DE030288-928F-A90D-75BB-8CB43FFA50CC}"/>
                </a:ext>
              </a:extLst>
            </p:cNvPr>
            <p:cNvSpPr/>
            <p:nvPr/>
          </p:nvSpPr>
          <p:spPr>
            <a:xfrm>
              <a:off x="2669010" y="5010242"/>
              <a:ext cx="35460" cy="35460"/>
            </a:xfrm>
            <a:custGeom>
              <a:avLst/>
              <a:gdLst>
                <a:gd name="connsiteX0" fmla="*/ 39134 w 38974"/>
                <a:gd name="connsiteY0" fmla="*/ 19578 h 38974"/>
                <a:gd name="connsiteX1" fmla="*/ 19646 w 38974"/>
                <a:gd name="connsiteY1" fmla="*/ 39065 h 38974"/>
                <a:gd name="connsiteX2" fmla="*/ 159 w 38974"/>
                <a:gd name="connsiteY2" fmla="*/ 19578 h 38974"/>
                <a:gd name="connsiteX3" fmla="*/ 19646 w 38974"/>
                <a:gd name="connsiteY3" fmla="*/ 90 h 38974"/>
                <a:gd name="connsiteX4" fmla="*/ 39134 w 38974"/>
                <a:gd name="connsiteY4" fmla="*/ 1957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78"/>
                  </a:moveTo>
                  <a:cubicBezTo>
                    <a:pt x="39134" y="30340"/>
                    <a:pt x="30409" y="39065"/>
                    <a:pt x="19646" y="39065"/>
                  </a:cubicBezTo>
                  <a:cubicBezTo>
                    <a:pt x="8884" y="39065"/>
                    <a:pt x="159" y="30340"/>
                    <a:pt x="159" y="19578"/>
                  </a:cubicBezTo>
                  <a:cubicBezTo>
                    <a:pt x="159" y="8815"/>
                    <a:pt x="8884" y="90"/>
                    <a:pt x="19646" y="90"/>
                  </a:cubicBezTo>
                  <a:cubicBezTo>
                    <a:pt x="30409" y="90"/>
                    <a:pt x="39134" y="8815"/>
                    <a:pt x="39134" y="1957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181">
              <a:extLst>
                <a:ext uri="{FF2B5EF4-FFF2-40B4-BE49-F238E27FC236}">
                  <a16:creationId xmlns:a16="http://schemas.microsoft.com/office/drawing/2014/main" id="{B42EA258-5BA5-1F72-CE8E-A4A66B854E47}"/>
                </a:ext>
              </a:extLst>
            </p:cNvPr>
            <p:cNvSpPr/>
            <p:nvPr/>
          </p:nvSpPr>
          <p:spPr>
            <a:xfrm>
              <a:off x="2669010" y="4998052"/>
              <a:ext cx="35460" cy="35460"/>
            </a:xfrm>
            <a:custGeom>
              <a:avLst/>
              <a:gdLst>
                <a:gd name="connsiteX0" fmla="*/ 39134 w 38974"/>
                <a:gd name="connsiteY0" fmla="*/ 19576 h 38974"/>
                <a:gd name="connsiteX1" fmla="*/ 19646 w 38974"/>
                <a:gd name="connsiteY1" fmla="*/ 39064 h 38974"/>
                <a:gd name="connsiteX2" fmla="*/ 159 w 38974"/>
                <a:gd name="connsiteY2" fmla="*/ 19576 h 38974"/>
                <a:gd name="connsiteX3" fmla="*/ 19646 w 38974"/>
                <a:gd name="connsiteY3" fmla="*/ 89 h 38974"/>
                <a:gd name="connsiteX4" fmla="*/ 39134 w 38974"/>
                <a:gd name="connsiteY4" fmla="*/ 1957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76"/>
                  </a:moveTo>
                  <a:cubicBezTo>
                    <a:pt x="39134" y="30339"/>
                    <a:pt x="30409" y="39064"/>
                    <a:pt x="19646" y="39064"/>
                  </a:cubicBezTo>
                  <a:cubicBezTo>
                    <a:pt x="8884" y="39064"/>
                    <a:pt x="159" y="30339"/>
                    <a:pt x="159" y="19576"/>
                  </a:cubicBezTo>
                  <a:cubicBezTo>
                    <a:pt x="159" y="8813"/>
                    <a:pt x="8884" y="89"/>
                    <a:pt x="19646" y="89"/>
                  </a:cubicBezTo>
                  <a:cubicBezTo>
                    <a:pt x="30409" y="89"/>
                    <a:pt x="39134" y="8813"/>
                    <a:pt x="39134" y="1957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182">
              <a:extLst>
                <a:ext uri="{FF2B5EF4-FFF2-40B4-BE49-F238E27FC236}">
                  <a16:creationId xmlns:a16="http://schemas.microsoft.com/office/drawing/2014/main" id="{98895A24-C16C-4208-0BC4-042631EC41A4}"/>
                </a:ext>
              </a:extLst>
            </p:cNvPr>
            <p:cNvSpPr/>
            <p:nvPr/>
          </p:nvSpPr>
          <p:spPr>
            <a:xfrm>
              <a:off x="2669010" y="5006185"/>
              <a:ext cx="35460" cy="35460"/>
            </a:xfrm>
            <a:custGeom>
              <a:avLst/>
              <a:gdLst>
                <a:gd name="connsiteX0" fmla="*/ 39134 w 38974"/>
                <a:gd name="connsiteY0" fmla="*/ 19577 h 38974"/>
                <a:gd name="connsiteX1" fmla="*/ 19646 w 38974"/>
                <a:gd name="connsiteY1" fmla="*/ 39065 h 38974"/>
                <a:gd name="connsiteX2" fmla="*/ 159 w 38974"/>
                <a:gd name="connsiteY2" fmla="*/ 19577 h 38974"/>
                <a:gd name="connsiteX3" fmla="*/ 19646 w 38974"/>
                <a:gd name="connsiteY3" fmla="*/ 90 h 38974"/>
                <a:gd name="connsiteX4" fmla="*/ 39134 w 38974"/>
                <a:gd name="connsiteY4" fmla="*/ 1957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77"/>
                  </a:moveTo>
                  <a:cubicBezTo>
                    <a:pt x="39134" y="30340"/>
                    <a:pt x="30409" y="39065"/>
                    <a:pt x="19646" y="39065"/>
                  </a:cubicBezTo>
                  <a:cubicBezTo>
                    <a:pt x="8884" y="39065"/>
                    <a:pt x="159" y="30340"/>
                    <a:pt x="159" y="19577"/>
                  </a:cubicBezTo>
                  <a:cubicBezTo>
                    <a:pt x="159" y="8814"/>
                    <a:pt x="8884" y="90"/>
                    <a:pt x="19646" y="90"/>
                  </a:cubicBezTo>
                  <a:cubicBezTo>
                    <a:pt x="30409" y="90"/>
                    <a:pt x="39134" y="8814"/>
                    <a:pt x="39134" y="1957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183">
              <a:extLst>
                <a:ext uri="{FF2B5EF4-FFF2-40B4-BE49-F238E27FC236}">
                  <a16:creationId xmlns:a16="http://schemas.microsoft.com/office/drawing/2014/main" id="{A33A4664-BE71-FA6D-0B5D-53760A747EAC}"/>
                </a:ext>
              </a:extLst>
            </p:cNvPr>
            <p:cNvSpPr/>
            <p:nvPr/>
          </p:nvSpPr>
          <p:spPr>
            <a:xfrm>
              <a:off x="2938534" y="5098669"/>
              <a:ext cx="35460" cy="35460"/>
            </a:xfrm>
            <a:custGeom>
              <a:avLst/>
              <a:gdLst>
                <a:gd name="connsiteX0" fmla="*/ 39170 w 38974"/>
                <a:gd name="connsiteY0" fmla="*/ 19589 h 38974"/>
                <a:gd name="connsiteX1" fmla="*/ 19682 w 38974"/>
                <a:gd name="connsiteY1" fmla="*/ 39077 h 38974"/>
                <a:gd name="connsiteX2" fmla="*/ 195 w 38974"/>
                <a:gd name="connsiteY2" fmla="*/ 19589 h 38974"/>
                <a:gd name="connsiteX3" fmla="*/ 19682 w 38974"/>
                <a:gd name="connsiteY3" fmla="*/ 102 h 38974"/>
                <a:gd name="connsiteX4" fmla="*/ 39170 w 38974"/>
                <a:gd name="connsiteY4" fmla="*/ 1958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9"/>
                  </a:moveTo>
                  <a:cubicBezTo>
                    <a:pt x="39170" y="30352"/>
                    <a:pt x="30445" y="39077"/>
                    <a:pt x="19682" y="39077"/>
                  </a:cubicBezTo>
                  <a:cubicBezTo>
                    <a:pt x="8920" y="39077"/>
                    <a:pt x="195" y="30352"/>
                    <a:pt x="195" y="19589"/>
                  </a:cubicBezTo>
                  <a:cubicBezTo>
                    <a:pt x="195" y="8827"/>
                    <a:pt x="8920" y="102"/>
                    <a:pt x="19682" y="102"/>
                  </a:cubicBezTo>
                  <a:cubicBezTo>
                    <a:pt x="30445" y="102"/>
                    <a:pt x="39170" y="8827"/>
                    <a:pt x="39170" y="1958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184">
              <a:extLst>
                <a:ext uri="{FF2B5EF4-FFF2-40B4-BE49-F238E27FC236}">
                  <a16:creationId xmlns:a16="http://schemas.microsoft.com/office/drawing/2014/main" id="{8947D5B7-52C7-8CF7-3226-3D9F630F39B9}"/>
                </a:ext>
              </a:extLst>
            </p:cNvPr>
            <p:cNvSpPr/>
            <p:nvPr/>
          </p:nvSpPr>
          <p:spPr>
            <a:xfrm>
              <a:off x="2938534" y="5112793"/>
              <a:ext cx="35460" cy="35460"/>
            </a:xfrm>
            <a:custGeom>
              <a:avLst/>
              <a:gdLst>
                <a:gd name="connsiteX0" fmla="*/ 39170 w 38974"/>
                <a:gd name="connsiteY0" fmla="*/ 19591 h 38974"/>
                <a:gd name="connsiteX1" fmla="*/ 19682 w 38974"/>
                <a:gd name="connsiteY1" fmla="*/ 39079 h 38974"/>
                <a:gd name="connsiteX2" fmla="*/ 195 w 38974"/>
                <a:gd name="connsiteY2" fmla="*/ 19591 h 38974"/>
                <a:gd name="connsiteX3" fmla="*/ 19682 w 38974"/>
                <a:gd name="connsiteY3" fmla="*/ 104 h 38974"/>
                <a:gd name="connsiteX4" fmla="*/ 39170 w 38974"/>
                <a:gd name="connsiteY4" fmla="*/ 1959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1"/>
                  </a:moveTo>
                  <a:cubicBezTo>
                    <a:pt x="39170" y="30354"/>
                    <a:pt x="30445" y="39079"/>
                    <a:pt x="19682" y="39079"/>
                  </a:cubicBezTo>
                  <a:cubicBezTo>
                    <a:pt x="8920" y="39079"/>
                    <a:pt x="195" y="30354"/>
                    <a:pt x="195" y="19591"/>
                  </a:cubicBezTo>
                  <a:cubicBezTo>
                    <a:pt x="195" y="8829"/>
                    <a:pt x="8920" y="104"/>
                    <a:pt x="19682" y="104"/>
                  </a:cubicBezTo>
                  <a:cubicBezTo>
                    <a:pt x="30445" y="104"/>
                    <a:pt x="39170" y="8829"/>
                    <a:pt x="39170" y="1959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185">
              <a:extLst>
                <a:ext uri="{FF2B5EF4-FFF2-40B4-BE49-F238E27FC236}">
                  <a16:creationId xmlns:a16="http://schemas.microsoft.com/office/drawing/2014/main" id="{74687D9C-257A-A71F-A8A5-F9D69EA429C4}"/>
                </a:ext>
              </a:extLst>
            </p:cNvPr>
            <p:cNvSpPr/>
            <p:nvPr/>
          </p:nvSpPr>
          <p:spPr>
            <a:xfrm>
              <a:off x="2938534" y="5098233"/>
              <a:ext cx="35460" cy="35460"/>
            </a:xfrm>
            <a:custGeom>
              <a:avLst/>
              <a:gdLst>
                <a:gd name="connsiteX0" fmla="*/ 39170 w 38974"/>
                <a:gd name="connsiteY0" fmla="*/ 19589 h 38974"/>
                <a:gd name="connsiteX1" fmla="*/ 19682 w 38974"/>
                <a:gd name="connsiteY1" fmla="*/ 39077 h 38974"/>
                <a:gd name="connsiteX2" fmla="*/ 195 w 38974"/>
                <a:gd name="connsiteY2" fmla="*/ 19589 h 38974"/>
                <a:gd name="connsiteX3" fmla="*/ 19682 w 38974"/>
                <a:gd name="connsiteY3" fmla="*/ 102 h 38974"/>
                <a:gd name="connsiteX4" fmla="*/ 39170 w 38974"/>
                <a:gd name="connsiteY4" fmla="*/ 1958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9"/>
                  </a:moveTo>
                  <a:cubicBezTo>
                    <a:pt x="39170" y="30352"/>
                    <a:pt x="30445" y="39077"/>
                    <a:pt x="19682" y="39077"/>
                  </a:cubicBezTo>
                  <a:cubicBezTo>
                    <a:pt x="8920" y="39077"/>
                    <a:pt x="195" y="30352"/>
                    <a:pt x="195" y="19589"/>
                  </a:cubicBezTo>
                  <a:cubicBezTo>
                    <a:pt x="195" y="8827"/>
                    <a:pt x="8920" y="102"/>
                    <a:pt x="19682" y="102"/>
                  </a:cubicBezTo>
                  <a:cubicBezTo>
                    <a:pt x="30445" y="102"/>
                    <a:pt x="39170" y="8827"/>
                    <a:pt x="39170" y="1958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186">
              <a:extLst>
                <a:ext uri="{FF2B5EF4-FFF2-40B4-BE49-F238E27FC236}">
                  <a16:creationId xmlns:a16="http://schemas.microsoft.com/office/drawing/2014/main" id="{4A5C9BFB-87F4-2CC0-8DCF-78803FCA5109}"/>
                </a:ext>
              </a:extLst>
            </p:cNvPr>
            <p:cNvSpPr/>
            <p:nvPr/>
          </p:nvSpPr>
          <p:spPr>
            <a:xfrm>
              <a:off x="2938534" y="5109071"/>
              <a:ext cx="35460" cy="35460"/>
            </a:xfrm>
            <a:custGeom>
              <a:avLst/>
              <a:gdLst>
                <a:gd name="connsiteX0" fmla="*/ 39170 w 38974"/>
                <a:gd name="connsiteY0" fmla="*/ 19591 h 38974"/>
                <a:gd name="connsiteX1" fmla="*/ 19682 w 38974"/>
                <a:gd name="connsiteY1" fmla="*/ 39078 h 38974"/>
                <a:gd name="connsiteX2" fmla="*/ 195 w 38974"/>
                <a:gd name="connsiteY2" fmla="*/ 19591 h 38974"/>
                <a:gd name="connsiteX3" fmla="*/ 19682 w 38974"/>
                <a:gd name="connsiteY3" fmla="*/ 103 h 38974"/>
                <a:gd name="connsiteX4" fmla="*/ 39170 w 38974"/>
                <a:gd name="connsiteY4" fmla="*/ 1959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1"/>
                  </a:moveTo>
                  <a:cubicBezTo>
                    <a:pt x="39170" y="30353"/>
                    <a:pt x="30445" y="39078"/>
                    <a:pt x="19682" y="39078"/>
                  </a:cubicBezTo>
                  <a:cubicBezTo>
                    <a:pt x="8920" y="39078"/>
                    <a:pt x="195" y="30353"/>
                    <a:pt x="195" y="19591"/>
                  </a:cubicBezTo>
                  <a:cubicBezTo>
                    <a:pt x="195" y="8828"/>
                    <a:pt x="8920" y="103"/>
                    <a:pt x="19682" y="103"/>
                  </a:cubicBezTo>
                  <a:cubicBezTo>
                    <a:pt x="30445" y="103"/>
                    <a:pt x="39170" y="8828"/>
                    <a:pt x="39170" y="1959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187">
              <a:extLst>
                <a:ext uri="{FF2B5EF4-FFF2-40B4-BE49-F238E27FC236}">
                  <a16:creationId xmlns:a16="http://schemas.microsoft.com/office/drawing/2014/main" id="{4174C8E8-8D1E-A135-2232-18EBA9037327}"/>
                </a:ext>
              </a:extLst>
            </p:cNvPr>
            <p:cNvSpPr/>
            <p:nvPr/>
          </p:nvSpPr>
          <p:spPr>
            <a:xfrm>
              <a:off x="2938534" y="5122728"/>
              <a:ext cx="35460" cy="35460"/>
            </a:xfrm>
            <a:custGeom>
              <a:avLst/>
              <a:gdLst>
                <a:gd name="connsiteX0" fmla="*/ 39170 w 38974"/>
                <a:gd name="connsiteY0" fmla="*/ 19593 h 38974"/>
                <a:gd name="connsiteX1" fmla="*/ 19682 w 38974"/>
                <a:gd name="connsiteY1" fmla="*/ 39080 h 38974"/>
                <a:gd name="connsiteX2" fmla="*/ 195 w 38974"/>
                <a:gd name="connsiteY2" fmla="*/ 19593 h 38974"/>
                <a:gd name="connsiteX3" fmla="*/ 19682 w 38974"/>
                <a:gd name="connsiteY3" fmla="*/ 105 h 38974"/>
                <a:gd name="connsiteX4" fmla="*/ 39170 w 38974"/>
                <a:gd name="connsiteY4" fmla="*/ 1959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3"/>
                  </a:moveTo>
                  <a:cubicBezTo>
                    <a:pt x="39170" y="30355"/>
                    <a:pt x="30445" y="39080"/>
                    <a:pt x="19682" y="39080"/>
                  </a:cubicBezTo>
                  <a:cubicBezTo>
                    <a:pt x="8920" y="39080"/>
                    <a:pt x="195" y="30355"/>
                    <a:pt x="195" y="19593"/>
                  </a:cubicBezTo>
                  <a:cubicBezTo>
                    <a:pt x="195" y="8830"/>
                    <a:pt x="8920" y="105"/>
                    <a:pt x="19682" y="105"/>
                  </a:cubicBezTo>
                  <a:cubicBezTo>
                    <a:pt x="30445" y="105"/>
                    <a:pt x="39170" y="8830"/>
                    <a:pt x="39170" y="1959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188">
              <a:extLst>
                <a:ext uri="{FF2B5EF4-FFF2-40B4-BE49-F238E27FC236}">
                  <a16:creationId xmlns:a16="http://schemas.microsoft.com/office/drawing/2014/main" id="{5239D48D-6526-3C98-96C4-C3076012AFC7}"/>
                </a:ext>
              </a:extLst>
            </p:cNvPr>
            <p:cNvSpPr/>
            <p:nvPr/>
          </p:nvSpPr>
          <p:spPr>
            <a:xfrm>
              <a:off x="2938534" y="5128912"/>
              <a:ext cx="35460" cy="35460"/>
            </a:xfrm>
            <a:custGeom>
              <a:avLst/>
              <a:gdLst>
                <a:gd name="connsiteX0" fmla="*/ 39170 w 38974"/>
                <a:gd name="connsiteY0" fmla="*/ 19593 h 38974"/>
                <a:gd name="connsiteX1" fmla="*/ 19682 w 38974"/>
                <a:gd name="connsiteY1" fmla="*/ 39081 h 38974"/>
                <a:gd name="connsiteX2" fmla="*/ 195 w 38974"/>
                <a:gd name="connsiteY2" fmla="*/ 19593 h 38974"/>
                <a:gd name="connsiteX3" fmla="*/ 19682 w 38974"/>
                <a:gd name="connsiteY3" fmla="*/ 106 h 38974"/>
                <a:gd name="connsiteX4" fmla="*/ 39170 w 38974"/>
                <a:gd name="connsiteY4" fmla="*/ 1959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3"/>
                  </a:moveTo>
                  <a:cubicBezTo>
                    <a:pt x="39170" y="30356"/>
                    <a:pt x="30445" y="39081"/>
                    <a:pt x="19682" y="39081"/>
                  </a:cubicBezTo>
                  <a:cubicBezTo>
                    <a:pt x="8920" y="39081"/>
                    <a:pt x="195" y="30356"/>
                    <a:pt x="195" y="19593"/>
                  </a:cubicBezTo>
                  <a:cubicBezTo>
                    <a:pt x="195" y="8831"/>
                    <a:pt x="8920" y="106"/>
                    <a:pt x="19682" y="106"/>
                  </a:cubicBezTo>
                  <a:cubicBezTo>
                    <a:pt x="30445" y="106"/>
                    <a:pt x="39170" y="8831"/>
                    <a:pt x="39170" y="1959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189">
              <a:extLst>
                <a:ext uri="{FF2B5EF4-FFF2-40B4-BE49-F238E27FC236}">
                  <a16:creationId xmlns:a16="http://schemas.microsoft.com/office/drawing/2014/main" id="{65CF5617-8369-5158-B689-5F934CDF5A49}"/>
                </a:ext>
              </a:extLst>
            </p:cNvPr>
            <p:cNvSpPr/>
            <p:nvPr/>
          </p:nvSpPr>
          <p:spPr>
            <a:xfrm>
              <a:off x="2938534" y="5109583"/>
              <a:ext cx="35460" cy="35460"/>
            </a:xfrm>
            <a:custGeom>
              <a:avLst/>
              <a:gdLst>
                <a:gd name="connsiteX0" fmla="*/ 39170 w 38974"/>
                <a:gd name="connsiteY0" fmla="*/ 19591 h 38974"/>
                <a:gd name="connsiteX1" fmla="*/ 19682 w 38974"/>
                <a:gd name="connsiteY1" fmla="*/ 39078 h 38974"/>
                <a:gd name="connsiteX2" fmla="*/ 195 w 38974"/>
                <a:gd name="connsiteY2" fmla="*/ 19591 h 38974"/>
                <a:gd name="connsiteX3" fmla="*/ 19682 w 38974"/>
                <a:gd name="connsiteY3" fmla="*/ 103 h 38974"/>
                <a:gd name="connsiteX4" fmla="*/ 39170 w 38974"/>
                <a:gd name="connsiteY4" fmla="*/ 1959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1"/>
                  </a:moveTo>
                  <a:cubicBezTo>
                    <a:pt x="39170" y="30354"/>
                    <a:pt x="30445" y="39078"/>
                    <a:pt x="19682" y="39078"/>
                  </a:cubicBezTo>
                  <a:cubicBezTo>
                    <a:pt x="8920" y="39078"/>
                    <a:pt x="195" y="30354"/>
                    <a:pt x="195" y="19591"/>
                  </a:cubicBezTo>
                  <a:cubicBezTo>
                    <a:pt x="195" y="8828"/>
                    <a:pt x="8920" y="103"/>
                    <a:pt x="19682" y="103"/>
                  </a:cubicBezTo>
                  <a:cubicBezTo>
                    <a:pt x="30445" y="103"/>
                    <a:pt x="39170" y="8828"/>
                    <a:pt x="39170" y="1959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190">
              <a:extLst>
                <a:ext uri="{FF2B5EF4-FFF2-40B4-BE49-F238E27FC236}">
                  <a16:creationId xmlns:a16="http://schemas.microsoft.com/office/drawing/2014/main" id="{56566C15-4F13-D22B-74A1-98E21E77B76B}"/>
                </a:ext>
              </a:extLst>
            </p:cNvPr>
            <p:cNvSpPr/>
            <p:nvPr/>
          </p:nvSpPr>
          <p:spPr>
            <a:xfrm>
              <a:off x="2938534" y="5137924"/>
              <a:ext cx="35460" cy="35460"/>
            </a:xfrm>
            <a:custGeom>
              <a:avLst/>
              <a:gdLst>
                <a:gd name="connsiteX0" fmla="*/ 39170 w 38974"/>
                <a:gd name="connsiteY0" fmla="*/ 19595 h 38974"/>
                <a:gd name="connsiteX1" fmla="*/ 19682 w 38974"/>
                <a:gd name="connsiteY1" fmla="*/ 39082 h 38974"/>
                <a:gd name="connsiteX2" fmla="*/ 195 w 38974"/>
                <a:gd name="connsiteY2" fmla="*/ 19595 h 38974"/>
                <a:gd name="connsiteX3" fmla="*/ 19682 w 38974"/>
                <a:gd name="connsiteY3" fmla="*/ 107 h 38974"/>
                <a:gd name="connsiteX4" fmla="*/ 39170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5"/>
                  </a:moveTo>
                  <a:cubicBezTo>
                    <a:pt x="39170" y="30357"/>
                    <a:pt x="30445" y="39082"/>
                    <a:pt x="19682" y="39082"/>
                  </a:cubicBezTo>
                  <a:cubicBezTo>
                    <a:pt x="8920" y="39082"/>
                    <a:pt x="195" y="30357"/>
                    <a:pt x="195" y="19595"/>
                  </a:cubicBezTo>
                  <a:cubicBezTo>
                    <a:pt x="195" y="8832"/>
                    <a:pt x="8920" y="107"/>
                    <a:pt x="19682" y="107"/>
                  </a:cubicBezTo>
                  <a:cubicBezTo>
                    <a:pt x="30445" y="107"/>
                    <a:pt x="39170" y="8832"/>
                    <a:pt x="39170" y="1959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191">
              <a:extLst>
                <a:ext uri="{FF2B5EF4-FFF2-40B4-BE49-F238E27FC236}">
                  <a16:creationId xmlns:a16="http://schemas.microsoft.com/office/drawing/2014/main" id="{0723F49A-82BD-0615-62D2-8A47099AD96F}"/>
                </a:ext>
              </a:extLst>
            </p:cNvPr>
            <p:cNvSpPr/>
            <p:nvPr/>
          </p:nvSpPr>
          <p:spPr>
            <a:xfrm>
              <a:off x="2938534" y="5132211"/>
              <a:ext cx="35460" cy="35460"/>
            </a:xfrm>
            <a:custGeom>
              <a:avLst/>
              <a:gdLst>
                <a:gd name="connsiteX0" fmla="*/ 39170 w 38974"/>
                <a:gd name="connsiteY0" fmla="*/ 19594 h 38974"/>
                <a:gd name="connsiteX1" fmla="*/ 19682 w 38974"/>
                <a:gd name="connsiteY1" fmla="*/ 39081 h 38974"/>
                <a:gd name="connsiteX2" fmla="*/ 195 w 38974"/>
                <a:gd name="connsiteY2" fmla="*/ 19594 h 38974"/>
                <a:gd name="connsiteX3" fmla="*/ 19682 w 38974"/>
                <a:gd name="connsiteY3" fmla="*/ 106 h 38974"/>
                <a:gd name="connsiteX4" fmla="*/ 39170 w 38974"/>
                <a:gd name="connsiteY4" fmla="*/ 1959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4"/>
                  </a:moveTo>
                  <a:cubicBezTo>
                    <a:pt x="39170" y="30357"/>
                    <a:pt x="30445" y="39081"/>
                    <a:pt x="19682" y="39081"/>
                  </a:cubicBezTo>
                  <a:cubicBezTo>
                    <a:pt x="8920" y="39081"/>
                    <a:pt x="195" y="30357"/>
                    <a:pt x="195" y="19594"/>
                  </a:cubicBezTo>
                  <a:cubicBezTo>
                    <a:pt x="195" y="8831"/>
                    <a:pt x="8920" y="106"/>
                    <a:pt x="19682" y="106"/>
                  </a:cubicBezTo>
                  <a:cubicBezTo>
                    <a:pt x="30445" y="106"/>
                    <a:pt x="39170" y="8831"/>
                    <a:pt x="39170" y="1959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192">
              <a:extLst>
                <a:ext uri="{FF2B5EF4-FFF2-40B4-BE49-F238E27FC236}">
                  <a16:creationId xmlns:a16="http://schemas.microsoft.com/office/drawing/2014/main" id="{D68A03CB-492B-6388-A0AB-91517BBBA9B4}"/>
                </a:ext>
              </a:extLst>
            </p:cNvPr>
            <p:cNvSpPr/>
            <p:nvPr/>
          </p:nvSpPr>
          <p:spPr>
            <a:xfrm>
              <a:off x="2938534" y="5140305"/>
              <a:ext cx="35460" cy="35460"/>
            </a:xfrm>
            <a:custGeom>
              <a:avLst/>
              <a:gdLst>
                <a:gd name="connsiteX0" fmla="*/ 39170 w 38974"/>
                <a:gd name="connsiteY0" fmla="*/ 19595 h 38974"/>
                <a:gd name="connsiteX1" fmla="*/ 19682 w 38974"/>
                <a:gd name="connsiteY1" fmla="*/ 39082 h 38974"/>
                <a:gd name="connsiteX2" fmla="*/ 195 w 38974"/>
                <a:gd name="connsiteY2" fmla="*/ 19595 h 38974"/>
                <a:gd name="connsiteX3" fmla="*/ 19682 w 38974"/>
                <a:gd name="connsiteY3" fmla="*/ 107 h 38974"/>
                <a:gd name="connsiteX4" fmla="*/ 39170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5"/>
                  </a:moveTo>
                  <a:cubicBezTo>
                    <a:pt x="39170" y="30358"/>
                    <a:pt x="30445" y="39082"/>
                    <a:pt x="19682" y="39082"/>
                  </a:cubicBezTo>
                  <a:cubicBezTo>
                    <a:pt x="8920" y="39082"/>
                    <a:pt x="195" y="30358"/>
                    <a:pt x="195" y="19595"/>
                  </a:cubicBezTo>
                  <a:cubicBezTo>
                    <a:pt x="195" y="8832"/>
                    <a:pt x="8920" y="107"/>
                    <a:pt x="19682" y="107"/>
                  </a:cubicBezTo>
                  <a:cubicBezTo>
                    <a:pt x="30445" y="107"/>
                    <a:pt x="39170" y="8832"/>
                    <a:pt x="39170" y="1959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193">
              <a:extLst>
                <a:ext uri="{FF2B5EF4-FFF2-40B4-BE49-F238E27FC236}">
                  <a16:creationId xmlns:a16="http://schemas.microsoft.com/office/drawing/2014/main" id="{FDF67A0E-BC62-970B-662E-899A3B90BF05}"/>
                </a:ext>
              </a:extLst>
            </p:cNvPr>
            <p:cNvSpPr/>
            <p:nvPr/>
          </p:nvSpPr>
          <p:spPr>
            <a:xfrm>
              <a:off x="3227310" y="5274449"/>
              <a:ext cx="35460" cy="35460"/>
            </a:xfrm>
            <a:custGeom>
              <a:avLst/>
              <a:gdLst>
                <a:gd name="connsiteX0" fmla="*/ 39208 w 38974"/>
                <a:gd name="connsiteY0" fmla="*/ 19613 h 38974"/>
                <a:gd name="connsiteX1" fmla="*/ 19721 w 38974"/>
                <a:gd name="connsiteY1" fmla="*/ 39100 h 38974"/>
                <a:gd name="connsiteX2" fmla="*/ 233 w 38974"/>
                <a:gd name="connsiteY2" fmla="*/ 19613 h 38974"/>
                <a:gd name="connsiteX3" fmla="*/ 19721 w 38974"/>
                <a:gd name="connsiteY3" fmla="*/ 125 h 38974"/>
                <a:gd name="connsiteX4" fmla="*/ 39208 w 38974"/>
                <a:gd name="connsiteY4" fmla="*/ 1961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13"/>
                  </a:moveTo>
                  <a:cubicBezTo>
                    <a:pt x="39208" y="30375"/>
                    <a:pt x="30483" y="39100"/>
                    <a:pt x="19721" y="39100"/>
                  </a:cubicBezTo>
                  <a:cubicBezTo>
                    <a:pt x="8958" y="39100"/>
                    <a:pt x="233" y="30375"/>
                    <a:pt x="233" y="19613"/>
                  </a:cubicBezTo>
                  <a:cubicBezTo>
                    <a:pt x="233" y="8850"/>
                    <a:pt x="8958" y="125"/>
                    <a:pt x="19721" y="125"/>
                  </a:cubicBezTo>
                  <a:cubicBezTo>
                    <a:pt x="30483" y="125"/>
                    <a:pt x="39208" y="8850"/>
                    <a:pt x="39208" y="1961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194">
              <a:extLst>
                <a:ext uri="{FF2B5EF4-FFF2-40B4-BE49-F238E27FC236}">
                  <a16:creationId xmlns:a16="http://schemas.microsoft.com/office/drawing/2014/main" id="{E0D305E8-CF3C-A654-C19B-DC7C69EF567C}"/>
                </a:ext>
              </a:extLst>
            </p:cNvPr>
            <p:cNvSpPr/>
            <p:nvPr/>
          </p:nvSpPr>
          <p:spPr>
            <a:xfrm>
              <a:off x="3227310" y="5261907"/>
              <a:ext cx="35460" cy="35460"/>
            </a:xfrm>
            <a:custGeom>
              <a:avLst/>
              <a:gdLst>
                <a:gd name="connsiteX0" fmla="*/ 39208 w 38974"/>
                <a:gd name="connsiteY0" fmla="*/ 19611 h 38974"/>
                <a:gd name="connsiteX1" fmla="*/ 19721 w 38974"/>
                <a:gd name="connsiteY1" fmla="*/ 39099 h 38974"/>
                <a:gd name="connsiteX2" fmla="*/ 233 w 38974"/>
                <a:gd name="connsiteY2" fmla="*/ 19611 h 38974"/>
                <a:gd name="connsiteX3" fmla="*/ 19721 w 38974"/>
                <a:gd name="connsiteY3" fmla="*/ 124 h 38974"/>
                <a:gd name="connsiteX4" fmla="*/ 39208 w 38974"/>
                <a:gd name="connsiteY4" fmla="*/ 1961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11"/>
                  </a:moveTo>
                  <a:cubicBezTo>
                    <a:pt x="39208" y="30374"/>
                    <a:pt x="30483" y="39099"/>
                    <a:pt x="19721" y="39099"/>
                  </a:cubicBezTo>
                  <a:cubicBezTo>
                    <a:pt x="8958" y="39099"/>
                    <a:pt x="233" y="30374"/>
                    <a:pt x="233" y="19611"/>
                  </a:cubicBezTo>
                  <a:cubicBezTo>
                    <a:pt x="233" y="8848"/>
                    <a:pt x="8958" y="124"/>
                    <a:pt x="19721" y="124"/>
                  </a:cubicBezTo>
                  <a:cubicBezTo>
                    <a:pt x="30483" y="124"/>
                    <a:pt x="39208" y="8848"/>
                    <a:pt x="39208" y="1961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195">
              <a:extLst>
                <a:ext uri="{FF2B5EF4-FFF2-40B4-BE49-F238E27FC236}">
                  <a16:creationId xmlns:a16="http://schemas.microsoft.com/office/drawing/2014/main" id="{462A27B2-ADA7-72AF-DB1C-6129F6892FD0}"/>
                </a:ext>
              </a:extLst>
            </p:cNvPr>
            <p:cNvSpPr/>
            <p:nvPr/>
          </p:nvSpPr>
          <p:spPr>
            <a:xfrm>
              <a:off x="3227310" y="5059912"/>
              <a:ext cx="35460" cy="35460"/>
            </a:xfrm>
            <a:custGeom>
              <a:avLst/>
              <a:gdLst>
                <a:gd name="connsiteX0" fmla="*/ 39208 w 38974"/>
                <a:gd name="connsiteY0" fmla="*/ 19584 h 38974"/>
                <a:gd name="connsiteX1" fmla="*/ 19721 w 38974"/>
                <a:gd name="connsiteY1" fmla="*/ 39072 h 38974"/>
                <a:gd name="connsiteX2" fmla="*/ 233 w 38974"/>
                <a:gd name="connsiteY2" fmla="*/ 19584 h 38974"/>
                <a:gd name="connsiteX3" fmla="*/ 19721 w 38974"/>
                <a:gd name="connsiteY3" fmla="*/ 97 h 38974"/>
                <a:gd name="connsiteX4" fmla="*/ 39208 w 38974"/>
                <a:gd name="connsiteY4" fmla="*/ 1958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584"/>
                  </a:moveTo>
                  <a:cubicBezTo>
                    <a:pt x="39208" y="30347"/>
                    <a:pt x="30483" y="39072"/>
                    <a:pt x="19721" y="39072"/>
                  </a:cubicBezTo>
                  <a:cubicBezTo>
                    <a:pt x="8958" y="39072"/>
                    <a:pt x="233" y="30347"/>
                    <a:pt x="233" y="19584"/>
                  </a:cubicBezTo>
                  <a:cubicBezTo>
                    <a:pt x="233" y="8822"/>
                    <a:pt x="8958" y="97"/>
                    <a:pt x="19721" y="97"/>
                  </a:cubicBezTo>
                  <a:cubicBezTo>
                    <a:pt x="30483" y="97"/>
                    <a:pt x="39208" y="8822"/>
                    <a:pt x="39208" y="1958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196">
              <a:extLst>
                <a:ext uri="{FF2B5EF4-FFF2-40B4-BE49-F238E27FC236}">
                  <a16:creationId xmlns:a16="http://schemas.microsoft.com/office/drawing/2014/main" id="{B5F7910B-4879-C2E7-8503-EC84CFDB162F}"/>
                </a:ext>
              </a:extLst>
            </p:cNvPr>
            <p:cNvSpPr/>
            <p:nvPr/>
          </p:nvSpPr>
          <p:spPr>
            <a:xfrm>
              <a:off x="3227310" y="5252154"/>
              <a:ext cx="35460" cy="35460"/>
            </a:xfrm>
            <a:custGeom>
              <a:avLst/>
              <a:gdLst>
                <a:gd name="connsiteX0" fmla="*/ 39208 w 38974"/>
                <a:gd name="connsiteY0" fmla="*/ 19610 h 38974"/>
                <a:gd name="connsiteX1" fmla="*/ 19721 w 38974"/>
                <a:gd name="connsiteY1" fmla="*/ 39097 h 38974"/>
                <a:gd name="connsiteX2" fmla="*/ 233 w 38974"/>
                <a:gd name="connsiteY2" fmla="*/ 19610 h 38974"/>
                <a:gd name="connsiteX3" fmla="*/ 19721 w 38974"/>
                <a:gd name="connsiteY3" fmla="*/ 122 h 38974"/>
                <a:gd name="connsiteX4" fmla="*/ 39208 w 38974"/>
                <a:gd name="connsiteY4" fmla="*/ 1961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10"/>
                  </a:moveTo>
                  <a:cubicBezTo>
                    <a:pt x="39208" y="30372"/>
                    <a:pt x="30483" y="39097"/>
                    <a:pt x="19721" y="39097"/>
                  </a:cubicBezTo>
                  <a:cubicBezTo>
                    <a:pt x="8958" y="39097"/>
                    <a:pt x="233" y="30372"/>
                    <a:pt x="233" y="19610"/>
                  </a:cubicBezTo>
                  <a:cubicBezTo>
                    <a:pt x="233" y="8847"/>
                    <a:pt x="8958" y="122"/>
                    <a:pt x="19721" y="122"/>
                  </a:cubicBezTo>
                  <a:cubicBezTo>
                    <a:pt x="30483" y="122"/>
                    <a:pt x="39208" y="8847"/>
                    <a:pt x="39208" y="1961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197">
              <a:extLst>
                <a:ext uri="{FF2B5EF4-FFF2-40B4-BE49-F238E27FC236}">
                  <a16:creationId xmlns:a16="http://schemas.microsoft.com/office/drawing/2014/main" id="{B835070F-E57C-CBFB-1D7B-5CEBC9133C69}"/>
                </a:ext>
              </a:extLst>
            </p:cNvPr>
            <p:cNvSpPr/>
            <p:nvPr/>
          </p:nvSpPr>
          <p:spPr>
            <a:xfrm>
              <a:off x="3227310" y="5186620"/>
              <a:ext cx="35460" cy="35460"/>
            </a:xfrm>
            <a:custGeom>
              <a:avLst/>
              <a:gdLst>
                <a:gd name="connsiteX0" fmla="*/ 39208 w 38974"/>
                <a:gd name="connsiteY0" fmla="*/ 19601 h 38974"/>
                <a:gd name="connsiteX1" fmla="*/ 19721 w 38974"/>
                <a:gd name="connsiteY1" fmla="*/ 39089 h 38974"/>
                <a:gd name="connsiteX2" fmla="*/ 233 w 38974"/>
                <a:gd name="connsiteY2" fmla="*/ 19601 h 38974"/>
                <a:gd name="connsiteX3" fmla="*/ 19721 w 38974"/>
                <a:gd name="connsiteY3" fmla="*/ 114 h 38974"/>
                <a:gd name="connsiteX4" fmla="*/ 39208 w 38974"/>
                <a:gd name="connsiteY4" fmla="*/ 1960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1"/>
                  </a:moveTo>
                  <a:cubicBezTo>
                    <a:pt x="39208" y="30364"/>
                    <a:pt x="30483" y="39089"/>
                    <a:pt x="19721" y="39089"/>
                  </a:cubicBezTo>
                  <a:cubicBezTo>
                    <a:pt x="8958" y="39089"/>
                    <a:pt x="233" y="30364"/>
                    <a:pt x="233" y="19601"/>
                  </a:cubicBezTo>
                  <a:cubicBezTo>
                    <a:pt x="233" y="8838"/>
                    <a:pt x="8958" y="114"/>
                    <a:pt x="19721" y="114"/>
                  </a:cubicBezTo>
                  <a:cubicBezTo>
                    <a:pt x="30483" y="114"/>
                    <a:pt x="39208" y="8838"/>
                    <a:pt x="39208" y="1960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198">
              <a:extLst>
                <a:ext uri="{FF2B5EF4-FFF2-40B4-BE49-F238E27FC236}">
                  <a16:creationId xmlns:a16="http://schemas.microsoft.com/office/drawing/2014/main" id="{930AC7F1-465A-B5E8-AD70-ED7C9CDFCB4B}"/>
                </a:ext>
              </a:extLst>
            </p:cNvPr>
            <p:cNvSpPr/>
            <p:nvPr/>
          </p:nvSpPr>
          <p:spPr>
            <a:xfrm>
              <a:off x="3227310" y="5068028"/>
              <a:ext cx="35460" cy="35460"/>
            </a:xfrm>
            <a:custGeom>
              <a:avLst/>
              <a:gdLst>
                <a:gd name="connsiteX0" fmla="*/ 39208 w 38974"/>
                <a:gd name="connsiteY0" fmla="*/ 19585 h 38974"/>
                <a:gd name="connsiteX1" fmla="*/ 19721 w 38974"/>
                <a:gd name="connsiteY1" fmla="*/ 39073 h 38974"/>
                <a:gd name="connsiteX2" fmla="*/ 233 w 38974"/>
                <a:gd name="connsiteY2" fmla="*/ 19585 h 38974"/>
                <a:gd name="connsiteX3" fmla="*/ 19721 w 38974"/>
                <a:gd name="connsiteY3" fmla="*/ 98 h 38974"/>
                <a:gd name="connsiteX4" fmla="*/ 39208 w 38974"/>
                <a:gd name="connsiteY4" fmla="*/ 1958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585"/>
                  </a:moveTo>
                  <a:cubicBezTo>
                    <a:pt x="39208" y="30348"/>
                    <a:pt x="30483" y="39073"/>
                    <a:pt x="19721" y="39073"/>
                  </a:cubicBezTo>
                  <a:cubicBezTo>
                    <a:pt x="8958" y="39073"/>
                    <a:pt x="233" y="30348"/>
                    <a:pt x="233" y="19585"/>
                  </a:cubicBezTo>
                  <a:cubicBezTo>
                    <a:pt x="233" y="8823"/>
                    <a:pt x="8958" y="98"/>
                    <a:pt x="19721" y="98"/>
                  </a:cubicBezTo>
                  <a:cubicBezTo>
                    <a:pt x="30483" y="98"/>
                    <a:pt x="39208" y="8823"/>
                    <a:pt x="39208" y="1958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1199">
              <a:extLst>
                <a:ext uri="{FF2B5EF4-FFF2-40B4-BE49-F238E27FC236}">
                  <a16:creationId xmlns:a16="http://schemas.microsoft.com/office/drawing/2014/main" id="{E662E8EB-53D0-E698-95FE-D8165764E80C}"/>
                </a:ext>
              </a:extLst>
            </p:cNvPr>
            <p:cNvSpPr/>
            <p:nvPr/>
          </p:nvSpPr>
          <p:spPr>
            <a:xfrm>
              <a:off x="3227310" y="5213379"/>
              <a:ext cx="35460" cy="35460"/>
            </a:xfrm>
            <a:custGeom>
              <a:avLst/>
              <a:gdLst>
                <a:gd name="connsiteX0" fmla="*/ 39208 w 38974"/>
                <a:gd name="connsiteY0" fmla="*/ 19605 h 38974"/>
                <a:gd name="connsiteX1" fmla="*/ 19721 w 38974"/>
                <a:gd name="connsiteY1" fmla="*/ 39092 h 38974"/>
                <a:gd name="connsiteX2" fmla="*/ 233 w 38974"/>
                <a:gd name="connsiteY2" fmla="*/ 19605 h 38974"/>
                <a:gd name="connsiteX3" fmla="*/ 19721 w 38974"/>
                <a:gd name="connsiteY3" fmla="*/ 117 h 38974"/>
                <a:gd name="connsiteX4" fmla="*/ 39208 w 38974"/>
                <a:gd name="connsiteY4" fmla="*/ 1960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5"/>
                  </a:moveTo>
                  <a:cubicBezTo>
                    <a:pt x="39208" y="30367"/>
                    <a:pt x="30483" y="39092"/>
                    <a:pt x="19721" y="39092"/>
                  </a:cubicBezTo>
                  <a:cubicBezTo>
                    <a:pt x="8958" y="39092"/>
                    <a:pt x="233" y="30367"/>
                    <a:pt x="233" y="19605"/>
                  </a:cubicBezTo>
                  <a:cubicBezTo>
                    <a:pt x="233" y="8842"/>
                    <a:pt x="8958" y="117"/>
                    <a:pt x="19721" y="117"/>
                  </a:cubicBezTo>
                  <a:cubicBezTo>
                    <a:pt x="30483" y="117"/>
                    <a:pt x="39208" y="8842"/>
                    <a:pt x="39208" y="1960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1200">
              <a:extLst>
                <a:ext uri="{FF2B5EF4-FFF2-40B4-BE49-F238E27FC236}">
                  <a16:creationId xmlns:a16="http://schemas.microsoft.com/office/drawing/2014/main" id="{30C463C3-7C03-5999-53DF-3AC8B5AA3EA3}"/>
                </a:ext>
              </a:extLst>
            </p:cNvPr>
            <p:cNvSpPr/>
            <p:nvPr/>
          </p:nvSpPr>
          <p:spPr>
            <a:xfrm>
              <a:off x="3227310" y="5167850"/>
              <a:ext cx="35460" cy="35460"/>
            </a:xfrm>
            <a:custGeom>
              <a:avLst/>
              <a:gdLst>
                <a:gd name="connsiteX0" fmla="*/ 39208 w 38974"/>
                <a:gd name="connsiteY0" fmla="*/ 19599 h 38974"/>
                <a:gd name="connsiteX1" fmla="*/ 19721 w 38974"/>
                <a:gd name="connsiteY1" fmla="*/ 39086 h 38974"/>
                <a:gd name="connsiteX2" fmla="*/ 233 w 38974"/>
                <a:gd name="connsiteY2" fmla="*/ 19599 h 38974"/>
                <a:gd name="connsiteX3" fmla="*/ 19721 w 38974"/>
                <a:gd name="connsiteY3" fmla="*/ 111 h 38974"/>
                <a:gd name="connsiteX4" fmla="*/ 39208 w 38974"/>
                <a:gd name="connsiteY4" fmla="*/ 1959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599"/>
                  </a:moveTo>
                  <a:cubicBezTo>
                    <a:pt x="39208" y="30361"/>
                    <a:pt x="30483" y="39086"/>
                    <a:pt x="19721" y="39086"/>
                  </a:cubicBezTo>
                  <a:cubicBezTo>
                    <a:pt x="8958" y="39086"/>
                    <a:pt x="233" y="30361"/>
                    <a:pt x="233" y="19599"/>
                  </a:cubicBezTo>
                  <a:cubicBezTo>
                    <a:pt x="233" y="8836"/>
                    <a:pt x="8958" y="111"/>
                    <a:pt x="19721" y="111"/>
                  </a:cubicBezTo>
                  <a:cubicBezTo>
                    <a:pt x="30483" y="111"/>
                    <a:pt x="39208" y="8836"/>
                    <a:pt x="39208" y="1959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1201">
              <a:extLst>
                <a:ext uri="{FF2B5EF4-FFF2-40B4-BE49-F238E27FC236}">
                  <a16:creationId xmlns:a16="http://schemas.microsoft.com/office/drawing/2014/main" id="{46FDB92C-E7E1-291C-01B6-06A2E4E2552D}"/>
                </a:ext>
              </a:extLst>
            </p:cNvPr>
            <p:cNvSpPr/>
            <p:nvPr/>
          </p:nvSpPr>
          <p:spPr>
            <a:xfrm>
              <a:off x="3227310" y="5244758"/>
              <a:ext cx="35460" cy="35460"/>
            </a:xfrm>
            <a:custGeom>
              <a:avLst/>
              <a:gdLst>
                <a:gd name="connsiteX0" fmla="*/ 39208 w 38974"/>
                <a:gd name="connsiteY0" fmla="*/ 19609 h 38974"/>
                <a:gd name="connsiteX1" fmla="*/ 19721 w 38974"/>
                <a:gd name="connsiteY1" fmla="*/ 39096 h 38974"/>
                <a:gd name="connsiteX2" fmla="*/ 233 w 38974"/>
                <a:gd name="connsiteY2" fmla="*/ 19609 h 38974"/>
                <a:gd name="connsiteX3" fmla="*/ 19721 w 38974"/>
                <a:gd name="connsiteY3" fmla="*/ 121 h 38974"/>
                <a:gd name="connsiteX4" fmla="*/ 39208 w 38974"/>
                <a:gd name="connsiteY4" fmla="*/ 1960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9"/>
                  </a:moveTo>
                  <a:cubicBezTo>
                    <a:pt x="39208" y="30371"/>
                    <a:pt x="30483" y="39096"/>
                    <a:pt x="19721" y="39096"/>
                  </a:cubicBezTo>
                  <a:cubicBezTo>
                    <a:pt x="8958" y="39096"/>
                    <a:pt x="233" y="30371"/>
                    <a:pt x="233" y="19609"/>
                  </a:cubicBezTo>
                  <a:cubicBezTo>
                    <a:pt x="233" y="8846"/>
                    <a:pt x="8958" y="121"/>
                    <a:pt x="19721" y="121"/>
                  </a:cubicBezTo>
                  <a:cubicBezTo>
                    <a:pt x="30483" y="121"/>
                    <a:pt x="39208" y="8846"/>
                    <a:pt x="39208" y="1960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1202">
              <a:extLst>
                <a:ext uri="{FF2B5EF4-FFF2-40B4-BE49-F238E27FC236}">
                  <a16:creationId xmlns:a16="http://schemas.microsoft.com/office/drawing/2014/main" id="{79179AE8-2D9A-C8A3-4899-9A30E443861C}"/>
                </a:ext>
              </a:extLst>
            </p:cNvPr>
            <p:cNvSpPr/>
            <p:nvPr/>
          </p:nvSpPr>
          <p:spPr>
            <a:xfrm>
              <a:off x="3227310" y="5191464"/>
              <a:ext cx="35460" cy="35460"/>
            </a:xfrm>
            <a:custGeom>
              <a:avLst/>
              <a:gdLst>
                <a:gd name="connsiteX0" fmla="*/ 39208 w 38974"/>
                <a:gd name="connsiteY0" fmla="*/ 19602 h 38974"/>
                <a:gd name="connsiteX1" fmla="*/ 19721 w 38974"/>
                <a:gd name="connsiteY1" fmla="*/ 39089 h 38974"/>
                <a:gd name="connsiteX2" fmla="*/ 233 w 38974"/>
                <a:gd name="connsiteY2" fmla="*/ 19602 h 38974"/>
                <a:gd name="connsiteX3" fmla="*/ 19721 w 38974"/>
                <a:gd name="connsiteY3" fmla="*/ 114 h 38974"/>
                <a:gd name="connsiteX4" fmla="*/ 39208 w 38974"/>
                <a:gd name="connsiteY4" fmla="*/ 1960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2"/>
                  </a:moveTo>
                  <a:cubicBezTo>
                    <a:pt x="39208" y="30364"/>
                    <a:pt x="30483" y="39089"/>
                    <a:pt x="19721" y="39089"/>
                  </a:cubicBezTo>
                  <a:cubicBezTo>
                    <a:pt x="8958" y="39089"/>
                    <a:pt x="233" y="30364"/>
                    <a:pt x="233" y="19602"/>
                  </a:cubicBezTo>
                  <a:cubicBezTo>
                    <a:pt x="233" y="8839"/>
                    <a:pt x="8958" y="114"/>
                    <a:pt x="19721" y="114"/>
                  </a:cubicBezTo>
                  <a:cubicBezTo>
                    <a:pt x="30483" y="114"/>
                    <a:pt x="39208" y="8839"/>
                    <a:pt x="39208" y="1960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1203">
              <a:extLst>
                <a:ext uri="{FF2B5EF4-FFF2-40B4-BE49-F238E27FC236}">
                  <a16:creationId xmlns:a16="http://schemas.microsoft.com/office/drawing/2014/main" id="{76C6DCEC-1E73-9B40-93E0-9862B83C7C6D}"/>
                </a:ext>
              </a:extLst>
            </p:cNvPr>
            <p:cNvSpPr/>
            <p:nvPr/>
          </p:nvSpPr>
          <p:spPr>
            <a:xfrm>
              <a:off x="3496836" y="5318136"/>
              <a:ext cx="35460" cy="35460"/>
            </a:xfrm>
            <a:custGeom>
              <a:avLst/>
              <a:gdLst>
                <a:gd name="connsiteX0" fmla="*/ 39244 w 38974"/>
                <a:gd name="connsiteY0" fmla="*/ 19619 h 38974"/>
                <a:gd name="connsiteX1" fmla="*/ 19756 w 38974"/>
                <a:gd name="connsiteY1" fmla="*/ 39106 h 38974"/>
                <a:gd name="connsiteX2" fmla="*/ 269 w 38974"/>
                <a:gd name="connsiteY2" fmla="*/ 19619 h 38974"/>
                <a:gd name="connsiteX3" fmla="*/ 19756 w 38974"/>
                <a:gd name="connsiteY3" fmla="*/ 131 h 38974"/>
                <a:gd name="connsiteX4" fmla="*/ 39244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9"/>
                  </a:moveTo>
                  <a:cubicBezTo>
                    <a:pt x="39244" y="30381"/>
                    <a:pt x="30519" y="39106"/>
                    <a:pt x="19756" y="39106"/>
                  </a:cubicBezTo>
                  <a:cubicBezTo>
                    <a:pt x="8994" y="39106"/>
                    <a:pt x="269" y="30381"/>
                    <a:pt x="269" y="19619"/>
                  </a:cubicBezTo>
                  <a:cubicBezTo>
                    <a:pt x="269" y="8856"/>
                    <a:pt x="8994" y="131"/>
                    <a:pt x="19756" y="131"/>
                  </a:cubicBezTo>
                  <a:cubicBezTo>
                    <a:pt x="30519" y="131"/>
                    <a:pt x="39244" y="8856"/>
                    <a:pt x="39244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1204">
              <a:extLst>
                <a:ext uri="{FF2B5EF4-FFF2-40B4-BE49-F238E27FC236}">
                  <a16:creationId xmlns:a16="http://schemas.microsoft.com/office/drawing/2014/main" id="{5BD9BA97-1F14-DD44-6BDE-ACF530983A68}"/>
                </a:ext>
              </a:extLst>
            </p:cNvPr>
            <p:cNvSpPr/>
            <p:nvPr/>
          </p:nvSpPr>
          <p:spPr>
            <a:xfrm>
              <a:off x="3496836" y="5318620"/>
              <a:ext cx="35460" cy="35460"/>
            </a:xfrm>
            <a:custGeom>
              <a:avLst/>
              <a:gdLst>
                <a:gd name="connsiteX0" fmla="*/ 39244 w 38974"/>
                <a:gd name="connsiteY0" fmla="*/ 19619 h 38974"/>
                <a:gd name="connsiteX1" fmla="*/ 19756 w 38974"/>
                <a:gd name="connsiteY1" fmla="*/ 39106 h 38974"/>
                <a:gd name="connsiteX2" fmla="*/ 269 w 38974"/>
                <a:gd name="connsiteY2" fmla="*/ 19619 h 38974"/>
                <a:gd name="connsiteX3" fmla="*/ 19756 w 38974"/>
                <a:gd name="connsiteY3" fmla="*/ 131 h 38974"/>
                <a:gd name="connsiteX4" fmla="*/ 39244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9"/>
                  </a:moveTo>
                  <a:cubicBezTo>
                    <a:pt x="39244" y="30381"/>
                    <a:pt x="30519" y="39106"/>
                    <a:pt x="19756" y="39106"/>
                  </a:cubicBezTo>
                  <a:cubicBezTo>
                    <a:pt x="8994" y="39106"/>
                    <a:pt x="269" y="30381"/>
                    <a:pt x="269" y="19619"/>
                  </a:cubicBezTo>
                  <a:cubicBezTo>
                    <a:pt x="269" y="8856"/>
                    <a:pt x="8994" y="131"/>
                    <a:pt x="19756" y="131"/>
                  </a:cubicBezTo>
                  <a:cubicBezTo>
                    <a:pt x="30519" y="131"/>
                    <a:pt x="39244" y="8856"/>
                    <a:pt x="39244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1205">
              <a:extLst>
                <a:ext uri="{FF2B5EF4-FFF2-40B4-BE49-F238E27FC236}">
                  <a16:creationId xmlns:a16="http://schemas.microsoft.com/office/drawing/2014/main" id="{49170EB4-B1F9-DFA9-8FDB-16BB46A2F48F}"/>
                </a:ext>
              </a:extLst>
            </p:cNvPr>
            <p:cNvSpPr/>
            <p:nvPr/>
          </p:nvSpPr>
          <p:spPr>
            <a:xfrm>
              <a:off x="3496836" y="5317176"/>
              <a:ext cx="35460" cy="35460"/>
            </a:xfrm>
            <a:custGeom>
              <a:avLst/>
              <a:gdLst>
                <a:gd name="connsiteX0" fmla="*/ 39244 w 38974"/>
                <a:gd name="connsiteY0" fmla="*/ 19618 h 38974"/>
                <a:gd name="connsiteX1" fmla="*/ 19756 w 38974"/>
                <a:gd name="connsiteY1" fmla="*/ 39106 h 38974"/>
                <a:gd name="connsiteX2" fmla="*/ 269 w 38974"/>
                <a:gd name="connsiteY2" fmla="*/ 19618 h 38974"/>
                <a:gd name="connsiteX3" fmla="*/ 19756 w 38974"/>
                <a:gd name="connsiteY3" fmla="*/ 131 h 38974"/>
                <a:gd name="connsiteX4" fmla="*/ 39244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8"/>
                  </a:moveTo>
                  <a:cubicBezTo>
                    <a:pt x="39244" y="30381"/>
                    <a:pt x="30519" y="39106"/>
                    <a:pt x="19756" y="39106"/>
                  </a:cubicBezTo>
                  <a:cubicBezTo>
                    <a:pt x="8994" y="39106"/>
                    <a:pt x="269" y="30381"/>
                    <a:pt x="269" y="19618"/>
                  </a:cubicBezTo>
                  <a:cubicBezTo>
                    <a:pt x="269" y="8856"/>
                    <a:pt x="8994" y="131"/>
                    <a:pt x="19756" y="131"/>
                  </a:cubicBezTo>
                  <a:cubicBezTo>
                    <a:pt x="30519" y="131"/>
                    <a:pt x="39244" y="8856"/>
                    <a:pt x="39244" y="1961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1206">
              <a:extLst>
                <a:ext uri="{FF2B5EF4-FFF2-40B4-BE49-F238E27FC236}">
                  <a16:creationId xmlns:a16="http://schemas.microsoft.com/office/drawing/2014/main" id="{2CC8D7AF-D544-AE31-6358-AA4B6B12FA95}"/>
                </a:ext>
              </a:extLst>
            </p:cNvPr>
            <p:cNvSpPr/>
            <p:nvPr/>
          </p:nvSpPr>
          <p:spPr>
            <a:xfrm>
              <a:off x="3496836" y="5233760"/>
              <a:ext cx="35460" cy="35460"/>
            </a:xfrm>
            <a:custGeom>
              <a:avLst/>
              <a:gdLst>
                <a:gd name="connsiteX0" fmla="*/ 39244 w 38974"/>
                <a:gd name="connsiteY0" fmla="*/ 19607 h 38974"/>
                <a:gd name="connsiteX1" fmla="*/ 19756 w 38974"/>
                <a:gd name="connsiteY1" fmla="*/ 39095 h 38974"/>
                <a:gd name="connsiteX2" fmla="*/ 269 w 38974"/>
                <a:gd name="connsiteY2" fmla="*/ 19607 h 38974"/>
                <a:gd name="connsiteX3" fmla="*/ 19756 w 38974"/>
                <a:gd name="connsiteY3" fmla="*/ 120 h 38974"/>
                <a:gd name="connsiteX4" fmla="*/ 39244 w 38974"/>
                <a:gd name="connsiteY4" fmla="*/ 1960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07"/>
                  </a:moveTo>
                  <a:cubicBezTo>
                    <a:pt x="39244" y="30370"/>
                    <a:pt x="30519" y="39095"/>
                    <a:pt x="19756" y="39095"/>
                  </a:cubicBezTo>
                  <a:cubicBezTo>
                    <a:pt x="8994" y="39095"/>
                    <a:pt x="269" y="30370"/>
                    <a:pt x="269" y="19607"/>
                  </a:cubicBezTo>
                  <a:cubicBezTo>
                    <a:pt x="269" y="8845"/>
                    <a:pt x="8994" y="120"/>
                    <a:pt x="19756" y="120"/>
                  </a:cubicBezTo>
                  <a:cubicBezTo>
                    <a:pt x="30519" y="120"/>
                    <a:pt x="39244" y="8845"/>
                    <a:pt x="39244" y="1960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1207">
              <a:extLst>
                <a:ext uri="{FF2B5EF4-FFF2-40B4-BE49-F238E27FC236}">
                  <a16:creationId xmlns:a16="http://schemas.microsoft.com/office/drawing/2014/main" id="{E1A49F6B-0BAF-BB07-246D-A3D87C4518A9}"/>
                </a:ext>
              </a:extLst>
            </p:cNvPr>
            <p:cNvSpPr/>
            <p:nvPr/>
          </p:nvSpPr>
          <p:spPr>
            <a:xfrm>
              <a:off x="3496836" y="5363630"/>
              <a:ext cx="35460" cy="35460"/>
            </a:xfrm>
            <a:custGeom>
              <a:avLst/>
              <a:gdLst>
                <a:gd name="connsiteX0" fmla="*/ 39244 w 38974"/>
                <a:gd name="connsiteY0" fmla="*/ 19625 h 38974"/>
                <a:gd name="connsiteX1" fmla="*/ 19756 w 38974"/>
                <a:gd name="connsiteY1" fmla="*/ 39112 h 38974"/>
                <a:gd name="connsiteX2" fmla="*/ 269 w 38974"/>
                <a:gd name="connsiteY2" fmla="*/ 19625 h 38974"/>
                <a:gd name="connsiteX3" fmla="*/ 19756 w 38974"/>
                <a:gd name="connsiteY3" fmla="*/ 137 h 38974"/>
                <a:gd name="connsiteX4" fmla="*/ 39244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25"/>
                  </a:moveTo>
                  <a:cubicBezTo>
                    <a:pt x="39244" y="30387"/>
                    <a:pt x="30519" y="39112"/>
                    <a:pt x="19756" y="39112"/>
                  </a:cubicBezTo>
                  <a:cubicBezTo>
                    <a:pt x="8994" y="39112"/>
                    <a:pt x="269" y="30387"/>
                    <a:pt x="269" y="19625"/>
                  </a:cubicBezTo>
                  <a:cubicBezTo>
                    <a:pt x="269" y="8862"/>
                    <a:pt x="8994" y="137"/>
                    <a:pt x="19756" y="137"/>
                  </a:cubicBezTo>
                  <a:cubicBezTo>
                    <a:pt x="30519" y="137"/>
                    <a:pt x="39244" y="8862"/>
                    <a:pt x="39244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1208">
              <a:extLst>
                <a:ext uri="{FF2B5EF4-FFF2-40B4-BE49-F238E27FC236}">
                  <a16:creationId xmlns:a16="http://schemas.microsoft.com/office/drawing/2014/main" id="{A2FFFAB9-6B85-DE92-E8B1-F9EDA92C83A5}"/>
                </a:ext>
              </a:extLst>
            </p:cNvPr>
            <p:cNvSpPr/>
            <p:nvPr/>
          </p:nvSpPr>
          <p:spPr>
            <a:xfrm>
              <a:off x="3496836" y="5335366"/>
              <a:ext cx="35460" cy="35460"/>
            </a:xfrm>
            <a:custGeom>
              <a:avLst/>
              <a:gdLst>
                <a:gd name="connsiteX0" fmla="*/ 39244 w 38974"/>
                <a:gd name="connsiteY0" fmla="*/ 19621 h 38974"/>
                <a:gd name="connsiteX1" fmla="*/ 19756 w 38974"/>
                <a:gd name="connsiteY1" fmla="*/ 39108 h 38974"/>
                <a:gd name="connsiteX2" fmla="*/ 269 w 38974"/>
                <a:gd name="connsiteY2" fmla="*/ 19621 h 38974"/>
                <a:gd name="connsiteX3" fmla="*/ 19756 w 38974"/>
                <a:gd name="connsiteY3" fmla="*/ 133 h 38974"/>
                <a:gd name="connsiteX4" fmla="*/ 39244 w 38974"/>
                <a:gd name="connsiteY4" fmla="*/ 1962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21"/>
                  </a:moveTo>
                  <a:cubicBezTo>
                    <a:pt x="39244" y="30384"/>
                    <a:pt x="30519" y="39108"/>
                    <a:pt x="19756" y="39108"/>
                  </a:cubicBezTo>
                  <a:cubicBezTo>
                    <a:pt x="8994" y="39108"/>
                    <a:pt x="269" y="30384"/>
                    <a:pt x="269" y="19621"/>
                  </a:cubicBezTo>
                  <a:cubicBezTo>
                    <a:pt x="269" y="8858"/>
                    <a:pt x="8994" y="133"/>
                    <a:pt x="19756" y="133"/>
                  </a:cubicBezTo>
                  <a:cubicBezTo>
                    <a:pt x="30519" y="133"/>
                    <a:pt x="39244" y="8858"/>
                    <a:pt x="39244" y="1962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1209">
              <a:extLst>
                <a:ext uri="{FF2B5EF4-FFF2-40B4-BE49-F238E27FC236}">
                  <a16:creationId xmlns:a16="http://schemas.microsoft.com/office/drawing/2014/main" id="{7DA35935-1D32-FE76-F6D6-BB18904EACBC}"/>
                </a:ext>
              </a:extLst>
            </p:cNvPr>
            <p:cNvSpPr/>
            <p:nvPr/>
          </p:nvSpPr>
          <p:spPr>
            <a:xfrm>
              <a:off x="3496836" y="5294115"/>
              <a:ext cx="35460" cy="35460"/>
            </a:xfrm>
            <a:custGeom>
              <a:avLst/>
              <a:gdLst>
                <a:gd name="connsiteX0" fmla="*/ 39244 w 38974"/>
                <a:gd name="connsiteY0" fmla="*/ 19615 h 38974"/>
                <a:gd name="connsiteX1" fmla="*/ 19756 w 38974"/>
                <a:gd name="connsiteY1" fmla="*/ 39103 h 38974"/>
                <a:gd name="connsiteX2" fmla="*/ 269 w 38974"/>
                <a:gd name="connsiteY2" fmla="*/ 19615 h 38974"/>
                <a:gd name="connsiteX3" fmla="*/ 19756 w 38974"/>
                <a:gd name="connsiteY3" fmla="*/ 128 h 38974"/>
                <a:gd name="connsiteX4" fmla="*/ 39244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5"/>
                  </a:moveTo>
                  <a:cubicBezTo>
                    <a:pt x="39244" y="30378"/>
                    <a:pt x="30519" y="39103"/>
                    <a:pt x="19756" y="39103"/>
                  </a:cubicBezTo>
                  <a:cubicBezTo>
                    <a:pt x="8994" y="39103"/>
                    <a:pt x="269" y="30378"/>
                    <a:pt x="269" y="19615"/>
                  </a:cubicBezTo>
                  <a:cubicBezTo>
                    <a:pt x="269" y="8853"/>
                    <a:pt x="8994" y="128"/>
                    <a:pt x="19756" y="128"/>
                  </a:cubicBezTo>
                  <a:cubicBezTo>
                    <a:pt x="30519" y="128"/>
                    <a:pt x="39244" y="8853"/>
                    <a:pt x="39244" y="1961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1210">
              <a:extLst>
                <a:ext uri="{FF2B5EF4-FFF2-40B4-BE49-F238E27FC236}">
                  <a16:creationId xmlns:a16="http://schemas.microsoft.com/office/drawing/2014/main" id="{C9A7418A-6AE0-4BAB-285E-ECC062FD90D0}"/>
                </a:ext>
              </a:extLst>
            </p:cNvPr>
            <p:cNvSpPr/>
            <p:nvPr/>
          </p:nvSpPr>
          <p:spPr>
            <a:xfrm>
              <a:off x="3496836" y="5290434"/>
              <a:ext cx="35460" cy="35460"/>
            </a:xfrm>
            <a:custGeom>
              <a:avLst/>
              <a:gdLst>
                <a:gd name="connsiteX0" fmla="*/ 39244 w 38974"/>
                <a:gd name="connsiteY0" fmla="*/ 19615 h 38974"/>
                <a:gd name="connsiteX1" fmla="*/ 19756 w 38974"/>
                <a:gd name="connsiteY1" fmla="*/ 39102 h 38974"/>
                <a:gd name="connsiteX2" fmla="*/ 269 w 38974"/>
                <a:gd name="connsiteY2" fmla="*/ 19615 h 38974"/>
                <a:gd name="connsiteX3" fmla="*/ 19756 w 38974"/>
                <a:gd name="connsiteY3" fmla="*/ 127 h 38974"/>
                <a:gd name="connsiteX4" fmla="*/ 39244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5"/>
                  </a:moveTo>
                  <a:cubicBezTo>
                    <a:pt x="39244" y="30378"/>
                    <a:pt x="30519" y="39102"/>
                    <a:pt x="19756" y="39102"/>
                  </a:cubicBezTo>
                  <a:cubicBezTo>
                    <a:pt x="8994" y="39102"/>
                    <a:pt x="269" y="30378"/>
                    <a:pt x="269" y="19615"/>
                  </a:cubicBezTo>
                  <a:cubicBezTo>
                    <a:pt x="269" y="8852"/>
                    <a:pt x="8994" y="127"/>
                    <a:pt x="19756" y="127"/>
                  </a:cubicBezTo>
                  <a:cubicBezTo>
                    <a:pt x="30519" y="127"/>
                    <a:pt x="39244" y="8852"/>
                    <a:pt x="39244" y="1961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1211">
              <a:extLst>
                <a:ext uri="{FF2B5EF4-FFF2-40B4-BE49-F238E27FC236}">
                  <a16:creationId xmlns:a16="http://schemas.microsoft.com/office/drawing/2014/main" id="{76CEB0BA-7896-1398-5C43-754D8BDF8FE8}"/>
                </a:ext>
              </a:extLst>
            </p:cNvPr>
            <p:cNvSpPr/>
            <p:nvPr/>
          </p:nvSpPr>
          <p:spPr>
            <a:xfrm>
              <a:off x="3496836" y="5302985"/>
              <a:ext cx="35460" cy="35460"/>
            </a:xfrm>
            <a:custGeom>
              <a:avLst/>
              <a:gdLst>
                <a:gd name="connsiteX0" fmla="*/ 39244 w 38974"/>
                <a:gd name="connsiteY0" fmla="*/ 19617 h 38974"/>
                <a:gd name="connsiteX1" fmla="*/ 19756 w 38974"/>
                <a:gd name="connsiteY1" fmla="*/ 39104 h 38974"/>
                <a:gd name="connsiteX2" fmla="*/ 269 w 38974"/>
                <a:gd name="connsiteY2" fmla="*/ 19617 h 38974"/>
                <a:gd name="connsiteX3" fmla="*/ 19756 w 38974"/>
                <a:gd name="connsiteY3" fmla="*/ 129 h 38974"/>
                <a:gd name="connsiteX4" fmla="*/ 39244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7"/>
                  </a:moveTo>
                  <a:cubicBezTo>
                    <a:pt x="39244" y="30379"/>
                    <a:pt x="30519" y="39104"/>
                    <a:pt x="19756" y="39104"/>
                  </a:cubicBezTo>
                  <a:cubicBezTo>
                    <a:pt x="8994" y="39104"/>
                    <a:pt x="269" y="30379"/>
                    <a:pt x="269" y="19617"/>
                  </a:cubicBezTo>
                  <a:cubicBezTo>
                    <a:pt x="269" y="8854"/>
                    <a:pt x="8994" y="129"/>
                    <a:pt x="19756" y="129"/>
                  </a:cubicBezTo>
                  <a:cubicBezTo>
                    <a:pt x="30519" y="129"/>
                    <a:pt x="39244" y="8854"/>
                    <a:pt x="39244" y="1961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1212">
              <a:extLst>
                <a:ext uri="{FF2B5EF4-FFF2-40B4-BE49-F238E27FC236}">
                  <a16:creationId xmlns:a16="http://schemas.microsoft.com/office/drawing/2014/main" id="{BBE13080-AFED-EFEC-CB41-0E9E1743487E}"/>
                </a:ext>
              </a:extLst>
            </p:cNvPr>
            <p:cNvSpPr/>
            <p:nvPr/>
          </p:nvSpPr>
          <p:spPr>
            <a:xfrm>
              <a:off x="3496836" y="5324533"/>
              <a:ext cx="35460" cy="35460"/>
            </a:xfrm>
            <a:custGeom>
              <a:avLst/>
              <a:gdLst>
                <a:gd name="connsiteX0" fmla="*/ 39244 w 38974"/>
                <a:gd name="connsiteY0" fmla="*/ 19619 h 38974"/>
                <a:gd name="connsiteX1" fmla="*/ 19756 w 38974"/>
                <a:gd name="connsiteY1" fmla="*/ 39107 h 38974"/>
                <a:gd name="connsiteX2" fmla="*/ 269 w 38974"/>
                <a:gd name="connsiteY2" fmla="*/ 19619 h 38974"/>
                <a:gd name="connsiteX3" fmla="*/ 19756 w 38974"/>
                <a:gd name="connsiteY3" fmla="*/ 132 h 38974"/>
                <a:gd name="connsiteX4" fmla="*/ 39244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9"/>
                  </a:moveTo>
                  <a:cubicBezTo>
                    <a:pt x="39244" y="30382"/>
                    <a:pt x="30519" y="39107"/>
                    <a:pt x="19756" y="39107"/>
                  </a:cubicBezTo>
                  <a:cubicBezTo>
                    <a:pt x="8994" y="39107"/>
                    <a:pt x="269" y="30382"/>
                    <a:pt x="269" y="19619"/>
                  </a:cubicBezTo>
                  <a:cubicBezTo>
                    <a:pt x="269" y="8857"/>
                    <a:pt x="8994" y="132"/>
                    <a:pt x="19756" y="132"/>
                  </a:cubicBezTo>
                  <a:cubicBezTo>
                    <a:pt x="30519" y="132"/>
                    <a:pt x="39244" y="8857"/>
                    <a:pt x="39244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1213">
              <a:extLst>
                <a:ext uri="{FF2B5EF4-FFF2-40B4-BE49-F238E27FC236}">
                  <a16:creationId xmlns:a16="http://schemas.microsoft.com/office/drawing/2014/main" id="{5496FCAC-781F-C372-6CE0-5E4A5FFD950B}"/>
                </a:ext>
              </a:extLst>
            </p:cNvPr>
            <p:cNvSpPr/>
            <p:nvPr/>
          </p:nvSpPr>
          <p:spPr>
            <a:xfrm>
              <a:off x="3766359" y="5391473"/>
              <a:ext cx="35460" cy="35460"/>
            </a:xfrm>
            <a:custGeom>
              <a:avLst/>
              <a:gdLst>
                <a:gd name="connsiteX0" fmla="*/ 39280 w 38974"/>
                <a:gd name="connsiteY0" fmla="*/ 19628 h 38974"/>
                <a:gd name="connsiteX1" fmla="*/ 19792 w 38974"/>
                <a:gd name="connsiteY1" fmla="*/ 39116 h 38974"/>
                <a:gd name="connsiteX2" fmla="*/ 305 w 38974"/>
                <a:gd name="connsiteY2" fmla="*/ 19628 h 38974"/>
                <a:gd name="connsiteX3" fmla="*/ 19792 w 38974"/>
                <a:gd name="connsiteY3" fmla="*/ 141 h 38974"/>
                <a:gd name="connsiteX4" fmla="*/ 39280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8"/>
                  </a:moveTo>
                  <a:cubicBezTo>
                    <a:pt x="39280" y="30391"/>
                    <a:pt x="30555" y="39116"/>
                    <a:pt x="19792" y="39116"/>
                  </a:cubicBezTo>
                  <a:cubicBezTo>
                    <a:pt x="9030" y="39116"/>
                    <a:pt x="305" y="30391"/>
                    <a:pt x="305" y="19628"/>
                  </a:cubicBezTo>
                  <a:cubicBezTo>
                    <a:pt x="305" y="8866"/>
                    <a:pt x="9030" y="141"/>
                    <a:pt x="19792" y="141"/>
                  </a:cubicBezTo>
                  <a:cubicBezTo>
                    <a:pt x="30555" y="141"/>
                    <a:pt x="39280" y="8866"/>
                    <a:pt x="39280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1214">
              <a:extLst>
                <a:ext uri="{FF2B5EF4-FFF2-40B4-BE49-F238E27FC236}">
                  <a16:creationId xmlns:a16="http://schemas.microsoft.com/office/drawing/2014/main" id="{3F01EED5-4B64-F96D-15FE-DBC85D7D5FFF}"/>
                </a:ext>
              </a:extLst>
            </p:cNvPr>
            <p:cNvSpPr/>
            <p:nvPr/>
          </p:nvSpPr>
          <p:spPr>
            <a:xfrm>
              <a:off x="3766359" y="5387613"/>
              <a:ext cx="35460" cy="35460"/>
            </a:xfrm>
            <a:custGeom>
              <a:avLst/>
              <a:gdLst>
                <a:gd name="connsiteX0" fmla="*/ 39280 w 38974"/>
                <a:gd name="connsiteY0" fmla="*/ 19628 h 38974"/>
                <a:gd name="connsiteX1" fmla="*/ 19792 w 38974"/>
                <a:gd name="connsiteY1" fmla="*/ 39115 h 38974"/>
                <a:gd name="connsiteX2" fmla="*/ 305 w 38974"/>
                <a:gd name="connsiteY2" fmla="*/ 19628 h 38974"/>
                <a:gd name="connsiteX3" fmla="*/ 19792 w 38974"/>
                <a:gd name="connsiteY3" fmla="*/ 140 h 38974"/>
                <a:gd name="connsiteX4" fmla="*/ 39280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8"/>
                  </a:moveTo>
                  <a:cubicBezTo>
                    <a:pt x="39280" y="30390"/>
                    <a:pt x="30555" y="39115"/>
                    <a:pt x="19792" y="39115"/>
                  </a:cubicBezTo>
                  <a:cubicBezTo>
                    <a:pt x="9030" y="39115"/>
                    <a:pt x="305" y="30390"/>
                    <a:pt x="305" y="19628"/>
                  </a:cubicBezTo>
                  <a:cubicBezTo>
                    <a:pt x="305" y="8865"/>
                    <a:pt x="9030" y="140"/>
                    <a:pt x="19792" y="140"/>
                  </a:cubicBezTo>
                  <a:cubicBezTo>
                    <a:pt x="30555" y="140"/>
                    <a:pt x="39280" y="8865"/>
                    <a:pt x="39280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1215">
              <a:extLst>
                <a:ext uri="{FF2B5EF4-FFF2-40B4-BE49-F238E27FC236}">
                  <a16:creationId xmlns:a16="http://schemas.microsoft.com/office/drawing/2014/main" id="{CC393E03-CFE1-02B7-1FD3-B54FF587586A}"/>
                </a:ext>
              </a:extLst>
            </p:cNvPr>
            <p:cNvSpPr/>
            <p:nvPr/>
          </p:nvSpPr>
          <p:spPr>
            <a:xfrm>
              <a:off x="3766359" y="5389875"/>
              <a:ext cx="35460" cy="35460"/>
            </a:xfrm>
            <a:custGeom>
              <a:avLst/>
              <a:gdLst>
                <a:gd name="connsiteX0" fmla="*/ 39280 w 38974"/>
                <a:gd name="connsiteY0" fmla="*/ 19628 h 38974"/>
                <a:gd name="connsiteX1" fmla="*/ 19792 w 38974"/>
                <a:gd name="connsiteY1" fmla="*/ 39116 h 38974"/>
                <a:gd name="connsiteX2" fmla="*/ 305 w 38974"/>
                <a:gd name="connsiteY2" fmla="*/ 19628 h 38974"/>
                <a:gd name="connsiteX3" fmla="*/ 19792 w 38974"/>
                <a:gd name="connsiteY3" fmla="*/ 141 h 38974"/>
                <a:gd name="connsiteX4" fmla="*/ 39280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8"/>
                  </a:moveTo>
                  <a:cubicBezTo>
                    <a:pt x="39280" y="30391"/>
                    <a:pt x="30555" y="39116"/>
                    <a:pt x="19792" y="39116"/>
                  </a:cubicBezTo>
                  <a:cubicBezTo>
                    <a:pt x="9030" y="39116"/>
                    <a:pt x="305" y="30391"/>
                    <a:pt x="305" y="19628"/>
                  </a:cubicBezTo>
                  <a:cubicBezTo>
                    <a:pt x="305" y="8865"/>
                    <a:pt x="9030" y="141"/>
                    <a:pt x="19792" y="141"/>
                  </a:cubicBezTo>
                  <a:cubicBezTo>
                    <a:pt x="30555" y="141"/>
                    <a:pt x="39280" y="8865"/>
                    <a:pt x="39280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1216">
              <a:extLst>
                <a:ext uri="{FF2B5EF4-FFF2-40B4-BE49-F238E27FC236}">
                  <a16:creationId xmlns:a16="http://schemas.microsoft.com/office/drawing/2014/main" id="{E3006E47-516E-2BB8-D885-8A6A7FB9CD0D}"/>
                </a:ext>
              </a:extLst>
            </p:cNvPr>
            <p:cNvSpPr/>
            <p:nvPr/>
          </p:nvSpPr>
          <p:spPr>
            <a:xfrm>
              <a:off x="3766359" y="5339181"/>
              <a:ext cx="35460" cy="35460"/>
            </a:xfrm>
            <a:custGeom>
              <a:avLst/>
              <a:gdLst>
                <a:gd name="connsiteX0" fmla="*/ 39280 w 38974"/>
                <a:gd name="connsiteY0" fmla="*/ 19621 h 38974"/>
                <a:gd name="connsiteX1" fmla="*/ 19792 w 38974"/>
                <a:gd name="connsiteY1" fmla="*/ 39109 h 38974"/>
                <a:gd name="connsiteX2" fmla="*/ 305 w 38974"/>
                <a:gd name="connsiteY2" fmla="*/ 19621 h 38974"/>
                <a:gd name="connsiteX3" fmla="*/ 19792 w 38974"/>
                <a:gd name="connsiteY3" fmla="*/ 134 h 38974"/>
                <a:gd name="connsiteX4" fmla="*/ 39280 w 38974"/>
                <a:gd name="connsiteY4" fmla="*/ 1962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1"/>
                  </a:moveTo>
                  <a:cubicBezTo>
                    <a:pt x="39280" y="30384"/>
                    <a:pt x="30555" y="39109"/>
                    <a:pt x="19792" y="39109"/>
                  </a:cubicBezTo>
                  <a:cubicBezTo>
                    <a:pt x="9030" y="39109"/>
                    <a:pt x="305" y="30384"/>
                    <a:pt x="305" y="19621"/>
                  </a:cubicBezTo>
                  <a:cubicBezTo>
                    <a:pt x="305" y="8859"/>
                    <a:pt x="9030" y="134"/>
                    <a:pt x="19792" y="134"/>
                  </a:cubicBezTo>
                  <a:cubicBezTo>
                    <a:pt x="30555" y="134"/>
                    <a:pt x="39280" y="8859"/>
                    <a:pt x="39280" y="1962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1217">
              <a:extLst>
                <a:ext uri="{FF2B5EF4-FFF2-40B4-BE49-F238E27FC236}">
                  <a16:creationId xmlns:a16="http://schemas.microsoft.com/office/drawing/2014/main" id="{6610D550-408C-1E27-7E51-232266914623}"/>
                </a:ext>
              </a:extLst>
            </p:cNvPr>
            <p:cNvSpPr/>
            <p:nvPr/>
          </p:nvSpPr>
          <p:spPr>
            <a:xfrm>
              <a:off x="3766359" y="5408600"/>
              <a:ext cx="35460" cy="35460"/>
            </a:xfrm>
            <a:custGeom>
              <a:avLst/>
              <a:gdLst>
                <a:gd name="connsiteX0" fmla="*/ 39280 w 38974"/>
                <a:gd name="connsiteY0" fmla="*/ 19631 h 38974"/>
                <a:gd name="connsiteX1" fmla="*/ 19792 w 38974"/>
                <a:gd name="connsiteY1" fmla="*/ 39118 h 38974"/>
                <a:gd name="connsiteX2" fmla="*/ 305 w 38974"/>
                <a:gd name="connsiteY2" fmla="*/ 19631 h 38974"/>
                <a:gd name="connsiteX3" fmla="*/ 19792 w 38974"/>
                <a:gd name="connsiteY3" fmla="*/ 143 h 38974"/>
                <a:gd name="connsiteX4" fmla="*/ 39280 w 38974"/>
                <a:gd name="connsiteY4" fmla="*/ 1963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31"/>
                  </a:moveTo>
                  <a:cubicBezTo>
                    <a:pt x="39280" y="30393"/>
                    <a:pt x="30555" y="39118"/>
                    <a:pt x="19792" y="39118"/>
                  </a:cubicBezTo>
                  <a:cubicBezTo>
                    <a:pt x="9030" y="39118"/>
                    <a:pt x="305" y="30393"/>
                    <a:pt x="305" y="19631"/>
                  </a:cubicBezTo>
                  <a:cubicBezTo>
                    <a:pt x="305" y="8868"/>
                    <a:pt x="9030" y="143"/>
                    <a:pt x="19792" y="143"/>
                  </a:cubicBezTo>
                  <a:cubicBezTo>
                    <a:pt x="30555" y="143"/>
                    <a:pt x="39280" y="8868"/>
                    <a:pt x="39280" y="1963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1218">
              <a:extLst>
                <a:ext uri="{FF2B5EF4-FFF2-40B4-BE49-F238E27FC236}">
                  <a16:creationId xmlns:a16="http://schemas.microsoft.com/office/drawing/2014/main" id="{8FA35076-AA3D-AE3E-4CCF-C96889ACB94A}"/>
                </a:ext>
              </a:extLst>
            </p:cNvPr>
            <p:cNvSpPr/>
            <p:nvPr/>
          </p:nvSpPr>
          <p:spPr>
            <a:xfrm>
              <a:off x="3766359" y="5395036"/>
              <a:ext cx="35460" cy="35460"/>
            </a:xfrm>
            <a:custGeom>
              <a:avLst/>
              <a:gdLst>
                <a:gd name="connsiteX0" fmla="*/ 39280 w 38974"/>
                <a:gd name="connsiteY0" fmla="*/ 19629 h 38974"/>
                <a:gd name="connsiteX1" fmla="*/ 19792 w 38974"/>
                <a:gd name="connsiteY1" fmla="*/ 39116 h 38974"/>
                <a:gd name="connsiteX2" fmla="*/ 305 w 38974"/>
                <a:gd name="connsiteY2" fmla="*/ 19629 h 38974"/>
                <a:gd name="connsiteX3" fmla="*/ 19792 w 38974"/>
                <a:gd name="connsiteY3" fmla="*/ 141 h 38974"/>
                <a:gd name="connsiteX4" fmla="*/ 39280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9"/>
                  </a:moveTo>
                  <a:cubicBezTo>
                    <a:pt x="39280" y="30391"/>
                    <a:pt x="30555" y="39116"/>
                    <a:pt x="19792" y="39116"/>
                  </a:cubicBezTo>
                  <a:cubicBezTo>
                    <a:pt x="9030" y="39116"/>
                    <a:pt x="305" y="30391"/>
                    <a:pt x="305" y="19629"/>
                  </a:cubicBezTo>
                  <a:cubicBezTo>
                    <a:pt x="305" y="8866"/>
                    <a:pt x="9030" y="141"/>
                    <a:pt x="19792" y="141"/>
                  </a:cubicBezTo>
                  <a:cubicBezTo>
                    <a:pt x="30555" y="141"/>
                    <a:pt x="39280" y="8866"/>
                    <a:pt x="39280" y="1962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1219">
              <a:extLst>
                <a:ext uri="{FF2B5EF4-FFF2-40B4-BE49-F238E27FC236}">
                  <a16:creationId xmlns:a16="http://schemas.microsoft.com/office/drawing/2014/main" id="{E48A71DA-2806-AA8D-81D9-41CA779B4C3C}"/>
                </a:ext>
              </a:extLst>
            </p:cNvPr>
            <p:cNvSpPr/>
            <p:nvPr/>
          </p:nvSpPr>
          <p:spPr>
            <a:xfrm>
              <a:off x="3766359" y="5336150"/>
              <a:ext cx="35460" cy="35460"/>
            </a:xfrm>
            <a:custGeom>
              <a:avLst/>
              <a:gdLst>
                <a:gd name="connsiteX0" fmla="*/ 39280 w 38974"/>
                <a:gd name="connsiteY0" fmla="*/ 19621 h 38974"/>
                <a:gd name="connsiteX1" fmla="*/ 19792 w 38974"/>
                <a:gd name="connsiteY1" fmla="*/ 39108 h 38974"/>
                <a:gd name="connsiteX2" fmla="*/ 305 w 38974"/>
                <a:gd name="connsiteY2" fmla="*/ 19621 h 38974"/>
                <a:gd name="connsiteX3" fmla="*/ 19792 w 38974"/>
                <a:gd name="connsiteY3" fmla="*/ 133 h 38974"/>
                <a:gd name="connsiteX4" fmla="*/ 39280 w 38974"/>
                <a:gd name="connsiteY4" fmla="*/ 1962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1"/>
                  </a:moveTo>
                  <a:cubicBezTo>
                    <a:pt x="39280" y="30384"/>
                    <a:pt x="30555" y="39108"/>
                    <a:pt x="19792" y="39108"/>
                  </a:cubicBezTo>
                  <a:cubicBezTo>
                    <a:pt x="9030" y="39108"/>
                    <a:pt x="305" y="30384"/>
                    <a:pt x="305" y="19621"/>
                  </a:cubicBezTo>
                  <a:cubicBezTo>
                    <a:pt x="305" y="8858"/>
                    <a:pt x="9030" y="133"/>
                    <a:pt x="19792" y="133"/>
                  </a:cubicBezTo>
                  <a:cubicBezTo>
                    <a:pt x="30555" y="133"/>
                    <a:pt x="39280" y="8858"/>
                    <a:pt x="39280" y="1962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1220">
              <a:extLst>
                <a:ext uri="{FF2B5EF4-FFF2-40B4-BE49-F238E27FC236}">
                  <a16:creationId xmlns:a16="http://schemas.microsoft.com/office/drawing/2014/main" id="{7F294386-3423-6A77-CAAA-05E0DA9C4B89}"/>
                </a:ext>
              </a:extLst>
            </p:cNvPr>
            <p:cNvSpPr/>
            <p:nvPr/>
          </p:nvSpPr>
          <p:spPr>
            <a:xfrm>
              <a:off x="3766359" y="5404926"/>
              <a:ext cx="35460" cy="35460"/>
            </a:xfrm>
            <a:custGeom>
              <a:avLst/>
              <a:gdLst>
                <a:gd name="connsiteX0" fmla="*/ 39280 w 38974"/>
                <a:gd name="connsiteY0" fmla="*/ 19630 h 38974"/>
                <a:gd name="connsiteX1" fmla="*/ 19792 w 38974"/>
                <a:gd name="connsiteY1" fmla="*/ 39118 h 38974"/>
                <a:gd name="connsiteX2" fmla="*/ 305 w 38974"/>
                <a:gd name="connsiteY2" fmla="*/ 19630 h 38974"/>
                <a:gd name="connsiteX3" fmla="*/ 19792 w 38974"/>
                <a:gd name="connsiteY3" fmla="*/ 143 h 38974"/>
                <a:gd name="connsiteX4" fmla="*/ 39280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30"/>
                  </a:moveTo>
                  <a:cubicBezTo>
                    <a:pt x="39280" y="30393"/>
                    <a:pt x="30555" y="39118"/>
                    <a:pt x="19792" y="39118"/>
                  </a:cubicBezTo>
                  <a:cubicBezTo>
                    <a:pt x="9030" y="39118"/>
                    <a:pt x="305" y="30393"/>
                    <a:pt x="305" y="19630"/>
                  </a:cubicBezTo>
                  <a:cubicBezTo>
                    <a:pt x="305" y="8867"/>
                    <a:pt x="9030" y="143"/>
                    <a:pt x="19792" y="143"/>
                  </a:cubicBezTo>
                  <a:cubicBezTo>
                    <a:pt x="30555" y="143"/>
                    <a:pt x="39280" y="8867"/>
                    <a:pt x="39280" y="1963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1221">
              <a:extLst>
                <a:ext uri="{FF2B5EF4-FFF2-40B4-BE49-F238E27FC236}">
                  <a16:creationId xmlns:a16="http://schemas.microsoft.com/office/drawing/2014/main" id="{3DBA806D-46DD-338D-314E-3A6A9F264B05}"/>
                </a:ext>
              </a:extLst>
            </p:cNvPr>
            <p:cNvSpPr/>
            <p:nvPr/>
          </p:nvSpPr>
          <p:spPr>
            <a:xfrm>
              <a:off x="3766359" y="5391702"/>
              <a:ext cx="35460" cy="35460"/>
            </a:xfrm>
            <a:custGeom>
              <a:avLst/>
              <a:gdLst>
                <a:gd name="connsiteX0" fmla="*/ 39280 w 38974"/>
                <a:gd name="connsiteY0" fmla="*/ 19628 h 38974"/>
                <a:gd name="connsiteX1" fmla="*/ 19792 w 38974"/>
                <a:gd name="connsiteY1" fmla="*/ 39116 h 38974"/>
                <a:gd name="connsiteX2" fmla="*/ 305 w 38974"/>
                <a:gd name="connsiteY2" fmla="*/ 19628 h 38974"/>
                <a:gd name="connsiteX3" fmla="*/ 19792 w 38974"/>
                <a:gd name="connsiteY3" fmla="*/ 141 h 38974"/>
                <a:gd name="connsiteX4" fmla="*/ 39280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8"/>
                  </a:moveTo>
                  <a:cubicBezTo>
                    <a:pt x="39280" y="30391"/>
                    <a:pt x="30555" y="39116"/>
                    <a:pt x="19792" y="39116"/>
                  </a:cubicBezTo>
                  <a:cubicBezTo>
                    <a:pt x="9030" y="39116"/>
                    <a:pt x="305" y="30391"/>
                    <a:pt x="305" y="19628"/>
                  </a:cubicBezTo>
                  <a:cubicBezTo>
                    <a:pt x="305" y="8866"/>
                    <a:pt x="9030" y="141"/>
                    <a:pt x="19792" y="141"/>
                  </a:cubicBezTo>
                  <a:cubicBezTo>
                    <a:pt x="30555" y="141"/>
                    <a:pt x="39280" y="8866"/>
                    <a:pt x="39280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1222">
              <a:extLst>
                <a:ext uri="{FF2B5EF4-FFF2-40B4-BE49-F238E27FC236}">
                  <a16:creationId xmlns:a16="http://schemas.microsoft.com/office/drawing/2014/main" id="{33AC3B30-E049-E381-D88B-C60BBE750D34}"/>
                </a:ext>
              </a:extLst>
            </p:cNvPr>
            <p:cNvSpPr/>
            <p:nvPr/>
          </p:nvSpPr>
          <p:spPr>
            <a:xfrm>
              <a:off x="3766359" y="5384731"/>
              <a:ext cx="35460" cy="35460"/>
            </a:xfrm>
            <a:custGeom>
              <a:avLst/>
              <a:gdLst>
                <a:gd name="connsiteX0" fmla="*/ 39280 w 38974"/>
                <a:gd name="connsiteY0" fmla="*/ 19627 h 38974"/>
                <a:gd name="connsiteX1" fmla="*/ 19792 w 38974"/>
                <a:gd name="connsiteY1" fmla="*/ 39115 h 38974"/>
                <a:gd name="connsiteX2" fmla="*/ 305 w 38974"/>
                <a:gd name="connsiteY2" fmla="*/ 19627 h 38974"/>
                <a:gd name="connsiteX3" fmla="*/ 19792 w 38974"/>
                <a:gd name="connsiteY3" fmla="*/ 140 h 38974"/>
                <a:gd name="connsiteX4" fmla="*/ 39280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7"/>
                  </a:moveTo>
                  <a:cubicBezTo>
                    <a:pt x="39280" y="30390"/>
                    <a:pt x="30555" y="39115"/>
                    <a:pt x="19792" y="39115"/>
                  </a:cubicBezTo>
                  <a:cubicBezTo>
                    <a:pt x="9030" y="39115"/>
                    <a:pt x="305" y="30390"/>
                    <a:pt x="305" y="19627"/>
                  </a:cubicBezTo>
                  <a:cubicBezTo>
                    <a:pt x="305" y="8865"/>
                    <a:pt x="9030" y="140"/>
                    <a:pt x="19792" y="140"/>
                  </a:cubicBezTo>
                  <a:cubicBezTo>
                    <a:pt x="30555" y="140"/>
                    <a:pt x="39280" y="8865"/>
                    <a:pt x="39280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1223">
              <a:extLst>
                <a:ext uri="{FF2B5EF4-FFF2-40B4-BE49-F238E27FC236}">
                  <a16:creationId xmlns:a16="http://schemas.microsoft.com/office/drawing/2014/main" id="{33E73030-CE2B-E56A-4203-A3BAEB977717}"/>
                </a:ext>
              </a:extLst>
            </p:cNvPr>
            <p:cNvSpPr/>
            <p:nvPr/>
          </p:nvSpPr>
          <p:spPr>
            <a:xfrm>
              <a:off x="4055136" y="5387620"/>
              <a:ext cx="35460" cy="35460"/>
            </a:xfrm>
            <a:custGeom>
              <a:avLst/>
              <a:gdLst>
                <a:gd name="connsiteX0" fmla="*/ 39318 w 38974"/>
                <a:gd name="connsiteY0" fmla="*/ 19628 h 38974"/>
                <a:gd name="connsiteX1" fmla="*/ 19831 w 38974"/>
                <a:gd name="connsiteY1" fmla="*/ 39115 h 38974"/>
                <a:gd name="connsiteX2" fmla="*/ 343 w 38974"/>
                <a:gd name="connsiteY2" fmla="*/ 19628 h 38974"/>
                <a:gd name="connsiteX3" fmla="*/ 19831 w 38974"/>
                <a:gd name="connsiteY3" fmla="*/ 140 h 38974"/>
                <a:gd name="connsiteX4" fmla="*/ 39318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8"/>
                  </a:moveTo>
                  <a:cubicBezTo>
                    <a:pt x="39318" y="30390"/>
                    <a:pt x="30593" y="39115"/>
                    <a:pt x="19831" y="39115"/>
                  </a:cubicBezTo>
                  <a:cubicBezTo>
                    <a:pt x="9068" y="39115"/>
                    <a:pt x="343" y="30390"/>
                    <a:pt x="343" y="19628"/>
                  </a:cubicBezTo>
                  <a:cubicBezTo>
                    <a:pt x="343" y="8865"/>
                    <a:pt x="9068" y="140"/>
                    <a:pt x="19831" y="140"/>
                  </a:cubicBezTo>
                  <a:cubicBezTo>
                    <a:pt x="30593" y="140"/>
                    <a:pt x="39318" y="8865"/>
                    <a:pt x="39318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1224">
              <a:extLst>
                <a:ext uri="{FF2B5EF4-FFF2-40B4-BE49-F238E27FC236}">
                  <a16:creationId xmlns:a16="http://schemas.microsoft.com/office/drawing/2014/main" id="{D62D6786-6AA5-EEEE-D1AB-59916C716063}"/>
                </a:ext>
              </a:extLst>
            </p:cNvPr>
            <p:cNvSpPr/>
            <p:nvPr/>
          </p:nvSpPr>
          <p:spPr>
            <a:xfrm>
              <a:off x="4055136" y="5383031"/>
              <a:ext cx="35460" cy="35460"/>
            </a:xfrm>
            <a:custGeom>
              <a:avLst/>
              <a:gdLst>
                <a:gd name="connsiteX0" fmla="*/ 39318 w 38974"/>
                <a:gd name="connsiteY0" fmla="*/ 19627 h 38974"/>
                <a:gd name="connsiteX1" fmla="*/ 19831 w 38974"/>
                <a:gd name="connsiteY1" fmla="*/ 39115 h 38974"/>
                <a:gd name="connsiteX2" fmla="*/ 343 w 38974"/>
                <a:gd name="connsiteY2" fmla="*/ 19627 h 38974"/>
                <a:gd name="connsiteX3" fmla="*/ 19831 w 38974"/>
                <a:gd name="connsiteY3" fmla="*/ 140 h 38974"/>
                <a:gd name="connsiteX4" fmla="*/ 39318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7"/>
                  </a:moveTo>
                  <a:cubicBezTo>
                    <a:pt x="39318" y="30390"/>
                    <a:pt x="30593" y="39115"/>
                    <a:pt x="19831" y="39115"/>
                  </a:cubicBezTo>
                  <a:cubicBezTo>
                    <a:pt x="9068" y="39115"/>
                    <a:pt x="343" y="30390"/>
                    <a:pt x="343" y="19627"/>
                  </a:cubicBezTo>
                  <a:cubicBezTo>
                    <a:pt x="343" y="8865"/>
                    <a:pt x="9068" y="140"/>
                    <a:pt x="19831" y="140"/>
                  </a:cubicBezTo>
                  <a:cubicBezTo>
                    <a:pt x="30593" y="140"/>
                    <a:pt x="39318" y="8865"/>
                    <a:pt x="39318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1225">
              <a:extLst>
                <a:ext uri="{FF2B5EF4-FFF2-40B4-BE49-F238E27FC236}">
                  <a16:creationId xmlns:a16="http://schemas.microsoft.com/office/drawing/2014/main" id="{65925885-300B-9237-BC77-AFAC8782A3D1}"/>
                </a:ext>
              </a:extLst>
            </p:cNvPr>
            <p:cNvSpPr/>
            <p:nvPr/>
          </p:nvSpPr>
          <p:spPr>
            <a:xfrm>
              <a:off x="4055136" y="5387534"/>
              <a:ext cx="35460" cy="35460"/>
            </a:xfrm>
            <a:custGeom>
              <a:avLst/>
              <a:gdLst>
                <a:gd name="connsiteX0" fmla="*/ 39318 w 38974"/>
                <a:gd name="connsiteY0" fmla="*/ 19628 h 38974"/>
                <a:gd name="connsiteX1" fmla="*/ 19831 w 38974"/>
                <a:gd name="connsiteY1" fmla="*/ 39115 h 38974"/>
                <a:gd name="connsiteX2" fmla="*/ 343 w 38974"/>
                <a:gd name="connsiteY2" fmla="*/ 19628 h 38974"/>
                <a:gd name="connsiteX3" fmla="*/ 19831 w 38974"/>
                <a:gd name="connsiteY3" fmla="*/ 140 h 38974"/>
                <a:gd name="connsiteX4" fmla="*/ 39318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8"/>
                  </a:moveTo>
                  <a:cubicBezTo>
                    <a:pt x="39318" y="30390"/>
                    <a:pt x="30593" y="39115"/>
                    <a:pt x="19831" y="39115"/>
                  </a:cubicBezTo>
                  <a:cubicBezTo>
                    <a:pt x="9068" y="39115"/>
                    <a:pt x="343" y="30390"/>
                    <a:pt x="343" y="19628"/>
                  </a:cubicBezTo>
                  <a:cubicBezTo>
                    <a:pt x="343" y="8865"/>
                    <a:pt x="9068" y="140"/>
                    <a:pt x="19831" y="140"/>
                  </a:cubicBezTo>
                  <a:cubicBezTo>
                    <a:pt x="30593" y="140"/>
                    <a:pt x="39318" y="8865"/>
                    <a:pt x="39318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1226">
              <a:extLst>
                <a:ext uri="{FF2B5EF4-FFF2-40B4-BE49-F238E27FC236}">
                  <a16:creationId xmlns:a16="http://schemas.microsoft.com/office/drawing/2014/main" id="{00FB74AD-B25A-F541-2151-B2572EC9A765}"/>
                </a:ext>
              </a:extLst>
            </p:cNvPr>
            <p:cNvSpPr/>
            <p:nvPr/>
          </p:nvSpPr>
          <p:spPr>
            <a:xfrm>
              <a:off x="4055136" y="5378697"/>
              <a:ext cx="35460" cy="35460"/>
            </a:xfrm>
            <a:custGeom>
              <a:avLst/>
              <a:gdLst>
                <a:gd name="connsiteX0" fmla="*/ 39318 w 38974"/>
                <a:gd name="connsiteY0" fmla="*/ 19627 h 38974"/>
                <a:gd name="connsiteX1" fmla="*/ 19831 w 38974"/>
                <a:gd name="connsiteY1" fmla="*/ 39114 h 38974"/>
                <a:gd name="connsiteX2" fmla="*/ 343 w 38974"/>
                <a:gd name="connsiteY2" fmla="*/ 19627 h 38974"/>
                <a:gd name="connsiteX3" fmla="*/ 19831 w 38974"/>
                <a:gd name="connsiteY3" fmla="*/ 139 h 38974"/>
                <a:gd name="connsiteX4" fmla="*/ 39318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7"/>
                  </a:moveTo>
                  <a:cubicBezTo>
                    <a:pt x="39318" y="30389"/>
                    <a:pt x="30593" y="39114"/>
                    <a:pt x="19831" y="39114"/>
                  </a:cubicBezTo>
                  <a:cubicBezTo>
                    <a:pt x="9068" y="39114"/>
                    <a:pt x="343" y="30389"/>
                    <a:pt x="343" y="19627"/>
                  </a:cubicBezTo>
                  <a:cubicBezTo>
                    <a:pt x="343" y="8864"/>
                    <a:pt x="9068" y="139"/>
                    <a:pt x="19831" y="139"/>
                  </a:cubicBezTo>
                  <a:cubicBezTo>
                    <a:pt x="30593" y="139"/>
                    <a:pt x="39318" y="8864"/>
                    <a:pt x="39318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1227">
              <a:extLst>
                <a:ext uri="{FF2B5EF4-FFF2-40B4-BE49-F238E27FC236}">
                  <a16:creationId xmlns:a16="http://schemas.microsoft.com/office/drawing/2014/main" id="{4CA29416-D441-8546-00FC-766ABB9CE6B8}"/>
                </a:ext>
              </a:extLst>
            </p:cNvPr>
            <p:cNvSpPr/>
            <p:nvPr/>
          </p:nvSpPr>
          <p:spPr>
            <a:xfrm>
              <a:off x="4055136" y="5371092"/>
              <a:ext cx="35460" cy="35460"/>
            </a:xfrm>
            <a:custGeom>
              <a:avLst/>
              <a:gdLst>
                <a:gd name="connsiteX0" fmla="*/ 39318 w 38974"/>
                <a:gd name="connsiteY0" fmla="*/ 19626 h 38974"/>
                <a:gd name="connsiteX1" fmla="*/ 19831 w 38974"/>
                <a:gd name="connsiteY1" fmla="*/ 39113 h 38974"/>
                <a:gd name="connsiteX2" fmla="*/ 343 w 38974"/>
                <a:gd name="connsiteY2" fmla="*/ 19626 h 38974"/>
                <a:gd name="connsiteX3" fmla="*/ 19831 w 38974"/>
                <a:gd name="connsiteY3" fmla="*/ 138 h 38974"/>
                <a:gd name="connsiteX4" fmla="*/ 39318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6"/>
                  </a:moveTo>
                  <a:cubicBezTo>
                    <a:pt x="39318" y="30388"/>
                    <a:pt x="30593" y="39113"/>
                    <a:pt x="19831" y="39113"/>
                  </a:cubicBezTo>
                  <a:cubicBezTo>
                    <a:pt x="9068" y="39113"/>
                    <a:pt x="343" y="30388"/>
                    <a:pt x="343" y="19626"/>
                  </a:cubicBezTo>
                  <a:cubicBezTo>
                    <a:pt x="343" y="8863"/>
                    <a:pt x="9068" y="138"/>
                    <a:pt x="19831" y="138"/>
                  </a:cubicBezTo>
                  <a:cubicBezTo>
                    <a:pt x="30593" y="138"/>
                    <a:pt x="39318" y="8863"/>
                    <a:pt x="39318" y="1962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1228">
              <a:extLst>
                <a:ext uri="{FF2B5EF4-FFF2-40B4-BE49-F238E27FC236}">
                  <a16:creationId xmlns:a16="http://schemas.microsoft.com/office/drawing/2014/main" id="{DBD9E2DC-9F3E-A792-758F-5D7CE7E50DA1}"/>
                </a:ext>
              </a:extLst>
            </p:cNvPr>
            <p:cNvSpPr/>
            <p:nvPr/>
          </p:nvSpPr>
          <p:spPr>
            <a:xfrm>
              <a:off x="4055136" y="5378332"/>
              <a:ext cx="35460" cy="35460"/>
            </a:xfrm>
            <a:custGeom>
              <a:avLst/>
              <a:gdLst>
                <a:gd name="connsiteX0" fmla="*/ 39318 w 38974"/>
                <a:gd name="connsiteY0" fmla="*/ 19627 h 38974"/>
                <a:gd name="connsiteX1" fmla="*/ 19831 w 38974"/>
                <a:gd name="connsiteY1" fmla="*/ 39114 h 38974"/>
                <a:gd name="connsiteX2" fmla="*/ 343 w 38974"/>
                <a:gd name="connsiteY2" fmla="*/ 19627 h 38974"/>
                <a:gd name="connsiteX3" fmla="*/ 19831 w 38974"/>
                <a:gd name="connsiteY3" fmla="*/ 139 h 38974"/>
                <a:gd name="connsiteX4" fmla="*/ 39318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7"/>
                  </a:moveTo>
                  <a:cubicBezTo>
                    <a:pt x="39318" y="30389"/>
                    <a:pt x="30593" y="39114"/>
                    <a:pt x="19831" y="39114"/>
                  </a:cubicBezTo>
                  <a:cubicBezTo>
                    <a:pt x="9068" y="39114"/>
                    <a:pt x="343" y="30389"/>
                    <a:pt x="343" y="19627"/>
                  </a:cubicBezTo>
                  <a:cubicBezTo>
                    <a:pt x="343" y="8864"/>
                    <a:pt x="9068" y="139"/>
                    <a:pt x="19831" y="139"/>
                  </a:cubicBezTo>
                  <a:cubicBezTo>
                    <a:pt x="30593" y="139"/>
                    <a:pt x="39318" y="8864"/>
                    <a:pt x="39318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1229">
              <a:extLst>
                <a:ext uri="{FF2B5EF4-FFF2-40B4-BE49-F238E27FC236}">
                  <a16:creationId xmlns:a16="http://schemas.microsoft.com/office/drawing/2014/main" id="{07C46BC3-50CE-F581-7989-A8F02BA54664}"/>
                </a:ext>
              </a:extLst>
            </p:cNvPr>
            <p:cNvSpPr/>
            <p:nvPr/>
          </p:nvSpPr>
          <p:spPr>
            <a:xfrm>
              <a:off x="4055136" y="5385146"/>
              <a:ext cx="35460" cy="35460"/>
            </a:xfrm>
            <a:custGeom>
              <a:avLst/>
              <a:gdLst>
                <a:gd name="connsiteX0" fmla="*/ 39318 w 38974"/>
                <a:gd name="connsiteY0" fmla="*/ 19628 h 38974"/>
                <a:gd name="connsiteX1" fmla="*/ 19831 w 38974"/>
                <a:gd name="connsiteY1" fmla="*/ 39115 h 38974"/>
                <a:gd name="connsiteX2" fmla="*/ 343 w 38974"/>
                <a:gd name="connsiteY2" fmla="*/ 19628 h 38974"/>
                <a:gd name="connsiteX3" fmla="*/ 19831 w 38974"/>
                <a:gd name="connsiteY3" fmla="*/ 140 h 38974"/>
                <a:gd name="connsiteX4" fmla="*/ 39318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8"/>
                  </a:moveTo>
                  <a:cubicBezTo>
                    <a:pt x="39318" y="30390"/>
                    <a:pt x="30593" y="39115"/>
                    <a:pt x="19831" y="39115"/>
                  </a:cubicBezTo>
                  <a:cubicBezTo>
                    <a:pt x="9068" y="39115"/>
                    <a:pt x="343" y="30390"/>
                    <a:pt x="343" y="19628"/>
                  </a:cubicBezTo>
                  <a:cubicBezTo>
                    <a:pt x="343" y="8865"/>
                    <a:pt x="9068" y="140"/>
                    <a:pt x="19831" y="140"/>
                  </a:cubicBezTo>
                  <a:cubicBezTo>
                    <a:pt x="30593" y="140"/>
                    <a:pt x="39318" y="8865"/>
                    <a:pt x="39318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1230">
              <a:extLst>
                <a:ext uri="{FF2B5EF4-FFF2-40B4-BE49-F238E27FC236}">
                  <a16:creationId xmlns:a16="http://schemas.microsoft.com/office/drawing/2014/main" id="{D4AC0EEA-04F4-C293-5BB3-96B3D0D5F3F5}"/>
                </a:ext>
              </a:extLst>
            </p:cNvPr>
            <p:cNvSpPr/>
            <p:nvPr/>
          </p:nvSpPr>
          <p:spPr>
            <a:xfrm>
              <a:off x="4055136" y="5382308"/>
              <a:ext cx="35460" cy="35460"/>
            </a:xfrm>
            <a:custGeom>
              <a:avLst/>
              <a:gdLst>
                <a:gd name="connsiteX0" fmla="*/ 39318 w 38974"/>
                <a:gd name="connsiteY0" fmla="*/ 19627 h 38974"/>
                <a:gd name="connsiteX1" fmla="*/ 19831 w 38974"/>
                <a:gd name="connsiteY1" fmla="*/ 39115 h 38974"/>
                <a:gd name="connsiteX2" fmla="*/ 343 w 38974"/>
                <a:gd name="connsiteY2" fmla="*/ 19627 h 38974"/>
                <a:gd name="connsiteX3" fmla="*/ 19831 w 38974"/>
                <a:gd name="connsiteY3" fmla="*/ 140 h 38974"/>
                <a:gd name="connsiteX4" fmla="*/ 39318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7"/>
                  </a:moveTo>
                  <a:cubicBezTo>
                    <a:pt x="39318" y="30390"/>
                    <a:pt x="30593" y="39115"/>
                    <a:pt x="19831" y="39115"/>
                  </a:cubicBezTo>
                  <a:cubicBezTo>
                    <a:pt x="9068" y="39115"/>
                    <a:pt x="343" y="30390"/>
                    <a:pt x="343" y="19627"/>
                  </a:cubicBezTo>
                  <a:cubicBezTo>
                    <a:pt x="343" y="8864"/>
                    <a:pt x="9068" y="140"/>
                    <a:pt x="19831" y="140"/>
                  </a:cubicBezTo>
                  <a:cubicBezTo>
                    <a:pt x="30593" y="140"/>
                    <a:pt x="39318" y="8864"/>
                    <a:pt x="39318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1231">
              <a:extLst>
                <a:ext uri="{FF2B5EF4-FFF2-40B4-BE49-F238E27FC236}">
                  <a16:creationId xmlns:a16="http://schemas.microsoft.com/office/drawing/2014/main" id="{8F973A1A-9522-EAC8-F1D4-35112E773573}"/>
                </a:ext>
              </a:extLst>
            </p:cNvPr>
            <p:cNvSpPr/>
            <p:nvPr/>
          </p:nvSpPr>
          <p:spPr>
            <a:xfrm>
              <a:off x="4055136" y="5366959"/>
              <a:ext cx="35460" cy="35460"/>
            </a:xfrm>
            <a:custGeom>
              <a:avLst/>
              <a:gdLst>
                <a:gd name="connsiteX0" fmla="*/ 39318 w 38974"/>
                <a:gd name="connsiteY0" fmla="*/ 19625 h 38974"/>
                <a:gd name="connsiteX1" fmla="*/ 19831 w 38974"/>
                <a:gd name="connsiteY1" fmla="*/ 39113 h 38974"/>
                <a:gd name="connsiteX2" fmla="*/ 343 w 38974"/>
                <a:gd name="connsiteY2" fmla="*/ 19625 h 38974"/>
                <a:gd name="connsiteX3" fmla="*/ 19831 w 38974"/>
                <a:gd name="connsiteY3" fmla="*/ 138 h 38974"/>
                <a:gd name="connsiteX4" fmla="*/ 39318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5"/>
                  </a:moveTo>
                  <a:cubicBezTo>
                    <a:pt x="39318" y="30388"/>
                    <a:pt x="30593" y="39113"/>
                    <a:pt x="19831" y="39113"/>
                  </a:cubicBezTo>
                  <a:cubicBezTo>
                    <a:pt x="9068" y="39113"/>
                    <a:pt x="343" y="30388"/>
                    <a:pt x="343" y="19625"/>
                  </a:cubicBezTo>
                  <a:cubicBezTo>
                    <a:pt x="343" y="8862"/>
                    <a:pt x="9068" y="138"/>
                    <a:pt x="19831" y="138"/>
                  </a:cubicBezTo>
                  <a:cubicBezTo>
                    <a:pt x="30593" y="138"/>
                    <a:pt x="39318" y="8862"/>
                    <a:pt x="39318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1232">
              <a:extLst>
                <a:ext uri="{FF2B5EF4-FFF2-40B4-BE49-F238E27FC236}">
                  <a16:creationId xmlns:a16="http://schemas.microsoft.com/office/drawing/2014/main" id="{7A9D268E-5741-6DBD-FBD2-F6C08D1E9675}"/>
                </a:ext>
              </a:extLst>
            </p:cNvPr>
            <p:cNvSpPr/>
            <p:nvPr/>
          </p:nvSpPr>
          <p:spPr>
            <a:xfrm>
              <a:off x="4055136" y="5385131"/>
              <a:ext cx="35460" cy="35460"/>
            </a:xfrm>
            <a:custGeom>
              <a:avLst/>
              <a:gdLst>
                <a:gd name="connsiteX0" fmla="*/ 39318 w 38974"/>
                <a:gd name="connsiteY0" fmla="*/ 19628 h 38974"/>
                <a:gd name="connsiteX1" fmla="*/ 19831 w 38974"/>
                <a:gd name="connsiteY1" fmla="*/ 39115 h 38974"/>
                <a:gd name="connsiteX2" fmla="*/ 343 w 38974"/>
                <a:gd name="connsiteY2" fmla="*/ 19628 h 38974"/>
                <a:gd name="connsiteX3" fmla="*/ 19831 w 38974"/>
                <a:gd name="connsiteY3" fmla="*/ 140 h 38974"/>
                <a:gd name="connsiteX4" fmla="*/ 39318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8"/>
                  </a:moveTo>
                  <a:cubicBezTo>
                    <a:pt x="39318" y="30390"/>
                    <a:pt x="30593" y="39115"/>
                    <a:pt x="19831" y="39115"/>
                  </a:cubicBezTo>
                  <a:cubicBezTo>
                    <a:pt x="9068" y="39115"/>
                    <a:pt x="343" y="30390"/>
                    <a:pt x="343" y="19628"/>
                  </a:cubicBezTo>
                  <a:cubicBezTo>
                    <a:pt x="343" y="8865"/>
                    <a:pt x="9068" y="140"/>
                    <a:pt x="19831" y="140"/>
                  </a:cubicBezTo>
                  <a:cubicBezTo>
                    <a:pt x="30593" y="140"/>
                    <a:pt x="39318" y="8865"/>
                    <a:pt x="39318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1233">
              <a:extLst>
                <a:ext uri="{FF2B5EF4-FFF2-40B4-BE49-F238E27FC236}">
                  <a16:creationId xmlns:a16="http://schemas.microsoft.com/office/drawing/2014/main" id="{104EC3F6-5150-52BD-3A6A-9559ECF31E7D}"/>
                </a:ext>
              </a:extLst>
            </p:cNvPr>
            <p:cNvSpPr/>
            <p:nvPr/>
          </p:nvSpPr>
          <p:spPr>
            <a:xfrm>
              <a:off x="4324661" y="5321637"/>
              <a:ext cx="35460" cy="35460"/>
            </a:xfrm>
            <a:custGeom>
              <a:avLst/>
              <a:gdLst>
                <a:gd name="connsiteX0" fmla="*/ 39354 w 38974"/>
                <a:gd name="connsiteY0" fmla="*/ 19619 h 38974"/>
                <a:gd name="connsiteX1" fmla="*/ 19866 w 38974"/>
                <a:gd name="connsiteY1" fmla="*/ 39107 h 38974"/>
                <a:gd name="connsiteX2" fmla="*/ 379 w 38974"/>
                <a:gd name="connsiteY2" fmla="*/ 19619 h 38974"/>
                <a:gd name="connsiteX3" fmla="*/ 19866 w 38974"/>
                <a:gd name="connsiteY3" fmla="*/ 132 h 38974"/>
                <a:gd name="connsiteX4" fmla="*/ 39354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9"/>
                  </a:moveTo>
                  <a:cubicBezTo>
                    <a:pt x="39354" y="30382"/>
                    <a:pt x="30629" y="39107"/>
                    <a:pt x="19866" y="39107"/>
                  </a:cubicBezTo>
                  <a:cubicBezTo>
                    <a:pt x="9104" y="39107"/>
                    <a:pt x="379" y="30382"/>
                    <a:pt x="379" y="19619"/>
                  </a:cubicBezTo>
                  <a:cubicBezTo>
                    <a:pt x="379" y="8856"/>
                    <a:pt x="9104" y="132"/>
                    <a:pt x="19866" y="132"/>
                  </a:cubicBezTo>
                  <a:cubicBezTo>
                    <a:pt x="30629" y="132"/>
                    <a:pt x="39354" y="8856"/>
                    <a:pt x="39354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1234">
              <a:extLst>
                <a:ext uri="{FF2B5EF4-FFF2-40B4-BE49-F238E27FC236}">
                  <a16:creationId xmlns:a16="http://schemas.microsoft.com/office/drawing/2014/main" id="{25E1D61C-88FD-13BB-A2BC-183A277B1D3F}"/>
                </a:ext>
              </a:extLst>
            </p:cNvPr>
            <p:cNvSpPr/>
            <p:nvPr/>
          </p:nvSpPr>
          <p:spPr>
            <a:xfrm>
              <a:off x="4324661" y="5317486"/>
              <a:ext cx="35460" cy="35460"/>
            </a:xfrm>
            <a:custGeom>
              <a:avLst/>
              <a:gdLst>
                <a:gd name="connsiteX0" fmla="*/ 39354 w 38974"/>
                <a:gd name="connsiteY0" fmla="*/ 19619 h 38974"/>
                <a:gd name="connsiteX1" fmla="*/ 19866 w 38974"/>
                <a:gd name="connsiteY1" fmla="*/ 39106 h 38974"/>
                <a:gd name="connsiteX2" fmla="*/ 379 w 38974"/>
                <a:gd name="connsiteY2" fmla="*/ 19619 h 38974"/>
                <a:gd name="connsiteX3" fmla="*/ 19866 w 38974"/>
                <a:gd name="connsiteY3" fmla="*/ 131 h 38974"/>
                <a:gd name="connsiteX4" fmla="*/ 39354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9"/>
                  </a:moveTo>
                  <a:cubicBezTo>
                    <a:pt x="39354" y="30381"/>
                    <a:pt x="30629" y="39106"/>
                    <a:pt x="19866" y="39106"/>
                  </a:cubicBezTo>
                  <a:cubicBezTo>
                    <a:pt x="9104" y="39106"/>
                    <a:pt x="379" y="30381"/>
                    <a:pt x="379" y="19619"/>
                  </a:cubicBezTo>
                  <a:cubicBezTo>
                    <a:pt x="379" y="8856"/>
                    <a:pt x="9104" y="131"/>
                    <a:pt x="19866" y="131"/>
                  </a:cubicBezTo>
                  <a:cubicBezTo>
                    <a:pt x="30629" y="131"/>
                    <a:pt x="39354" y="8856"/>
                    <a:pt x="39354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1235">
              <a:extLst>
                <a:ext uri="{FF2B5EF4-FFF2-40B4-BE49-F238E27FC236}">
                  <a16:creationId xmlns:a16="http://schemas.microsoft.com/office/drawing/2014/main" id="{2E745604-86E1-7FBD-7064-4AE5B60C921B}"/>
                </a:ext>
              </a:extLst>
            </p:cNvPr>
            <p:cNvSpPr/>
            <p:nvPr/>
          </p:nvSpPr>
          <p:spPr>
            <a:xfrm>
              <a:off x="4324661" y="5320981"/>
              <a:ext cx="35460" cy="35460"/>
            </a:xfrm>
            <a:custGeom>
              <a:avLst/>
              <a:gdLst>
                <a:gd name="connsiteX0" fmla="*/ 39354 w 38974"/>
                <a:gd name="connsiteY0" fmla="*/ 19619 h 38974"/>
                <a:gd name="connsiteX1" fmla="*/ 19866 w 38974"/>
                <a:gd name="connsiteY1" fmla="*/ 39106 h 38974"/>
                <a:gd name="connsiteX2" fmla="*/ 379 w 38974"/>
                <a:gd name="connsiteY2" fmla="*/ 19619 h 38974"/>
                <a:gd name="connsiteX3" fmla="*/ 19866 w 38974"/>
                <a:gd name="connsiteY3" fmla="*/ 131 h 38974"/>
                <a:gd name="connsiteX4" fmla="*/ 39354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9"/>
                  </a:moveTo>
                  <a:cubicBezTo>
                    <a:pt x="39354" y="30382"/>
                    <a:pt x="30629" y="39106"/>
                    <a:pt x="19866" y="39106"/>
                  </a:cubicBezTo>
                  <a:cubicBezTo>
                    <a:pt x="9104" y="39106"/>
                    <a:pt x="379" y="30382"/>
                    <a:pt x="379" y="19619"/>
                  </a:cubicBezTo>
                  <a:cubicBezTo>
                    <a:pt x="379" y="8856"/>
                    <a:pt x="9104" y="131"/>
                    <a:pt x="19866" y="131"/>
                  </a:cubicBezTo>
                  <a:cubicBezTo>
                    <a:pt x="30629" y="131"/>
                    <a:pt x="39354" y="8856"/>
                    <a:pt x="39354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1236">
              <a:extLst>
                <a:ext uri="{FF2B5EF4-FFF2-40B4-BE49-F238E27FC236}">
                  <a16:creationId xmlns:a16="http://schemas.microsoft.com/office/drawing/2014/main" id="{C551FB76-6641-7067-1310-DCF5ABD3A4AF}"/>
                </a:ext>
              </a:extLst>
            </p:cNvPr>
            <p:cNvSpPr/>
            <p:nvPr/>
          </p:nvSpPr>
          <p:spPr>
            <a:xfrm>
              <a:off x="4324661" y="5322489"/>
              <a:ext cx="35460" cy="35460"/>
            </a:xfrm>
            <a:custGeom>
              <a:avLst/>
              <a:gdLst>
                <a:gd name="connsiteX0" fmla="*/ 39354 w 38974"/>
                <a:gd name="connsiteY0" fmla="*/ 19619 h 38974"/>
                <a:gd name="connsiteX1" fmla="*/ 19866 w 38974"/>
                <a:gd name="connsiteY1" fmla="*/ 39107 h 38974"/>
                <a:gd name="connsiteX2" fmla="*/ 379 w 38974"/>
                <a:gd name="connsiteY2" fmla="*/ 19619 h 38974"/>
                <a:gd name="connsiteX3" fmla="*/ 19866 w 38974"/>
                <a:gd name="connsiteY3" fmla="*/ 132 h 38974"/>
                <a:gd name="connsiteX4" fmla="*/ 39354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9"/>
                  </a:moveTo>
                  <a:cubicBezTo>
                    <a:pt x="39354" y="30382"/>
                    <a:pt x="30629" y="39107"/>
                    <a:pt x="19866" y="39107"/>
                  </a:cubicBezTo>
                  <a:cubicBezTo>
                    <a:pt x="9104" y="39107"/>
                    <a:pt x="379" y="30382"/>
                    <a:pt x="379" y="19619"/>
                  </a:cubicBezTo>
                  <a:cubicBezTo>
                    <a:pt x="379" y="8857"/>
                    <a:pt x="9104" y="132"/>
                    <a:pt x="19866" y="132"/>
                  </a:cubicBezTo>
                  <a:cubicBezTo>
                    <a:pt x="30629" y="132"/>
                    <a:pt x="39354" y="8857"/>
                    <a:pt x="39354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1237">
              <a:extLst>
                <a:ext uri="{FF2B5EF4-FFF2-40B4-BE49-F238E27FC236}">
                  <a16:creationId xmlns:a16="http://schemas.microsoft.com/office/drawing/2014/main" id="{3F8BAE76-9622-A42E-937D-059F23BDA48B}"/>
                </a:ext>
              </a:extLst>
            </p:cNvPr>
            <p:cNvSpPr/>
            <p:nvPr/>
          </p:nvSpPr>
          <p:spPr>
            <a:xfrm>
              <a:off x="4324661" y="5320224"/>
              <a:ext cx="35460" cy="35460"/>
            </a:xfrm>
            <a:custGeom>
              <a:avLst/>
              <a:gdLst>
                <a:gd name="connsiteX0" fmla="*/ 39354 w 38974"/>
                <a:gd name="connsiteY0" fmla="*/ 19619 h 38974"/>
                <a:gd name="connsiteX1" fmla="*/ 19866 w 38974"/>
                <a:gd name="connsiteY1" fmla="*/ 39106 h 38974"/>
                <a:gd name="connsiteX2" fmla="*/ 379 w 38974"/>
                <a:gd name="connsiteY2" fmla="*/ 19619 h 38974"/>
                <a:gd name="connsiteX3" fmla="*/ 19866 w 38974"/>
                <a:gd name="connsiteY3" fmla="*/ 131 h 38974"/>
                <a:gd name="connsiteX4" fmla="*/ 39354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9"/>
                  </a:moveTo>
                  <a:cubicBezTo>
                    <a:pt x="39354" y="30382"/>
                    <a:pt x="30629" y="39106"/>
                    <a:pt x="19866" y="39106"/>
                  </a:cubicBezTo>
                  <a:cubicBezTo>
                    <a:pt x="9104" y="39106"/>
                    <a:pt x="379" y="30382"/>
                    <a:pt x="379" y="19619"/>
                  </a:cubicBezTo>
                  <a:cubicBezTo>
                    <a:pt x="379" y="8856"/>
                    <a:pt x="9104" y="131"/>
                    <a:pt x="19866" y="131"/>
                  </a:cubicBezTo>
                  <a:cubicBezTo>
                    <a:pt x="30629" y="131"/>
                    <a:pt x="39354" y="8856"/>
                    <a:pt x="39354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1238">
              <a:extLst>
                <a:ext uri="{FF2B5EF4-FFF2-40B4-BE49-F238E27FC236}">
                  <a16:creationId xmlns:a16="http://schemas.microsoft.com/office/drawing/2014/main" id="{91980C01-EF38-F113-1161-5DA7AE88891F}"/>
                </a:ext>
              </a:extLst>
            </p:cNvPr>
            <p:cNvSpPr/>
            <p:nvPr/>
          </p:nvSpPr>
          <p:spPr>
            <a:xfrm>
              <a:off x="4324661" y="5311880"/>
              <a:ext cx="35460" cy="35460"/>
            </a:xfrm>
            <a:custGeom>
              <a:avLst/>
              <a:gdLst>
                <a:gd name="connsiteX0" fmla="*/ 39354 w 38974"/>
                <a:gd name="connsiteY0" fmla="*/ 19618 h 38974"/>
                <a:gd name="connsiteX1" fmla="*/ 19866 w 38974"/>
                <a:gd name="connsiteY1" fmla="*/ 39105 h 38974"/>
                <a:gd name="connsiteX2" fmla="*/ 379 w 38974"/>
                <a:gd name="connsiteY2" fmla="*/ 19618 h 38974"/>
                <a:gd name="connsiteX3" fmla="*/ 19866 w 38974"/>
                <a:gd name="connsiteY3" fmla="*/ 130 h 38974"/>
                <a:gd name="connsiteX4" fmla="*/ 39354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8"/>
                  </a:moveTo>
                  <a:cubicBezTo>
                    <a:pt x="39354" y="30380"/>
                    <a:pt x="30629" y="39105"/>
                    <a:pt x="19866" y="39105"/>
                  </a:cubicBezTo>
                  <a:cubicBezTo>
                    <a:pt x="9104" y="39105"/>
                    <a:pt x="379" y="30380"/>
                    <a:pt x="379" y="19618"/>
                  </a:cubicBezTo>
                  <a:cubicBezTo>
                    <a:pt x="379" y="8855"/>
                    <a:pt x="9104" y="130"/>
                    <a:pt x="19866" y="130"/>
                  </a:cubicBezTo>
                  <a:cubicBezTo>
                    <a:pt x="30629" y="130"/>
                    <a:pt x="39354" y="8855"/>
                    <a:pt x="39354" y="1961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1239">
              <a:extLst>
                <a:ext uri="{FF2B5EF4-FFF2-40B4-BE49-F238E27FC236}">
                  <a16:creationId xmlns:a16="http://schemas.microsoft.com/office/drawing/2014/main" id="{BA15ECD0-8AD5-D277-A711-FC32EB424D90}"/>
                </a:ext>
              </a:extLst>
            </p:cNvPr>
            <p:cNvSpPr/>
            <p:nvPr/>
          </p:nvSpPr>
          <p:spPr>
            <a:xfrm>
              <a:off x="4324661" y="5310464"/>
              <a:ext cx="35460" cy="35460"/>
            </a:xfrm>
            <a:custGeom>
              <a:avLst/>
              <a:gdLst>
                <a:gd name="connsiteX0" fmla="*/ 39354 w 38974"/>
                <a:gd name="connsiteY0" fmla="*/ 19618 h 38974"/>
                <a:gd name="connsiteX1" fmla="*/ 19866 w 38974"/>
                <a:gd name="connsiteY1" fmla="*/ 39105 h 38974"/>
                <a:gd name="connsiteX2" fmla="*/ 379 w 38974"/>
                <a:gd name="connsiteY2" fmla="*/ 19618 h 38974"/>
                <a:gd name="connsiteX3" fmla="*/ 19866 w 38974"/>
                <a:gd name="connsiteY3" fmla="*/ 130 h 38974"/>
                <a:gd name="connsiteX4" fmla="*/ 39354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8"/>
                  </a:moveTo>
                  <a:cubicBezTo>
                    <a:pt x="39354" y="30380"/>
                    <a:pt x="30629" y="39105"/>
                    <a:pt x="19866" y="39105"/>
                  </a:cubicBezTo>
                  <a:cubicBezTo>
                    <a:pt x="9104" y="39105"/>
                    <a:pt x="379" y="30380"/>
                    <a:pt x="379" y="19618"/>
                  </a:cubicBezTo>
                  <a:cubicBezTo>
                    <a:pt x="379" y="8855"/>
                    <a:pt x="9104" y="130"/>
                    <a:pt x="19866" y="130"/>
                  </a:cubicBezTo>
                  <a:cubicBezTo>
                    <a:pt x="30629" y="130"/>
                    <a:pt x="39354" y="8855"/>
                    <a:pt x="39354" y="1961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1240">
              <a:extLst>
                <a:ext uri="{FF2B5EF4-FFF2-40B4-BE49-F238E27FC236}">
                  <a16:creationId xmlns:a16="http://schemas.microsoft.com/office/drawing/2014/main" id="{FB10E72E-F512-DE72-761C-AD5835458938}"/>
                </a:ext>
              </a:extLst>
            </p:cNvPr>
            <p:cNvSpPr/>
            <p:nvPr/>
          </p:nvSpPr>
          <p:spPr>
            <a:xfrm>
              <a:off x="4324661" y="5314328"/>
              <a:ext cx="35460" cy="35460"/>
            </a:xfrm>
            <a:custGeom>
              <a:avLst/>
              <a:gdLst>
                <a:gd name="connsiteX0" fmla="*/ 39354 w 38974"/>
                <a:gd name="connsiteY0" fmla="*/ 19618 h 38974"/>
                <a:gd name="connsiteX1" fmla="*/ 19866 w 38974"/>
                <a:gd name="connsiteY1" fmla="*/ 39106 h 38974"/>
                <a:gd name="connsiteX2" fmla="*/ 379 w 38974"/>
                <a:gd name="connsiteY2" fmla="*/ 19618 h 38974"/>
                <a:gd name="connsiteX3" fmla="*/ 19866 w 38974"/>
                <a:gd name="connsiteY3" fmla="*/ 131 h 38974"/>
                <a:gd name="connsiteX4" fmla="*/ 39354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8"/>
                  </a:moveTo>
                  <a:cubicBezTo>
                    <a:pt x="39354" y="30381"/>
                    <a:pt x="30629" y="39106"/>
                    <a:pt x="19866" y="39106"/>
                  </a:cubicBezTo>
                  <a:cubicBezTo>
                    <a:pt x="9104" y="39106"/>
                    <a:pt x="379" y="30381"/>
                    <a:pt x="379" y="19618"/>
                  </a:cubicBezTo>
                  <a:cubicBezTo>
                    <a:pt x="379" y="8855"/>
                    <a:pt x="9104" y="131"/>
                    <a:pt x="19866" y="131"/>
                  </a:cubicBezTo>
                  <a:cubicBezTo>
                    <a:pt x="30629" y="131"/>
                    <a:pt x="39354" y="8855"/>
                    <a:pt x="39354" y="1961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1241">
              <a:extLst>
                <a:ext uri="{FF2B5EF4-FFF2-40B4-BE49-F238E27FC236}">
                  <a16:creationId xmlns:a16="http://schemas.microsoft.com/office/drawing/2014/main" id="{A08D8C8E-4439-7348-54B5-F3E3D953C1F6}"/>
                </a:ext>
              </a:extLst>
            </p:cNvPr>
            <p:cNvSpPr/>
            <p:nvPr/>
          </p:nvSpPr>
          <p:spPr>
            <a:xfrm>
              <a:off x="4324661" y="5317246"/>
              <a:ext cx="35460" cy="35460"/>
            </a:xfrm>
            <a:custGeom>
              <a:avLst/>
              <a:gdLst>
                <a:gd name="connsiteX0" fmla="*/ 39354 w 38974"/>
                <a:gd name="connsiteY0" fmla="*/ 19618 h 38974"/>
                <a:gd name="connsiteX1" fmla="*/ 19866 w 38974"/>
                <a:gd name="connsiteY1" fmla="*/ 39106 h 38974"/>
                <a:gd name="connsiteX2" fmla="*/ 379 w 38974"/>
                <a:gd name="connsiteY2" fmla="*/ 19618 h 38974"/>
                <a:gd name="connsiteX3" fmla="*/ 19866 w 38974"/>
                <a:gd name="connsiteY3" fmla="*/ 131 h 38974"/>
                <a:gd name="connsiteX4" fmla="*/ 39354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8"/>
                  </a:moveTo>
                  <a:cubicBezTo>
                    <a:pt x="39354" y="30381"/>
                    <a:pt x="30629" y="39106"/>
                    <a:pt x="19866" y="39106"/>
                  </a:cubicBezTo>
                  <a:cubicBezTo>
                    <a:pt x="9104" y="39106"/>
                    <a:pt x="379" y="30381"/>
                    <a:pt x="379" y="19618"/>
                  </a:cubicBezTo>
                  <a:cubicBezTo>
                    <a:pt x="379" y="8856"/>
                    <a:pt x="9104" y="131"/>
                    <a:pt x="19866" y="131"/>
                  </a:cubicBezTo>
                  <a:cubicBezTo>
                    <a:pt x="30629" y="131"/>
                    <a:pt x="39354" y="8856"/>
                    <a:pt x="39354" y="1961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1242">
              <a:extLst>
                <a:ext uri="{FF2B5EF4-FFF2-40B4-BE49-F238E27FC236}">
                  <a16:creationId xmlns:a16="http://schemas.microsoft.com/office/drawing/2014/main" id="{916962CA-271A-372D-10A5-46BE2F940A16}"/>
                </a:ext>
              </a:extLst>
            </p:cNvPr>
            <p:cNvSpPr/>
            <p:nvPr/>
          </p:nvSpPr>
          <p:spPr>
            <a:xfrm>
              <a:off x="4324661" y="5301243"/>
              <a:ext cx="35460" cy="35460"/>
            </a:xfrm>
            <a:custGeom>
              <a:avLst/>
              <a:gdLst>
                <a:gd name="connsiteX0" fmla="*/ 39354 w 38974"/>
                <a:gd name="connsiteY0" fmla="*/ 19616 h 38974"/>
                <a:gd name="connsiteX1" fmla="*/ 19866 w 38974"/>
                <a:gd name="connsiteY1" fmla="*/ 39104 h 38974"/>
                <a:gd name="connsiteX2" fmla="*/ 379 w 38974"/>
                <a:gd name="connsiteY2" fmla="*/ 19616 h 38974"/>
                <a:gd name="connsiteX3" fmla="*/ 19866 w 38974"/>
                <a:gd name="connsiteY3" fmla="*/ 129 h 38974"/>
                <a:gd name="connsiteX4" fmla="*/ 39354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6"/>
                  </a:moveTo>
                  <a:cubicBezTo>
                    <a:pt x="39354" y="30379"/>
                    <a:pt x="30629" y="39104"/>
                    <a:pt x="19866" y="39104"/>
                  </a:cubicBezTo>
                  <a:cubicBezTo>
                    <a:pt x="9104" y="39104"/>
                    <a:pt x="379" y="30379"/>
                    <a:pt x="379" y="19616"/>
                  </a:cubicBezTo>
                  <a:cubicBezTo>
                    <a:pt x="379" y="8854"/>
                    <a:pt x="9104" y="129"/>
                    <a:pt x="19866" y="129"/>
                  </a:cubicBezTo>
                  <a:cubicBezTo>
                    <a:pt x="30629" y="129"/>
                    <a:pt x="39354" y="8854"/>
                    <a:pt x="39354" y="1961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1243">
              <a:extLst>
                <a:ext uri="{FF2B5EF4-FFF2-40B4-BE49-F238E27FC236}">
                  <a16:creationId xmlns:a16="http://schemas.microsoft.com/office/drawing/2014/main" id="{40013D7F-B11C-BA79-8F83-EC4A8D3118FF}"/>
                </a:ext>
              </a:extLst>
            </p:cNvPr>
            <p:cNvSpPr/>
            <p:nvPr/>
          </p:nvSpPr>
          <p:spPr>
            <a:xfrm>
              <a:off x="4594186" y="5240155"/>
              <a:ext cx="35460" cy="35460"/>
            </a:xfrm>
            <a:custGeom>
              <a:avLst/>
              <a:gdLst>
                <a:gd name="connsiteX0" fmla="*/ 39390 w 38974"/>
                <a:gd name="connsiteY0" fmla="*/ 19608 h 38974"/>
                <a:gd name="connsiteX1" fmla="*/ 19902 w 38974"/>
                <a:gd name="connsiteY1" fmla="*/ 39096 h 38974"/>
                <a:gd name="connsiteX2" fmla="*/ 415 w 38974"/>
                <a:gd name="connsiteY2" fmla="*/ 19608 h 38974"/>
                <a:gd name="connsiteX3" fmla="*/ 19902 w 38974"/>
                <a:gd name="connsiteY3" fmla="*/ 121 h 38974"/>
                <a:gd name="connsiteX4" fmla="*/ 39390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08"/>
                  </a:moveTo>
                  <a:cubicBezTo>
                    <a:pt x="39390" y="30371"/>
                    <a:pt x="30665" y="39096"/>
                    <a:pt x="19902" y="39096"/>
                  </a:cubicBezTo>
                  <a:cubicBezTo>
                    <a:pt x="9140" y="39096"/>
                    <a:pt x="415" y="30371"/>
                    <a:pt x="415" y="19608"/>
                  </a:cubicBezTo>
                  <a:cubicBezTo>
                    <a:pt x="415" y="8846"/>
                    <a:pt x="9140" y="121"/>
                    <a:pt x="19902" y="121"/>
                  </a:cubicBezTo>
                  <a:cubicBezTo>
                    <a:pt x="30665" y="121"/>
                    <a:pt x="39390" y="8846"/>
                    <a:pt x="39390" y="1960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1244">
              <a:extLst>
                <a:ext uri="{FF2B5EF4-FFF2-40B4-BE49-F238E27FC236}">
                  <a16:creationId xmlns:a16="http://schemas.microsoft.com/office/drawing/2014/main" id="{506D2DFB-E3FD-94E7-9205-A8B2CBD1173D}"/>
                </a:ext>
              </a:extLst>
            </p:cNvPr>
            <p:cNvSpPr/>
            <p:nvPr/>
          </p:nvSpPr>
          <p:spPr>
            <a:xfrm>
              <a:off x="4594186" y="5211804"/>
              <a:ext cx="35460" cy="35460"/>
            </a:xfrm>
            <a:custGeom>
              <a:avLst/>
              <a:gdLst>
                <a:gd name="connsiteX0" fmla="*/ 39390 w 38974"/>
                <a:gd name="connsiteY0" fmla="*/ 19604 h 38974"/>
                <a:gd name="connsiteX1" fmla="*/ 19902 w 38974"/>
                <a:gd name="connsiteY1" fmla="*/ 39092 h 38974"/>
                <a:gd name="connsiteX2" fmla="*/ 415 w 38974"/>
                <a:gd name="connsiteY2" fmla="*/ 19604 h 38974"/>
                <a:gd name="connsiteX3" fmla="*/ 19902 w 38974"/>
                <a:gd name="connsiteY3" fmla="*/ 117 h 38974"/>
                <a:gd name="connsiteX4" fmla="*/ 39390 w 38974"/>
                <a:gd name="connsiteY4" fmla="*/ 1960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04"/>
                  </a:moveTo>
                  <a:cubicBezTo>
                    <a:pt x="39390" y="30367"/>
                    <a:pt x="30665" y="39092"/>
                    <a:pt x="19902" y="39092"/>
                  </a:cubicBezTo>
                  <a:cubicBezTo>
                    <a:pt x="9140" y="39092"/>
                    <a:pt x="415" y="30367"/>
                    <a:pt x="415" y="19604"/>
                  </a:cubicBezTo>
                  <a:cubicBezTo>
                    <a:pt x="415" y="8842"/>
                    <a:pt x="9140" y="117"/>
                    <a:pt x="19902" y="117"/>
                  </a:cubicBezTo>
                  <a:cubicBezTo>
                    <a:pt x="30665" y="117"/>
                    <a:pt x="39390" y="8842"/>
                    <a:pt x="39390" y="1960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1245">
              <a:extLst>
                <a:ext uri="{FF2B5EF4-FFF2-40B4-BE49-F238E27FC236}">
                  <a16:creationId xmlns:a16="http://schemas.microsoft.com/office/drawing/2014/main" id="{6689AC7C-6858-FE1C-478C-FEAD9ACC9AD1}"/>
                </a:ext>
              </a:extLst>
            </p:cNvPr>
            <p:cNvSpPr/>
            <p:nvPr/>
          </p:nvSpPr>
          <p:spPr>
            <a:xfrm>
              <a:off x="4594186" y="5226446"/>
              <a:ext cx="35460" cy="35460"/>
            </a:xfrm>
            <a:custGeom>
              <a:avLst/>
              <a:gdLst>
                <a:gd name="connsiteX0" fmla="*/ 39390 w 38974"/>
                <a:gd name="connsiteY0" fmla="*/ 19606 h 38974"/>
                <a:gd name="connsiteX1" fmla="*/ 19902 w 38974"/>
                <a:gd name="connsiteY1" fmla="*/ 39094 h 38974"/>
                <a:gd name="connsiteX2" fmla="*/ 415 w 38974"/>
                <a:gd name="connsiteY2" fmla="*/ 19606 h 38974"/>
                <a:gd name="connsiteX3" fmla="*/ 19902 w 38974"/>
                <a:gd name="connsiteY3" fmla="*/ 119 h 38974"/>
                <a:gd name="connsiteX4" fmla="*/ 39390 w 38974"/>
                <a:gd name="connsiteY4" fmla="*/ 1960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06"/>
                  </a:moveTo>
                  <a:cubicBezTo>
                    <a:pt x="39390" y="30369"/>
                    <a:pt x="30665" y="39094"/>
                    <a:pt x="19902" y="39094"/>
                  </a:cubicBezTo>
                  <a:cubicBezTo>
                    <a:pt x="9140" y="39094"/>
                    <a:pt x="415" y="30369"/>
                    <a:pt x="415" y="19606"/>
                  </a:cubicBezTo>
                  <a:cubicBezTo>
                    <a:pt x="415" y="8844"/>
                    <a:pt x="9140" y="119"/>
                    <a:pt x="19902" y="119"/>
                  </a:cubicBezTo>
                  <a:cubicBezTo>
                    <a:pt x="30665" y="119"/>
                    <a:pt x="39390" y="8844"/>
                    <a:pt x="39390" y="1960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1246">
              <a:extLst>
                <a:ext uri="{FF2B5EF4-FFF2-40B4-BE49-F238E27FC236}">
                  <a16:creationId xmlns:a16="http://schemas.microsoft.com/office/drawing/2014/main" id="{6BD00A57-50AA-257A-746C-AEBFB6ED1EF2}"/>
                </a:ext>
              </a:extLst>
            </p:cNvPr>
            <p:cNvSpPr/>
            <p:nvPr/>
          </p:nvSpPr>
          <p:spPr>
            <a:xfrm>
              <a:off x="4594186" y="5226998"/>
              <a:ext cx="35460" cy="35460"/>
            </a:xfrm>
            <a:custGeom>
              <a:avLst/>
              <a:gdLst>
                <a:gd name="connsiteX0" fmla="*/ 39390 w 38974"/>
                <a:gd name="connsiteY0" fmla="*/ 19606 h 38974"/>
                <a:gd name="connsiteX1" fmla="*/ 19902 w 38974"/>
                <a:gd name="connsiteY1" fmla="*/ 39094 h 38974"/>
                <a:gd name="connsiteX2" fmla="*/ 415 w 38974"/>
                <a:gd name="connsiteY2" fmla="*/ 19606 h 38974"/>
                <a:gd name="connsiteX3" fmla="*/ 19902 w 38974"/>
                <a:gd name="connsiteY3" fmla="*/ 119 h 38974"/>
                <a:gd name="connsiteX4" fmla="*/ 39390 w 38974"/>
                <a:gd name="connsiteY4" fmla="*/ 1960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06"/>
                  </a:moveTo>
                  <a:cubicBezTo>
                    <a:pt x="39390" y="30369"/>
                    <a:pt x="30665" y="39094"/>
                    <a:pt x="19902" y="39094"/>
                  </a:cubicBezTo>
                  <a:cubicBezTo>
                    <a:pt x="9140" y="39094"/>
                    <a:pt x="415" y="30369"/>
                    <a:pt x="415" y="19606"/>
                  </a:cubicBezTo>
                  <a:cubicBezTo>
                    <a:pt x="415" y="8844"/>
                    <a:pt x="9140" y="119"/>
                    <a:pt x="19902" y="119"/>
                  </a:cubicBezTo>
                  <a:cubicBezTo>
                    <a:pt x="30665" y="119"/>
                    <a:pt x="39390" y="8844"/>
                    <a:pt x="39390" y="1960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1247">
              <a:extLst>
                <a:ext uri="{FF2B5EF4-FFF2-40B4-BE49-F238E27FC236}">
                  <a16:creationId xmlns:a16="http://schemas.microsoft.com/office/drawing/2014/main" id="{BC4102E7-A266-0936-8778-37013A311699}"/>
                </a:ext>
              </a:extLst>
            </p:cNvPr>
            <p:cNvSpPr/>
            <p:nvPr/>
          </p:nvSpPr>
          <p:spPr>
            <a:xfrm>
              <a:off x="4594186" y="5231356"/>
              <a:ext cx="35460" cy="35460"/>
            </a:xfrm>
            <a:custGeom>
              <a:avLst/>
              <a:gdLst>
                <a:gd name="connsiteX0" fmla="*/ 39390 w 38974"/>
                <a:gd name="connsiteY0" fmla="*/ 19607 h 38974"/>
                <a:gd name="connsiteX1" fmla="*/ 19902 w 38974"/>
                <a:gd name="connsiteY1" fmla="*/ 39095 h 38974"/>
                <a:gd name="connsiteX2" fmla="*/ 415 w 38974"/>
                <a:gd name="connsiteY2" fmla="*/ 19607 h 38974"/>
                <a:gd name="connsiteX3" fmla="*/ 19902 w 38974"/>
                <a:gd name="connsiteY3" fmla="*/ 120 h 38974"/>
                <a:gd name="connsiteX4" fmla="*/ 39390 w 38974"/>
                <a:gd name="connsiteY4" fmla="*/ 1960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07"/>
                  </a:moveTo>
                  <a:cubicBezTo>
                    <a:pt x="39390" y="30370"/>
                    <a:pt x="30665" y="39095"/>
                    <a:pt x="19902" y="39095"/>
                  </a:cubicBezTo>
                  <a:cubicBezTo>
                    <a:pt x="9140" y="39095"/>
                    <a:pt x="415" y="30370"/>
                    <a:pt x="415" y="19607"/>
                  </a:cubicBezTo>
                  <a:cubicBezTo>
                    <a:pt x="415" y="8844"/>
                    <a:pt x="9140" y="120"/>
                    <a:pt x="19902" y="120"/>
                  </a:cubicBezTo>
                  <a:cubicBezTo>
                    <a:pt x="30665" y="120"/>
                    <a:pt x="39390" y="8844"/>
                    <a:pt x="39390" y="1960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1248">
              <a:extLst>
                <a:ext uri="{FF2B5EF4-FFF2-40B4-BE49-F238E27FC236}">
                  <a16:creationId xmlns:a16="http://schemas.microsoft.com/office/drawing/2014/main" id="{A08057D7-1410-712E-22C3-3C5FC5720FD8}"/>
                </a:ext>
              </a:extLst>
            </p:cNvPr>
            <p:cNvSpPr/>
            <p:nvPr/>
          </p:nvSpPr>
          <p:spPr>
            <a:xfrm>
              <a:off x="4594186" y="5220185"/>
              <a:ext cx="35460" cy="35460"/>
            </a:xfrm>
            <a:custGeom>
              <a:avLst/>
              <a:gdLst>
                <a:gd name="connsiteX0" fmla="*/ 39390 w 38974"/>
                <a:gd name="connsiteY0" fmla="*/ 19606 h 38974"/>
                <a:gd name="connsiteX1" fmla="*/ 19902 w 38974"/>
                <a:gd name="connsiteY1" fmla="*/ 39093 h 38974"/>
                <a:gd name="connsiteX2" fmla="*/ 415 w 38974"/>
                <a:gd name="connsiteY2" fmla="*/ 19606 h 38974"/>
                <a:gd name="connsiteX3" fmla="*/ 19902 w 38974"/>
                <a:gd name="connsiteY3" fmla="*/ 118 h 38974"/>
                <a:gd name="connsiteX4" fmla="*/ 39390 w 38974"/>
                <a:gd name="connsiteY4" fmla="*/ 1960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06"/>
                  </a:moveTo>
                  <a:cubicBezTo>
                    <a:pt x="39390" y="30368"/>
                    <a:pt x="30665" y="39093"/>
                    <a:pt x="19902" y="39093"/>
                  </a:cubicBezTo>
                  <a:cubicBezTo>
                    <a:pt x="9140" y="39093"/>
                    <a:pt x="415" y="30368"/>
                    <a:pt x="415" y="19606"/>
                  </a:cubicBezTo>
                  <a:cubicBezTo>
                    <a:pt x="415" y="8843"/>
                    <a:pt x="9140" y="118"/>
                    <a:pt x="19902" y="118"/>
                  </a:cubicBezTo>
                  <a:cubicBezTo>
                    <a:pt x="30665" y="118"/>
                    <a:pt x="39390" y="8843"/>
                    <a:pt x="39390" y="1960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1249">
              <a:extLst>
                <a:ext uri="{FF2B5EF4-FFF2-40B4-BE49-F238E27FC236}">
                  <a16:creationId xmlns:a16="http://schemas.microsoft.com/office/drawing/2014/main" id="{644DFD9E-9C36-098F-3943-9B2D4BFD826F}"/>
                </a:ext>
              </a:extLst>
            </p:cNvPr>
            <p:cNvSpPr/>
            <p:nvPr/>
          </p:nvSpPr>
          <p:spPr>
            <a:xfrm>
              <a:off x="4594186" y="5203576"/>
              <a:ext cx="35460" cy="35460"/>
            </a:xfrm>
            <a:custGeom>
              <a:avLst/>
              <a:gdLst>
                <a:gd name="connsiteX0" fmla="*/ 39390 w 38974"/>
                <a:gd name="connsiteY0" fmla="*/ 19603 h 38974"/>
                <a:gd name="connsiteX1" fmla="*/ 19902 w 38974"/>
                <a:gd name="connsiteY1" fmla="*/ 39091 h 38974"/>
                <a:gd name="connsiteX2" fmla="*/ 415 w 38974"/>
                <a:gd name="connsiteY2" fmla="*/ 19603 h 38974"/>
                <a:gd name="connsiteX3" fmla="*/ 19902 w 38974"/>
                <a:gd name="connsiteY3" fmla="*/ 116 h 38974"/>
                <a:gd name="connsiteX4" fmla="*/ 39390 w 38974"/>
                <a:gd name="connsiteY4" fmla="*/ 1960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03"/>
                  </a:moveTo>
                  <a:cubicBezTo>
                    <a:pt x="39390" y="30366"/>
                    <a:pt x="30665" y="39091"/>
                    <a:pt x="19902" y="39091"/>
                  </a:cubicBezTo>
                  <a:cubicBezTo>
                    <a:pt x="9140" y="39091"/>
                    <a:pt x="415" y="30366"/>
                    <a:pt x="415" y="19603"/>
                  </a:cubicBezTo>
                  <a:cubicBezTo>
                    <a:pt x="415" y="8841"/>
                    <a:pt x="9140" y="116"/>
                    <a:pt x="19902" y="116"/>
                  </a:cubicBezTo>
                  <a:cubicBezTo>
                    <a:pt x="30665" y="116"/>
                    <a:pt x="39390" y="8841"/>
                    <a:pt x="39390" y="1960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1250">
              <a:extLst>
                <a:ext uri="{FF2B5EF4-FFF2-40B4-BE49-F238E27FC236}">
                  <a16:creationId xmlns:a16="http://schemas.microsoft.com/office/drawing/2014/main" id="{CBA8E068-07D0-6DBC-361D-20CA0FFAC2DC}"/>
                </a:ext>
              </a:extLst>
            </p:cNvPr>
            <p:cNvSpPr/>
            <p:nvPr/>
          </p:nvSpPr>
          <p:spPr>
            <a:xfrm>
              <a:off x="4594186" y="5210698"/>
              <a:ext cx="35460" cy="35460"/>
            </a:xfrm>
            <a:custGeom>
              <a:avLst/>
              <a:gdLst>
                <a:gd name="connsiteX0" fmla="*/ 39390 w 38974"/>
                <a:gd name="connsiteY0" fmla="*/ 19604 h 38974"/>
                <a:gd name="connsiteX1" fmla="*/ 19902 w 38974"/>
                <a:gd name="connsiteY1" fmla="*/ 39092 h 38974"/>
                <a:gd name="connsiteX2" fmla="*/ 415 w 38974"/>
                <a:gd name="connsiteY2" fmla="*/ 19604 h 38974"/>
                <a:gd name="connsiteX3" fmla="*/ 19902 w 38974"/>
                <a:gd name="connsiteY3" fmla="*/ 117 h 38974"/>
                <a:gd name="connsiteX4" fmla="*/ 39390 w 38974"/>
                <a:gd name="connsiteY4" fmla="*/ 1960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04"/>
                  </a:moveTo>
                  <a:cubicBezTo>
                    <a:pt x="39390" y="30367"/>
                    <a:pt x="30665" y="39092"/>
                    <a:pt x="19902" y="39092"/>
                  </a:cubicBezTo>
                  <a:cubicBezTo>
                    <a:pt x="9140" y="39092"/>
                    <a:pt x="415" y="30367"/>
                    <a:pt x="415" y="19604"/>
                  </a:cubicBezTo>
                  <a:cubicBezTo>
                    <a:pt x="415" y="8842"/>
                    <a:pt x="9140" y="117"/>
                    <a:pt x="19902" y="117"/>
                  </a:cubicBezTo>
                  <a:cubicBezTo>
                    <a:pt x="30665" y="117"/>
                    <a:pt x="39390" y="8842"/>
                    <a:pt x="39390" y="1960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1251">
              <a:extLst>
                <a:ext uri="{FF2B5EF4-FFF2-40B4-BE49-F238E27FC236}">
                  <a16:creationId xmlns:a16="http://schemas.microsoft.com/office/drawing/2014/main" id="{2C607488-125A-B240-6BE3-4815F17C6287}"/>
                </a:ext>
              </a:extLst>
            </p:cNvPr>
            <p:cNvSpPr/>
            <p:nvPr/>
          </p:nvSpPr>
          <p:spPr>
            <a:xfrm>
              <a:off x="4594186" y="5235121"/>
              <a:ext cx="35460" cy="35460"/>
            </a:xfrm>
            <a:custGeom>
              <a:avLst/>
              <a:gdLst>
                <a:gd name="connsiteX0" fmla="*/ 39390 w 38974"/>
                <a:gd name="connsiteY0" fmla="*/ 19608 h 38974"/>
                <a:gd name="connsiteX1" fmla="*/ 19902 w 38974"/>
                <a:gd name="connsiteY1" fmla="*/ 39095 h 38974"/>
                <a:gd name="connsiteX2" fmla="*/ 415 w 38974"/>
                <a:gd name="connsiteY2" fmla="*/ 19608 h 38974"/>
                <a:gd name="connsiteX3" fmla="*/ 19902 w 38974"/>
                <a:gd name="connsiteY3" fmla="*/ 120 h 38974"/>
                <a:gd name="connsiteX4" fmla="*/ 39390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08"/>
                  </a:moveTo>
                  <a:cubicBezTo>
                    <a:pt x="39390" y="30370"/>
                    <a:pt x="30665" y="39095"/>
                    <a:pt x="19902" y="39095"/>
                  </a:cubicBezTo>
                  <a:cubicBezTo>
                    <a:pt x="9140" y="39095"/>
                    <a:pt x="415" y="30370"/>
                    <a:pt x="415" y="19608"/>
                  </a:cubicBezTo>
                  <a:cubicBezTo>
                    <a:pt x="415" y="8845"/>
                    <a:pt x="9140" y="120"/>
                    <a:pt x="19902" y="120"/>
                  </a:cubicBezTo>
                  <a:cubicBezTo>
                    <a:pt x="30665" y="120"/>
                    <a:pt x="39390" y="8845"/>
                    <a:pt x="39390" y="1960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1252">
              <a:extLst>
                <a:ext uri="{FF2B5EF4-FFF2-40B4-BE49-F238E27FC236}">
                  <a16:creationId xmlns:a16="http://schemas.microsoft.com/office/drawing/2014/main" id="{3FA94EC7-D273-94F5-E508-24BDB3FD9E88}"/>
                </a:ext>
              </a:extLst>
            </p:cNvPr>
            <p:cNvSpPr/>
            <p:nvPr/>
          </p:nvSpPr>
          <p:spPr>
            <a:xfrm>
              <a:off x="4594186" y="5213256"/>
              <a:ext cx="35460" cy="35460"/>
            </a:xfrm>
            <a:custGeom>
              <a:avLst/>
              <a:gdLst>
                <a:gd name="connsiteX0" fmla="*/ 39390 w 38974"/>
                <a:gd name="connsiteY0" fmla="*/ 19605 h 38974"/>
                <a:gd name="connsiteX1" fmla="*/ 19902 w 38974"/>
                <a:gd name="connsiteY1" fmla="*/ 39092 h 38974"/>
                <a:gd name="connsiteX2" fmla="*/ 415 w 38974"/>
                <a:gd name="connsiteY2" fmla="*/ 19605 h 38974"/>
                <a:gd name="connsiteX3" fmla="*/ 19902 w 38974"/>
                <a:gd name="connsiteY3" fmla="*/ 117 h 38974"/>
                <a:gd name="connsiteX4" fmla="*/ 39390 w 38974"/>
                <a:gd name="connsiteY4" fmla="*/ 1960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05"/>
                  </a:moveTo>
                  <a:cubicBezTo>
                    <a:pt x="39390" y="30367"/>
                    <a:pt x="30665" y="39092"/>
                    <a:pt x="19902" y="39092"/>
                  </a:cubicBezTo>
                  <a:cubicBezTo>
                    <a:pt x="9140" y="39092"/>
                    <a:pt x="415" y="30367"/>
                    <a:pt x="415" y="19605"/>
                  </a:cubicBezTo>
                  <a:cubicBezTo>
                    <a:pt x="415" y="8842"/>
                    <a:pt x="9140" y="117"/>
                    <a:pt x="19902" y="117"/>
                  </a:cubicBezTo>
                  <a:cubicBezTo>
                    <a:pt x="30665" y="117"/>
                    <a:pt x="39390" y="8842"/>
                    <a:pt x="39390" y="1960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1253">
              <a:extLst>
                <a:ext uri="{FF2B5EF4-FFF2-40B4-BE49-F238E27FC236}">
                  <a16:creationId xmlns:a16="http://schemas.microsoft.com/office/drawing/2014/main" id="{BAA1AA07-D9EF-50F8-F22F-B5343072933A}"/>
                </a:ext>
              </a:extLst>
            </p:cNvPr>
            <p:cNvSpPr/>
            <p:nvPr/>
          </p:nvSpPr>
          <p:spPr>
            <a:xfrm>
              <a:off x="4863710" y="5082560"/>
              <a:ext cx="35460" cy="35460"/>
            </a:xfrm>
            <a:custGeom>
              <a:avLst/>
              <a:gdLst>
                <a:gd name="connsiteX0" fmla="*/ 39426 w 38974"/>
                <a:gd name="connsiteY0" fmla="*/ 19587 h 38974"/>
                <a:gd name="connsiteX1" fmla="*/ 19938 w 38974"/>
                <a:gd name="connsiteY1" fmla="*/ 39075 h 38974"/>
                <a:gd name="connsiteX2" fmla="*/ 451 w 38974"/>
                <a:gd name="connsiteY2" fmla="*/ 19587 h 38974"/>
                <a:gd name="connsiteX3" fmla="*/ 19938 w 38974"/>
                <a:gd name="connsiteY3" fmla="*/ 100 h 38974"/>
                <a:gd name="connsiteX4" fmla="*/ 39426 w 38974"/>
                <a:gd name="connsiteY4" fmla="*/ 1958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587"/>
                  </a:moveTo>
                  <a:cubicBezTo>
                    <a:pt x="39426" y="30350"/>
                    <a:pt x="30701" y="39075"/>
                    <a:pt x="19938" y="39075"/>
                  </a:cubicBezTo>
                  <a:cubicBezTo>
                    <a:pt x="9176" y="39075"/>
                    <a:pt x="451" y="30350"/>
                    <a:pt x="451" y="19587"/>
                  </a:cubicBezTo>
                  <a:cubicBezTo>
                    <a:pt x="451" y="8825"/>
                    <a:pt x="9176" y="100"/>
                    <a:pt x="19938" y="100"/>
                  </a:cubicBezTo>
                  <a:cubicBezTo>
                    <a:pt x="30701" y="100"/>
                    <a:pt x="39426" y="8825"/>
                    <a:pt x="39426" y="1958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1254">
              <a:extLst>
                <a:ext uri="{FF2B5EF4-FFF2-40B4-BE49-F238E27FC236}">
                  <a16:creationId xmlns:a16="http://schemas.microsoft.com/office/drawing/2014/main" id="{E95F7C5B-D30F-F24A-32BF-A94E35BC44AE}"/>
                </a:ext>
              </a:extLst>
            </p:cNvPr>
            <p:cNvSpPr/>
            <p:nvPr/>
          </p:nvSpPr>
          <p:spPr>
            <a:xfrm>
              <a:off x="4863710" y="5111751"/>
              <a:ext cx="35460" cy="35460"/>
            </a:xfrm>
            <a:custGeom>
              <a:avLst/>
              <a:gdLst>
                <a:gd name="connsiteX0" fmla="*/ 39426 w 38974"/>
                <a:gd name="connsiteY0" fmla="*/ 19591 h 38974"/>
                <a:gd name="connsiteX1" fmla="*/ 19938 w 38974"/>
                <a:gd name="connsiteY1" fmla="*/ 39079 h 38974"/>
                <a:gd name="connsiteX2" fmla="*/ 451 w 38974"/>
                <a:gd name="connsiteY2" fmla="*/ 19591 h 38974"/>
                <a:gd name="connsiteX3" fmla="*/ 19938 w 38974"/>
                <a:gd name="connsiteY3" fmla="*/ 104 h 38974"/>
                <a:gd name="connsiteX4" fmla="*/ 39426 w 38974"/>
                <a:gd name="connsiteY4" fmla="*/ 1959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591"/>
                  </a:moveTo>
                  <a:cubicBezTo>
                    <a:pt x="39426" y="30354"/>
                    <a:pt x="30701" y="39079"/>
                    <a:pt x="19938" y="39079"/>
                  </a:cubicBezTo>
                  <a:cubicBezTo>
                    <a:pt x="9176" y="39079"/>
                    <a:pt x="451" y="30354"/>
                    <a:pt x="451" y="19591"/>
                  </a:cubicBezTo>
                  <a:cubicBezTo>
                    <a:pt x="451" y="8829"/>
                    <a:pt x="9176" y="104"/>
                    <a:pt x="19938" y="104"/>
                  </a:cubicBezTo>
                  <a:cubicBezTo>
                    <a:pt x="30701" y="104"/>
                    <a:pt x="39426" y="8829"/>
                    <a:pt x="39426" y="1959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1255">
              <a:extLst>
                <a:ext uri="{FF2B5EF4-FFF2-40B4-BE49-F238E27FC236}">
                  <a16:creationId xmlns:a16="http://schemas.microsoft.com/office/drawing/2014/main" id="{CF22383E-9777-F5BA-A8DC-C34EA321592A}"/>
                </a:ext>
              </a:extLst>
            </p:cNvPr>
            <p:cNvSpPr/>
            <p:nvPr/>
          </p:nvSpPr>
          <p:spPr>
            <a:xfrm>
              <a:off x="4863710" y="5088394"/>
              <a:ext cx="35460" cy="35460"/>
            </a:xfrm>
            <a:custGeom>
              <a:avLst/>
              <a:gdLst>
                <a:gd name="connsiteX0" fmla="*/ 39426 w 38974"/>
                <a:gd name="connsiteY0" fmla="*/ 19588 h 38974"/>
                <a:gd name="connsiteX1" fmla="*/ 19938 w 38974"/>
                <a:gd name="connsiteY1" fmla="*/ 39076 h 38974"/>
                <a:gd name="connsiteX2" fmla="*/ 451 w 38974"/>
                <a:gd name="connsiteY2" fmla="*/ 19588 h 38974"/>
                <a:gd name="connsiteX3" fmla="*/ 19938 w 38974"/>
                <a:gd name="connsiteY3" fmla="*/ 101 h 38974"/>
                <a:gd name="connsiteX4" fmla="*/ 39426 w 38974"/>
                <a:gd name="connsiteY4" fmla="*/ 1958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588"/>
                  </a:moveTo>
                  <a:cubicBezTo>
                    <a:pt x="39426" y="30351"/>
                    <a:pt x="30701" y="39076"/>
                    <a:pt x="19938" y="39076"/>
                  </a:cubicBezTo>
                  <a:cubicBezTo>
                    <a:pt x="9176" y="39076"/>
                    <a:pt x="451" y="30351"/>
                    <a:pt x="451" y="19588"/>
                  </a:cubicBezTo>
                  <a:cubicBezTo>
                    <a:pt x="451" y="8825"/>
                    <a:pt x="9176" y="101"/>
                    <a:pt x="19938" y="101"/>
                  </a:cubicBezTo>
                  <a:cubicBezTo>
                    <a:pt x="30701" y="101"/>
                    <a:pt x="39426" y="8825"/>
                    <a:pt x="39426" y="1958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1256">
              <a:extLst>
                <a:ext uri="{FF2B5EF4-FFF2-40B4-BE49-F238E27FC236}">
                  <a16:creationId xmlns:a16="http://schemas.microsoft.com/office/drawing/2014/main" id="{F1ADAF44-E1B4-243B-4869-F9FC05136AFC}"/>
                </a:ext>
              </a:extLst>
            </p:cNvPr>
            <p:cNvSpPr/>
            <p:nvPr/>
          </p:nvSpPr>
          <p:spPr>
            <a:xfrm>
              <a:off x="4863710" y="5104802"/>
              <a:ext cx="35460" cy="35460"/>
            </a:xfrm>
            <a:custGeom>
              <a:avLst/>
              <a:gdLst>
                <a:gd name="connsiteX0" fmla="*/ 39426 w 38974"/>
                <a:gd name="connsiteY0" fmla="*/ 19590 h 38974"/>
                <a:gd name="connsiteX1" fmla="*/ 19938 w 38974"/>
                <a:gd name="connsiteY1" fmla="*/ 39078 h 38974"/>
                <a:gd name="connsiteX2" fmla="*/ 451 w 38974"/>
                <a:gd name="connsiteY2" fmla="*/ 19590 h 38974"/>
                <a:gd name="connsiteX3" fmla="*/ 19938 w 38974"/>
                <a:gd name="connsiteY3" fmla="*/ 103 h 38974"/>
                <a:gd name="connsiteX4" fmla="*/ 39426 w 38974"/>
                <a:gd name="connsiteY4" fmla="*/ 1959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590"/>
                  </a:moveTo>
                  <a:cubicBezTo>
                    <a:pt x="39426" y="30353"/>
                    <a:pt x="30701" y="39078"/>
                    <a:pt x="19938" y="39078"/>
                  </a:cubicBezTo>
                  <a:cubicBezTo>
                    <a:pt x="9176" y="39078"/>
                    <a:pt x="451" y="30353"/>
                    <a:pt x="451" y="19590"/>
                  </a:cubicBezTo>
                  <a:cubicBezTo>
                    <a:pt x="451" y="8828"/>
                    <a:pt x="9176" y="103"/>
                    <a:pt x="19938" y="103"/>
                  </a:cubicBezTo>
                  <a:cubicBezTo>
                    <a:pt x="30701" y="103"/>
                    <a:pt x="39426" y="8828"/>
                    <a:pt x="39426" y="1959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1257">
              <a:extLst>
                <a:ext uri="{FF2B5EF4-FFF2-40B4-BE49-F238E27FC236}">
                  <a16:creationId xmlns:a16="http://schemas.microsoft.com/office/drawing/2014/main" id="{D85EBF6D-EB46-816F-7DCD-BF00F767092B}"/>
                </a:ext>
              </a:extLst>
            </p:cNvPr>
            <p:cNvSpPr/>
            <p:nvPr/>
          </p:nvSpPr>
          <p:spPr>
            <a:xfrm>
              <a:off x="4863710" y="5119120"/>
              <a:ext cx="35460" cy="35460"/>
            </a:xfrm>
            <a:custGeom>
              <a:avLst/>
              <a:gdLst>
                <a:gd name="connsiteX0" fmla="*/ 39426 w 38974"/>
                <a:gd name="connsiteY0" fmla="*/ 19592 h 38974"/>
                <a:gd name="connsiteX1" fmla="*/ 19938 w 38974"/>
                <a:gd name="connsiteY1" fmla="*/ 39080 h 38974"/>
                <a:gd name="connsiteX2" fmla="*/ 451 w 38974"/>
                <a:gd name="connsiteY2" fmla="*/ 19592 h 38974"/>
                <a:gd name="connsiteX3" fmla="*/ 19938 w 38974"/>
                <a:gd name="connsiteY3" fmla="*/ 105 h 38974"/>
                <a:gd name="connsiteX4" fmla="*/ 39426 w 38974"/>
                <a:gd name="connsiteY4" fmla="*/ 1959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592"/>
                  </a:moveTo>
                  <a:cubicBezTo>
                    <a:pt x="39426" y="30355"/>
                    <a:pt x="30701" y="39080"/>
                    <a:pt x="19938" y="39080"/>
                  </a:cubicBezTo>
                  <a:cubicBezTo>
                    <a:pt x="9176" y="39080"/>
                    <a:pt x="451" y="30355"/>
                    <a:pt x="451" y="19592"/>
                  </a:cubicBezTo>
                  <a:cubicBezTo>
                    <a:pt x="451" y="8829"/>
                    <a:pt x="9176" y="105"/>
                    <a:pt x="19938" y="105"/>
                  </a:cubicBezTo>
                  <a:cubicBezTo>
                    <a:pt x="30701" y="105"/>
                    <a:pt x="39426" y="8829"/>
                    <a:pt x="39426" y="1959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1258">
              <a:extLst>
                <a:ext uri="{FF2B5EF4-FFF2-40B4-BE49-F238E27FC236}">
                  <a16:creationId xmlns:a16="http://schemas.microsoft.com/office/drawing/2014/main" id="{F90E1DFE-1654-EBCD-8234-98C840DF2768}"/>
                </a:ext>
              </a:extLst>
            </p:cNvPr>
            <p:cNvSpPr/>
            <p:nvPr/>
          </p:nvSpPr>
          <p:spPr>
            <a:xfrm>
              <a:off x="4863710" y="5110381"/>
              <a:ext cx="35460" cy="35460"/>
            </a:xfrm>
            <a:custGeom>
              <a:avLst/>
              <a:gdLst>
                <a:gd name="connsiteX0" fmla="*/ 39426 w 38974"/>
                <a:gd name="connsiteY0" fmla="*/ 19591 h 38974"/>
                <a:gd name="connsiteX1" fmla="*/ 19938 w 38974"/>
                <a:gd name="connsiteY1" fmla="*/ 39078 h 38974"/>
                <a:gd name="connsiteX2" fmla="*/ 451 w 38974"/>
                <a:gd name="connsiteY2" fmla="*/ 19591 h 38974"/>
                <a:gd name="connsiteX3" fmla="*/ 19938 w 38974"/>
                <a:gd name="connsiteY3" fmla="*/ 103 h 38974"/>
                <a:gd name="connsiteX4" fmla="*/ 39426 w 38974"/>
                <a:gd name="connsiteY4" fmla="*/ 1959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591"/>
                  </a:moveTo>
                  <a:cubicBezTo>
                    <a:pt x="39426" y="30354"/>
                    <a:pt x="30701" y="39078"/>
                    <a:pt x="19938" y="39078"/>
                  </a:cubicBezTo>
                  <a:cubicBezTo>
                    <a:pt x="9176" y="39078"/>
                    <a:pt x="451" y="30354"/>
                    <a:pt x="451" y="19591"/>
                  </a:cubicBezTo>
                  <a:cubicBezTo>
                    <a:pt x="451" y="8828"/>
                    <a:pt x="9176" y="103"/>
                    <a:pt x="19938" y="103"/>
                  </a:cubicBezTo>
                  <a:cubicBezTo>
                    <a:pt x="30701" y="103"/>
                    <a:pt x="39426" y="8828"/>
                    <a:pt x="39426" y="1959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1259">
              <a:extLst>
                <a:ext uri="{FF2B5EF4-FFF2-40B4-BE49-F238E27FC236}">
                  <a16:creationId xmlns:a16="http://schemas.microsoft.com/office/drawing/2014/main" id="{663B35E1-269E-1DDB-578A-F9F9D1D49FAA}"/>
                </a:ext>
              </a:extLst>
            </p:cNvPr>
            <p:cNvSpPr/>
            <p:nvPr/>
          </p:nvSpPr>
          <p:spPr>
            <a:xfrm>
              <a:off x="4863710" y="5115260"/>
              <a:ext cx="35460" cy="35460"/>
            </a:xfrm>
            <a:custGeom>
              <a:avLst/>
              <a:gdLst>
                <a:gd name="connsiteX0" fmla="*/ 39426 w 38974"/>
                <a:gd name="connsiteY0" fmla="*/ 19592 h 38974"/>
                <a:gd name="connsiteX1" fmla="*/ 19938 w 38974"/>
                <a:gd name="connsiteY1" fmla="*/ 39079 h 38974"/>
                <a:gd name="connsiteX2" fmla="*/ 451 w 38974"/>
                <a:gd name="connsiteY2" fmla="*/ 19592 h 38974"/>
                <a:gd name="connsiteX3" fmla="*/ 19938 w 38974"/>
                <a:gd name="connsiteY3" fmla="*/ 104 h 38974"/>
                <a:gd name="connsiteX4" fmla="*/ 39426 w 38974"/>
                <a:gd name="connsiteY4" fmla="*/ 1959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592"/>
                  </a:moveTo>
                  <a:cubicBezTo>
                    <a:pt x="39426" y="30354"/>
                    <a:pt x="30701" y="39079"/>
                    <a:pt x="19938" y="39079"/>
                  </a:cubicBezTo>
                  <a:cubicBezTo>
                    <a:pt x="9176" y="39079"/>
                    <a:pt x="451" y="30354"/>
                    <a:pt x="451" y="19592"/>
                  </a:cubicBezTo>
                  <a:cubicBezTo>
                    <a:pt x="451" y="8829"/>
                    <a:pt x="9176" y="104"/>
                    <a:pt x="19938" y="104"/>
                  </a:cubicBezTo>
                  <a:cubicBezTo>
                    <a:pt x="30701" y="104"/>
                    <a:pt x="39426" y="8829"/>
                    <a:pt x="39426" y="1959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1260">
              <a:extLst>
                <a:ext uri="{FF2B5EF4-FFF2-40B4-BE49-F238E27FC236}">
                  <a16:creationId xmlns:a16="http://schemas.microsoft.com/office/drawing/2014/main" id="{9F5647EA-78E7-2FB0-A72C-3A4B1ADED095}"/>
                </a:ext>
              </a:extLst>
            </p:cNvPr>
            <p:cNvSpPr/>
            <p:nvPr/>
          </p:nvSpPr>
          <p:spPr>
            <a:xfrm>
              <a:off x="4863710" y="5099493"/>
              <a:ext cx="35460" cy="35460"/>
            </a:xfrm>
            <a:custGeom>
              <a:avLst/>
              <a:gdLst>
                <a:gd name="connsiteX0" fmla="*/ 39426 w 38974"/>
                <a:gd name="connsiteY0" fmla="*/ 19590 h 38974"/>
                <a:gd name="connsiteX1" fmla="*/ 19938 w 38974"/>
                <a:gd name="connsiteY1" fmla="*/ 39077 h 38974"/>
                <a:gd name="connsiteX2" fmla="*/ 451 w 38974"/>
                <a:gd name="connsiteY2" fmla="*/ 19590 h 38974"/>
                <a:gd name="connsiteX3" fmla="*/ 19938 w 38974"/>
                <a:gd name="connsiteY3" fmla="*/ 102 h 38974"/>
                <a:gd name="connsiteX4" fmla="*/ 39426 w 38974"/>
                <a:gd name="connsiteY4" fmla="*/ 1959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590"/>
                  </a:moveTo>
                  <a:cubicBezTo>
                    <a:pt x="39426" y="30352"/>
                    <a:pt x="30701" y="39077"/>
                    <a:pt x="19938" y="39077"/>
                  </a:cubicBezTo>
                  <a:cubicBezTo>
                    <a:pt x="9176" y="39077"/>
                    <a:pt x="451" y="30352"/>
                    <a:pt x="451" y="19590"/>
                  </a:cubicBezTo>
                  <a:cubicBezTo>
                    <a:pt x="451" y="8827"/>
                    <a:pt x="9176" y="102"/>
                    <a:pt x="19938" y="102"/>
                  </a:cubicBezTo>
                  <a:cubicBezTo>
                    <a:pt x="30701" y="102"/>
                    <a:pt x="39426" y="8827"/>
                    <a:pt x="39426" y="1959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1261">
              <a:extLst>
                <a:ext uri="{FF2B5EF4-FFF2-40B4-BE49-F238E27FC236}">
                  <a16:creationId xmlns:a16="http://schemas.microsoft.com/office/drawing/2014/main" id="{9886443F-F145-D274-EC9D-F4CE94A25980}"/>
                </a:ext>
              </a:extLst>
            </p:cNvPr>
            <p:cNvSpPr/>
            <p:nvPr/>
          </p:nvSpPr>
          <p:spPr>
            <a:xfrm>
              <a:off x="4863710" y="5108790"/>
              <a:ext cx="35460" cy="35460"/>
            </a:xfrm>
            <a:custGeom>
              <a:avLst/>
              <a:gdLst>
                <a:gd name="connsiteX0" fmla="*/ 39426 w 38974"/>
                <a:gd name="connsiteY0" fmla="*/ 19591 h 38974"/>
                <a:gd name="connsiteX1" fmla="*/ 19938 w 38974"/>
                <a:gd name="connsiteY1" fmla="*/ 39078 h 38974"/>
                <a:gd name="connsiteX2" fmla="*/ 451 w 38974"/>
                <a:gd name="connsiteY2" fmla="*/ 19591 h 38974"/>
                <a:gd name="connsiteX3" fmla="*/ 19938 w 38974"/>
                <a:gd name="connsiteY3" fmla="*/ 103 h 38974"/>
                <a:gd name="connsiteX4" fmla="*/ 39426 w 38974"/>
                <a:gd name="connsiteY4" fmla="*/ 1959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591"/>
                  </a:moveTo>
                  <a:cubicBezTo>
                    <a:pt x="39426" y="30353"/>
                    <a:pt x="30701" y="39078"/>
                    <a:pt x="19938" y="39078"/>
                  </a:cubicBezTo>
                  <a:cubicBezTo>
                    <a:pt x="9176" y="39078"/>
                    <a:pt x="451" y="30353"/>
                    <a:pt x="451" y="19591"/>
                  </a:cubicBezTo>
                  <a:cubicBezTo>
                    <a:pt x="451" y="8828"/>
                    <a:pt x="9176" y="103"/>
                    <a:pt x="19938" y="103"/>
                  </a:cubicBezTo>
                  <a:cubicBezTo>
                    <a:pt x="30701" y="103"/>
                    <a:pt x="39426" y="8828"/>
                    <a:pt x="39426" y="1959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1262">
              <a:extLst>
                <a:ext uri="{FF2B5EF4-FFF2-40B4-BE49-F238E27FC236}">
                  <a16:creationId xmlns:a16="http://schemas.microsoft.com/office/drawing/2014/main" id="{0DA665C0-808F-69C1-3A7C-09A0615DD42B}"/>
                </a:ext>
              </a:extLst>
            </p:cNvPr>
            <p:cNvSpPr/>
            <p:nvPr/>
          </p:nvSpPr>
          <p:spPr>
            <a:xfrm>
              <a:off x="4863710" y="5126810"/>
              <a:ext cx="35460" cy="35460"/>
            </a:xfrm>
            <a:custGeom>
              <a:avLst/>
              <a:gdLst>
                <a:gd name="connsiteX0" fmla="*/ 39426 w 38974"/>
                <a:gd name="connsiteY0" fmla="*/ 19593 h 38974"/>
                <a:gd name="connsiteX1" fmla="*/ 19938 w 38974"/>
                <a:gd name="connsiteY1" fmla="*/ 39081 h 38974"/>
                <a:gd name="connsiteX2" fmla="*/ 451 w 38974"/>
                <a:gd name="connsiteY2" fmla="*/ 19593 h 38974"/>
                <a:gd name="connsiteX3" fmla="*/ 19938 w 38974"/>
                <a:gd name="connsiteY3" fmla="*/ 106 h 38974"/>
                <a:gd name="connsiteX4" fmla="*/ 39426 w 38974"/>
                <a:gd name="connsiteY4" fmla="*/ 1959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593"/>
                  </a:moveTo>
                  <a:cubicBezTo>
                    <a:pt x="39426" y="30356"/>
                    <a:pt x="30701" y="39081"/>
                    <a:pt x="19938" y="39081"/>
                  </a:cubicBezTo>
                  <a:cubicBezTo>
                    <a:pt x="9176" y="39081"/>
                    <a:pt x="451" y="30356"/>
                    <a:pt x="451" y="19593"/>
                  </a:cubicBezTo>
                  <a:cubicBezTo>
                    <a:pt x="451" y="8831"/>
                    <a:pt x="9176" y="106"/>
                    <a:pt x="19938" y="106"/>
                  </a:cubicBezTo>
                  <a:cubicBezTo>
                    <a:pt x="30701" y="106"/>
                    <a:pt x="39426" y="8831"/>
                    <a:pt x="39426" y="1959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1263">
              <a:extLst>
                <a:ext uri="{FF2B5EF4-FFF2-40B4-BE49-F238E27FC236}">
                  <a16:creationId xmlns:a16="http://schemas.microsoft.com/office/drawing/2014/main" id="{2315F22D-1DA2-3339-C6D4-5EF910F08585}"/>
                </a:ext>
              </a:extLst>
            </p:cNvPr>
            <p:cNvSpPr/>
            <p:nvPr/>
          </p:nvSpPr>
          <p:spPr>
            <a:xfrm>
              <a:off x="5152486" y="4965311"/>
              <a:ext cx="35460" cy="35460"/>
            </a:xfrm>
            <a:custGeom>
              <a:avLst/>
              <a:gdLst>
                <a:gd name="connsiteX0" fmla="*/ 39464 w 38974"/>
                <a:gd name="connsiteY0" fmla="*/ 19572 h 38974"/>
                <a:gd name="connsiteX1" fmla="*/ 19977 w 38974"/>
                <a:gd name="connsiteY1" fmla="*/ 39059 h 38974"/>
                <a:gd name="connsiteX2" fmla="*/ 489 w 38974"/>
                <a:gd name="connsiteY2" fmla="*/ 19572 h 38974"/>
                <a:gd name="connsiteX3" fmla="*/ 19977 w 38974"/>
                <a:gd name="connsiteY3" fmla="*/ 84 h 38974"/>
                <a:gd name="connsiteX4" fmla="*/ 39464 w 38974"/>
                <a:gd name="connsiteY4" fmla="*/ 1957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72"/>
                  </a:moveTo>
                  <a:cubicBezTo>
                    <a:pt x="39464" y="30334"/>
                    <a:pt x="30739" y="39059"/>
                    <a:pt x="19977" y="39059"/>
                  </a:cubicBezTo>
                  <a:cubicBezTo>
                    <a:pt x="9214" y="39059"/>
                    <a:pt x="489" y="30334"/>
                    <a:pt x="489" y="19572"/>
                  </a:cubicBezTo>
                  <a:cubicBezTo>
                    <a:pt x="489" y="8809"/>
                    <a:pt x="9214" y="84"/>
                    <a:pt x="19977" y="84"/>
                  </a:cubicBezTo>
                  <a:cubicBezTo>
                    <a:pt x="30739" y="84"/>
                    <a:pt x="39464" y="8809"/>
                    <a:pt x="39464" y="1957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1264">
              <a:extLst>
                <a:ext uri="{FF2B5EF4-FFF2-40B4-BE49-F238E27FC236}">
                  <a16:creationId xmlns:a16="http://schemas.microsoft.com/office/drawing/2014/main" id="{788E231F-2D3B-1A82-5351-9F91C4366B44}"/>
                </a:ext>
              </a:extLst>
            </p:cNvPr>
            <p:cNvSpPr/>
            <p:nvPr/>
          </p:nvSpPr>
          <p:spPr>
            <a:xfrm>
              <a:off x="5152486" y="5007800"/>
              <a:ext cx="35460" cy="35460"/>
            </a:xfrm>
            <a:custGeom>
              <a:avLst/>
              <a:gdLst>
                <a:gd name="connsiteX0" fmla="*/ 39464 w 38974"/>
                <a:gd name="connsiteY0" fmla="*/ 19577 h 38974"/>
                <a:gd name="connsiteX1" fmla="*/ 19977 w 38974"/>
                <a:gd name="connsiteY1" fmla="*/ 39065 h 38974"/>
                <a:gd name="connsiteX2" fmla="*/ 489 w 38974"/>
                <a:gd name="connsiteY2" fmla="*/ 19577 h 38974"/>
                <a:gd name="connsiteX3" fmla="*/ 19977 w 38974"/>
                <a:gd name="connsiteY3" fmla="*/ 90 h 38974"/>
                <a:gd name="connsiteX4" fmla="*/ 39464 w 38974"/>
                <a:gd name="connsiteY4" fmla="*/ 1957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77"/>
                  </a:moveTo>
                  <a:cubicBezTo>
                    <a:pt x="39464" y="30340"/>
                    <a:pt x="30739" y="39065"/>
                    <a:pt x="19977" y="39065"/>
                  </a:cubicBezTo>
                  <a:cubicBezTo>
                    <a:pt x="9214" y="39065"/>
                    <a:pt x="489" y="30340"/>
                    <a:pt x="489" y="19577"/>
                  </a:cubicBezTo>
                  <a:cubicBezTo>
                    <a:pt x="489" y="8815"/>
                    <a:pt x="9214" y="90"/>
                    <a:pt x="19977" y="90"/>
                  </a:cubicBezTo>
                  <a:cubicBezTo>
                    <a:pt x="30739" y="90"/>
                    <a:pt x="39464" y="8815"/>
                    <a:pt x="39464" y="1957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1265">
              <a:extLst>
                <a:ext uri="{FF2B5EF4-FFF2-40B4-BE49-F238E27FC236}">
                  <a16:creationId xmlns:a16="http://schemas.microsoft.com/office/drawing/2014/main" id="{50243506-2F78-2BB9-3FD1-9B31B70A9076}"/>
                </a:ext>
              </a:extLst>
            </p:cNvPr>
            <p:cNvSpPr/>
            <p:nvPr/>
          </p:nvSpPr>
          <p:spPr>
            <a:xfrm>
              <a:off x="5152486" y="5037131"/>
              <a:ext cx="35460" cy="35460"/>
            </a:xfrm>
            <a:custGeom>
              <a:avLst/>
              <a:gdLst>
                <a:gd name="connsiteX0" fmla="*/ 39464 w 38974"/>
                <a:gd name="connsiteY0" fmla="*/ 19581 h 38974"/>
                <a:gd name="connsiteX1" fmla="*/ 19977 w 38974"/>
                <a:gd name="connsiteY1" fmla="*/ 39069 h 38974"/>
                <a:gd name="connsiteX2" fmla="*/ 489 w 38974"/>
                <a:gd name="connsiteY2" fmla="*/ 19581 h 38974"/>
                <a:gd name="connsiteX3" fmla="*/ 19977 w 38974"/>
                <a:gd name="connsiteY3" fmla="*/ 94 h 38974"/>
                <a:gd name="connsiteX4" fmla="*/ 39464 w 38974"/>
                <a:gd name="connsiteY4" fmla="*/ 1958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81"/>
                  </a:moveTo>
                  <a:cubicBezTo>
                    <a:pt x="39464" y="30344"/>
                    <a:pt x="30739" y="39069"/>
                    <a:pt x="19977" y="39069"/>
                  </a:cubicBezTo>
                  <a:cubicBezTo>
                    <a:pt x="9214" y="39069"/>
                    <a:pt x="489" y="30344"/>
                    <a:pt x="489" y="19581"/>
                  </a:cubicBezTo>
                  <a:cubicBezTo>
                    <a:pt x="489" y="8819"/>
                    <a:pt x="9214" y="94"/>
                    <a:pt x="19977" y="94"/>
                  </a:cubicBezTo>
                  <a:cubicBezTo>
                    <a:pt x="30739" y="94"/>
                    <a:pt x="39464" y="8819"/>
                    <a:pt x="39464" y="1958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1266">
              <a:extLst>
                <a:ext uri="{FF2B5EF4-FFF2-40B4-BE49-F238E27FC236}">
                  <a16:creationId xmlns:a16="http://schemas.microsoft.com/office/drawing/2014/main" id="{4DA97989-CFCF-7673-368C-4A2BA9F31092}"/>
                </a:ext>
              </a:extLst>
            </p:cNvPr>
            <p:cNvSpPr/>
            <p:nvPr/>
          </p:nvSpPr>
          <p:spPr>
            <a:xfrm>
              <a:off x="5152486" y="4984368"/>
              <a:ext cx="35460" cy="35460"/>
            </a:xfrm>
            <a:custGeom>
              <a:avLst/>
              <a:gdLst>
                <a:gd name="connsiteX0" fmla="*/ 39464 w 38974"/>
                <a:gd name="connsiteY0" fmla="*/ 19574 h 38974"/>
                <a:gd name="connsiteX1" fmla="*/ 19977 w 38974"/>
                <a:gd name="connsiteY1" fmla="*/ 39062 h 38974"/>
                <a:gd name="connsiteX2" fmla="*/ 489 w 38974"/>
                <a:gd name="connsiteY2" fmla="*/ 19574 h 38974"/>
                <a:gd name="connsiteX3" fmla="*/ 19977 w 38974"/>
                <a:gd name="connsiteY3" fmla="*/ 87 h 38974"/>
                <a:gd name="connsiteX4" fmla="*/ 39464 w 38974"/>
                <a:gd name="connsiteY4" fmla="*/ 1957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74"/>
                  </a:moveTo>
                  <a:cubicBezTo>
                    <a:pt x="39464" y="30337"/>
                    <a:pt x="30739" y="39062"/>
                    <a:pt x="19977" y="39062"/>
                  </a:cubicBezTo>
                  <a:cubicBezTo>
                    <a:pt x="9214" y="39062"/>
                    <a:pt x="489" y="30337"/>
                    <a:pt x="489" y="19574"/>
                  </a:cubicBezTo>
                  <a:cubicBezTo>
                    <a:pt x="489" y="8812"/>
                    <a:pt x="9214" y="87"/>
                    <a:pt x="19977" y="87"/>
                  </a:cubicBezTo>
                  <a:cubicBezTo>
                    <a:pt x="30739" y="87"/>
                    <a:pt x="39464" y="8812"/>
                    <a:pt x="39464" y="1957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1267">
              <a:extLst>
                <a:ext uri="{FF2B5EF4-FFF2-40B4-BE49-F238E27FC236}">
                  <a16:creationId xmlns:a16="http://schemas.microsoft.com/office/drawing/2014/main" id="{D2E52D51-4DE2-40DD-330F-32A2395E9DC8}"/>
                </a:ext>
              </a:extLst>
            </p:cNvPr>
            <p:cNvSpPr/>
            <p:nvPr/>
          </p:nvSpPr>
          <p:spPr>
            <a:xfrm>
              <a:off x="5152486" y="4976730"/>
              <a:ext cx="35460" cy="35460"/>
            </a:xfrm>
            <a:custGeom>
              <a:avLst/>
              <a:gdLst>
                <a:gd name="connsiteX0" fmla="*/ 39464 w 38974"/>
                <a:gd name="connsiteY0" fmla="*/ 19573 h 38974"/>
                <a:gd name="connsiteX1" fmla="*/ 19977 w 38974"/>
                <a:gd name="connsiteY1" fmla="*/ 39061 h 38974"/>
                <a:gd name="connsiteX2" fmla="*/ 489 w 38974"/>
                <a:gd name="connsiteY2" fmla="*/ 19573 h 38974"/>
                <a:gd name="connsiteX3" fmla="*/ 19977 w 38974"/>
                <a:gd name="connsiteY3" fmla="*/ 86 h 38974"/>
                <a:gd name="connsiteX4" fmla="*/ 39464 w 38974"/>
                <a:gd name="connsiteY4" fmla="*/ 1957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73"/>
                  </a:moveTo>
                  <a:cubicBezTo>
                    <a:pt x="39464" y="30336"/>
                    <a:pt x="30739" y="39061"/>
                    <a:pt x="19977" y="39061"/>
                  </a:cubicBezTo>
                  <a:cubicBezTo>
                    <a:pt x="9214" y="39061"/>
                    <a:pt x="489" y="30336"/>
                    <a:pt x="489" y="19573"/>
                  </a:cubicBezTo>
                  <a:cubicBezTo>
                    <a:pt x="489" y="8811"/>
                    <a:pt x="9214" y="86"/>
                    <a:pt x="19977" y="86"/>
                  </a:cubicBezTo>
                  <a:cubicBezTo>
                    <a:pt x="30739" y="86"/>
                    <a:pt x="39464" y="8811"/>
                    <a:pt x="39464" y="1957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1268">
              <a:extLst>
                <a:ext uri="{FF2B5EF4-FFF2-40B4-BE49-F238E27FC236}">
                  <a16:creationId xmlns:a16="http://schemas.microsoft.com/office/drawing/2014/main" id="{463C77DE-3BDF-87FB-1346-7357218AE54F}"/>
                </a:ext>
              </a:extLst>
            </p:cNvPr>
            <p:cNvSpPr/>
            <p:nvPr/>
          </p:nvSpPr>
          <p:spPr>
            <a:xfrm>
              <a:off x="5152486" y="5003647"/>
              <a:ext cx="35460" cy="35460"/>
            </a:xfrm>
            <a:custGeom>
              <a:avLst/>
              <a:gdLst>
                <a:gd name="connsiteX0" fmla="*/ 39464 w 38974"/>
                <a:gd name="connsiteY0" fmla="*/ 19577 h 38974"/>
                <a:gd name="connsiteX1" fmla="*/ 19977 w 38974"/>
                <a:gd name="connsiteY1" fmla="*/ 39064 h 38974"/>
                <a:gd name="connsiteX2" fmla="*/ 489 w 38974"/>
                <a:gd name="connsiteY2" fmla="*/ 19577 h 38974"/>
                <a:gd name="connsiteX3" fmla="*/ 19977 w 38974"/>
                <a:gd name="connsiteY3" fmla="*/ 89 h 38974"/>
                <a:gd name="connsiteX4" fmla="*/ 39464 w 38974"/>
                <a:gd name="connsiteY4" fmla="*/ 1957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77"/>
                  </a:moveTo>
                  <a:cubicBezTo>
                    <a:pt x="39464" y="30339"/>
                    <a:pt x="30739" y="39064"/>
                    <a:pt x="19977" y="39064"/>
                  </a:cubicBezTo>
                  <a:cubicBezTo>
                    <a:pt x="9214" y="39064"/>
                    <a:pt x="489" y="30339"/>
                    <a:pt x="489" y="19577"/>
                  </a:cubicBezTo>
                  <a:cubicBezTo>
                    <a:pt x="489" y="8814"/>
                    <a:pt x="9214" y="89"/>
                    <a:pt x="19977" y="89"/>
                  </a:cubicBezTo>
                  <a:cubicBezTo>
                    <a:pt x="30739" y="89"/>
                    <a:pt x="39464" y="8814"/>
                    <a:pt x="39464" y="1957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1269">
              <a:extLst>
                <a:ext uri="{FF2B5EF4-FFF2-40B4-BE49-F238E27FC236}">
                  <a16:creationId xmlns:a16="http://schemas.microsoft.com/office/drawing/2014/main" id="{0883294C-2F15-18E9-78AB-13E1DCF940DB}"/>
                </a:ext>
              </a:extLst>
            </p:cNvPr>
            <p:cNvSpPr/>
            <p:nvPr/>
          </p:nvSpPr>
          <p:spPr>
            <a:xfrm>
              <a:off x="5152486" y="4956810"/>
              <a:ext cx="35460" cy="35460"/>
            </a:xfrm>
            <a:custGeom>
              <a:avLst/>
              <a:gdLst>
                <a:gd name="connsiteX0" fmla="*/ 39464 w 38974"/>
                <a:gd name="connsiteY0" fmla="*/ 19571 h 38974"/>
                <a:gd name="connsiteX1" fmla="*/ 19977 w 38974"/>
                <a:gd name="connsiteY1" fmla="*/ 39058 h 38974"/>
                <a:gd name="connsiteX2" fmla="*/ 489 w 38974"/>
                <a:gd name="connsiteY2" fmla="*/ 19571 h 38974"/>
                <a:gd name="connsiteX3" fmla="*/ 19977 w 38974"/>
                <a:gd name="connsiteY3" fmla="*/ 83 h 38974"/>
                <a:gd name="connsiteX4" fmla="*/ 39464 w 38974"/>
                <a:gd name="connsiteY4" fmla="*/ 1957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71"/>
                  </a:moveTo>
                  <a:cubicBezTo>
                    <a:pt x="39464" y="30333"/>
                    <a:pt x="30739" y="39058"/>
                    <a:pt x="19977" y="39058"/>
                  </a:cubicBezTo>
                  <a:cubicBezTo>
                    <a:pt x="9214" y="39058"/>
                    <a:pt x="489" y="30333"/>
                    <a:pt x="489" y="19571"/>
                  </a:cubicBezTo>
                  <a:cubicBezTo>
                    <a:pt x="489" y="8808"/>
                    <a:pt x="9214" y="83"/>
                    <a:pt x="19977" y="83"/>
                  </a:cubicBezTo>
                  <a:cubicBezTo>
                    <a:pt x="30739" y="83"/>
                    <a:pt x="39464" y="8808"/>
                    <a:pt x="39464" y="1957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1270">
              <a:extLst>
                <a:ext uri="{FF2B5EF4-FFF2-40B4-BE49-F238E27FC236}">
                  <a16:creationId xmlns:a16="http://schemas.microsoft.com/office/drawing/2014/main" id="{23F9EF80-BAA9-10D1-6835-FB983E89DEE0}"/>
                </a:ext>
              </a:extLst>
            </p:cNvPr>
            <p:cNvSpPr/>
            <p:nvPr/>
          </p:nvSpPr>
          <p:spPr>
            <a:xfrm>
              <a:off x="5152486" y="5012057"/>
              <a:ext cx="35460" cy="35460"/>
            </a:xfrm>
            <a:custGeom>
              <a:avLst/>
              <a:gdLst>
                <a:gd name="connsiteX0" fmla="*/ 39464 w 38974"/>
                <a:gd name="connsiteY0" fmla="*/ 19578 h 38974"/>
                <a:gd name="connsiteX1" fmla="*/ 19977 w 38974"/>
                <a:gd name="connsiteY1" fmla="*/ 39065 h 38974"/>
                <a:gd name="connsiteX2" fmla="*/ 489 w 38974"/>
                <a:gd name="connsiteY2" fmla="*/ 19578 h 38974"/>
                <a:gd name="connsiteX3" fmla="*/ 19977 w 38974"/>
                <a:gd name="connsiteY3" fmla="*/ 90 h 38974"/>
                <a:gd name="connsiteX4" fmla="*/ 39464 w 38974"/>
                <a:gd name="connsiteY4" fmla="*/ 1957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78"/>
                  </a:moveTo>
                  <a:cubicBezTo>
                    <a:pt x="39464" y="30341"/>
                    <a:pt x="30739" y="39065"/>
                    <a:pt x="19977" y="39065"/>
                  </a:cubicBezTo>
                  <a:cubicBezTo>
                    <a:pt x="9214" y="39065"/>
                    <a:pt x="489" y="30341"/>
                    <a:pt x="489" y="19578"/>
                  </a:cubicBezTo>
                  <a:cubicBezTo>
                    <a:pt x="489" y="8815"/>
                    <a:pt x="9214" y="90"/>
                    <a:pt x="19977" y="90"/>
                  </a:cubicBezTo>
                  <a:cubicBezTo>
                    <a:pt x="30739" y="90"/>
                    <a:pt x="39464" y="8815"/>
                    <a:pt x="39464" y="1957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1271">
              <a:extLst>
                <a:ext uri="{FF2B5EF4-FFF2-40B4-BE49-F238E27FC236}">
                  <a16:creationId xmlns:a16="http://schemas.microsoft.com/office/drawing/2014/main" id="{B029FC10-E85A-FE4F-779C-47539D70CAD5}"/>
                </a:ext>
              </a:extLst>
            </p:cNvPr>
            <p:cNvSpPr/>
            <p:nvPr/>
          </p:nvSpPr>
          <p:spPr>
            <a:xfrm>
              <a:off x="5152486" y="4965412"/>
              <a:ext cx="35460" cy="35460"/>
            </a:xfrm>
            <a:custGeom>
              <a:avLst/>
              <a:gdLst>
                <a:gd name="connsiteX0" fmla="*/ 39464 w 38974"/>
                <a:gd name="connsiteY0" fmla="*/ 19572 h 38974"/>
                <a:gd name="connsiteX1" fmla="*/ 19977 w 38974"/>
                <a:gd name="connsiteY1" fmla="*/ 39059 h 38974"/>
                <a:gd name="connsiteX2" fmla="*/ 489 w 38974"/>
                <a:gd name="connsiteY2" fmla="*/ 19572 h 38974"/>
                <a:gd name="connsiteX3" fmla="*/ 19977 w 38974"/>
                <a:gd name="connsiteY3" fmla="*/ 84 h 38974"/>
                <a:gd name="connsiteX4" fmla="*/ 39464 w 38974"/>
                <a:gd name="connsiteY4" fmla="*/ 1957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72"/>
                  </a:moveTo>
                  <a:cubicBezTo>
                    <a:pt x="39464" y="30334"/>
                    <a:pt x="30739" y="39059"/>
                    <a:pt x="19977" y="39059"/>
                  </a:cubicBezTo>
                  <a:cubicBezTo>
                    <a:pt x="9214" y="39059"/>
                    <a:pt x="489" y="30334"/>
                    <a:pt x="489" y="19572"/>
                  </a:cubicBezTo>
                  <a:cubicBezTo>
                    <a:pt x="489" y="8809"/>
                    <a:pt x="9214" y="84"/>
                    <a:pt x="19977" y="84"/>
                  </a:cubicBezTo>
                  <a:cubicBezTo>
                    <a:pt x="30739" y="84"/>
                    <a:pt x="39464" y="8809"/>
                    <a:pt x="39464" y="1957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1272">
              <a:extLst>
                <a:ext uri="{FF2B5EF4-FFF2-40B4-BE49-F238E27FC236}">
                  <a16:creationId xmlns:a16="http://schemas.microsoft.com/office/drawing/2014/main" id="{66CA2FC8-4B49-AD5D-2BA0-DD5194B6A670}"/>
                </a:ext>
              </a:extLst>
            </p:cNvPr>
            <p:cNvSpPr/>
            <p:nvPr/>
          </p:nvSpPr>
          <p:spPr>
            <a:xfrm>
              <a:off x="5152486" y="4974680"/>
              <a:ext cx="35460" cy="35460"/>
            </a:xfrm>
            <a:custGeom>
              <a:avLst/>
              <a:gdLst>
                <a:gd name="connsiteX0" fmla="*/ 39464 w 38974"/>
                <a:gd name="connsiteY0" fmla="*/ 19573 h 38974"/>
                <a:gd name="connsiteX1" fmla="*/ 19977 w 38974"/>
                <a:gd name="connsiteY1" fmla="*/ 39060 h 38974"/>
                <a:gd name="connsiteX2" fmla="*/ 489 w 38974"/>
                <a:gd name="connsiteY2" fmla="*/ 19573 h 38974"/>
                <a:gd name="connsiteX3" fmla="*/ 19977 w 38974"/>
                <a:gd name="connsiteY3" fmla="*/ 85 h 38974"/>
                <a:gd name="connsiteX4" fmla="*/ 39464 w 38974"/>
                <a:gd name="connsiteY4" fmla="*/ 1957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73"/>
                  </a:moveTo>
                  <a:cubicBezTo>
                    <a:pt x="39464" y="30336"/>
                    <a:pt x="30739" y="39060"/>
                    <a:pt x="19977" y="39060"/>
                  </a:cubicBezTo>
                  <a:cubicBezTo>
                    <a:pt x="9214" y="39060"/>
                    <a:pt x="489" y="30336"/>
                    <a:pt x="489" y="19573"/>
                  </a:cubicBezTo>
                  <a:cubicBezTo>
                    <a:pt x="489" y="8810"/>
                    <a:pt x="9214" y="85"/>
                    <a:pt x="19977" y="85"/>
                  </a:cubicBezTo>
                  <a:cubicBezTo>
                    <a:pt x="30739" y="85"/>
                    <a:pt x="39464" y="8810"/>
                    <a:pt x="39464" y="1957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1273">
              <a:extLst>
                <a:ext uri="{FF2B5EF4-FFF2-40B4-BE49-F238E27FC236}">
                  <a16:creationId xmlns:a16="http://schemas.microsoft.com/office/drawing/2014/main" id="{5179F9C6-BED1-ACF6-266B-3716E4E60034}"/>
                </a:ext>
              </a:extLst>
            </p:cNvPr>
            <p:cNvSpPr/>
            <p:nvPr/>
          </p:nvSpPr>
          <p:spPr>
            <a:xfrm>
              <a:off x="5422012" y="4888783"/>
              <a:ext cx="35460" cy="35460"/>
            </a:xfrm>
            <a:custGeom>
              <a:avLst/>
              <a:gdLst>
                <a:gd name="connsiteX0" fmla="*/ 39500 w 38974"/>
                <a:gd name="connsiteY0" fmla="*/ 19562 h 38974"/>
                <a:gd name="connsiteX1" fmla="*/ 20012 w 38974"/>
                <a:gd name="connsiteY1" fmla="*/ 39049 h 38974"/>
                <a:gd name="connsiteX2" fmla="*/ 525 w 38974"/>
                <a:gd name="connsiteY2" fmla="*/ 19562 h 38974"/>
                <a:gd name="connsiteX3" fmla="*/ 20012 w 38974"/>
                <a:gd name="connsiteY3" fmla="*/ 74 h 38974"/>
                <a:gd name="connsiteX4" fmla="*/ 39500 w 38974"/>
                <a:gd name="connsiteY4" fmla="*/ 1956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62"/>
                  </a:moveTo>
                  <a:cubicBezTo>
                    <a:pt x="39500" y="30324"/>
                    <a:pt x="30775" y="39049"/>
                    <a:pt x="20012" y="39049"/>
                  </a:cubicBezTo>
                  <a:cubicBezTo>
                    <a:pt x="9250" y="39049"/>
                    <a:pt x="525" y="30324"/>
                    <a:pt x="525" y="19562"/>
                  </a:cubicBezTo>
                  <a:cubicBezTo>
                    <a:pt x="525" y="8799"/>
                    <a:pt x="9250" y="74"/>
                    <a:pt x="20012" y="74"/>
                  </a:cubicBezTo>
                  <a:cubicBezTo>
                    <a:pt x="30775" y="74"/>
                    <a:pt x="39500" y="8799"/>
                    <a:pt x="39500" y="1956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1274">
              <a:extLst>
                <a:ext uri="{FF2B5EF4-FFF2-40B4-BE49-F238E27FC236}">
                  <a16:creationId xmlns:a16="http://schemas.microsoft.com/office/drawing/2014/main" id="{28CFA76A-5E67-B0A0-DC04-7D14E9EDB28F}"/>
                </a:ext>
              </a:extLst>
            </p:cNvPr>
            <p:cNvSpPr/>
            <p:nvPr/>
          </p:nvSpPr>
          <p:spPr>
            <a:xfrm>
              <a:off x="5422012" y="4897724"/>
              <a:ext cx="35460" cy="35460"/>
            </a:xfrm>
            <a:custGeom>
              <a:avLst/>
              <a:gdLst>
                <a:gd name="connsiteX0" fmla="*/ 39500 w 38974"/>
                <a:gd name="connsiteY0" fmla="*/ 19563 h 38974"/>
                <a:gd name="connsiteX1" fmla="*/ 20012 w 38974"/>
                <a:gd name="connsiteY1" fmla="*/ 39050 h 38974"/>
                <a:gd name="connsiteX2" fmla="*/ 525 w 38974"/>
                <a:gd name="connsiteY2" fmla="*/ 19563 h 38974"/>
                <a:gd name="connsiteX3" fmla="*/ 20012 w 38974"/>
                <a:gd name="connsiteY3" fmla="*/ 75 h 38974"/>
                <a:gd name="connsiteX4" fmla="*/ 39500 w 38974"/>
                <a:gd name="connsiteY4" fmla="*/ 1956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63"/>
                  </a:moveTo>
                  <a:cubicBezTo>
                    <a:pt x="39500" y="30325"/>
                    <a:pt x="30775" y="39050"/>
                    <a:pt x="20012" y="39050"/>
                  </a:cubicBezTo>
                  <a:cubicBezTo>
                    <a:pt x="9250" y="39050"/>
                    <a:pt x="525" y="30325"/>
                    <a:pt x="525" y="19563"/>
                  </a:cubicBezTo>
                  <a:cubicBezTo>
                    <a:pt x="525" y="8800"/>
                    <a:pt x="9250" y="75"/>
                    <a:pt x="20012" y="75"/>
                  </a:cubicBezTo>
                  <a:cubicBezTo>
                    <a:pt x="30775" y="75"/>
                    <a:pt x="39500" y="8800"/>
                    <a:pt x="39500" y="1956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1275">
              <a:extLst>
                <a:ext uri="{FF2B5EF4-FFF2-40B4-BE49-F238E27FC236}">
                  <a16:creationId xmlns:a16="http://schemas.microsoft.com/office/drawing/2014/main" id="{D17F48A6-3318-A31C-3F60-6CFFEC961F35}"/>
                </a:ext>
              </a:extLst>
            </p:cNvPr>
            <p:cNvSpPr/>
            <p:nvPr/>
          </p:nvSpPr>
          <p:spPr>
            <a:xfrm>
              <a:off x="5422012" y="4921701"/>
              <a:ext cx="35460" cy="35460"/>
            </a:xfrm>
            <a:custGeom>
              <a:avLst/>
              <a:gdLst>
                <a:gd name="connsiteX0" fmla="*/ 39500 w 38974"/>
                <a:gd name="connsiteY0" fmla="*/ 19566 h 38974"/>
                <a:gd name="connsiteX1" fmla="*/ 20012 w 38974"/>
                <a:gd name="connsiteY1" fmla="*/ 39053 h 38974"/>
                <a:gd name="connsiteX2" fmla="*/ 525 w 38974"/>
                <a:gd name="connsiteY2" fmla="*/ 19566 h 38974"/>
                <a:gd name="connsiteX3" fmla="*/ 20012 w 38974"/>
                <a:gd name="connsiteY3" fmla="*/ 78 h 38974"/>
                <a:gd name="connsiteX4" fmla="*/ 39500 w 38974"/>
                <a:gd name="connsiteY4" fmla="*/ 1956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66"/>
                  </a:moveTo>
                  <a:cubicBezTo>
                    <a:pt x="39500" y="30329"/>
                    <a:pt x="30775" y="39053"/>
                    <a:pt x="20012" y="39053"/>
                  </a:cubicBezTo>
                  <a:cubicBezTo>
                    <a:pt x="9250" y="39053"/>
                    <a:pt x="525" y="30329"/>
                    <a:pt x="525" y="19566"/>
                  </a:cubicBezTo>
                  <a:cubicBezTo>
                    <a:pt x="525" y="8803"/>
                    <a:pt x="9250" y="78"/>
                    <a:pt x="20012" y="78"/>
                  </a:cubicBezTo>
                  <a:cubicBezTo>
                    <a:pt x="30775" y="78"/>
                    <a:pt x="39500" y="8803"/>
                    <a:pt x="39500" y="1956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1276">
              <a:extLst>
                <a:ext uri="{FF2B5EF4-FFF2-40B4-BE49-F238E27FC236}">
                  <a16:creationId xmlns:a16="http://schemas.microsoft.com/office/drawing/2014/main" id="{30815153-00C3-D7B7-A708-6D4EF7D7FD28}"/>
                </a:ext>
              </a:extLst>
            </p:cNvPr>
            <p:cNvSpPr/>
            <p:nvPr/>
          </p:nvSpPr>
          <p:spPr>
            <a:xfrm>
              <a:off x="5422012" y="4864032"/>
              <a:ext cx="35460" cy="35460"/>
            </a:xfrm>
            <a:custGeom>
              <a:avLst/>
              <a:gdLst>
                <a:gd name="connsiteX0" fmla="*/ 39500 w 38974"/>
                <a:gd name="connsiteY0" fmla="*/ 19558 h 38974"/>
                <a:gd name="connsiteX1" fmla="*/ 20012 w 38974"/>
                <a:gd name="connsiteY1" fmla="*/ 39046 h 38974"/>
                <a:gd name="connsiteX2" fmla="*/ 525 w 38974"/>
                <a:gd name="connsiteY2" fmla="*/ 19558 h 38974"/>
                <a:gd name="connsiteX3" fmla="*/ 20012 w 38974"/>
                <a:gd name="connsiteY3" fmla="*/ 71 h 38974"/>
                <a:gd name="connsiteX4" fmla="*/ 39500 w 38974"/>
                <a:gd name="connsiteY4" fmla="*/ 1955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58"/>
                  </a:moveTo>
                  <a:cubicBezTo>
                    <a:pt x="39500" y="30321"/>
                    <a:pt x="30775" y="39046"/>
                    <a:pt x="20012" y="39046"/>
                  </a:cubicBezTo>
                  <a:cubicBezTo>
                    <a:pt x="9250" y="39046"/>
                    <a:pt x="525" y="30321"/>
                    <a:pt x="525" y="19558"/>
                  </a:cubicBezTo>
                  <a:cubicBezTo>
                    <a:pt x="525" y="8796"/>
                    <a:pt x="9250" y="71"/>
                    <a:pt x="20012" y="71"/>
                  </a:cubicBezTo>
                  <a:cubicBezTo>
                    <a:pt x="30775" y="71"/>
                    <a:pt x="39500" y="8796"/>
                    <a:pt x="39500" y="1955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1277">
              <a:extLst>
                <a:ext uri="{FF2B5EF4-FFF2-40B4-BE49-F238E27FC236}">
                  <a16:creationId xmlns:a16="http://schemas.microsoft.com/office/drawing/2014/main" id="{ECBFE77F-70D4-763B-62A9-9842772270EF}"/>
                </a:ext>
              </a:extLst>
            </p:cNvPr>
            <p:cNvSpPr/>
            <p:nvPr/>
          </p:nvSpPr>
          <p:spPr>
            <a:xfrm>
              <a:off x="5422012" y="4891500"/>
              <a:ext cx="35460" cy="35460"/>
            </a:xfrm>
            <a:custGeom>
              <a:avLst/>
              <a:gdLst>
                <a:gd name="connsiteX0" fmla="*/ 39500 w 38974"/>
                <a:gd name="connsiteY0" fmla="*/ 19562 h 38974"/>
                <a:gd name="connsiteX1" fmla="*/ 20012 w 38974"/>
                <a:gd name="connsiteY1" fmla="*/ 39049 h 38974"/>
                <a:gd name="connsiteX2" fmla="*/ 525 w 38974"/>
                <a:gd name="connsiteY2" fmla="*/ 19562 h 38974"/>
                <a:gd name="connsiteX3" fmla="*/ 20012 w 38974"/>
                <a:gd name="connsiteY3" fmla="*/ 74 h 38974"/>
                <a:gd name="connsiteX4" fmla="*/ 39500 w 38974"/>
                <a:gd name="connsiteY4" fmla="*/ 1956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62"/>
                  </a:moveTo>
                  <a:cubicBezTo>
                    <a:pt x="39500" y="30325"/>
                    <a:pt x="30775" y="39049"/>
                    <a:pt x="20012" y="39049"/>
                  </a:cubicBezTo>
                  <a:cubicBezTo>
                    <a:pt x="9250" y="39049"/>
                    <a:pt x="525" y="30325"/>
                    <a:pt x="525" y="19562"/>
                  </a:cubicBezTo>
                  <a:cubicBezTo>
                    <a:pt x="525" y="8799"/>
                    <a:pt x="9250" y="74"/>
                    <a:pt x="20012" y="74"/>
                  </a:cubicBezTo>
                  <a:cubicBezTo>
                    <a:pt x="30775" y="74"/>
                    <a:pt x="39500" y="8799"/>
                    <a:pt x="39500" y="1956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1278">
              <a:extLst>
                <a:ext uri="{FF2B5EF4-FFF2-40B4-BE49-F238E27FC236}">
                  <a16:creationId xmlns:a16="http://schemas.microsoft.com/office/drawing/2014/main" id="{F752A8D1-2855-0A43-FF2F-BDD840E7E7B3}"/>
                </a:ext>
              </a:extLst>
            </p:cNvPr>
            <p:cNvSpPr/>
            <p:nvPr/>
          </p:nvSpPr>
          <p:spPr>
            <a:xfrm>
              <a:off x="5422012" y="4830501"/>
              <a:ext cx="35460" cy="35460"/>
            </a:xfrm>
            <a:custGeom>
              <a:avLst/>
              <a:gdLst>
                <a:gd name="connsiteX0" fmla="*/ 39500 w 38974"/>
                <a:gd name="connsiteY0" fmla="*/ 19554 h 38974"/>
                <a:gd name="connsiteX1" fmla="*/ 20012 w 38974"/>
                <a:gd name="connsiteY1" fmla="*/ 39041 h 38974"/>
                <a:gd name="connsiteX2" fmla="*/ 525 w 38974"/>
                <a:gd name="connsiteY2" fmla="*/ 19554 h 38974"/>
                <a:gd name="connsiteX3" fmla="*/ 20012 w 38974"/>
                <a:gd name="connsiteY3" fmla="*/ 66 h 38974"/>
                <a:gd name="connsiteX4" fmla="*/ 39500 w 38974"/>
                <a:gd name="connsiteY4" fmla="*/ 1955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54"/>
                  </a:moveTo>
                  <a:cubicBezTo>
                    <a:pt x="39500" y="30316"/>
                    <a:pt x="30775" y="39041"/>
                    <a:pt x="20012" y="39041"/>
                  </a:cubicBezTo>
                  <a:cubicBezTo>
                    <a:pt x="9250" y="39041"/>
                    <a:pt x="525" y="30316"/>
                    <a:pt x="525" y="19554"/>
                  </a:cubicBezTo>
                  <a:cubicBezTo>
                    <a:pt x="525" y="8791"/>
                    <a:pt x="9250" y="66"/>
                    <a:pt x="20012" y="66"/>
                  </a:cubicBezTo>
                  <a:cubicBezTo>
                    <a:pt x="30775" y="66"/>
                    <a:pt x="39500" y="8791"/>
                    <a:pt x="39500" y="1955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1279">
              <a:extLst>
                <a:ext uri="{FF2B5EF4-FFF2-40B4-BE49-F238E27FC236}">
                  <a16:creationId xmlns:a16="http://schemas.microsoft.com/office/drawing/2014/main" id="{5309461B-A332-A6FD-1805-78888FAE6E31}"/>
                </a:ext>
              </a:extLst>
            </p:cNvPr>
            <p:cNvSpPr/>
            <p:nvPr/>
          </p:nvSpPr>
          <p:spPr>
            <a:xfrm>
              <a:off x="5422012" y="4868175"/>
              <a:ext cx="35460" cy="35460"/>
            </a:xfrm>
            <a:custGeom>
              <a:avLst/>
              <a:gdLst>
                <a:gd name="connsiteX0" fmla="*/ 39500 w 38974"/>
                <a:gd name="connsiteY0" fmla="*/ 19559 h 38974"/>
                <a:gd name="connsiteX1" fmla="*/ 20012 w 38974"/>
                <a:gd name="connsiteY1" fmla="*/ 39046 h 38974"/>
                <a:gd name="connsiteX2" fmla="*/ 525 w 38974"/>
                <a:gd name="connsiteY2" fmla="*/ 19559 h 38974"/>
                <a:gd name="connsiteX3" fmla="*/ 20012 w 38974"/>
                <a:gd name="connsiteY3" fmla="*/ 71 h 38974"/>
                <a:gd name="connsiteX4" fmla="*/ 39500 w 38974"/>
                <a:gd name="connsiteY4" fmla="*/ 1955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59"/>
                  </a:moveTo>
                  <a:cubicBezTo>
                    <a:pt x="39500" y="30321"/>
                    <a:pt x="30775" y="39046"/>
                    <a:pt x="20012" y="39046"/>
                  </a:cubicBezTo>
                  <a:cubicBezTo>
                    <a:pt x="9250" y="39046"/>
                    <a:pt x="525" y="30321"/>
                    <a:pt x="525" y="19559"/>
                  </a:cubicBezTo>
                  <a:cubicBezTo>
                    <a:pt x="525" y="8796"/>
                    <a:pt x="9250" y="71"/>
                    <a:pt x="20012" y="71"/>
                  </a:cubicBezTo>
                  <a:cubicBezTo>
                    <a:pt x="30775" y="71"/>
                    <a:pt x="39500" y="8796"/>
                    <a:pt x="39500" y="1955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1280">
              <a:extLst>
                <a:ext uri="{FF2B5EF4-FFF2-40B4-BE49-F238E27FC236}">
                  <a16:creationId xmlns:a16="http://schemas.microsoft.com/office/drawing/2014/main" id="{9769AEF1-3190-6B85-9D88-C282AF2EFD37}"/>
                </a:ext>
              </a:extLst>
            </p:cNvPr>
            <p:cNvSpPr/>
            <p:nvPr/>
          </p:nvSpPr>
          <p:spPr>
            <a:xfrm>
              <a:off x="5422012" y="4892786"/>
              <a:ext cx="35460" cy="35460"/>
            </a:xfrm>
            <a:custGeom>
              <a:avLst/>
              <a:gdLst>
                <a:gd name="connsiteX0" fmla="*/ 39500 w 38974"/>
                <a:gd name="connsiteY0" fmla="*/ 19562 h 38974"/>
                <a:gd name="connsiteX1" fmla="*/ 20012 w 38974"/>
                <a:gd name="connsiteY1" fmla="*/ 39050 h 38974"/>
                <a:gd name="connsiteX2" fmla="*/ 525 w 38974"/>
                <a:gd name="connsiteY2" fmla="*/ 19562 h 38974"/>
                <a:gd name="connsiteX3" fmla="*/ 20012 w 38974"/>
                <a:gd name="connsiteY3" fmla="*/ 75 h 38974"/>
                <a:gd name="connsiteX4" fmla="*/ 39500 w 38974"/>
                <a:gd name="connsiteY4" fmla="*/ 1956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62"/>
                  </a:moveTo>
                  <a:cubicBezTo>
                    <a:pt x="39500" y="30325"/>
                    <a:pt x="30775" y="39050"/>
                    <a:pt x="20012" y="39050"/>
                  </a:cubicBezTo>
                  <a:cubicBezTo>
                    <a:pt x="9250" y="39050"/>
                    <a:pt x="525" y="30325"/>
                    <a:pt x="525" y="19562"/>
                  </a:cubicBezTo>
                  <a:cubicBezTo>
                    <a:pt x="525" y="8799"/>
                    <a:pt x="9250" y="75"/>
                    <a:pt x="20012" y="75"/>
                  </a:cubicBezTo>
                  <a:cubicBezTo>
                    <a:pt x="30775" y="75"/>
                    <a:pt x="39500" y="8799"/>
                    <a:pt x="39500" y="1956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1281">
              <a:extLst>
                <a:ext uri="{FF2B5EF4-FFF2-40B4-BE49-F238E27FC236}">
                  <a16:creationId xmlns:a16="http://schemas.microsoft.com/office/drawing/2014/main" id="{28CD2598-AB27-0C7D-7157-EF976F8E76D6}"/>
                </a:ext>
              </a:extLst>
            </p:cNvPr>
            <p:cNvSpPr/>
            <p:nvPr/>
          </p:nvSpPr>
          <p:spPr>
            <a:xfrm>
              <a:off x="5422012" y="4863538"/>
              <a:ext cx="35460" cy="35460"/>
            </a:xfrm>
            <a:custGeom>
              <a:avLst/>
              <a:gdLst>
                <a:gd name="connsiteX0" fmla="*/ 39500 w 38974"/>
                <a:gd name="connsiteY0" fmla="*/ 19558 h 38974"/>
                <a:gd name="connsiteX1" fmla="*/ 20012 w 38974"/>
                <a:gd name="connsiteY1" fmla="*/ 39046 h 38974"/>
                <a:gd name="connsiteX2" fmla="*/ 525 w 38974"/>
                <a:gd name="connsiteY2" fmla="*/ 19558 h 38974"/>
                <a:gd name="connsiteX3" fmla="*/ 20012 w 38974"/>
                <a:gd name="connsiteY3" fmla="*/ 71 h 38974"/>
                <a:gd name="connsiteX4" fmla="*/ 39500 w 38974"/>
                <a:gd name="connsiteY4" fmla="*/ 1955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58"/>
                  </a:moveTo>
                  <a:cubicBezTo>
                    <a:pt x="39500" y="30321"/>
                    <a:pt x="30775" y="39046"/>
                    <a:pt x="20012" y="39046"/>
                  </a:cubicBezTo>
                  <a:cubicBezTo>
                    <a:pt x="9250" y="39046"/>
                    <a:pt x="525" y="30321"/>
                    <a:pt x="525" y="19558"/>
                  </a:cubicBezTo>
                  <a:cubicBezTo>
                    <a:pt x="525" y="8796"/>
                    <a:pt x="9250" y="71"/>
                    <a:pt x="20012" y="71"/>
                  </a:cubicBezTo>
                  <a:cubicBezTo>
                    <a:pt x="30775" y="71"/>
                    <a:pt x="39500" y="8796"/>
                    <a:pt x="39500" y="1955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1282">
              <a:extLst>
                <a:ext uri="{FF2B5EF4-FFF2-40B4-BE49-F238E27FC236}">
                  <a16:creationId xmlns:a16="http://schemas.microsoft.com/office/drawing/2014/main" id="{AAAF8B84-33E0-D913-C4E8-4852978FA326}"/>
                </a:ext>
              </a:extLst>
            </p:cNvPr>
            <p:cNvSpPr/>
            <p:nvPr/>
          </p:nvSpPr>
          <p:spPr>
            <a:xfrm>
              <a:off x="5422012" y="4877218"/>
              <a:ext cx="35460" cy="35460"/>
            </a:xfrm>
            <a:custGeom>
              <a:avLst/>
              <a:gdLst>
                <a:gd name="connsiteX0" fmla="*/ 39500 w 38974"/>
                <a:gd name="connsiteY0" fmla="*/ 19560 h 38974"/>
                <a:gd name="connsiteX1" fmla="*/ 20012 w 38974"/>
                <a:gd name="connsiteY1" fmla="*/ 39047 h 38974"/>
                <a:gd name="connsiteX2" fmla="*/ 525 w 38974"/>
                <a:gd name="connsiteY2" fmla="*/ 19560 h 38974"/>
                <a:gd name="connsiteX3" fmla="*/ 20012 w 38974"/>
                <a:gd name="connsiteY3" fmla="*/ 72 h 38974"/>
                <a:gd name="connsiteX4" fmla="*/ 39500 w 38974"/>
                <a:gd name="connsiteY4" fmla="*/ 1956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60"/>
                  </a:moveTo>
                  <a:cubicBezTo>
                    <a:pt x="39500" y="30323"/>
                    <a:pt x="30775" y="39047"/>
                    <a:pt x="20012" y="39047"/>
                  </a:cubicBezTo>
                  <a:cubicBezTo>
                    <a:pt x="9250" y="39047"/>
                    <a:pt x="525" y="30323"/>
                    <a:pt x="525" y="19560"/>
                  </a:cubicBezTo>
                  <a:cubicBezTo>
                    <a:pt x="525" y="8797"/>
                    <a:pt x="9250" y="72"/>
                    <a:pt x="20012" y="72"/>
                  </a:cubicBezTo>
                  <a:cubicBezTo>
                    <a:pt x="30775" y="72"/>
                    <a:pt x="39500" y="8797"/>
                    <a:pt x="39500" y="1956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5" name="Content Placeholder 4">
              <a:extLst>
                <a:ext uri="{FF2B5EF4-FFF2-40B4-BE49-F238E27FC236}">
                  <a16:creationId xmlns:a16="http://schemas.microsoft.com/office/drawing/2014/main" id="{CE66589F-E763-E415-53C5-65BA1F3077EC}"/>
                </a:ext>
              </a:extLst>
            </p:cNvPr>
            <p:cNvGrpSpPr/>
            <p:nvPr/>
          </p:nvGrpSpPr>
          <p:grpSpPr>
            <a:xfrm>
              <a:off x="2078082" y="4797625"/>
              <a:ext cx="3361660" cy="619017"/>
              <a:chOff x="1273547" y="5813498"/>
              <a:chExt cx="3694766" cy="680355"/>
            </a:xfrm>
            <a:noFill/>
          </p:grpSpPr>
          <p:sp>
            <p:nvSpPr>
              <p:cNvPr id="1186" name="Freeform: Shape 1284">
                <a:extLst>
                  <a:ext uri="{FF2B5EF4-FFF2-40B4-BE49-F238E27FC236}">
                    <a16:creationId xmlns:a16="http://schemas.microsoft.com/office/drawing/2014/main" id="{BFF068AC-3FC1-C8C9-F5C3-7A8D50457633}"/>
                  </a:ext>
                </a:extLst>
              </p:cNvPr>
              <p:cNvSpPr/>
              <p:nvPr/>
            </p:nvSpPr>
            <p:spPr>
              <a:xfrm>
                <a:off x="1273547" y="5923490"/>
                <a:ext cx="3694766" cy="548040"/>
              </a:xfrm>
              <a:custGeom>
                <a:avLst/>
                <a:gdLst>
                  <a:gd name="connsiteX0" fmla="*/ 0 w 3694766"/>
                  <a:gd name="connsiteY0" fmla="*/ 0 h 548040"/>
                  <a:gd name="connsiteX1" fmla="*/ 77055 w 3694766"/>
                  <a:gd name="connsiteY1" fmla="*/ 21370 h 548040"/>
                  <a:gd name="connsiteX2" fmla="*/ 167944 w 3694766"/>
                  <a:gd name="connsiteY2" fmla="*/ 46605 h 548040"/>
                  <a:gd name="connsiteX3" fmla="*/ 255859 w 3694766"/>
                  <a:gd name="connsiteY3" fmla="*/ 71043 h 548040"/>
                  <a:gd name="connsiteX4" fmla="*/ 335888 w 3694766"/>
                  <a:gd name="connsiteY4" fmla="*/ 93305 h 548040"/>
                  <a:gd name="connsiteX5" fmla="*/ 418277 w 3694766"/>
                  <a:gd name="connsiteY5" fmla="*/ 116238 h 548040"/>
                  <a:gd name="connsiteX6" fmla="*/ 503831 w 3694766"/>
                  <a:gd name="connsiteY6" fmla="*/ 140057 h 548040"/>
                  <a:gd name="connsiteX7" fmla="*/ 596485 w 3694766"/>
                  <a:gd name="connsiteY7" fmla="*/ 165852 h 548040"/>
                  <a:gd name="connsiteX8" fmla="*/ 671776 w 3694766"/>
                  <a:gd name="connsiteY8" fmla="*/ 186804 h 548040"/>
                  <a:gd name="connsiteX9" fmla="*/ 765362 w 3694766"/>
                  <a:gd name="connsiteY9" fmla="*/ 212822 h 548040"/>
                  <a:gd name="connsiteX10" fmla="*/ 839720 w 3694766"/>
                  <a:gd name="connsiteY10" fmla="*/ 233462 h 548040"/>
                  <a:gd name="connsiteX11" fmla="*/ 920730 w 3694766"/>
                  <a:gd name="connsiteY11" fmla="*/ 255905 h 548040"/>
                  <a:gd name="connsiteX12" fmla="*/ 1007664 w 3694766"/>
                  <a:gd name="connsiteY12" fmla="*/ 279914 h 548040"/>
                  <a:gd name="connsiteX13" fmla="*/ 1088385 w 3694766"/>
                  <a:gd name="connsiteY13" fmla="*/ 302117 h 548040"/>
                  <a:gd name="connsiteX14" fmla="*/ 1175608 w 3694766"/>
                  <a:gd name="connsiteY14" fmla="*/ 325975 h 548040"/>
                  <a:gd name="connsiteX15" fmla="*/ 1269278 w 3694766"/>
                  <a:gd name="connsiteY15" fmla="*/ 351392 h 548040"/>
                  <a:gd name="connsiteX16" fmla="*/ 1343551 w 3694766"/>
                  <a:gd name="connsiteY16" fmla="*/ 371348 h 548040"/>
                  <a:gd name="connsiteX17" fmla="*/ 1433611 w 3694766"/>
                  <a:gd name="connsiteY17" fmla="*/ 395236 h 548040"/>
                  <a:gd name="connsiteX18" fmla="*/ 1511495 w 3694766"/>
                  <a:gd name="connsiteY18" fmla="*/ 415536 h 548040"/>
                  <a:gd name="connsiteX19" fmla="*/ 1599880 w 3694766"/>
                  <a:gd name="connsiteY19" fmla="*/ 438038 h 548040"/>
                  <a:gd name="connsiteX20" fmla="*/ 1679439 w 3694766"/>
                  <a:gd name="connsiteY20" fmla="*/ 457643 h 548040"/>
                  <a:gd name="connsiteX21" fmla="*/ 1762632 w 3694766"/>
                  <a:gd name="connsiteY21" fmla="*/ 477254 h 548040"/>
                  <a:gd name="connsiteX22" fmla="*/ 1847383 w 3694766"/>
                  <a:gd name="connsiteY22" fmla="*/ 495964 h 548040"/>
                  <a:gd name="connsiteX23" fmla="*/ 1931376 w 3694766"/>
                  <a:gd name="connsiteY23" fmla="*/ 512771 h 548040"/>
                  <a:gd name="connsiteX24" fmla="*/ 2015327 w 3694766"/>
                  <a:gd name="connsiteY24" fmla="*/ 527206 h 548040"/>
                  <a:gd name="connsiteX25" fmla="*/ 2102637 w 3694766"/>
                  <a:gd name="connsiteY25" fmla="*/ 538843 h 548040"/>
                  <a:gd name="connsiteX26" fmla="*/ 2183271 w 3694766"/>
                  <a:gd name="connsiteY26" fmla="*/ 545678 h 548040"/>
                  <a:gd name="connsiteX27" fmla="*/ 2273972 w 3694766"/>
                  <a:gd name="connsiteY27" fmla="*/ 548040 h 548040"/>
                  <a:gd name="connsiteX28" fmla="*/ 2351215 w 3694766"/>
                  <a:gd name="connsiteY28" fmla="*/ 545342 h 548040"/>
                  <a:gd name="connsiteX29" fmla="*/ 2433745 w 3694766"/>
                  <a:gd name="connsiteY29" fmla="*/ 537945 h 548040"/>
                  <a:gd name="connsiteX30" fmla="*/ 2519159 w 3694766"/>
                  <a:gd name="connsiteY30" fmla="*/ 526107 h 548040"/>
                  <a:gd name="connsiteX31" fmla="*/ 2603681 w 3694766"/>
                  <a:gd name="connsiteY31" fmla="*/ 511094 h 548040"/>
                  <a:gd name="connsiteX32" fmla="*/ 2687103 w 3694766"/>
                  <a:gd name="connsiteY32" fmla="*/ 493855 h 548040"/>
                  <a:gd name="connsiteX33" fmla="*/ 2771140 w 3694766"/>
                  <a:gd name="connsiteY33" fmla="*/ 474677 h 548040"/>
                  <a:gd name="connsiteX34" fmla="*/ 2855047 w 3694766"/>
                  <a:gd name="connsiteY34" fmla="*/ 454179 h 548040"/>
                  <a:gd name="connsiteX35" fmla="*/ 2945143 w 3694766"/>
                  <a:gd name="connsiteY35" fmla="*/ 431042 h 548040"/>
                  <a:gd name="connsiteX36" fmla="*/ 3022990 w 3694766"/>
                  <a:gd name="connsiteY36" fmla="*/ 410330 h 548040"/>
                  <a:gd name="connsiteX37" fmla="*/ 3103002 w 3694766"/>
                  <a:gd name="connsiteY37" fmla="*/ 388497 h 548040"/>
                  <a:gd name="connsiteX38" fmla="*/ 3190934 w 3694766"/>
                  <a:gd name="connsiteY38" fmla="*/ 363992 h 548040"/>
                  <a:gd name="connsiteX39" fmla="*/ 3279051 w 3694766"/>
                  <a:gd name="connsiteY39" fmla="*/ 339002 h 548040"/>
                  <a:gd name="connsiteX40" fmla="*/ 3358878 w 3694766"/>
                  <a:gd name="connsiteY40" fmla="*/ 316054 h 548040"/>
                  <a:gd name="connsiteX41" fmla="*/ 3422261 w 3694766"/>
                  <a:gd name="connsiteY41" fmla="*/ 297655 h 548040"/>
                  <a:gd name="connsiteX42" fmla="*/ 3526822 w 3694766"/>
                  <a:gd name="connsiteY42" fmla="*/ 267010 h 548040"/>
                  <a:gd name="connsiteX43" fmla="*/ 3609234 w 3694766"/>
                  <a:gd name="connsiteY43" fmla="*/ 242633 h 548040"/>
                  <a:gd name="connsiteX44" fmla="*/ 3694767 w 3694766"/>
                  <a:gd name="connsiteY44" fmla="*/ 217154 h 548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694766" h="548040">
                    <a:moveTo>
                      <a:pt x="0" y="0"/>
                    </a:moveTo>
                    <a:lnTo>
                      <a:pt x="77055" y="21370"/>
                    </a:lnTo>
                    <a:lnTo>
                      <a:pt x="167944" y="46605"/>
                    </a:lnTo>
                    <a:lnTo>
                      <a:pt x="255859" y="71043"/>
                    </a:lnTo>
                    <a:lnTo>
                      <a:pt x="335888" y="93305"/>
                    </a:lnTo>
                    <a:lnTo>
                      <a:pt x="418277" y="116238"/>
                    </a:lnTo>
                    <a:lnTo>
                      <a:pt x="503831" y="140057"/>
                    </a:lnTo>
                    <a:lnTo>
                      <a:pt x="596485" y="165852"/>
                    </a:lnTo>
                    <a:lnTo>
                      <a:pt x="671776" y="186804"/>
                    </a:lnTo>
                    <a:lnTo>
                      <a:pt x="765362" y="212822"/>
                    </a:lnTo>
                    <a:lnTo>
                      <a:pt x="839720" y="233462"/>
                    </a:lnTo>
                    <a:lnTo>
                      <a:pt x="920730" y="255905"/>
                    </a:lnTo>
                    <a:lnTo>
                      <a:pt x="1007664" y="279914"/>
                    </a:lnTo>
                    <a:lnTo>
                      <a:pt x="1088385" y="302117"/>
                    </a:lnTo>
                    <a:lnTo>
                      <a:pt x="1175608" y="325975"/>
                    </a:lnTo>
                    <a:lnTo>
                      <a:pt x="1269278" y="351392"/>
                    </a:lnTo>
                    <a:lnTo>
                      <a:pt x="1343551" y="371348"/>
                    </a:lnTo>
                    <a:lnTo>
                      <a:pt x="1433611" y="395236"/>
                    </a:lnTo>
                    <a:lnTo>
                      <a:pt x="1511495" y="415536"/>
                    </a:lnTo>
                    <a:lnTo>
                      <a:pt x="1599880" y="438038"/>
                    </a:lnTo>
                    <a:lnTo>
                      <a:pt x="1679439" y="457643"/>
                    </a:lnTo>
                    <a:lnTo>
                      <a:pt x="1762632" y="477254"/>
                    </a:lnTo>
                    <a:lnTo>
                      <a:pt x="1847383" y="495964"/>
                    </a:lnTo>
                    <a:lnTo>
                      <a:pt x="1931376" y="512771"/>
                    </a:lnTo>
                    <a:lnTo>
                      <a:pt x="2015327" y="527206"/>
                    </a:lnTo>
                    <a:lnTo>
                      <a:pt x="2102637" y="538843"/>
                    </a:lnTo>
                    <a:lnTo>
                      <a:pt x="2183271" y="545678"/>
                    </a:lnTo>
                    <a:lnTo>
                      <a:pt x="2273972" y="548040"/>
                    </a:lnTo>
                    <a:lnTo>
                      <a:pt x="2351215" y="545342"/>
                    </a:lnTo>
                    <a:lnTo>
                      <a:pt x="2433745" y="537945"/>
                    </a:lnTo>
                    <a:lnTo>
                      <a:pt x="2519159" y="526107"/>
                    </a:lnTo>
                    <a:lnTo>
                      <a:pt x="2603681" y="511094"/>
                    </a:lnTo>
                    <a:lnTo>
                      <a:pt x="2687103" y="493855"/>
                    </a:lnTo>
                    <a:lnTo>
                      <a:pt x="2771140" y="474677"/>
                    </a:lnTo>
                    <a:lnTo>
                      <a:pt x="2855047" y="454179"/>
                    </a:lnTo>
                    <a:lnTo>
                      <a:pt x="2945143" y="431042"/>
                    </a:lnTo>
                    <a:lnTo>
                      <a:pt x="3022990" y="410330"/>
                    </a:lnTo>
                    <a:lnTo>
                      <a:pt x="3103002" y="388497"/>
                    </a:lnTo>
                    <a:lnTo>
                      <a:pt x="3190934" y="363992"/>
                    </a:lnTo>
                    <a:lnTo>
                      <a:pt x="3279051" y="339002"/>
                    </a:lnTo>
                    <a:lnTo>
                      <a:pt x="3358878" y="316054"/>
                    </a:lnTo>
                    <a:lnTo>
                      <a:pt x="3422261" y="297655"/>
                    </a:lnTo>
                    <a:lnTo>
                      <a:pt x="3526822" y="267010"/>
                    </a:lnTo>
                    <a:lnTo>
                      <a:pt x="3609234" y="242633"/>
                    </a:lnTo>
                    <a:lnTo>
                      <a:pt x="3694767" y="217154"/>
                    </a:lnTo>
                  </a:path>
                </a:pathLst>
              </a:custGeom>
              <a:noFill/>
              <a:ln w="8255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7" name="Freeform: Shape 1285">
                <a:extLst>
                  <a:ext uri="{FF2B5EF4-FFF2-40B4-BE49-F238E27FC236}">
                    <a16:creationId xmlns:a16="http://schemas.microsoft.com/office/drawing/2014/main" id="{1CCA84D2-3646-E8B4-B533-87183BC4173B}"/>
                  </a:ext>
                </a:extLst>
              </p:cNvPr>
              <p:cNvSpPr/>
              <p:nvPr/>
            </p:nvSpPr>
            <p:spPr>
              <a:xfrm>
                <a:off x="1273547" y="5813498"/>
                <a:ext cx="3694766" cy="680355"/>
              </a:xfrm>
              <a:custGeom>
                <a:avLst/>
                <a:gdLst>
                  <a:gd name="connsiteX0" fmla="*/ 0 w 3694766"/>
                  <a:gd name="connsiteY0" fmla="*/ 0 h 680355"/>
                  <a:gd name="connsiteX1" fmla="*/ 77055 w 3694766"/>
                  <a:gd name="connsiteY1" fmla="*/ 28027 h 680355"/>
                  <a:gd name="connsiteX2" fmla="*/ 167944 w 3694766"/>
                  <a:gd name="connsiteY2" fmla="*/ 61145 h 680355"/>
                  <a:gd name="connsiteX3" fmla="*/ 255859 w 3694766"/>
                  <a:gd name="connsiteY3" fmla="*/ 93237 h 680355"/>
                  <a:gd name="connsiteX4" fmla="*/ 335888 w 3694766"/>
                  <a:gd name="connsiteY4" fmla="*/ 122493 h 680355"/>
                  <a:gd name="connsiteX5" fmla="*/ 418277 w 3694766"/>
                  <a:gd name="connsiteY5" fmla="*/ 152654 h 680355"/>
                  <a:gd name="connsiteX6" fmla="*/ 503831 w 3694766"/>
                  <a:gd name="connsiteY6" fmla="*/ 184009 h 680355"/>
                  <a:gd name="connsiteX7" fmla="*/ 596485 w 3694766"/>
                  <a:gd name="connsiteY7" fmla="*/ 218001 h 680355"/>
                  <a:gd name="connsiteX8" fmla="*/ 671776 w 3694766"/>
                  <a:gd name="connsiteY8" fmla="*/ 245640 h 680355"/>
                  <a:gd name="connsiteX9" fmla="*/ 765362 w 3694766"/>
                  <a:gd name="connsiteY9" fmla="*/ 280006 h 680355"/>
                  <a:gd name="connsiteX10" fmla="*/ 839720 w 3694766"/>
                  <a:gd name="connsiteY10" fmla="*/ 307306 h 680355"/>
                  <a:gd name="connsiteX11" fmla="*/ 920730 w 3694766"/>
                  <a:gd name="connsiteY11" fmla="*/ 337028 h 680355"/>
                  <a:gd name="connsiteX12" fmla="*/ 1007664 w 3694766"/>
                  <a:gd name="connsiteY12" fmla="*/ 368879 h 680355"/>
                  <a:gd name="connsiteX13" fmla="*/ 1088385 w 3694766"/>
                  <a:gd name="connsiteY13" fmla="*/ 398384 h 680355"/>
                  <a:gd name="connsiteX14" fmla="*/ 1175608 w 3694766"/>
                  <a:gd name="connsiteY14" fmla="*/ 430148 h 680355"/>
                  <a:gd name="connsiteX15" fmla="*/ 1269278 w 3694766"/>
                  <a:gd name="connsiteY15" fmla="*/ 464055 h 680355"/>
                  <a:gd name="connsiteX16" fmla="*/ 1343551 w 3694766"/>
                  <a:gd name="connsiteY16" fmla="*/ 490720 h 680355"/>
                  <a:gd name="connsiteX17" fmla="*/ 1433611 w 3694766"/>
                  <a:gd name="connsiteY17" fmla="*/ 522666 h 680355"/>
                  <a:gd name="connsiteX18" fmla="*/ 1511495 w 3694766"/>
                  <a:gd name="connsiteY18" fmla="*/ 549798 h 680355"/>
                  <a:gd name="connsiteX19" fmla="*/ 1599880 w 3694766"/>
                  <a:gd name="connsiteY19" fmla="*/ 579749 h 680355"/>
                  <a:gd name="connsiteX20" fmla="*/ 1679439 w 3694766"/>
                  <a:gd name="connsiteY20" fmla="*/ 605543 h 680355"/>
                  <a:gd name="connsiteX21" fmla="*/ 1762632 w 3694766"/>
                  <a:gd name="connsiteY21" fmla="*/ 630649 h 680355"/>
                  <a:gd name="connsiteX22" fmla="*/ 1847383 w 3694766"/>
                  <a:gd name="connsiteY22" fmla="*/ 653059 h 680355"/>
                  <a:gd name="connsiteX23" fmla="*/ 1889380 w 3694766"/>
                  <a:gd name="connsiteY23" fmla="*/ 662396 h 680355"/>
                  <a:gd name="connsiteX24" fmla="*/ 1931376 w 3694766"/>
                  <a:gd name="connsiteY24" fmla="*/ 670141 h 680355"/>
                  <a:gd name="connsiteX25" fmla="*/ 1973352 w 3694766"/>
                  <a:gd name="connsiteY25" fmla="*/ 675929 h 680355"/>
                  <a:gd name="connsiteX26" fmla="*/ 2015327 w 3694766"/>
                  <a:gd name="connsiteY26" fmla="*/ 679422 h 680355"/>
                  <a:gd name="connsiteX27" fmla="*/ 2058981 w 3694766"/>
                  <a:gd name="connsiteY27" fmla="*/ 680355 h 680355"/>
                  <a:gd name="connsiteX28" fmla="*/ 2102637 w 3694766"/>
                  <a:gd name="connsiteY28" fmla="*/ 678454 h 680355"/>
                  <a:gd name="connsiteX29" fmla="*/ 2142953 w 3694766"/>
                  <a:gd name="connsiteY29" fmla="*/ 674302 h 680355"/>
                  <a:gd name="connsiteX30" fmla="*/ 2183271 w 3694766"/>
                  <a:gd name="connsiteY30" fmla="*/ 668099 h 680355"/>
                  <a:gd name="connsiteX31" fmla="*/ 2228621 w 3694766"/>
                  <a:gd name="connsiteY31" fmla="*/ 659054 h 680355"/>
                  <a:gd name="connsiteX32" fmla="*/ 2273972 w 3694766"/>
                  <a:gd name="connsiteY32" fmla="*/ 648249 h 680355"/>
                  <a:gd name="connsiteX33" fmla="*/ 2351215 w 3694766"/>
                  <a:gd name="connsiteY33" fmla="*/ 626851 h 680355"/>
                  <a:gd name="connsiteX34" fmla="*/ 2433745 w 3694766"/>
                  <a:gd name="connsiteY34" fmla="*/ 601129 h 680355"/>
                  <a:gd name="connsiteX35" fmla="*/ 2519159 w 3694766"/>
                  <a:gd name="connsiteY35" fmla="*/ 572508 h 680355"/>
                  <a:gd name="connsiteX36" fmla="*/ 2603681 w 3694766"/>
                  <a:gd name="connsiteY36" fmla="*/ 542865 h 680355"/>
                  <a:gd name="connsiteX37" fmla="*/ 2687103 w 3694766"/>
                  <a:gd name="connsiteY37" fmla="*/ 512722 h 680355"/>
                  <a:gd name="connsiteX38" fmla="*/ 2771140 w 3694766"/>
                  <a:gd name="connsiteY38" fmla="*/ 481716 h 680355"/>
                  <a:gd name="connsiteX39" fmla="*/ 2855047 w 3694766"/>
                  <a:gd name="connsiteY39" fmla="*/ 450275 h 680355"/>
                  <a:gd name="connsiteX40" fmla="*/ 2945143 w 3694766"/>
                  <a:gd name="connsiteY40" fmla="*/ 416101 h 680355"/>
                  <a:gd name="connsiteX41" fmla="*/ 3022990 w 3694766"/>
                  <a:gd name="connsiteY41" fmla="*/ 386296 h 680355"/>
                  <a:gd name="connsiteX42" fmla="*/ 3103002 w 3694766"/>
                  <a:gd name="connsiteY42" fmla="*/ 355440 h 680355"/>
                  <a:gd name="connsiteX43" fmla="*/ 3190934 w 3694766"/>
                  <a:gd name="connsiteY43" fmla="*/ 321311 h 680355"/>
                  <a:gd name="connsiteX44" fmla="*/ 3279051 w 3694766"/>
                  <a:gd name="connsiteY44" fmla="*/ 286911 h 680355"/>
                  <a:gd name="connsiteX45" fmla="*/ 3358878 w 3694766"/>
                  <a:gd name="connsiteY45" fmla="*/ 255596 h 680355"/>
                  <a:gd name="connsiteX46" fmla="*/ 3422261 w 3694766"/>
                  <a:gd name="connsiteY46" fmla="*/ 230641 h 680355"/>
                  <a:gd name="connsiteX47" fmla="*/ 3526822 w 3694766"/>
                  <a:gd name="connsiteY47" fmla="*/ 189312 h 680355"/>
                  <a:gd name="connsiteX48" fmla="*/ 3609234 w 3694766"/>
                  <a:gd name="connsiteY48" fmla="*/ 156606 h 680355"/>
                  <a:gd name="connsiteX49" fmla="*/ 3694767 w 3694766"/>
                  <a:gd name="connsiteY49" fmla="*/ 122551 h 68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694766" h="680355">
                    <a:moveTo>
                      <a:pt x="0" y="0"/>
                    </a:moveTo>
                    <a:lnTo>
                      <a:pt x="77055" y="28027"/>
                    </a:lnTo>
                    <a:lnTo>
                      <a:pt x="167944" y="61145"/>
                    </a:lnTo>
                    <a:lnTo>
                      <a:pt x="255859" y="93237"/>
                    </a:lnTo>
                    <a:lnTo>
                      <a:pt x="335888" y="122493"/>
                    </a:lnTo>
                    <a:lnTo>
                      <a:pt x="418277" y="152654"/>
                    </a:lnTo>
                    <a:lnTo>
                      <a:pt x="503831" y="184009"/>
                    </a:lnTo>
                    <a:lnTo>
                      <a:pt x="596485" y="218001"/>
                    </a:lnTo>
                    <a:lnTo>
                      <a:pt x="671776" y="245640"/>
                    </a:lnTo>
                    <a:lnTo>
                      <a:pt x="765362" y="280006"/>
                    </a:lnTo>
                    <a:lnTo>
                      <a:pt x="839720" y="307306"/>
                    </a:lnTo>
                    <a:lnTo>
                      <a:pt x="920730" y="337028"/>
                    </a:lnTo>
                    <a:lnTo>
                      <a:pt x="1007664" y="368879"/>
                    </a:lnTo>
                    <a:lnTo>
                      <a:pt x="1088385" y="398384"/>
                    </a:lnTo>
                    <a:lnTo>
                      <a:pt x="1175608" y="430148"/>
                    </a:lnTo>
                    <a:lnTo>
                      <a:pt x="1269278" y="464055"/>
                    </a:lnTo>
                    <a:lnTo>
                      <a:pt x="1343551" y="490720"/>
                    </a:lnTo>
                    <a:lnTo>
                      <a:pt x="1433611" y="522666"/>
                    </a:lnTo>
                    <a:lnTo>
                      <a:pt x="1511495" y="549798"/>
                    </a:lnTo>
                    <a:lnTo>
                      <a:pt x="1599880" y="579749"/>
                    </a:lnTo>
                    <a:lnTo>
                      <a:pt x="1679439" y="605543"/>
                    </a:lnTo>
                    <a:lnTo>
                      <a:pt x="1762632" y="630649"/>
                    </a:lnTo>
                    <a:lnTo>
                      <a:pt x="1847383" y="653059"/>
                    </a:lnTo>
                    <a:lnTo>
                      <a:pt x="1889380" y="662396"/>
                    </a:lnTo>
                    <a:lnTo>
                      <a:pt x="1931376" y="670141"/>
                    </a:lnTo>
                    <a:lnTo>
                      <a:pt x="1973352" y="675929"/>
                    </a:lnTo>
                    <a:lnTo>
                      <a:pt x="2015327" y="679422"/>
                    </a:lnTo>
                    <a:lnTo>
                      <a:pt x="2058981" y="680355"/>
                    </a:lnTo>
                    <a:lnTo>
                      <a:pt x="2102637" y="678454"/>
                    </a:lnTo>
                    <a:lnTo>
                      <a:pt x="2142953" y="674302"/>
                    </a:lnTo>
                    <a:lnTo>
                      <a:pt x="2183271" y="668099"/>
                    </a:lnTo>
                    <a:lnTo>
                      <a:pt x="2228621" y="659054"/>
                    </a:lnTo>
                    <a:lnTo>
                      <a:pt x="2273972" y="648249"/>
                    </a:lnTo>
                    <a:lnTo>
                      <a:pt x="2351215" y="626851"/>
                    </a:lnTo>
                    <a:lnTo>
                      <a:pt x="2433745" y="601129"/>
                    </a:lnTo>
                    <a:lnTo>
                      <a:pt x="2519159" y="572508"/>
                    </a:lnTo>
                    <a:lnTo>
                      <a:pt x="2603681" y="542865"/>
                    </a:lnTo>
                    <a:lnTo>
                      <a:pt x="2687103" y="512722"/>
                    </a:lnTo>
                    <a:lnTo>
                      <a:pt x="2771140" y="481716"/>
                    </a:lnTo>
                    <a:lnTo>
                      <a:pt x="2855047" y="450275"/>
                    </a:lnTo>
                    <a:lnTo>
                      <a:pt x="2945143" y="416101"/>
                    </a:lnTo>
                    <a:lnTo>
                      <a:pt x="3022990" y="386296"/>
                    </a:lnTo>
                    <a:lnTo>
                      <a:pt x="3103002" y="355440"/>
                    </a:lnTo>
                    <a:lnTo>
                      <a:pt x="3190934" y="321311"/>
                    </a:lnTo>
                    <a:lnTo>
                      <a:pt x="3279051" y="286911"/>
                    </a:lnTo>
                    <a:lnTo>
                      <a:pt x="3358878" y="255596"/>
                    </a:lnTo>
                    <a:lnTo>
                      <a:pt x="3422261" y="230641"/>
                    </a:lnTo>
                    <a:lnTo>
                      <a:pt x="3526822" y="189312"/>
                    </a:lnTo>
                    <a:lnTo>
                      <a:pt x="3609234" y="156606"/>
                    </a:lnTo>
                    <a:lnTo>
                      <a:pt x="3694767" y="122551"/>
                    </a:lnTo>
                  </a:path>
                </a:pathLst>
              </a:custGeom>
              <a:noFill/>
              <a:ln w="8255" cap="flat">
                <a:solidFill>
                  <a:srgbClr val="FF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86" name="Content Placeholder 4">
              <a:extLst>
                <a:ext uri="{FF2B5EF4-FFF2-40B4-BE49-F238E27FC236}">
                  <a16:creationId xmlns:a16="http://schemas.microsoft.com/office/drawing/2014/main" id="{0A241402-2D6C-FE16-858C-2683D51A7BF4}"/>
                </a:ext>
              </a:extLst>
            </p:cNvPr>
            <p:cNvGrpSpPr/>
            <p:nvPr/>
          </p:nvGrpSpPr>
          <p:grpSpPr>
            <a:xfrm>
              <a:off x="2078082" y="4612952"/>
              <a:ext cx="3497968" cy="895180"/>
              <a:chOff x="1273547" y="5610526"/>
              <a:chExt cx="3844581" cy="983883"/>
            </a:xfrm>
          </p:grpSpPr>
          <p:sp>
            <p:nvSpPr>
              <p:cNvPr id="1176" name="Freeform: Shape 1287">
                <a:extLst>
                  <a:ext uri="{FF2B5EF4-FFF2-40B4-BE49-F238E27FC236}">
                    <a16:creationId xmlns:a16="http://schemas.microsoft.com/office/drawing/2014/main" id="{D99FC82C-8727-E9EB-C90C-557338D3605A}"/>
                  </a:ext>
                </a:extLst>
              </p:cNvPr>
              <p:cNvSpPr/>
              <p:nvPr/>
            </p:nvSpPr>
            <p:spPr>
              <a:xfrm>
                <a:off x="1273547" y="6594409"/>
                <a:ext cx="3844581" cy="8267"/>
              </a:xfrm>
              <a:custGeom>
                <a:avLst/>
                <a:gdLst>
                  <a:gd name="connsiteX0" fmla="*/ 0 w 3844581"/>
                  <a:gd name="connsiteY0" fmla="*/ 0 h 8267"/>
                  <a:gd name="connsiteX1" fmla="*/ 3844582 w 3844581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581" h="8267">
                    <a:moveTo>
                      <a:pt x="0" y="0"/>
                    </a:moveTo>
                    <a:lnTo>
                      <a:pt x="3844582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7" name="Freeform: Shape 1288">
                <a:extLst>
                  <a:ext uri="{FF2B5EF4-FFF2-40B4-BE49-F238E27FC236}">
                    <a16:creationId xmlns:a16="http://schemas.microsoft.com/office/drawing/2014/main" id="{8C3ED763-C59E-AAA7-47F6-49A8930F9ACA}"/>
                  </a:ext>
                </a:extLst>
              </p:cNvPr>
              <p:cNvSpPr/>
              <p:nvPr/>
            </p:nvSpPr>
            <p:spPr>
              <a:xfrm>
                <a:off x="1273547" y="5610526"/>
                <a:ext cx="3844581" cy="8267"/>
              </a:xfrm>
              <a:custGeom>
                <a:avLst/>
                <a:gdLst>
                  <a:gd name="connsiteX0" fmla="*/ 0 w 3844581"/>
                  <a:gd name="connsiteY0" fmla="*/ 0 h 8267"/>
                  <a:gd name="connsiteX1" fmla="*/ 3844582 w 3844581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581" h="8267">
                    <a:moveTo>
                      <a:pt x="0" y="0"/>
                    </a:moveTo>
                    <a:lnTo>
                      <a:pt x="3844582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8" name="Freeform: Shape 1289">
                <a:extLst>
                  <a:ext uri="{FF2B5EF4-FFF2-40B4-BE49-F238E27FC236}">
                    <a16:creationId xmlns:a16="http://schemas.microsoft.com/office/drawing/2014/main" id="{DF40949C-2AFD-8DC7-0D88-CED17072AF8A}"/>
                  </a:ext>
                </a:extLst>
              </p:cNvPr>
              <p:cNvSpPr/>
              <p:nvPr/>
            </p:nvSpPr>
            <p:spPr>
              <a:xfrm>
                <a:off x="1273547" y="6555963"/>
                <a:ext cx="8267" cy="38445"/>
              </a:xfrm>
              <a:custGeom>
                <a:avLst/>
                <a:gdLst>
                  <a:gd name="connsiteX0" fmla="*/ 0 w 8267"/>
                  <a:gd name="connsiteY0" fmla="*/ 38446 h 38445"/>
                  <a:gd name="connsiteX1" fmla="*/ 0 w 8267"/>
                  <a:gd name="connsiteY1" fmla="*/ 0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38446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9" name="Freeform: Shape 1290">
                <a:extLst>
                  <a:ext uri="{FF2B5EF4-FFF2-40B4-BE49-F238E27FC236}">
                    <a16:creationId xmlns:a16="http://schemas.microsoft.com/office/drawing/2014/main" id="{D984E84C-6D1F-65ED-6FBE-A82CEC504390}"/>
                  </a:ext>
                </a:extLst>
              </p:cNvPr>
              <p:cNvSpPr/>
              <p:nvPr/>
            </p:nvSpPr>
            <p:spPr>
              <a:xfrm>
                <a:off x="2555074" y="6555963"/>
                <a:ext cx="8267" cy="38445"/>
              </a:xfrm>
              <a:custGeom>
                <a:avLst/>
                <a:gdLst>
                  <a:gd name="connsiteX0" fmla="*/ 0 w 8267"/>
                  <a:gd name="connsiteY0" fmla="*/ 38446 h 38445"/>
                  <a:gd name="connsiteX1" fmla="*/ 0 w 8267"/>
                  <a:gd name="connsiteY1" fmla="*/ 0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38446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0" name="Freeform: Shape 1291">
                <a:extLst>
                  <a:ext uri="{FF2B5EF4-FFF2-40B4-BE49-F238E27FC236}">
                    <a16:creationId xmlns:a16="http://schemas.microsoft.com/office/drawing/2014/main" id="{6AFE6495-C64C-5E6C-1404-5552DF959F3A}"/>
                  </a:ext>
                </a:extLst>
              </p:cNvPr>
              <p:cNvSpPr/>
              <p:nvPr/>
            </p:nvSpPr>
            <p:spPr>
              <a:xfrm>
                <a:off x="3836603" y="6555963"/>
                <a:ext cx="8267" cy="38445"/>
              </a:xfrm>
              <a:custGeom>
                <a:avLst/>
                <a:gdLst>
                  <a:gd name="connsiteX0" fmla="*/ 0 w 8267"/>
                  <a:gd name="connsiteY0" fmla="*/ 38446 h 38445"/>
                  <a:gd name="connsiteX1" fmla="*/ 0 w 8267"/>
                  <a:gd name="connsiteY1" fmla="*/ 0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38446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1" name="Freeform: Shape 1292">
                <a:extLst>
                  <a:ext uri="{FF2B5EF4-FFF2-40B4-BE49-F238E27FC236}">
                    <a16:creationId xmlns:a16="http://schemas.microsoft.com/office/drawing/2014/main" id="{F8C32EF4-2752-DD51-4C42-479F1DC85B3E}"/>
                  </a:ext>
                </a:extLst>
              </p:cNvPr>
              <p:cNvSpPr/>
              <p:nvPr/>
            </p:nvSpPr>
            <p:spPr>
              <a:xfrm>
                <a:off x="5118129" y="6555963"/>
                <a:ext cx="8267" cy="38445"/>
              </a:xfrm>
              <a:custGeom>
                <a:avLst/>
                <a:gdLst>
                  <a:gd name="connsiteX0" fmla="*/ 0 w 8267"/>
                  <a:gd name="connsiteY0" fmla="*/ 38446 h 38445"/>
                  <a:gd name="connsiteX1" fmla="*/ 0 w 8267"/>
                  <a:gd name="connsiteY1" fmla="*/ 0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38446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2" name="Freeform: Shape 1293">
                <a:extLst>
                  <a:ext uri="{FF2B5EF4-FFF2-40B4-BE49-F238E27FC236}">
                    <a16:creationId xmlns:a16="http://schemas.microsoft.com/office/drawing/2014/main" id="{D5C4DF83-362B-849C-E11E-8A9792AF0284}"/>
                  </a:ext>
                </a:extLst>
              </p:cNvPr>
              <p:cNvSpPr/>
              <p:nvPr/>
            </p:nvSpPr>
            <p:spPr>
              <a:xfrm>
                <a:off x="1273547" y="5610526"/>
                <a:ext cx="8267" cy="38445"/>
              </a:xfrm>
              <a:custGeom>
                <a:avLst/>
                <a:gdLst>
                  <a:gd name="connsiteX0" fmla="*/ 0 w 8267"/>
                  <a:gd name="connsiteY0" fmla="*/ 0 h 38445"/>
                  <a:gd name="connsiteX1" fmla="*/ 0 w 8267"/>
                  <a:gd name="connsiteY1" fmla="*/ 38446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0"/>
                    </a:moveTo>
                    <a:lnTo>
                      <a:pt x="0" y="38446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3" name="Freeform: Shape 1294">
                <a:extLst>
                  <a:ext uri="{FF2B5EF4-FFF2-40B4-BE49-F238E27FC236}">
                    <a16:creationId xmlns:a16="http://schemas.microsoft.com/office/drawing/2014/main" id="{A8855B52-738E-D8CE-5982-AD72DFACE001}"/>
                  </a:ext>
                </a:extLst>
              </p:cNvPr>
              <p:cNvSpPr/>
              <p:nvPr/>
            </p:nvSpPr>
            <p:spPr>
              <a:xfrm>
                <a:off x="2555074" y="5610526"/>
                <a:ext cx="8267" cy="38445"/>
              </a:xfrm>
              <a:custGeom>
                <a:avLst/>
                <a:gdLst>
                  <a:gd name="connsiteX0" fmla="*/ 0 w 8267"/>
                  <a:gd name="connsiteY0" fmla="*/ 0 h 38445"/>
                  <a:gd name="connsiteX1" fmla="*/ 0 w 8267"/>
                  <a:gd name="connsiteY1" fmla="*/ 38446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0"/>
                    </a:moveTo>
                    <a:lnTo>
                      <a:pt x="0" y="38446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4" name="Freeform: Shape 1295">
                <a:extLst>
                  <a:ext uri="{FF2B5EF4-FFF2-40B4-BE49-F238E27FC236}">
                    <a16:creationId xmlns:a16="http://schemas.microsoft.com/office/drawing/2014/main" id="{F236B6AD-764C-DFCA-2DFD-C5637A31B574}"/>
                  </a:ext>
                </a:extLst>
              </p:cNvPr>
              <p:cNvSpPr/>
              <p:nvPr/>
            </p:nvSpPr>
            <p:spPr>
              <a:xfrm>
                <a:off x="3836603" y="5610526"/>
                <a:ext cx="8267" cy="38445"/>
              </a:xfrm>
              <a:custGeom>
                <a:avLst/>
                <a:gdLst>
                  <a:gd name="connsiteX0" fmla="*/ 0 w 8267"/>
                  <a:gd name="connsiteY0" fmla="*/ 0 h 38445"/>
                  <a:gd name="connsiteX1" fmla="*/ 0 w 8267"/>
                  <a:gd name="connsiteY1" fmla="*/ 38446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0"/>
                    </a:moveTo>
                    <a:lnTo>
                      <a:pt x="0" y="38446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5" name="Freeform: Shape 1296">
                <a:extLst>
                  <a:ext uri="{FF2B5EF4-FFF2-40B4-BE49-F238E27FC236}">
                    <a16:creationId xmlns:a16="http://schemas.microsoft.com/office/drawing/2014/main" id="{DF7B96D2-99C3-D803-0188-929F758D1AE6}"/>
                  </a:ext>
                </a:extLst>
              </p:cNvPr>
              <p:cNvSpPr/>
              <p:nvPr/>
            </p:nvSpPr>
            <p:spPr>
              <a:xfrm>
                <a:off x="5118129" y="5610526"/>
                <a:ext cx="8267" cy="38445"/>
              </a:xfrm>
              <a:custGeom>
                <a:avLst/>
                <a:gdLst>
                  <a:gd name="connsiteX0" fmla="*/ 0 w 8267"/>
                  <a:gd name="connsiteY0" fmla="*/ 0 h 38445"/>
                  <a:gd name="connsiteX1" fmla="*/ 0 w 8267"/>
                  <a:gd name="connsiteY1" fmla="*/ 38446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0"/>
                    </a:moveTo>
                    <a:lnTo>
                      <a:pt x="0" y="38446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87" name="Content Placeholder 4">
              <a:extLst>
                <a:ext uri="{FF2B5EF4-FFF2-40B4-BE49-F238E27FC236}">
                  <a16:creationId xmlns:a16="http://schemas.microsoft.com/office/drawing/2014/main" id="{A9A57885-F594-081F-5DAE-655F18125D1C}"/>
                </a:ext>
              </a:extLst>
            </p:cNvPr>
            <p:cNvGrpSpPr/>
            <p:nvPr/>
          </p:nvGrpSpPr>
          <p:grpSpPr>
            <a:xfrm>
              <a:off x="2078082" y="4612952"/>
              <a:ext cx="3497968" cy="895180"/>
              <a:chOff x="1273547" y="5610526"/>
              <a:chExt cx="3844581" cy="983883"/>
            </a:xfrm>
          </p:grpSpPr>
          <p:sp>
            <p:nvSpPr>
              <p:cNvPr id="1168" name="Freeform: Shape 1323">
                <a:extLst>
                  <a:ext uri="{FF2B5EF4-FFF2-40B4-BE49-F238E27FC236}">
                    <a16:creationId xmlns:a16="http://schemas.microsoft.com/office/drawing/2014/main" id="{78765985-09EB-9F2F-99EF-0B80F4C52FDC}"/>
                  </a:ext>
                </a:extLst>
              </p:cNvPr>
              <p:cNvSpPr/>
              <p:nvPr/>
            </p:nvSpPr>
            <p:spPr>
              <a:xfrm>
                <a:off x="1273547" y="5610526"/>
                <a:ext cx="8267" cy="983883"/>
              </a:xfrm>
              <a:custGeom>
                <a:avLst/>
                <a:gdLst>
                  <a:gd name="connsiteX0" fmla="*/ 0 w 8267"/>
                  <a:gd name="connsiteY0" fmla="*/ 983883 h 983883"/>
                  <a:gd name="connsiteX1" fmla="*/ 0 w 8267"/>
                  <a:gd name="connsiteY1" fmla="*/ 0 h 983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983883">
                    <a:moveTo>
                      <a:pt x="0" y="983883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9" name="Freeform: Shape 1324">
                <a:extLst>
                  <a:ext uri="{FF2B5EF4-FFF2-40B4-BE49-F238E27FC236}">
                    <a16:creationId xmlns:a16="http://schemas.microsoft.com/office/drawing/2014/main" id="{3594382B-A157-A659-6C18-7EBC8B65786F}"/>
                  </a:ext>
                </a:extLst>
              </p:cNvPr>
              <p:cNvSpPr/>
              <p:nvPr/>
            </p:nvSpPr>
            <p:spPr>
              <a:xfrm>
                <a:off x="5118129" y="5610526"/>
                <a:ext cx="8267" cy="983883"/>
              </a:xfrm>
              <a:custGeom>
                <a:avLst/>
                <a:gdLst>
                  <a:gd name="connsiteX0" fmla="*/ 0 w 8267"/>
                  <a:gd name="connsiteY0" fmla="*/ 983883 h 983883"/>
                  <a:gd name="connsiteX1" fmla="*/ 0 w 8267"/>
                  <a:gd name="connsiteY1" fmla="*/ 0 h 983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983883">
                    <a:moveTo>
                      <a:pt x="0" y="983883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0" name="Freeform: Shape 1325">
                <a:extLst>
                  <a:ext uri="{FF2B5EF4-FFF2-40B4-BE49-F238E27FC236}">
                    <a16:creationId xmlns:a16="http://schemas.microsoft.com/office/drawing/2014/main" id="{B57FD831-DAE1-B142-5A75-D3E94E028B56}"/>
                  </a:ext>
                </a:extLst>
              </p:cNvPr>
              <p:cNvSpPr/>
              <p:nvPr/>
            </p:nvSpPr>
            <p:spPr>
              <a:xfrm>
                <a:off x="1273547" y="6594409"/>
                <a:ext cx="38446" cy="8267"/>
              </a:xfrm>
              <a:custGeom>
                <a:avLst/>
                <a:gdLst>
                  <a:gd name="connsiteX0" fmla="*/ 0 w 38446"/>
                  <a:gd name="connsiteY0" fmla="*/ 0 h 8267"/>
                  <a:gd name="connsiteX1" fmla="*/ 38447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0" y="0"/>
                    </a:moveTo>
                    <a:lnTo>
                      <a:pt x="38447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1" name="Freeform: Shape 1326">
                <a:extLst>
                  <a:ext uri="{FF2B5EF4-FFF2-40B4-BE49-F238E27FC236}">
                    <a16:creationId xmlns:a16="http://schemas.microsoft.com/office/drawing/2014/main" id="{D96F7DBB-BAEC-8264-7838-062CB12D5411}"/>
                  </a:ext>
                </a:extLst>
              </p:cNvPr>
              <p:cNvSpPr/>
              <p:nvPr/>
            </p:nvSpPr>
            <p:spPr>
              <a:xfrm>
                <a:off x="1273547" y="6102467"/>
                <a:ext cx="38446" cy="8267"/>
              </a:xfrm>
              <a:custGeom>
                <a:avLst/>
                <a:gdLst>
                  <a:gd name="connsiteX0" fmla="*/ 0 w 38446"/>
                  <a:gd name="connsiteY0" fmla="*/ 0 h 8267"/>
                  <a:gd name="connsiteX1" fmla="*/ 38447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0" y="0"/>
                    </a:moveTo>
                    <a:lnTo>
                      <a:pt x="38447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2" name="Freeform: Shape 1327">
                <a:extLst>
                  <a:ext uri="{FF2B5EF4-FFF2-40B4-BE49-F238E27FC236}">
                    <a16:creationId xmlns:a16="http://schemas.microsoft.com/office/drawing/2014/main" id="{5AD160AA-F107-6568-14B3-995EDB421B2F}"/>
                  </a:ext>
                </a:extLst>
              </p:cNvPr>
              <p:cNvSpPr/>
              <p:nvPr/>
            </p:nvSpPr>
            <p:spPr>
              <a:xfrm>
                <a:off x="1273547" y="5610526"/>
                <a:ext cx="38446" cy="8267"/>
              </a:xfrm>
              <a:custGeom>
                <a:avLst/>
                <a:gdLst>
                  <a:gd name="connsiteX0" fmla="*/ 0 w 38446"/>
                  <a:gd name="connsiteY0" fmla="*/ 0 h 8267"/>
                  <a:gd name="connsiteX1" fmla="*/ 38447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0" y="0"/>
                    </a:moveTo>
                    <a:lnTo>
                      <a:pt x="38447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3" name="Freeform: Shape 1328">
                <a:extLst>
                  <a:ext uri="{FF2B5EF4-FFF2-40B4-BE49-F238E27FC236}">
                    <a16:creationId xmlns:a16="http://schemas.microsoft.com/office/drawing/2014/main" id="{AC25D2D0-D97C-310D-A35E-4D8DDBE2B365}"/>
                  </a:ext>
                </a:extLst>
              </p:cNvPr>
              <p:cNvSpPr/>
              <p:nvPr/>
            </p:nvSpPr>
            <p:spPr>
              <a:xfrm>
                <a:off x="5079682" y="6594409"/>
                <a:ext cx="38446" cy="8267"/>
              </a:xfrm>
              <a:custGeom>
                <a:avLst/>
                <a:gdLst>
                  <a:gd name="connsiteX0" fmla="*/ 38446 w 38446"/>
                  <a:gd name="connsiteY0" fmla="*/ 0 h 8267"/>
                  <a:gd name="connsiteX1" fmla="*/ 0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38446" y="0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4" name="Freeform: Shape 1329">
                <a:extLst>
                  <a:ext uri="{FF2B5EF4-FFF2-40B4-BE49-F238E27FC236}">
                    <a16:creationId xmlns:a16="http://schemas.microsoft.com/office/drawing/2014/main" id="{D344A0FA-CF74-A67A-36B7-DE490C7018FD}"/>
                  </a:ext>
                </a:extLst>
              </p:cNvPr>
              <p:cNvSpPr/>
              <p:nvPr/>
            </p:nvSpPr>
            <p:spPr>
              <a:xfrm>
                <a:off x="5079682" y="6102467"/>
                <a:ext cx="38446" cy="8267"/>
              </a:xfrm>
              <a:custGeom>
                <a:avLst/>
                <a:gdLst>
                  <a:gd name="connsiteX0" fmla="*/ 38446 w 38446"/>
                  <a:gd name="connsiteY0" fmla="*/ 0 h 8267"/>
                  <a:gd name="connsiteX1" fmla="*/ 0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38446" y="0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5" name="Freeform: Shape 1330">
                <a:extLst>
                  <a:ext uri="{FF2B5EF4-FFF2-40B4-BE49-F238E27FC236}">
                    <a16:creationId xmlns:a16="http://schemas.microsoft.com/office/drawing/2014/main" id="{59E9D4F8-32EE-DB1E-EA8E-50FBCFD2BF79}"/>
                  </a:ext>
                </a:extLst>
              </p:cNvPr>
              <p:cNvSpPr/>
              <p:nvPr/>
            </p:nvSpPr>
            <p:spPr>
              <a:xfrm>
                <a:off x="5079682" y="5610526"/>
                <a:ext cx="38446" cy="8267"/>
              </a:xfrm>
              <a:custGeom>
                <a:avLst/>
                <a:gdLst>
                  <a:gd name="connsiteX0" fmla="*/ 38446 w 38446"/>
                  <a:gd name="connsiteY0" fmla="*/ 0 h 8267"/>
                  <a:gd name="connsiteX1" fmla="*/ 0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38446" y="0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8" name="Freeform: Shape 1331">
              <a:extLst>
                <a:ext uri="{FF2B5EF4-FFF2-40B4-BE49-F238E27FC236}">
                  <a16:creationId xmlns:a16="http://schemas.microsoft.com/office/drawing/2014/main" id="{DF644520-5A1D-FBBF-F06A-22ED2FB12302}"/>
                </a:ext>
              </a:extLst>
            </p:cNvPr>
            <p:cNvSpPr/>
            <p:nvPr/>
          </p:nvSpPr>
          <p:spPr>
            <a:xfrm>
              <a:off x="1928665" y="5431217"/>
              <a:ext cx="76047" cy="124239"/>
            </a:xfrm>
            <a:custGeom>
              <a:avLst/>
              <a:gdLst>
                <a:gd name="connsiteX0" fmla="*/ 41926 w 83582"/>
                <a:gd name="connsiteY0" fmla="*/ 136705 h 136550"/>
                <a:gd name="connsiteX1" fmla="*/ 8854 w 83582"/>
                <a:gd name="connsiteY1" fmla="*/ 116680 h 136550"/>
                <a:gd name="connsiteX2" fmla="*/ 69 w 83582"/>
                <a:gd name="connsiteY2" fmla="*/ 69011 h 136550"/>
                <a:gd name="connsiteX3" fmla="*/ 3234 w 83582"/>
                <a:gd name="connsiteY3" fmla="*/ 36585 h 136550"/>
                <a:gd name="connsiteX4" fmla="*/ 15765 w 83582"/>
                <a:gd name="connsiteY4" fmla="*/ 10748 h 136550"/>
                <a:gd name="connsiteX5" fmla="*/ 41926 w 83582"/>
                <a:gd name="connsiteY5" fmla="*/ 154 h 136550"/>
                <a:gd name="connsiteX6" fmla="*/ 63306 w 83582"/>
                <a:gd name="connsiteY6" fmla="*/ 6549 h 136550"/>
                <a:gd name="connsiteX7" fmla="*/ 76031 w 83582"/>
                <a:gd name="connsiteY7" fmla="*/ 23085 h 136550"/>
                <a:gd name="connsiteX8" fmla="*/ 82037 w 83582"/>
                <a:gd name="connsiteY8" fmla="*/ 44788 h 136550"/>
                <a:gd name="connsiteX9" fmla="*/ 83652 w 83582"/>
                <a:gd name="connsiteY9" fmla="*/ 69011 h 136550"/>
                <a:gd name="connsiteX10" fmla="*/ 80487 w 83582"/>
                <a:gd name="connsiteY10" fmla="*/ 100919 h 136550"/>
                <a:gd name="connsiteX11" fmla="*/ 68085 w 83582"/>
                <a:gd name="connsiteY11" fmla="*/ 126240 h 136550"/>
                <a:gd name="connsiteX12" fmla="*/ 41926 w 83582"/>
                <a:gd name="connsiteY12" fmla="*/ 136705 h 136550"/>
                <a:gd name="connsiteX13" fmla="*/ 41926 w 83582"/>
                <a:gd name="connsiteY13" fmla="*/ 131537 h 136550"/>
                <a:gd name="connsiteX14" fmla="*/ 58461 w 83582"/>
                <a:gd name="connsiteY14" fmla="*/ 120169 h 136550"/>
                <a:gd name="connsiteX15" fmla="*/ 65115 w 83582"/>
                <a:gd name="connsiteY15" fmla="*/ 95042 h 136550"/>
                <a:gd name="connsiteX16" fmla="*/ 66342 w 83582"/>
                <a:gd name="connsiteY16" fmla="*/ 65781 h 136550"/>
                <a:gd name="connsiteX17" fmla="*/ 65115 w 83582"/>
                <a:gd name="connsiteY17" fmla="*/ 38329 h 136550"/>
                <a:gd name="connsiteX18" fmla="*/ 58461 w 83582"/>
                <a:gd name="connsiteY18" fmla="*/ 15527 h 136550"/>
                <a:gd name="connsiteX19" fmla="*/ 41926 w 83582"/>
                <a:gd name="connsiteY19" fmla="*/ 5321 h 136550"/>
                <a:gd name="connsiteX20" fmla="*/ 25260 w 83582"/>
                <a:gd name="connsiteY20" fmla="*/ 15592 h 136550"/>
                <a:gd name="connsiteX21" fmla="*/ 18608 w 83582"/>
                <a:gd name="connsiteY21" fmla="*/ 38393 h 136550"/>
                <a:gd name="connsiteX22" fmla="*/ 17380 w 83582"/>
                <a:gd name="connsiteY22" fmla="*/ 65781 h 136550"/>
                <a:gd name="connsiteX23" fmla="*/ 17896 w 83582"/>
                <a:gd name="connsiteY23" fmla="*/ 86645 h 136550"/>
                <a:gd name="connsiteX24" fmla="*/ 20739 w 83582"/>
                <a:gd name="connsiteY24" fmla="*/ 106862 h 136550"/>
                <a:gd name="connsiteX25" fmla="*/ 28231 w 83582"/>
                <a:gd name="connsiteY25" fmla="*/ 124432 h 136550"/>
                <a:gd name="connsiteX26" fmla="*/ 41926 w 83582"/>
                <a:gd name="connsiteY26" fmla="*/ 131537 h 1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3582" h="136550">
                  <a:moveTo>
                    <a:pt x="41926" y="136705"/>
                  </a:moveTo>
                  <a:cubicBezTo>
                    <a:pt x="25734" y="136705"/>
                    <a:pt x="14710" y="130030"/>
                    <a:pt x="8854" y="116680"/>
                  </a:cubicBezTo>
                  <a:cubicBezTo>
                    <a:pt x="2997" y="103331"/>
                    <a:pt x="69" y="87441"/>
                    <a:pt x="69" y="69011"/>
                  </a:cubicBezTo>
                  <a:cubicBezTo>
                    <a:pt x="69" y="57556"/>
                    <a:pt x="1124" y="46747"/>
                    <a:pt x="3234" y="36585"/>
                  </a:cubicBezTo>
                  <a:cubicBezTo>
                    <a:pt x="5344" y="26422"/>
                    <a:pt x="9521" y="17810"/>
                    <a:pt x="15765" y="10748"/>
                  </a:cubicBezTo>
                  <a:cubicBezTo>
                    <a:pt x="22009" y="3685"/>
                    <a:pt x="30729" y="154"/>
                    <a:pt x="41926" y="154"/>
                  </a:cubicBezTo>
                  <a:cubicBezTo>
                    <a:pt x="50624" y="154"/>
                    <a:pt x="57751" y="2286"/>
                    <a:pt x="63306" y="6549"/>
                  </a:cubicBezTo>
                  <a:cubicBezTo>
                    <a:pt x="68861" y="10812"/>
                    <a:pt x="73102" y="16324"/>
                    <a:pt x="76031" y="23085"/>
                  </a:cubicBezTo>
                  <a:cubicBezTo>
                    <a:pt x="78959" y="29845"/>
                    <a:pt x="80961" y="37080"/>
                    <a:pt x="82037" y="44788"/>
                  </a:cubicBezTo>
                  <a:cubicBezTo>
                    <a:pt x="83114" y="52496"/>
                    <a:pt x="83652" y="60570"/>
                    <a:pt x="83652" y="69011"/>
                  </a:cubicBezTo>
                  <a:cubicBezTo>
                    <a:pt x="83652" y="80379"/>
                    <a:pt x="82597" y="91015"/>
                    <a:pt x="80487" y="100919"/>
                  </a:cubicBezTo>
                  <a:cubicBezTo>
                    <a:pt x="78377" y="110824"/>
                    <a:pt x="74243" y="119264"/>
                    <a:pt x="68085" y="126240"/>
                  </a:cubicBezTo>
                  <a:cubicBezTo>
                    <a:pt x="61927" y="133216"/>
                    <a:pt x="53207" y="136705"/>
                    <a:pt x="41926" y="136705"/>
                  </a:cubicBezTo>
                  <a:close/>
                  <a:moveTo>
                    <a:pt x="41926" y="131537"/>
                  </a:moveTo>
                  <a:cubicBezTo>
                    <a:pt x="49332" y="131537"/>
                    <a:pt x="54844" y="127748"/>
                    <a:pt x="58461" y="120169"/>
                  </a:cubicBezTo>
                  <a:cubicBezTo>
                    <a:pt x="62078" y="112590"/>
                    <a:pt x="64296" y="104214"/>
                    <a:pt x="65115" y="95042"/>
                  </a:cubicBezTo>
                  <a:cubicBezTo>
                    <a:pt x="65933" y="85869"/>
                    <a:pt x="66342" y="76116"/>
                    <a:pt x="66342" y="65781"/>
                  </a:cubicBezTo>
                  <a:cubicBezTo>
                    <a:pt x="66342" y="55877"/>
                    <a:pt x="65933" y="46726"/>
                    <a:pt x="65115" y="38329"/>
                  </a:cubicBezTo>
                  <a:cubicBezTo>
                    <a:pt x="64296" y="29932"/>
                    <a:pt x="62078" y="22331"/>
                    <a:pt x="58461" y="15527"/>
                  </a:cubicBezTo>
                  <a:cubicBezTo>
                    <a:pt x="54844" y="8723"/>
                    <a:pt x="49332" y="5321"/>
                    <a:pt x="41926" y="5321"/>
                  </a:cubicBezTo>
                  <a:cubicBezTo>
                    <a:pt x="34433" y="5321"/>
                    <a:pt x="28877" y="8745"/>
                    <a:pt x="25260" y="15592"/>
                  </a:cubicBezTo>
                  <a:cubicBezTo>
                    <a:pt x="21643" y="22439"/>
                    <a:pt x="19426" y="30039"/>
                    <a:pt x="18608" y="38393"/>
                  </a:cubicBezTo>
                  <a:cubicBezTo>
                    <a:pt x="17789" y="46748"/>
                    <a:pt x="17380" y="55877"/>
                    <a:pt x="17380" y="65781"/>
                  </a:cubicBezTo>
                  <a:cubicBezTo>
                    <a:pt x="17380" y="73188"/>
                    <a:pt x="17552" y="80142"/>
                    <a:pt x="17896" y="86645"/>
                  </a:cubicBezTo>
                  <a:cubicBezTo>
                    <a:pt x="18241" y="93147"/>
                    <a:pt x="19188" y="99886"/>
                    <a:pt x="20739" y="106862"/>
                  </a:cubicBezTo>
                  <a:cubicBezTo>
                    <a:pt x="22289" y="113838"/>
                    <a:pt x="24786" y="119695"/>
                    <a:pt x="28231" y="124432"/>
                  </a:cubicBezTo>
                  <a:cubicBezTo>
                    <a:pt x="31676" y="129169"/>
                    <a:pt x="36241" y="131537"/>
                    <a:pt x="41926" y="131537"/>
                  </a:cubicBezTo>
                  <a:close/>
                </a:path>
              </a:pathLst>
            </a:custGeom>
            <a:solidFill>
              <a:srgbClr val="262626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9" name="Content Placeholder 4">
              <a:extLst>
                <a:ext uri="{FF2B5EF4-FFF2-40B4-BE49-F238E27FC236}">
                  <a16:creationId xmlns:a16="http://schemas.microsoft.com/office/drawing/2014/main" id="{CDA18FB2-88D7-8BC8-CC7D-B3A4930E9F1B}"/>
                </a:ext>
              </a:extLst>
            </p:cNvPr>
            <p:cNvGrpSpPr/>
            <p:nvPr/>
          </p:nvGrpSpPr>
          <p:grpSpPr>
            <a:xfrm>
              <a:off x="1788244" y="4983628"/>
              <a:ext cx="214470" cy="124239"/>
              <a:chOff x="954989" y="6017932"/>
              <a:chExt cx="235722" cy="136550"/>
            </a:xfrm>
            <a:solidFill>
              <a:srgbClr val="262626"/>
            </a:solidFill>
          </p:grpSpPr>
          <p:sp>
            <p:nvSpPr>
              <p:cNvPr id="1165" name="Freeform: Shape 1333">
                <a:extLst>
                  <a:ext uri="{FF2B5EF4-FFF2-40B4-BE49-F238E27FC236}">
                    <a16:creationId xmlns:a16="http://schemas.microsoft.com/office/drawing/2014/main" id="{105EF7AF-8E54-0EBB-C27E-2B75A43034EE}"/>
                  </a:ext>
                </a:extLst>
              </p:cNvPr>
              <p:cNvSpPr/>
              <p:nvPr/>
            </p:nvSpPr>
            <p:spPr>
              <a:xfrm>
                <a:off x="954989" y="6017932"/>
                <a:ext cx="83583" cy="136550"/>
              </a:xfrm>
              <a:custGeom>
                <a:avLst/>
                <a:gdLst>
                  <a:gd name="connsiteX0" fmla="*/ 41926 w 83583"/>
                  <a:gd name="connsiteY0" fmla="*/ 136645 h 136550"/>
                  <a:gd name="connsiteX1" fmla="*/ 8854 w 83583"/>
                  <a:gd name="connsiteY1" fmla="*/ 116621 h 136550"/>
                  <a:gd name="connsiteX2" fmla="*/ 69 w 83583"/>
                  <a:gd name="connsiteY2" fmla="*/ 68951 h 136550"/>
                  <a:gd name="connsiteX3" fmla="*/ 3235 w 83583"/>
                  <a:gd name="connsiteY3" fmla="*/ 36525 h 136550"/>
                  <a:gd name="connsiteX4" fmla="*/ 15766 w 83583"/>
                  <a:gd name="connsiteY4" fmla="*/ 10688 h 136550"/>
                  <a:gd name="connsiteX5" fmla="*/ 41926 w 83583"/>
                  <a:gd name="connsiteY5" fmla="*/ 95 h 136550"/>
                  <a:gd name="connsiteX6" fmla="*/ 63306 w 83583"/>
                  <a:gd name="connsiteY6" fmla="*/ 6490 h 136550"/>
                  <a:gd name="connsiteX7" fmla="*/ 76031 w 83583"/>
                  <a:gd name="connsiteY7" fmla="*/ 23026 h 136550"/>
                  <a:gd name="connsiteX8" fmla="*/ 82038 w 83583"/>
                  <a:gd name="connsiteY8" fmla="*/ 44729 h 136550"/>
                  <a:gd name="connsiteX9" fmla="*/ 83653 w 83583"/>
                  <a:gd name="connsiteY9" fmla="*/ 68951 h 136550"/>
                  <a:gd name="connsiteX10" fmla="*/ 80488 w 83583"/>
                  <a:gd name="connsiteY10" fmla="*/ 100860 h 136550"/>
                  <a:gd name="connsiteX11" fmla="*/ 68086 w 83583"/>
                  <a:gd name="connsiteY11" fmla="*/ 126180 h 136550"/>
                  <a:gd name="connsiteX12" fmla="*/ 41926 w 83583"/>
                  <a:gd name="connsiteY12" fmla="*/ 136645 h 136550"/>
                  <a:gd name="connsiteX13" fmla="*/ 41926 w 83583"/>
                  <a:gd name="connsiteY13" fmla="*/ 131478 h 136550"/>
                  <a:gd name="connsiteX14" fmla="*/ 58461 w 83583"/>
                  <a:gd name="connsiteY14" fmla="*/ 120109 h 136550"/>
                  <a:gd name="connsiteX15" fmla="*/ 65115 w 83583"/>
                  <a:gd name="connsiteY15" fmla="*/ 94982 h 136550"/>
                  <a:gd name="connsiteX16" fmla="*/ 66342 w 83583"/>
                  <a:gd name="connsiteY16" fmla="*/ 65721 h 136550"/>
                  <a:gd name="connsiteX17" fmla="*/ 65115 w 83583"/>
                  <a:gd name="connsiteY17" fmla="*/ 38269 h 136550"/>
                  <a:gd name="connsiteX18" fmla="*/ 58461 w 83583"/>
                  <a:gd name="connsiteY18" fmla="*/ 15468 h 136550"/>
                  <a:gd name="connsiteX19" fmla="*/ 41926 w 83583"/>
                  <a:gd name="connsiteY19" fmla="*/ 5262 h 136550"/>
                  <a:gd name="connsiteX20" fmla="*/ 25261 w 83583"/>
                  <a:gd name="connsiteY20" fmla="*/ 15532 h 136550"/>
                  <a:gd name="connsiteX21" fmla="*/ 18608 w 83583"/>
                  <a:gd name="connsiteY21" fmla="*/ 38334 h 136550"/>
                  <a:gd name="connsiteX22" fmla="*/ 17381 w 83583"/>
                  <a:gd name="connsiteY22" fmla="*/ 65721 h 136550"/>
                  <a:gd name="connsiteX23" fmla="*/ 17897 w 83583"/>
                  <a:gd name="connsiteY23" fmla="*/ 86585 h 136550"/>
                  <a:gd name="connsiteX24" fmla="*/ 20739 w 83583"/>
                  <a:gd name="connsiteY24" fmla="*/ 106803 h 136550"/>
                  <a:gd name="connsiteX25" fmla="*/ 28232 w 83583"/>
                  <a:gd name="connsiteY25" fmla="*/ 124372 h 136550"/>
                  <a:gd name="connsiteX26" fmla="*/ 41926 w 83583"/>
                  <a:gd name="connsiteY26" fmla="*/ 131478 h 1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3583" h="136550">
                    <a:moveTo>
                      <a:pt x="41926" y="136645"/>
                    </a:moveTo>
                    <a:cubicBezTo>
                      <a:pt x="25734" y="136645"/>
                      <a:pt x="14710" y="129970"/>
                      <a:pt x="8854" y="116621"/>
                    </a:cubicBezTo>
                    <a:cubicBezTo>
                      <a:pt x="2997" y="103272"/>
                      <a:pt x="69" y="87382"/>
                      <a:pt x="69" y="68951"/>
                    </a:cubicBezTo>
                    <a:cubicBezTo>
                      <a:pt x="69" y="57496"/>
                      <a:pt x="1124" y="46688"/>
                      <a:pt x="3235" y="36525"/>
                    </a:cubicBezTo>
                    <a:cubicBezTo>
                      <a:pt x="5345" y="26363"/>
                      <a:pt x="9522" y="17750"/>
                      <a:pt x="15766" y="10688"/>
                    </a:cubicBezTo>
                    <a:cubicBezTo>
                      <a:pt x="22010" y="3626"/>
                      <a:pt x="30730" y="95"/>
                      <a:pt x="41926" y="95"/>
                    </a:cubicBezTo>
                    <a:cubicBezTo>
                      <a:pt x="50625" y="95"/>
                      <a:pt x="57751" y="2226"/>
                      <a:pt x="63306" y="6490"/>
                    </a:cubicBezTo>
                    <a:cubicBezTo>
                      <a:pt x="68861" y="10753"/>
                      <a:pt x="73103" y="16265"/>
                      <a:pt x="76031" y="23026"/>
                    </a:cubicBezTo>
                    <a:cubicBezTo>
                      <a:pt x="78959" y="29786"/>
                      <a:pt x="80962" y="37020"/>
                      <a:pt x="82038" y="44729"/>
                    </a:cubicBezTo>
                    <a:cubicBezTo>
                      <a:pt x="83115" y="52437"/>
                      <a:pt x="83653" y="60511"/>
                      <a:pt x="83653" y="68951"/>
                    </a:cubicBezTo>
                    <a:cubicBezTo>
                      <a:pt x="83653" y="80320"/>
                      <a:pt x="82598" y="90956"/>
                      <a:pt x="80488" y="100860"/>
                    </a:cubicBezTo>
                    <a:cubicBezTo>
                      <a:pt x="78378" y="110764"/>
                      <a:pt x="74244" y="119204"/>
                      <a:pt x="68086" y="126180"/>
                    </a:cubicBezTo>
                    <a:cubicBezTo>
                      <a:pt x="61928" y="133157"/>
                      <a:pt x="53208" y="136645"/>
                      <a:pt x="41926" y="136645"/>
                    </a:cubicBezTo>
                    <a:close/>
                    <a:moveTo>
                      <a:pt x="41926" y="131478"/>
                    </a:moveTo>
                    <a:cubicBezTo>
                      <a:pt x="49333" y="131478"/>
                      <a:pt x="54844" y="127688"/>
                      <a:pt x="58461" y="120109"/>
                    </a:cubicBezTo>
                    <a:cubicBezTo>
                      <a:pt x="62079" y="112530"/>
                      <a:pt x="64297" y="104155"/>
                      <a:pt x="65115" y="94982"/>
                    </a:cubicBezTo>
                    <a:cubicBezTo>
                      <a:pt x="65933" y="85810"/>
                      <a:pt x="66342" y="76056"/>
                      <a:pt x="66342" y="65721"/>
                    </a:cubicBezTo>
                    <a:cubicBezTo>
                      <a:pt x="66342" y="55817"/>
                      <a:pt x="65933" y="46667"/>
                      <a:pt x="65115" y="38269"/>
                    </a:cubicBezTo>
                    <a:cubicBezTo>
                      <a:pt x="64297" y="29872"/>
                      <a:pt x="62079" y="22272"/>
                      <a:pt x="58461" y="15468"/>
                    </a:cubicBezTo>
                    <a:cubicBezTo>
                      <a:pt x="54844" y="8664"/>
                      <a:pt x="49333" y="5262"/>
                      <a:pt x="41926" y="5262"/>
                    </a:cubicBezTo>
                    <a:cubicBezTo>
                      <a:pt x="34433" y="5262"/>
                      <a:pt x="28878" y="8685"/>
                      <a:pt x="25261" y="15532"/>
                    </a:cubicBezTo>
                    <a:cubicBezTo>
                      <a:pt x="21644" y="22379"/>
                      <a:pt x="19426" y="29980"/>
                      <a:pt x="18608" y="38334"/>
                    </a:cubicBezTo>
                    <a:cubicBezTo>
                      <a:pt x="17790" y="46688"/>
                      <a:pt x="17381" y="55817"/>
                      <a:pt x="17381" y="65721"/>
                    </a:cubicBezTo>
                    <a:cubicBezTo>
                      <a:pt x="17381" y="73128"/>
                      <a:pt x="17553" y="80083"/>
                      <a:pt x="17897" y="86585"/>
                    </a:cubicBezTo>
                    <a:cubicBezTo>
                      <a:pt x="18242" y="93088"/>
                      <a:pt x="19189" y="99827"/>
                      <a:pt x="20739" y="106803"/>
                    </a:cubicBezTo>
                    <a:cubicBezTo>
                      <a:pt x="22290" y="113779"/>
                      <a:pt x="24787" y="119635"/>
                      <a:pt x="28232" y="124372"/>
                    </a:cubicBezTo>
                    <a:cubicBezTo>
                      <a:pt x="31677" y="129109"/>
                      <a:pt x="36242" y="131478"/>
                      <a:pt x="41926" y="131478"/>
                    </a:cubicBezTo>
                    <a:close/>
                  </a:path>
                </a:pathLst>
              </a:custGeom>
              <a:solidFill>
                <a:srgbClr val="262626"/>
              </a:solidFill>
              <a:ln w="825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6" name="Freeform: Shape 1334">
                <a:extLst>
                  <a:ext uri="{FF2B5EF4-FFF2-40B4-BE49-F238E27FC236}">
                    <a16:creationId xmlns:a16="http://schemas.microsoft.com/office/drawing/2014/main" id="{7E7D5A53-379B-2C04-697F-71F36C5510DB}"/>
                  </a:ext>
                </a:extLst>
              </p:cNvPr>
              <p:cNvSpPr/>
              <p:nvPr/>
            </p:nvSpPr>
            <p:spPr>
              <a:xfrm>
                <a:off x="1063119" y="6128257"/>
                <a:ext cx="21832" cy="21832"/>
              </a:xfrm>
              <a:custGeom>
                <a:avLst/>
                <a:gdLst>
                  <a:gd name="connsiteX0" fmla="*/ 69 w 21832"/>
                  <a:gd name="connsiteY0" fmla="*/ 10946 h 21832"/>
                  <a:gd name="connsiteX1" fmla="*/ 3363 w 21832"/>
                  <a:gd name="connsiteY1" fmla="*/ 3324 h 21832"/>
                  <a:gd name="connsiteX2" fmla="*/ 11050 w 21832"/>
                  <a:gd name="connsiteY2" fmla="*/ 95 h 21832"/>
                  <a:gd name="connsiteX3" fmla="*/ 16346 w 21832"/>
                  <a:gd name="connsiteY3" fmla="*/ 1580 h 21832"/>
                  <a:gd name="connsiteX4" fmla="*/ 20416 w 21832"/>
                  <a:gd name="connsiteY4" fmla="*/ 5650 h 21832"/>
                  <a:gd name="connsiteX5" fmla="*/ 21901 w 21832"/>
                  <a:gd name="connsiteY5" fmla="*/ 10946 h 21832"/>
                  <a:gd name="connsiteX6" fmla="*/ 18672 w 21832"/>
                  <a:gd name="connsiteY6" fmla="*/ 18633 h 21832"/>
                  <a:gd name="connsiteX7" fmla="*/ 11050 w 21832"/>
                  <a:gd name="connsiteY7" fmla="*/ 21927 h 21832"/>
                  <a:gd name="connsiteX8" fmla="*/ 3363 w 21832"/>
                  <a:gd name="connsiteY8" fmla="*/ 18633 h 21832"/>
                  <a:gd name="connsiteX9" fmla="*/ 69 w 21832"/>
                  <a:gd name="connsiteY9" fmla="*/ 10946 h 21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2" h="21832">
                    <a:moveTo>
                      <a:pt x="69" y="10946"/>
                    </a:moveTo>
                    <a:cubicBezTo>
                      <a:pt x="69" y="8018"/>
                      <a:pt x="1167" y="5477"/>
                      <a:pt x="3363" y="3324"/>
                    </a:cubicBezTo>
                    <a:cubicBezTo>
                      <a:pt x="5560" y="1171"/>
                      <a:pt x="8122" y="95"/>
                      <a:pt x="11050" y="95"/>
                    </a:cubicBezTo>
                    <a:cubicBezTo>
                      <a:pt x="12858" y="95"/>
                      <a:pt x="14624" y="590"/>
                      <a:pt x="16346" y="1580"/>
                    </a:cubicBezTo>
                    <a:cubicBezTo>
                      <a:pt x="18069" y="2571"/>
                      <a:pt x="19425" y="3927"/>
                      <a:pt x="20416" y="5650"/>
                    </a:cubicBezTo>
                    <a:cubicBezTo>
                      <a:pt x="21406" y="7372"/>
                      <a:pt x="21901" y="9138"/>
                      <a:pt x="21901" y="10946"/>
                    </a:cubicBezTo>
                    <a:cubicBezTo>
                      <a:pt x="21901" y="13874"/>
                      <a:pt x="20825" y="16436"/>
                      <a:pt x="18672" y="18633"/>
                    </a:cubicBezTo>
                    <a:cubicBezTo>
                      <a:pt x="16519" y="20829"/>
                      <a:pt x="13978" y="21927"/>
                      <a:pt x="11050" y="21927"/>
                    </a:cubicBezTo>
                    <a:cubicBezTo>
                      <a:pt x="8122" y="21927"/>
                      <a:pt x="5560" y="20829"/>
                      <a:pt x="3363" y="18633"/>
                    </a:cubicBezTo>
                    <a:cubicBezTo>
                      <a:pt x="1167" y="16436"/>
                      <a:pt x="69" y="13874"/>
                      <a:pt x="69" y="10946"/>
                    </a:cubicBezTo>
                    <a:close/>
                  </a:path>
                </a:pathLst>
              </a:custGeom>
              <a:solidFill>
                <a:srgbClr val="262626"/>
              </a:solidFill>
              <a:ln w="825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7" name="Freeform: Shape 1335">
                <a:extLst>
                  <a:ext uri="{FF2B5EF4-FFF2-40B4-BE49-F238E27FC236}">
                    <a16:creationId xmlns:a16="http://schemas.microsoft.com/office/drawing/2014/main" id="{447227F0-93E4-CCA0-B251-27451AC561C8}"/>
                  </a:ext>
                </a:extLst>
              </p:cNvPr>
              <p:cNvSpPr/>
              <p:nvPr/>
            </p:nvSpPr>
            <p:spPr>
              <a:xfrm>
                <a:off x="1111521" y="6017932"/>
                <a:ext cx="79190" cy="136550"/>
              </a:xfrm>
              <a:custGeom>
                <a:avLst/>
                <a:gdLst>
                  <a:gd name="connsiteX0" fmla="*/ 7433 w 79190"/>
                  <a:gd name="connsiteY0" fmla="*/ 109645 h 136550"/>
                  <a:gd name="connsiteX1" fmla="*/ 13634 w 79190"/>
                  <a:gd name="connsiteY1" fmla="*/ 120238 h 136550"/>
                  <a:gd name="connsiteX2" fmla="*/ 23646 w 79190"/>
                  <a:gd name="connsiteY2" fmla="*/ 127666 h 136550"/>
                  <a:gd name="connsiteX3" fmla="*/ 35596 w 79190"/>
                  <a:gd name="connsiteY3" fmla="*/ 130314 h 136550"/>
                  <a:gd name="connsiteX4" fmla="*/ 55361 w 79190"/>
                  <a:gd name="connsiteY4" fmla="*/ 119140 h 136550"/>
                  <a:gd name="connsiteX5" fmla="*/ 60786 w 79190"/>
                  <a:gd name="connsiteY5" fmla="*/ 92075 h 136550"/>
                  <a:gd name="connsiteX6" fmla="*/ 60528 w 79190"/>
                  <a:gd name="connsiteY6" fmla="*/ 80513 h 136550"/>
                  <a:gd name="connsiteX7" fmla="*/ 59236 w 79190"/>
                  <a:gd name="connsiteY7" fmla="*/ 71535 h 136550"/>
                  <a:gd name="connsiteX8" fmla="*/ 52777 w 79190"/>
                  <a:gd name="connsiteY8" fmla="*/ 59327 h 136550"/>
                  <a:gd name="connsiteX9" fmla="*/ 41538 w 79190"/>
                  <a:gd name="connsiteY9" fmla="*/ 54095 h 136550"/>
                  <a:gd name="connsiteX10" fmla="*/ 30040 w 79190"/>
                  <a:gd name="connsiteY10" fmla="*/ 56097 h 136550"/>
                  <a:gd name="connsiteX11" fmla="*/ 22225 w 79190"/>
                  <a:gd name="connsiteY11" fmla="*/ 60812 h 136550"/>
                  <a:gd name="connsiteX12" fmla="*/ 16863 w 79190"/>
                  <a:gd name="connsiteY12" fmla="*/ 66561 h 136550"/>
                  <a:gd name="connsiteX13" fmla="*/ 14021 w 79190"/>
                  <a:gd name="connsiteY13" fmla="*/ 69726 h 136550"/>
                  <a:gd name="connsiteX14" fmla="*/ 11696 w 79190"/>
                  <a:gd name="connsiteY14" fmla="*/ 69726 h 136550"/>
                  <a:gd name="connsiteX15" fmla="*/ 10533 w 79190"/>
                  <a:gd name="connsiteY15" fmla="*/ 69080 h 136550"/>
                  <a:gd name="connsiteX16" fmla="*/ 9758 w 79190"/>
                  <a:gd name="connsiteY16" fmla="*/ 67918 h 136550"/>
                  <a:gd name="connsiteX17" fmla="*/ 9758 w 79190"/>
                  <a:gd name="connsiteY17" fmla="*/ 1645 h 136550"/>
                  <a:gd name="connsiteX18" fmla="*/ 10404 w 79190"/>
                  <a:gd name="connsiteY18" fmla="*/ 611 h 136550"/>
                  <a:gd name="connsiteX19" fmla="*/ 11696 w 79190"/>
                  <a:gd name="connsiteY19" fmla="*/ 95 h 136550"/>
                  <a:gd name="connsiteX20" fmla="*/ 12342 w 79190"/>
                  <a:gd name="connsiteY20" fmla="*/ 95 h 136550"/>
                  <a:gd name="connsiteX21" fmla="*/ 40763 w 79190"/>
                  <a:gd name="connsiteY21" fmla="*/ 6425 h 136550"/>
                  <a:gd name="connsiteX22" fmla="*/ 69054 w 79190"/>
                  <a:gd name="connsiteY22" fmla="*/ 95 h 136550"/>
                  <a:gd name="connsiteX23" fmla="*/ 69701 w 79190"/>
                  <a:gd name="connsiteY23" fmla="*/ 95 h 136550"/>
                  <a:gd name="connsiteX24" fmla="*/ 70928 w 79190"/>
                  <a:gd name="connsiteY24" fmla="*/ 547 h 136550"/>
                  <a:gd name="connsiteX25" fmla="*/ 71509 w 79190"/>
                  <a:gd name="connsiteY25" fmla="*/ 1645 h 136550"/>
                  <a:gd name="connsiteX26" fmla="*/ 71509 w 79190"/>
                  <a:gd name="connsiteY26" fmla="*/ 3454 h 136550"/>
                  <a:gd name="connsiteX27" fmla="*/ 71121 w 79190"/>
                  <a:gd name="connsiteY27" fmla="*/ 4487 h 136550"/>
                  <a:gd name="connsiteX28" fmla="*/ 54134 w 79190"/>
                  <a:gd name="connsiteY28" fmla="*/ 18439 h 136550"/>
                  <a:gd name="connsiteX29" fmla="*/ 33012 w 79190"/>
                  <a:gd name="connsiteY29" fmla="*/ 23478 h 136550"/>
                  <a:gd name="connsiteX30" fmla="*/ 16734 w 79190"/>
                  <a:gd name="connsiteY30" fmla="*/ 21281 h 136550"/>
                  <a:gd name="connsiteX31" fmla="*/ 16734 w 79190"/>
                  <a:gd name="connsiteY31" fmla="*/ 58746 h 136550"/>
                  <a:gd name="connsiteX32" fmla="*/ 28490 w 79190"/>
                  <a:gd name="connsiteY32" fmla="*/ 51188 h 136550"/>
                  <a:gd name="connsiteX33" fmla="*/ 41667 w 79190"/>
                  <a:gd name="connsiteY33" fmla="*/ 48927 h 136550"/>
                  <a:gd name="connsiteX34" fmla="*/ 61303 w 79190"/>
                  <a:gd name="connsiteY34" fmla="*/ 55193 h 136550"/>
                  <a:gd name="connsiteX35" fmla="*/ 74609 w 79190"/>
                  <a:gd name="connsiteY35" fmla="*/ 71600 h 136550"/>
                  <a:gd name="connsiteX36" fmla="*/ 79260 w 79190"/>
                  <a:gd name="connsiteY36" fmla="*/ 92334 h 136550"/>
                  <a:gd name="connsiteX37" fmla="*/ 73383 w 79190"/>
                  <a:gd name="connsiteY37" fmla="*/ 114425 h 136550"/>
                  <a:gd name="connsiteX38" fmla="*/ 57428 w 79190"/>
                  <a:gd name="connsiteY38" fmla="*/ 130638 h 136550"/>
                  <a:gd name="connsiteX39" fmla="*/ 35596 w 79190"/>
                  <a:gd name="connsiteY39" fmla="*/ 136645 h 136550"/>
                  <a:gd name="connsiteX40" fmla="*/ 17574 w 79190"/>
                  <a:gd name="connsiteY40" fmla="*/ 131607 h 136550"/>
                  <a:gd name="connsiteX41" fmla="*/ 4720 w 79190"/>
                  <a:gd name="connsiteY41" fmla="*/ 118042 h 136550"/>
                  <a:gd name="connsiteX42" fmla="*/ 69 w 79190"/>
                  <a:gd name="connsiteY42" fmla="*/ 99826 h 136550"/>
                  <a:gd name="connsiteX43" fmla="*/ 2976 w 79190"/>
                  <a:gd name="connsiteY43" fmla="*/ 92592 h 136550"/>
                  <a:gd name="connsiteX44" fmla="*/ 10145 w 79190"/>
                  <a:gd name="connsiteY44" fmla="*/ 89750 h 136550"/>
                  <a:gd name="connsiteX45" fmla="*/ 17510 w 79190"/>
                  <a:gd name="connsiteY45" fmla="*/ 92656 h 136550"/>
                  <a:gd name="connsiteX46" fmla="*/ 20480 w 79190"/>
                  <a:gd name="connsiteY46" fmla="*/ 99826 h 136550"/>
                  <a:gd name="connsiteX47" fmla="*/ 17510 w 79190"/>
                  <a:gd name="connsiteY47" fmla="*/ 107061 h 136550"/>
                  <a:gd name="connsiteX48" fmla="*/ 10145 w 79190"/>
                  <a:gd name="connsiteY48" fmla="*/ 110032 h 136550"/>
                  <a:gd name="connsiteX49" fmla="*/ 8660 w 79190"/>
                  <a:gd name="connsiteY49" fmla="*/ 109903 h 136550"/>
                  <a:gd name="connsiteX50" fmla="*/ 7433 w 79190"/>
                  <a:gd name="connsiteY50" fmla="*/ 109645 h 1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79190" h="136550">
                    <a:moveTo>
                      <a:pt x="7433" y="109645"/>
                    </a:moveTo>
                    <a:cubicBezTo>
                      <a:pt x="8725" y="113521"/>
                      <a:pt x="10792" y="117052"/>
                      <a:pt x="13634" y="120238"/>
                    </a:cubicBezTo>
                    <a:cubicBezTo>
                      <a:pt x="16476" y="123425"/>
                      <a:pt x="19813" y="125901"/>
                      <a:pt x="23646" y="127666"/>
                    </a:cubicBezTo>
                    <a:cubicBezTo>
                      <a:pt x="27478" y="129432"/>
                      <a:pt x="31462" y="130314"/>
                      <a:pt x="35596" y="130314"/>
                    </a:cubicBezTo>
                    <a:cubicBezTo>
                      <a:pt x="45155" y="130314"/>
                      <a:pt x="51743" y="126590"/>
                      <a:pt x="55361" y="119140"/>
                    </a:cubicBezTo>
                    <a:cubicBezTo>
                      <a:pt x="58978" y="111690"/>
                      <a:pt x="60786" y="102669"/>
                      <a:pt x="60786" y="92075"/>
                    </a:cubicBezTo>
                    <a:cubicBezTo>
                      <a:pt x="60786" y="87511"/>
                      <a:pt x="60700" y="83657"/>
                      <a:pt x="60528" y="80513"/>
                    </a:cubicBezTo>
                    <a:cubicBezTo>
                      <a:pt x="60356" y="77370"/>
                      <a:pt x="59925" y="74377"/>
                      <a:pt x="59236" y="71535"/>
                    </a:cubicBezTo>
                    <a:cubicBezTo>
                      <a:pt x="58031" y="66884"/>
                      <a:pt x="55878" y="62815"/>
                      <a:pt x="52777" y="59327"/>
                    </a:cubicBezTo>
                    <a:cubicBezTo>
                      <a:pt x="49677" y="55839"/>
                      <a:pt x="45930" y="54095"/>
                      <a:pt x="41538" y="54095"/>
                    </a:cubicBezTo>
                    <a:cubicBezTo>
                      <a:pt x="37059" y="54095"/>
                      <a:pt x="33227" y="54762"/>
                      <a:pt x="30040" y="56097"/>
                    </a:cubicBezTo>
                    <a:cubicBezTo>
                      <a:pt x="26854" y="57432"/>
                      <a:pt x="24249" y="59004"/>
                      <a:pt x="22225" y="60812"/>
                    </a:cubicBezTo>
                    <a:cubicBezTo>
                      <a:pt x="20201" y="62621"/>
                      <a:pt x="18414" y="64537"/>
                      <a:pt x="16863" y="66561"/>
                    </a:cubicBezTo>
                    <a:cubicBezTo>
                      <a:pt x="15313" y="68585"/>
                      <a:pt x="14366" y="69640"/>
                      <a:pt x="14021" y="69726"/>
                    </a:cubicBezTo>
                    <a:lnTo>
                      <a:pt x="11696" y="69726"/>
                    </a:lnTo>
                    <a:cubicBezTo>
                      <a:pt x="11438" y="69726"/>
                      <a:pt x="11050" y="69511"/>
                      <a:pt x="10533" y="69080"/>
                    </a:cubicBezTo>
                    <a:cubicBezTo>
                      <a:pt x="10017" y="68650"/>
                      <a:pt x="9758" y="68262"/>
                      <a:pt x="9758" y="67918"/>
                    </a:cubicBezTo>
                    <a:lnTo>
                      <a:pt x="9758" y="1645"/>
                    </a:lnTo>
                    <a:cubicBezTo>
                      <a:pt x="9758" y="1300"/>
                      <a:pt x="9974" y="956"/>
                      <a:pt x="10404" y="611"/>
                    </a:cubicBezTo>
                    <a:cubicBezTo>
                      <a:pt x="10835" y="267"/>
                      <a:pt x="11265" y="95"/>
                      <a:pt x="11696" y="95"/>
                    </a:cubicBezTo>
                    <a:lnTo>
                      <a:pt x="12342" y="95"/>
                    </a:lnTo>
                    <a:cubicBezTo>
                      <a:pt x="21212" y="4315"/>
                      <a:pt x="30686" y="6425"/>
                      <a:pt x="40763" y="6425"/>
                    </a:cubicBezTo>
                    <a:cubicBezTo>
                      <a:pt x="50581" y="6425"/>
                      <a:pt x="60011" y="4315"/>
                      <a:pt x="69054" y="95"/>
                    </a:cubicBezTo>
                    <a:lnTo>
                      <a:pt x="69701" y="95"/>
                    </a:lnTo>
                    <a:cubicBezTo>
                      <a:pt x="70131" y="95"/>
                      <a:pt x="70540" y="245"/>
                      <a:pt x="70928" y="547"/>
                    </a:cubicBezTo>
                    <a:cubicBezTo>
                      <a:pt x="71315" y="848"/>
                      <a:pt x="71509" y="1214"/>
                      <a:pt x="71509" y="1645"/>
                    </a:cubicBezTo>
                    <a:lnTo>
                      <a:pt x="71509" y="3454"/>
                    </a:lnTo>
                    <a:cubicBezTo>
                      <a:pt x="71509" y="4143"/>
                      <a:pt x="71380" y="4487"/>
                      <a:pt x="71121" y="4487"/>
                    </a:cubicBezTo>
                    <a:cubicBezTo>
                      <a:pt x="66643" y="10430"/>
                      <a:pt x="60980" y="15080"/>
                      <a:pt x="54134" y="18439"/>
                    </a:cubicBezTo>
                    <a:cubicBezTo>
                      <a:pt x="47287" y="21798"/>
                      <a:pt x="40246" y="23478"/>
                      <a:pt x="33012" y="23478"/>
                    </a:cubicBezTo>
                    <a:cubicBezTo>
                      <a:pt x="27672" y="23478"/>
                      <a:pt x="22246" y="22746"/>
                      <a:pt x="16734" y="21281"/>
                    </a:cubicBezTo>
                    <a:lnTo>
                      <a:pt x="16734" y="58746"/>
                    </a:lnTo>
                    <a:cubicBezTo>
                      <a:pt x="21126" y="55215"/>
                      <a:pt x="25045" y="52695"/>
                      <a:pt x="28490" y="51188"/>
                    </a:cubicBezTo>
                    <a:cubicBezTo>
                      <a:pt x="31935" y="49681"/>
                      <a:pt x="36327" y="48927"/>
                      <a:pt x="41667" y="48927"/>
                    </a:cubicBezTo>
                    <a:cubicBezTo>
                      <a:pt x="48988" y="48927"/>
                      <a:pt x="55533" y="51016"/>
                      <a:pt x="61303" y="55193"/>
                    </a:cubicBezTo>
                    <a:cubicBezTo>
                      <a:pt x="67074" y="59370"/>
                      <a:pt x="71509" y="64839"/>
                      <a:pt x="74609" y="71600"/>
                    </a:cubicBezTo>
                    <a:cubicBezTo>
                      <a:pt x="77710" y="78360"/>
                      <a:pt x="79260" y="85271"/>
                      <a:pt x="79260" y="92334"/>
                    </a:cubicBezTo>
                    <a:cubicBezTo>
                      <a:pt x="79260" y="100257"/>
                      <a:pt x="77301" y="107621"/>
                      <a:pt x="73383" y="114425"/>
                    </a:cubicBezTo>
                    <a:cubicBezTo>
                      <a:pt x="69464" y="121228"/>
                      <a:pt x="64145" y="126633"/>
                      <a:pt x="57428" y="130638"/>
                    </a:cubicBezTo>
                    <a:cubicBezTo>
                      <a:pt x="50710" y="134643"/>
                      <a:pt x="43433" y="136645"/>
                      <a:pt x="35596" y="136645"/>
                    </a:cubicBezTo>
                    <a:cubicBezTo>
                      <a:pt x="29050" y="136645"/>
                      <a:pt x="23043" y="134966"/>
                      <a:pt x="17574" y="131607"/>
                    </a:cubicBezTo>
                    <a:cubicBezTo>
                      <a:pt x="12105" y="128248"/>
                      <a:pt x="7820" y="123726"/>
                      <a:pt x="4720" y="118042"/>
                    </a:cubicBezTo>
                    <a:cubicBezTo>
                      <a:pt x="1619" y="112358"/>
                      <a:pt x="69" y="106286"/>
                      <a:pt x="69" y="99826"/>
                    </a:cubicBezTo>
                    <a:cubicBezTo>
                      <a:pt x="69" y="96898"/>
                      <a:pt x="1038" y="94487"/>
                      <a:pt x="2976" y="92592"/>
                    </a:cubicBezTo>
                    <a:cubicBezTo>
                      <a:pt x="4914" y="90697"/>
                      <a:pt x="7303" y="89750"/>
                      <a:pt x="10145" y="89750"/>
                    </a:cubicBezTo>
                    <a:cubicBezTo>
                      <a:pt x="13074" y="89750"/>
                      <a:pt x="15529" y="90719"/>
                      <a:pt x="17510" y="92656"/>
                    </a:cubicBezTo>
                    <a:cubicBezTo>
                      <a:pt x="19490" y="94594"/>
                      <a:pt x="20480" y="96984"/>
                      <a:pt x="20480" y="99826"/>
                    </a:cubicBezTo>
                    <a:cubicBezTo>
                      <a:pt x="20480" y="102669"/>
                      <a:pt x="19490" y="105080"/>
                      <a:pt x="17510" y="107061"/>
                    </a:cubicBezTo>
                    <a:cubicBezTo>
                      <a:pt x="15529" y="109042"/>
                      <a:pt x="13074" y="110032"/>
                      <a:pt x="10145" y="110032"/>
                    </a:cubicBezTo>
                    <a:cubicBezTo>
                      <a:pt x="9715" y="110032"/>
                      <a:pt x="9220" y="109989"/>
                      <a:pt x="8660" y="109903"/>
                    </a:cubicBezTo>
                    <a:cubicBezTo>
                      <a:pt x="8100" y="109817"/>
                      <a:pt x="7691" y="109731"/>
                      <a:pt x="7433" y="109645"/>
                    </a:cubicBezTo>
                    <a:close/>
                  </a:path>
                </a:pathLst>
              </a:custGeom>
              <a:solidFill>
                <a:srgbClr val="262626"/>
              </a:solidFill>
              <a:ln w="825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0" name="Freeform: Shape 316">
              <a:extLst>
                <a:ext uri="{FF2B5EF4-FFF2-40B4-BE49-F238E27FC236}">
                  <a16:creationId xmlns:a16="http://schemas.microsoft.com/office/drawing/2014/main" id="{67964844-4497-D964-15E9-67F6AA8C3ED2}"/>
                </a:ext>
              </a:extLst>
            </p:cNvPr>
            <p:cNvSpPr/>
            <p:nvPr/>
          </p:nvSpPr>
          <p:spPr>
            <a:xfrm>
              <a:off x="2063414" y="1558300"/>
              <a:ext cx="3497970" cy="895180"/>
            </a:xfrm>
            <a:custGeom>
              <a:avLst/>
              <a:gdLst>
                <a:gd name="connsiteX0" fmla="*/ 0 w 3844583"/>
                <a:gd name="connsiteY0" fmla="*/ 983883 h 983883"/>
                <a:gd name="connsiteX1" fmla="*/ 3844584 w 3844583"/>
                <a:gd name="connsiteY1" fmla="*/ 983883 h 983883"/>
                <a:gd name="connsiteX2" fmla="*/ 3844584 w 3844583"/>
                <a:gd name="connsiteY2" fmla="*/ 0 h 983883"/>
                <a:gd name="connsiteX3" fmla="*/ 0 w 3844583"/>
                <a:gd name="connsiteY3" fmla="*/ 0 h 98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4583" h="983883">
                  <a:moveTo>
                    <a:pt x="0" y="983883"/>
                  </a:moveTo>
                  <a:lnTo>
                    <a:pt x="3844584" y="983883"/>
                  </a:lnTo>
                  <a:lnTo>
                    <a:pt x="3844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353">
              <a:extLst>
                <a:ext uri="{FF2B5EF4-FFF2-40B4-BE49-F238E27FC236}">
                  <a16:creationId xmlns:a16="http://schemas.microsoft.com/office/drawing/2014/main" id="{B1AADDF2-8674-888E-91E3-B44546AC07D1}"/>
                </a:ext>
              </a:extLst>
            </p:cNvPr>
            <p:cNvSpPr/>
            <p:nvPr/>
          </p:nvSpPr>
          <p:spPr>
            <a:xfrm>
              <a:off x="2250056" y="1811090"/>
              <a:ext cx="35460" cy="35460"/>
            </a:xfrm>
            <a:custGeom>
              <a:avLst/>
              <a:gdLst>
                <a:gd name="connsiteX0" fmla="*/ 39080 w 38974"/>
                <a:gd name="connsiteY0" fmla="*/ 19558 h 38974"/>
                <a:gd name="connsiteX1" fmla="*/ 19593 w 38974"/>
                <a:gd name="connsiteY1" fmla="*/ 39046 h 38974"/>
                <a:gd name="connsiteX2" fmla="*/ 105 w 38974"/>
                <a:gd name="connsiteY2" fmla="*/ 19558 h 38974"/>
                <a:gd name="connsiteX3" fmla="*/ 19593 w 38974"/>
                <a:gd name="connsiteY3" fmla="*/ 71 h 38974"/>
                <a:gd name="connsiteX4" fmla="*/ 39080 w 38974"/>
                <a:gd name="connsiteY4" fmla="*/ 1955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58"/>
                  </a:moveTo>
                  <a:cubicBezTo>
                    <a:pt x="39080" y="30321"/>
                    <a:pt x="30355" y="39046"/>
                    <a:pt x="19593" y="39046"/>
                  </a:cubicBezTo>
                  <a:cubicBezTo>
                    <a:pt x="8830" y="39046"/>
                    <a:pt x="105" y="30321"/>
                    <a:pt x="105" y="19558"/>
                  </a:cubicBezTo>
                  <a:cubicBezTo>
                    <a:pt x="105" y="8796"/>
                    <a:pt x="8830" y="71"/>
                    <a:pt x="19593" y="71"/>
                  </a:cubicBezTo>
                  <a:cubicBezTo>
                    <a:pt x="30355" y="71"/>
                    <a:pt x="39080" y="8796"/>
                    <a:pt x="39080" y="1955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354">
              <a:extLst>
                <a:ext uri="{FF2B5EF4-FFF2-40B4-BE49-F238E27FC236}">
                  <a16:creationId xmlns:a16="http://schemas.microsoft.com/office/drawing/2014/main" id="{F153B73C-26FD-F8CB-BA30-9831A9F2C83F}"/>
                </a:ext>
              </a:extLst>
            </p:cNvPr>
            <p:cNvSpPr/>
            <p:nvPr/>
          </p:nvSpPr>
          <p:spPr>
            <a:xfrm>
              <a:off x="2250056" y="1880951"/>
              <a:ext cx="35460" cy="35460"/>
            </a:xfrm>
            <a:custGeom>
              <a:avLst/>
              <a:gdLst>
                <a:gd name="connsiteX0" fmla="*/ 39080 w 38974"/>
                <a:gd name="connsiteY0" fmla="*/ 19568 h 38974"/>
                <a:gd name="connsiteX1" fmla="*/ 19593 w 38974"/>
                <a:gd name="connsiteY1" fmla="*/ 39055 h 38974"/>
                <a:gd name="connsiteX2" fmla="*/ 105 w 38974"/>
                <a:gd name="connsiteY2" fmla="*/ 19568 h 38974"/>
                <a:gd name="connsiteX3" fmla="*/ 19593 w 38974"/>
                <a:gd name="connsiteY3" fmla="*/ 80 h 38974"/>
                <a:gd name="connsiteX4" fmla="*/ 39080 w 38974"/>
                <a:gd name="connsiteY4" fmla="*/ 1956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8"/>
                  </a:moveTo>
                  <a:cubicBezTo>
                    <a:pt x="39080" y="30330"/>
                    <a:pt x="30355" y="39055"/>
                    <a:pt x="19593" y="39055"/>
                  </a:cubicBezTo>
                  <a:cubicBezTo>
                    <a:pt x="8830" y="39055"/>
                    <a:pt x="105" y="30330"/>
                    <a:pt x="105" y="19568"/>
                  </a:cubicBezTo>
                  <a:cubicBezTo>
                    <a:pt x="105" y="8805"/>
                    <a:pt x="8830" y="80"/>
                    <a:pt x="19593" y="80"/>
                  </a:cubicBezTo>
                  <a:cubicBezTo>
                    <a:pt x="30355" y="80"/>
                    <a:pt x="39080" y="8805"/>
                    <a:pt x="39080" y="1956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355">
              <a:extLst>
                <a:ext uri="{FF2B5EF4-FFF2-40B4-BE49-F238E27FC236}">
                  <a16:creationId xmlns:a16="http://schemas.microsoft.com/office/drawing/2014/main" id="{B3999983-7AD6-B92A-3BD2-965123A34B01}"/>
                </a:ext>
              </a:extLst>
            </p:cNvPr>
            <p:cNvSpPr/>
            <p:nvPr/>
          </p:nvSpPr>
          <p:spPr>
            <a:xfrm>
              <a:off x="2250056" y="1875988"/>
              <a:ext cx="35460" cy="35460"/>
            </a:xfrm>
            <a:custGeom>
              <a:avLst/>
              <a:gdLst>
                <a:gd name="connsiteX0" fmla="*/ 39080 w 38974"/>
                <a:gd name="connsiteY0" fmla="*/ 19567 h 38974"/>
                <a:gd name="connsiteX1" fmla="*/ 19593 w 38974"/>
                <a:gd name="connsiteY1" fmla="*/ 39055 h 38974"/>
                <a:gd name="connsiteX2" fmla="*/ 105 w 38974"/>
                <a:gd name="connsiteY2" fmla="*/ 19567 h 38974"/>
                <a:gd name="connsiteX3" fmla="*/ 19593 w 38974"/>
                <a:gd name="connsiteY3" fmla="*/ 80 h 38974"/>
                <a:gd name="connsiteX4" fmla="*/ 39080 w 38974"/>
                <a:gd name="connsiteY4" fmla="*/ 1956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7"/>
                  </a:moveTo>
                  <a:cubicBezTo>
                    <a:pt x="39080" y="30330"/>
                    <a:pt x="30355" y="39055"/>
                    <a:pt x="19593" y="39055"/>
                  </a:cubicBezTo>
                  <a:cubicBezTo>
                    <a:pt x="8830" y="39055"/>
                    <a:pt x="105" y="30330"/>
                    <a:pt x="105" y="19567"/>
                  </a:cubicBezTo>
                  <a:cubicBezTo>
                    <a:pt x="105" y="8804"/>
                    <a:pt x="8830" y="80"/>
                    <a:pt x="19593" y="80"/>
                  </a:cubicBezTo>
                  <a:cubicBezTo>
                    <a:pt x="30355" y="80"/>
                    <a:pt x="39080" y="8804"/>
                    <a:pt x="39080" y="1956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356">
              <a:extLst>
                <a:ext uri="{FF2B5EF4-FFF2-40B4-BE49-F238E27FC236}">
                  <a16:creationId xmlns:a16="http://schemas.microsoft.com/office/drawing/2014/main" id="{DDA43901-54EC-6216-53CD-AD156A21F52F}"/>
                </a:ext>
              </a:extLst>
            </p:cNvPr>
            <p:cNvSpPr/>
            <p:nvPr/>
          </p:nvSpPr>
          <p:spPr>
            <a:xfrm>
              <a:off x="2250056" y="1893177"/>
              <a:ext cx="35460" cy="35460"/>
            </a:xfrm>
            <a:custGeom>
              <a:avLst/>
              <a:gdLst>
                <a:gd name="connsiteX0" fmla="*/ 39080 w 38974"/>
                <a:gd name="connsiteY0" fmla="*/ 19569 h 38974"/>
                <a:gd name="connsiteX1" fmla="*/ 19593 w 38974"/>
                <a:gd name="connsiteY1" fmla="*/ 39057 h 38974"/>
                <a:gd name="connsiteX2" fmla="*/ 105 w 38974"/>
                <a:gd name="connsiteY2" fmla="*/ 19569 h 38974"/>
                <a:gd name="connsiteX3" fmla="*/ 19593 w 38974"/>
                <a:gd name="connsiteY3" fmla="*/ 82 h 38974"/>
                <a:gd name="connsiteX4" fmla="*/ 39080 w 38974"/>
                <a:gd name="connsiteY4" fmla="*/ 1956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9"/>
                  </a:moveTo>
                  <a:cubicBezTo>
                    <a:pt x="39080" y="30332"/>
                    <a:pt x="30355" y="39057"/>
                    <a:pt x="19593" y="39057"/>
                  </a:cubicBezTo>
                  <a:cubicBezTo>
                    <a:pt x="8830" y="39057"/>
                    <a:pt x="105" y="30332"/>
                    <a:pt x="105" y="19569"/>
                  </a:cubicBezTo>
                  <a:cubicBezTo>
                    <a:pt x="105" y="8807"/>
                    <a:pt x="8830" y="82"/>
                    <a:pt x="19593" y="82"/>
                  </a:cubicBezTo>
                  <a:cubicBezTo>
                    <a:pt x="30355" y="82"/>
                    <a:pt x="39080" y="8807"/>
                    <a:pt x="39080" y="1956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357">
              <a:extLst>
                <a:ext uri="{FF2B5EF4-FFF2-40B4-BE49-F238E27FC236}">
                  <a16:creationId xmlns:a16="http://schemas.microsoft.com/office/drawing/2014/main" id="{528E1B18-596D-3E29-A045-D43E6F639835}"/>
                </a:ext>
              </a:extLst>
            </p:cNvPr>
            <p:cNvSpPr/>
            <p:nvPr/>
          </p:nvSpPr>
          <p:spPr>
            <a:xfrm>
              <a:off x="2250056" y="1849262"/>
              <a:ext cx="35460" cy="35460"/>
            </a:xfrm>
            <a:custGeom>
              <a:avLst/>
              <a:gdLst>
                <a:gd name="connsiteX0" fmla="*/ 39080 w 38974"/>
                <a:gd name="connsiteY0" fmla="*/ 19564 h 38974"/>
                <a:gd name="connsiteX1" fmla="*/ 19593 w 38974"/>
                <a:gd name="connsiteY1" fmla="*/ 39051 h 38974"/>
                <a:gd name="connsiteX2" fmla="*/ 105 w 38974"/>
                <a:gd name="connsiteY2" fmla="*/ 19564 h 38974"/>
                <a:gd name="connsiteX3" fmla="*/ 19593 w 38974"/>
                <a:gd name="connsiteY3" fmla="*/ 76 h 38974"/>
                <a:gd name="connsiteX4" fmla="*/ 39080 w 38974"/>
                <a:gd name="connsiteY4" fmla="*/ 1956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4"/>
                  </a:moveTo>
                  <a:cubicBezTo>
                    <a:pt x="39080" y="30326"/>
                    <a:pt x="30355" y="39051"/>
                    <a:pt x="19593" y="39051"/>
                  </a:cubicBezTo>
                  <a:cubicBezTo>
                    <a:pt x="8830" y="39051"/>
                    <a:pt x="105" y="30326"/>
                    <a:pt x="105" y="19564"/>
                  </a:cubicBezTo>
                  <a:cubicBezTo>
                    <a:pt x="105" y="8801"/>
                    <a:pt x="8830" y="76"/>
                    <a:pt x="19593" y="76"/>
                  </a:cubicBezTo>
                  <a:cubicBezTo>
                    <a:pt x="30355" y="76"/>
                    <a:pt x="39080" y="8801"/>
                    <a:pt x="39080" y="1956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358">
              <a:extLst>
                <a:ext uri="{FF2B5EF4-FFF2-40B4-BE49-F238E27FC236}">
                  <a16:creationId xmlns:a16="http://schemas.microsoft.com/office/drawing/2014/main" id="{AFC11516-D3A6-5D48-06C7-6741A34422D6}"/>
                </a:ext>
              </a:extLst>
            </p:cNvPr>
            <p:cNvSpPr/>
            <p:nvPr/>
          </p:nvSpPr>
          <p:spPr>
            <a:xfrm>
              <a:off x="2250056" y="1855051"/>
              <a:ext cx="35460" cy="35460"/>
            </a:xfrm>
            <a:custGeom>
              <a:avLst/>
              <a:gdLst>
                <a:gd name="connsiteX0" fmla="*/ 39080 w 38974"/>
                <a:gd name="connsiteY0" fmla="*/ 19564 h 38974"/>
                <a:gd name="connsiteX1" fmla="*/ 19593 w 38974"/>
                <a:gd name="connsiteY1" fmla="*/ 39052 h 38974"/>
                <a:gd name="connsiteX2" fmla="*/ 105 w 38974"/>
                <a:gd name="connsiteY2" fmla="*/ 19564 h 38974"/>
                <a:gd name="connsiteX3" fmla="*/ 19593 w 38974"/>
                <a:gd name="connsiteY3" fmla="*/ 77 h 38974"/>
                <a:gd name="connsiteX4" fmla="*/ 39080 w 38974"/>
                <a:gd name="connsiteY4" fmla="*/ 1956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4"/>
                  </a:moveTo>
                  <a:cubicBezTo>
                    <a:pt x="39080" y="30327"/>
                    <a:pt x="30355" y="39052"/>
                    <a:pt x="19593" y="39052"/>
                  </a:cubicBezTo>
                  <a:cubicBezTo>
                    <a:pt x="8830" y="39052"/>
                    <a:pt x="105" y="30327"/>
                    <a:pt x="105" y="19564"/>
                  </a:cubicBezTo>
                  <a:cubicBezTo>
                    <a:pt x="105" y="8802"/>
                    <a:pt x="8830" y="77"/>
                    <a:pt x="19593" y="77"/>
                  </a:cubicBezTo>
                  <a:cubicBezTo>
                    <a:pt x="30355" y="77"/>
                    <a:pt x="39080" y="8802"/>
                    <a:pt x="39080" y="1956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359">
              <a:extLst>
                <a:ext uri="{FF2B5EF4-FFF2-40B4-BE49-F238E27FC236}">
                  <a16:creationId xmlns:a16="http://schemas.microsoft.com/office/drawing/2014/main" id="{C49D41B3-D77B-36DE-B77B-1E1F91F045DC}"/>
                </a:ext>
              </a:extLst>
            </p:cNvPr>
            <p:cNvSpPr/>
            <p:nvPr/>
          </p:nvSpPr>
          <p:spPr>
            <a:xfrm>
              <a:off x="2250056" y="1795660"/>
              <a:ext cx="35460" cy="35460"/>
            </a:xfrm>
            <a:custGeom>
              <a:avLst/>
              <a:gdLst>
                <a:gd name="connsiteX0" fmla="*/ 39080 w 38974"/>
                <a:gd name="connsiteY0" fmla="*/ 19556 h 38974"/>
                <a:gd name="connsiteX1" fmla="*/ 19593 w 38974"/>
                <a:gd name="connsiteY1" fmla="*/ 39044 h 38974"/>
                <a:gd name="connsiteX2" fmla="*/ 105 w 38974"/>
                <a:gd name="connsiteY2" fmla="*/ 19556 h 38974"/>
                <a:gd name="connsiteX3" fmla="*/ 19593 w 38974"/>
                <a:gd name="connsiteY3" fmla="*/ 69 h 38974"/>
                <a:gd name="connsiteX4" fmla="*/ 39080 w 38974"/>
                <a:gd name="connsiteY4" fmla="*/ 1955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56"/>
                  </a:moveTo>
                  <a:cubicBezTo>
                    <a:pt x="39080" y="30319"/>
                    <a:pt x="30355" y="39044"/>
                    <a:pt x="19593" y="39044"/>
                  </a:cubicBezTo>
                  <a:cubicBezTo>
                    <a:pt x="8830" y="39044"/>
                    <a:pt x="105" y="30319"/>
                    <a:pt x="105" y="19556"/>
                  </a:cubicBezTo>
                  <a:cubicBezTo>
                    <a:pt x="105" y="8794"/>
                    <a:pt x="8830" y="69"/>
                    <a:pt x="19593" y="69"/>
                  </a:cubicBezTo>
                  <a:cubicBezTo>
                    <a:pt x="30355" y="69"/>
                    <a:pt x="39080" y="8794"/>
                    <a:pt x="39080" y="1955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360">
              <a:extLst>
                <a:ext uri="{FF2B5EF4-FFF2-40B4-BE49-F238E27FC236}">
                  <a16:creationId xmlns:a16="http://schemas.microsoft.com/office/drawing/2014/main" id="{D719B91E-F060-578C-E3EB-6042E58BA926}"/>
                </a:ext>
              </a:extLst>
            </p:cNvPr>
            <p:cNvSpPr/>
            <p:nvPr/>
          </p:nvSpPr>
          <p:spPr>
            <a:xfrm>
              <a:off x="2250056" y="1810458"/>
              <a:ext cx="35460" cy="35460"/>
            </a:xfrm>
            <a:custGeom>
              <a:avLst/>
              <a:gdLst>
                <a:gd name="connsiteX0" fmla="*/ 39080 w 38974"/>
                <a:gd name="connsiteY0" fmla="*/ 19558 h 38974"/>
                <a:gd name="connsiteX1" fmla="*/ 19593 w 38974"/>
                <a:gd name="connsiteY1" fmla="*/ 39046 h 38974"/>
                <a:gd name="connsiteX2" fmla="*/ 105 w 38974"/>
                <a:gd name="connsiteY2" fmla="*/ 19558 h 38974"/>
                <a:gd name="connsiteX3" fmla="*/ 19593 w 38974"/>
                <a:gd name="connsiteY3" fmla="*/ 71 h 38974"/>
                <a:gd name="connsiteX4" fmla="*/ 39080 w 38974"/>
                <a:gd name="connsiteY4" fmla="*/ 1955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58"/>
                  </a:moveTo>
                  <a:cubicBezTo>
                    <a:pt x="39080" y="30321"/>
                    <a:pt x="30355" y="39046"/>
                    <a:pt x="19593" y="39046"/>
                  </a:cubicBezTo>
                  <a:cubicBezTo>
                    <a:pt x="8830" y="39046"/>
                    <a:pt x="105" y="30321"/>
                    <a:pt x="105" y="19558"/>
                  </a:cubicBezTo>
                  <a:cubicBezTo>
                    <a:pt x="105" y="8796"/>
                    <a:pt x="8830" y="71"/>
                    <a:pt x="19593" y="71"/>
                  </a:cubicBezTo>
                  <a:cubicBezTo>
                    <a:pt x="30355" y="71"/>
                    <a:pt x="39080" y="8796"/>
                    <a:pt x="39080" y="1955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361">
              <a:extLst>
                <a:ext uri="{FF2B5EF4-FFF2-40B4-BE49-F238E27FC236}">
                  <a16:creationId xmlns:a16="http://schemas.microsoft.com/office/drawing/2014/main" id="{D6FA6A53-5518-CF42-38EC-CAA2F7A741DB}"/>
                </a:ext>
              </a:extLst>
            </p:cNvPr>
            <p:cNvSpPr/>
            <p:nvPr/>
          </p:nvSpPr>
          <p:spPr>
            <a:xfrm>
              <a:off x="2250056" y="1814694"/>
              <a:ext cx="35460" cy="35460"/>
            </a:xfrm>
            <a:custGeom>
              <a:avLst/>
              <a:gdLst>
                <a:gd name="connsiteX0" fmla="*/ 39080 w 38974"/>
                <a:gd name="connsiteY0" fmla="*/ 19559 h 38974"/>
                <a:gd name="connsiteX1" fmla="*/ 19593 w 38974"/>
                <a:gd name="connsiteY1" fmla="*/ 39046 h 38974"/>
                <a:gd name="connsiteX2" fmla="*/ 105 w 38974"/>
                <a:gd name="connsiteY2" fmla="*/ 19559 h 38974"/>
                <a:gd name="connsiteX3" fmla="*/ 19593 w 38974"/>
                <a:gd name="connsiteY3" fmla="*/ 71 h 38974"/>
                <a:gd name="connsiteX4" fmla="*/ 39080 w 38974"/>
                <a:gd name="connsiteY4" fmla="*/ 1955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59"/>
                  </a:moveTo>
                  <a:cubicBezTo>
                    <a:pt x="39080" y="30322"/>
                    <a:pt x="30355" y="39046"/>
                    <a:pt x="19593" y="39046"/>
                  </a:cubicBezTo>
                  <a:cubicBezTo>
                    <a:pt x="8830" y="39046"/>
                    <a:pt x="105" y="30322"/>
                    <a:pt x="105" y="19559"/>
                  </a:cubicBezTo>
                  <a:cubicBezTo>
                    <a:pt x="105" y="8796"/>
                    <a:pt x="8830" y="71"/>
                    <a:pt x="19593" y="71"/>
                  </a:cubicBezTo>
                  <a:cubicBezTo>
                    <a:pt x="30355" y="71"/>
                    <a:pt x="39080" y="8796"/>
                    <a:pt x="39080" y="1955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362">
              <a:extLst>
                <a:ext uri="{FF2B5EF4-FFF2-40B4-BE49-F238E27FC236}">
                  <a16:creationId xmlns:a16="http://schemas.microsoft.com/office/drawing/2014/main" id="{C8A820D0-C146-C6F2-D11E-A900C420CEF7}"/>
                </a:ext>
              </a:extLst>
            </p:cNvPr>
            <p:cNvSpPr/>
            <p:nvPr/>
          </p:nvSpPr>
          <p:spPr>
            <a:xfrm>
              <a:off x="2250056" y="1790828"/>
              <a:ext cx="35460" cy="35460"/>
            </a:xfrm>
            <a:custGeom>
              <a:avLst/>
              <a:gdLst>
                <a:gd name="connsiteX0" fmla="*/ 39080 w 38974"/>
                <a:gd name="connsiteY0" fmla="*/ 19556 h 38974"/>
                <a:gd name="connsiteX1" fmla="*/ 19593 w 38974"/>
                <a:gd name="connsiteY1" fmla="*/ 39043 h 38974"/>
                <a:gd name="connsiteX2" fmla="*/ 105 w 38974"/>
                <a:gd name="connsiteY2" fmla="*/ 19556 h 38974"/>
                <a:gd name="connsiteX3" fmla="*/ 19593 w 38974"/>
                <a:gd name="connsiteY3" fmla="*/ 68 h 38974"/>
                <a:gd name="connsiteX4" fmla="*/ 39080 w 38974"/>
                <a:gd name="connsiteY4" fmla="*/ 1955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56"/>
                  </a:moveTo>
                  <a:cubicBezTo>
                    <a:pt x="39080" y="30318"/>
                    <a:pt x="30355" y="39043"/>
                    <a:pt x="19593" y="39043"/>
                  </a:cubicBezTo>
                  <a:cubicBezTo>
                    <a:pt x="8830" y="39043"/>
                    <a:pt x="105" y="30318"/>
                    <a:pt x="105" y="19556"/>
                  </a:cubicBezTo>
                  <a:cubicBezTo>
                    <a:pt x="105" y="8793"/>
                    <a:pt x="8830" y="68"/>
                    <a:pt x="19593" y="68"/>
                  </a:cubicBezTo>
                  <a:cubicBezTo>
                    <a:pt x="30355" y="68"/>
                    <a:pt x="39080" y="8793"/>
                    <a:pt x="39080" y="1955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63">
              <a:extLst>
                <a:ext uri="{FF2B5EF4-FFF2-40B4-BE49-F238E27FC236}">
                  <a16:creationId xmlns:a16="http://schemas.microsoft.com/office/drawing/2014/main" id="{D9ABF949-44EE-5842-AC54-83AD00E77D99}"/>
                </a:ext>
              </a:extLst>
            </p:cNvPr>
            <p:cNvSpPr/>
            <p:nvPr/>
          </p:nvSpPr>
          <p:spPr>
            <a:xfrm>
              <a:off x="2596586" y="1858994"/>
              <a:ext cx="35460" cy="35460"/>
            </a:xfrm>
            <a:custGeom>
              <a:avLst/>
              <a:gdLst>
                <a:gd name="connsiteX0" fmla="*/ 39126 w 38974"/>
                <a:gd name="connsiteY0" fmla="*/ 19565 h 38974"/>
                <a:gd name="connsiteX1" fmla="*/ 19639 w 38974"/>
                <a:gd name="connsiteY1" fmla="*/ 39052 h 38974"/>
                <a:gd name="connsiteX2" fmla="*/ 151 w 38974"/>
                <a:gd name="connsiteY2" fmla="*/ 19565 h 38974"/>
                <a:gd name="connsiteX3" fmla="*/ 19639 w 38974"/>
                <a:gd name="connsiteY3" fmla="*/ 77 h 38974"/>
                <a:gd name="connsiteX4" fmla="*/ 39126 w 38974"/>
                <a:gd name="connsiteY4" fmla="*/ 1956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65"/>
                  </a:moveTo>
                  <a:cubicBezTo>
                    <a:pt x="39126" y="30327"/>
                    <a:pt x="30401" y="39052"/>
                    <a:pt x="19639" y="39052"/>
                  </a:cubicBezTo>
                  <a:cubicBezTo>
                    <a:pt x="8876" y="39052"/>
                    <a:pt x="151" y="30327"/>
                    <a:pt x="151" y="19565"/>
                  </a:cubicBezTo>
                  <a:cubicBezTo>
                    <a:pt x="151" y="8802"/>
                    <a:pt x="8876" y="77"/>
                    <a:pt x="19639" y="77"/>
                  </a:cubicBezTo>
                  <a:cubicBezTo>
                    <a:pt x="30401" y="77"/>
                    <a:pt x="39126" y="8802"/>
                    <a:pt x="39126" y="1956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64">
              <a:extLst>
                <a:ext uri="{FF2B5EF4-FFF2-40B4-BE49-F238E27FC236}">
                  <a16:creationId xmlns:a16="http://schemas.microsoft.com/office/drawing/2014/main" id="{4980874A-8727-20B3-3C61-70119417B5EA}"/>
                </a:ext>
              </a:extLst>
            </p:cNvPr>
            <p:cNvSpPr/>
            <p:nvPr/>
          </p:nvSpPr>
          <p:spPr>
            <a:xfrm>
              <a:off x="2596586" y="1874212"/>
              <a:ext cx="35460" cy="35460"/>
            </a:xfrm>
            <a:custGeom>
              <a:avLst/>
              <a:gdLst>
                <a:gd name="connsiteX0" fmla="*/ 39126 w 38974"/>
                <a:gd name="connsiteY0" fmla="*/ 19567 h 38974"/>
                <a:gd name="connsiteX1" fmla="*/ 19639 w 38974"/>
                <a:gd name="connsiteY1" fmla="*/ 39054 h 38974"/>
                <a:gd name="connsiteX2" fmla="*/ 151 w 38974"/>
                <a:gd name="connsiteY2" fmla="*/ 19567 h 38974"/>
                <a:gd name="connsiteX3" fmla="*/ 19639 w 38974"/>
                <a:gd name="connsiteY3" fmla="*/ 79 h 38974"/>
                <a:gd name="connsiteX4" fmla="*/ 39126 w 38974"/>
                <a:gd name="connsiteY4" fmla="*/ 1956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67"/>
                  </a:moveTo>
                  <a:cubicBezTo>
                    <a:pt x="39126" y="30329"/>
                    <a:pt x="30401" y="39054"/>
                    <a:pt x="19639" y="39054"/>
                  </a:cubicBezTo>
                  <a:cubicBezTo>
                    <a:pt x="8876" y="39054"/>
                    <a:pt x="151" y="30330"/>
                    <a:pt x="151" y="19567"/>
                  </a:cubicBezTo>
                  <a:cubicBezTo>
                    <a:pt x="151" y="8804"/>
                    <a:pt x="8876" y="79"/>
                    <a:pt x="19639" y="79"/>
                  </a:cubicBezTo>
                  <a:cubicBezTo>
                    <a:pt x="30401" y="79"/>
                    <a:pt x="39126" y="8804"/>
                    <a:pt x="39126" y="1956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65">
              <a:extLst>
                <a:ext uri="{FF2B5EF4-FFF2-40B4-BE49-F238E27FC236}">
                  <a16:creationId xmlns:a16="http://schemas.microsoft.com/office/drawing/2014/main" id="{CCDD9D36-2318-8A01-83B2-A3B6786ADC3F}"/>
                </a:ext>
              </a:extLst>
            </p:cNvPr>
            <p:cNvSpPr/>
            <p:nvPr/>
          </p:nvSpPr>
          <p:spPr>
            <a:xfrm>
              <a:off x="2596586" y="1887264"/>
              <a:ext cx="35460" cy="35460"/>
            </a:xfrm>
            <a:custGeom>
              <a:avLst/>
              <a:gdLst>
                <a:gd name="connsiteX0" fmla="*/ 39126 w 38974"/>
                <a:gd name="connsiteY0" fmla="*/ 19569 h 38974"/>
                <a:gd name="connsiteX1" fmla="*/ 19639 w 38974"/>
                <a:gd name="connsiteY1" fmla="*/ 39056 h 38974"/>
                <a:gd name="connsiteX2" fmla="*/ 151 w 38974"/>
                <a:gd name="connsiteY2" fmla="*/ 19569 h 38974"/>
                <a:gd name="connsiteX3" fmla="*/ 19639 w 38974"/>
                <a:gd name="connsiteY3" fmla="*/ 81 h 38974"/>
                <a:gd name="connsiteX4" fmla="*/ 39126 w 38974"/>
                <a:gd name="connsiteY4" fmla="*/ 1956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69"/>
                  </a:moveTo>
                  <a:cubicBezTo>
                    <a:pt x="39126" y="30331"/>
                    <a:pt x="30401" y="39056"/>
                    <a:pt x="19639" y="39056"/>
                  </a:cubicBezTo>
                  <a:cubicBezTo>
                    <a:pt x="8876" y="39056"/>
                    <a:pt x="151" y="30331"/>
                    <a:pt x="151" y="19569"/>
                  </a:cubicBezTo>
                  <a:cubicBezTo>
                    <a:pt x="151" y="8806"/>
                    <a:pt x="8876" y="81"/>
                    <a:pt x="19639" y="81"/>
                  </a:cubicBezTo>
                  <a:cubicBezTo>
                    <a:pt x="30401" y="81"/>
                    <a:pt x="39126" y="8806"/>
                    <a:pt x="39126" y="1956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66">
              <a:extLst>
                <a:ext uri="{FF2B5EF4-FFF2-40B4-BE49-F238E27FC236}">
                  <a16:creationId xmlns:a16="http://schemas.microsoft.com/office/drawing/2014/main" id="{46B27D8C-74CE-0C0A-3AFE-2113FEBCC078}"/>
                </a:ext>
              </a:extLst>
            </p:cNvPr>
            <p:cNvSpPr/>
            <p:nvPr/>
          </p:nvSpPr>
          <p:spPr>
            <a:xfrm>
              <a:off x="2596586" y="1913604"/>
              <a:ext cx="35460" cy="35460"/>
            </a:xfrm>
            <a:custGeom>
              <a:avLst/>
              <a:gdLst>
                <a:gd name="connsiteX0" fmla="*/ 39126 w 38974"/>
                <a:gd name="connsiteY0" fmla="*/ 19572 h 38974"/>
                <a:gd name="connsiteX1" fmla="*/ 19639 w 38974"/>
                <a:gd name="connsiteY1" fmla="*/ 39060 h 38974"/>
                <a:gd name="connsiteX2" fmla="*/ 151 w 38974"/>
                <a:gd name="connsiteY2" fmla="*/ 19572 h 38974"/>
                <a:gd name="connsiteX3" fmla="*/ 19639 w 38974"/>
                <a:gd name="connsiteY3" fmla="*/ 85 h 38974"/>
                <a:gd name="connsiteX4" fmla="*/ 39126 w 38974"/>
                <a:gd name="connsiteY4" fmla="*/ 1957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2"/>
                  </a:moveTo>
                  <a:cubicBezTo>
                    <a:pt x="39126" y="30335"/>
                    <a:pt x="30401" y="39060"/>
                    <a:pt x="19639" y="39060"/>
                  </a:cubicBezTo>
                  <a:cubicBezTo>
                    <a:pt x="8876" y="39060"/>
                    <a:pt x="151" y="30335"/>
                    <a:pt x="151" y="19572"/>
                  </a:cubicBezTo>
                  <a:cubicBezTo>
                    <a:pt x="151" y="8809"/>
                    <a:pt x="8876" y="85"/>
                    <a:pt x="19639" y="85"/>
                  </a:cubicBezTo>
                  <a:cubicBezTo>
                    <a:pt x="30401" y="85"/>
                    <a:pt x="39126" y="8809"/>
                    <a:pt x="39126" y="1957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67">
              <a:extLst>
                <a:ext uri="{FF2B5EF4-FFF2-40B4-BE49-F238E27FC236}">
                  <a16:creationId xmlns:a16="http://schemas.microsoft.com/office/drawing/2014/main" id="{98D8A8D5-2A20-7B6A-AA07-320829E1D03C}"/>
                </a:ext>
              </a:extLst>
            </p:cNvPr>
            <p:cNvSpPr/>
            <p:nvPr/>
          </p:nvSpPr>
          <p:spPr>
            <a:xfrm>
              <a:off x="2596586" y="1970865"/>
              <a:ext cx="35460" cy="35460"/>
            </a:xfrm>
            <a:custGeom>
              <a:avLst/>
              <a:gdLst>
                <a:gd name="connsiteX0" fmla="*/ 39126 w 38974"/>
                <a:gd name="connsiteY0" fmla="*/ 19580 h 38974"/>
                <a:gd name="connsiteX1" fmla="*/ 19639 w 38974"/>
                <a:gd name="connsiteY1" fmla="*/ 39067 h 38974"/>
                <a:gd name="connsiteX2" fmla="*/ 151 w 38974"/>
                <a:gd name="connsiteY2" fmla="*/ 19580 h 38974"/>
                <a:gd name="connsiteX3" fmla="*/ 19639 w 38974"/>
                <a:gd name="connsiteY3" fmla="*/ 92 h 38974"/>
                <a:gd name="connsiteX4" fmla="*/ 39126 w 38974"/>
                <a:gd name="connsiteY4" fmla="*/ 1958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80"/>
                  </a:moveTo>
                  <a:cubicBezTo>
                    <a:pt x="39126" y="30342"/>
                    <a:pt x="30401" y="39067"/>
                    <a:pt x="19639" y="39067"/>
                  </a:cubicBezTo>
                  <a:cubicBezTo>
                    <a:pt x="8876" y="39067"/>
                    <a:pt x="151" y="30342"/>
                    <a:pt x="151" y="19580"/>
                  </a:cubicBezTo>
                  <a:cubicBezTo>
                    <a:pt x="151" y="8817"/>
                    <a:pt x="8876" y="92"/>
                    <a:pt x="19639" y="92"/>
                  </a:cubicBezTo>
                  <a:cubicBezTo>
                    <a:pt x="30401" y="92"/>
                    <a:pt x="39126" y="8817"/>
                    <a:pt x="39126" y="1958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68">
              <a:extLst>
                <a:ext uri="{FF2B5EF4-FFF2-40B4-BE49-F238E27FC236}">
                  <a16:creationId xmlns:a16="http://schemas.microsoft.com/office/drawing/2014/main" id="{1B1625A0-157C-C724-0C7E-25D35FE126B3}"/>
                </a:ext>
              </a:extLst>
            </p:cNvPr>
            <p:cNvSpPr/>
            <p:nvPr/>
          </p:nvSpPr>
          <p:spPr>
            <a:xfrm>
              <a:off x="2596586" y="1994114"/>
              <a:ext cx="35460" cy="35460"/>
            </a:xfrm>
            <a:custGeom>
              <a:avLst/>
              <a:gdLst>
                <a:gd name="connsiteX0" fmla="*/ 39126 w 38974"/>
                <a:gd name="connsiteY0" fmla="*/ 19583 h 38974"/>
                <a:gd name="connsiteX1" fmla="*/ 19639 w 38974"/>
                <a:gd name="connsiteY1" fmla="*/ 39070 h 38974"/>
                <a:gd name="connsiteX2" fmla="*/ 151 w 38974"/>
                <a:gd name="connsiteY2" fmla="*/ 19583 h 38974"/>
                <a:gd name="connsiteX3" fmla="*/ 19639 w 38974"/>
                <a:gd name="connsiteY3" fmla="*/ 95 h 38974"/>
                <a:gd name="connsiteX4" fmla="*/ 39126 w 38974"/>
                <a:gd name="connsiteY4" fmla="*/ 1958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83"/>
                  </a:moveTo>
                  <a:cubicBezTo>
                    <a:pt x="39126" y="30345"/>
                    <a:pt x="30401" y="39070"/>
                    <a:pt x="19639" y="39070"/>
                  </a:cubicBezTo>
                  <a:cubicBezTo>
                    <a:pt x="8876" y="39070"/>
                    <a:pt x="151" y="30345"/>
                    <a:pt x="151" y="19583"/>
                  </a:cubicBezTo>
                  <a:cubicBezTo>
                    <a:pt x="151" y="8820"/>
                    <a:pt x="8876" y="95"/>
                    <a:pt x="19639" y="95"/>
                  </a:cubicBezTo>
                  <a:cubicBezTo>
                    <a:pt x="30401" y="95"/>
                    <a:pt x="39126" y="8820"/>
                    <a:pt x="39126" y="1958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69">
              <a:extLst>
                <a:ext uri="{FF2B5EF4-FFF2-40B4-BE49-F238E27FC236}">
                  <a16:creationId xmlns:a16="http://schemas.microsoft.com/office/drawing/2014/main" id="{44B9A083-4447-E972-5B4B-C198391E84BF}"/>
                </a:ext>
              </a:extLst>
            </p:cNvPr>
            <p:cNvSpPr/>
            <p:nvPr/>
          </p:nvSpPr>
          <p:spPr>
            <a:xfrm>
              <a:off x="2596586" y="1979119"/>
              <a:ext cx="35460" cy="35460"/>
            </a:xfrm>
            <a:custGeom>
              <a:avLst/>
              <a:gdLst>
                <a:gd name="connsiteX0" fmla="*/ 39126 w 38974"/>
                <a:gd name="connsiteY0" fmla="*/ 19581 h 38974"/>
                <a:gd name="connsiteX1" fmla="*/ 19639 w 38974"/>
                <a:gd name="connsiteY1" fmla="*/ 39068 h 38974"/>
                <a:gd name="connsiteX2" fmla="*/ 151 w 38974"/>
                <a:gd name="connsiteY2" fmla="*/ 19581 h 38974"/>
                <a:gd name="connsiteX3" fmla="*/ 19639 w 38974"/>
                <a:gd name="connsiteY3" fmla="*/ 93 h 38974"/>
                <a:gd name="connsiteX4" fmla="*/ 39126 w 38974"/>
                <a:gd name="connsiteY4" fmla="*/ 1958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81"/>
                  </a:moveTo>
                  <a:cubicBezTo>
                    <a:pt x="39126" y="30343"/>
                    <a:pt x="30401" y="39068"/>
                    <a:pt x="19639" y="39068"/>
                  </a:cubicBezTo>
                  <a:cubicBezTo>
                    <a:pt x="8876" y="39068"/>
                    <a:pt x="151" y="30343"/>
                    <a:pt x="151" y="19581"/>
                  </a:cubicBezTo>
                  <a:cubicBezTo>
                    <a:pt x="151" y="8818"/>
                    <a:pt x="8876" y="93"/>
                    <a:pt x="19639" y="93"/>
                  </a:cubicBezTo>
                  <a:cubicBezTo>
                    <a:pt x="30401" y="93"/>
                    <a:pt x="39126" y="8818"/>
                    <a:pt x="39126" y="1958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70">
              <a:extLst>
                <a:ext uri="{FF2B5EF4-FFF2-40B4-BE49-F238E27FC236}">
                  <a16:creationId xmlns:a16="http://schemas.microsoft.com/office/drawing/2014/main" id="{E0DC5DF5-74C7-F8BE-D023-719A02B4D380}"/>
                </a:ext>
              </a:extLst>
            </p:cNvPr>
            <p:cNvSpPr/>
            <p:nvPr/>
          </p:nvSpPr>
          <p:spPr>
            <a:xfrm>
              <a:off x="2596586" y="1950691"/>
              <a:ext cx="35460" cy="35460"/>
            </a:xfrm>
            <a:custGeom>
              <a:avLst/>
              <a:gdLst>
                <a:gd name="connsiteX0" fmla="*/ 39126 w 38974"/>
                <a:gd name="connsiteY0" fmla="*/ 19577 h 38974"/>
                <a:gd name="connsiteX1" fmla="*/ 19639 w 38974"/>
                <a:gd name="connsiteY1" fmla="*/ 39065 h 38974"/>
                <a:gd name="connsiteX2" fmla="*/ 151 w 38974"/>
                <a:gd name="connsiteY2" fmla="*/ 19577 h 38974"/>
                <a:gd name="connsiteX3" fmla="*/ 19639 w 38974"/>
                <a:gd name="connsiteY3" fmla="*/ 90 h 38974"/>
                <a:gd name="connsiteX4" fmla="*/ 39126 w 38974"/>
                <a:gd name="connsiteY4" fmla="*/ 1957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7"/>
                  </a:moveTo>
                  <a:cubicBezTo>
                    <a:pt x="39126" y="30340"/>
                    <a:pt x="30401" y="39065"/>
                    <a:pt x="19639" y="39065"/>
                  </a:cubicBezTo>
                  <a:cubicBezTo>
                    <a:pt x="8876" y="39065"/>
                    <a:pt x="151" y="30340"/>
                    <a:pt x="151" y="19577"/>
                  </a:cubicBezTo>
                  <a:cubicBezTo>
                    <a:pt x="151" y="8814"/>
                    <a:pt x="8876" y="90"/>
                    <a:pt x="19639" y="90"/>
                  </a:cubicBezTo>
                  <a:cubicBezTo>
                    <a:pt x="30401" y="90"/>
                    <a:pt x="39126" y="8814"/>
                    <a:pt x="39126" y="1957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71">
              <a:extLst>
                <a:ext uri="{FF2B5EF4-FFF2-40B4-BE49-F238E27FC236}">
                  <a16:creationId xmlns:a16="http://schemas.microsoft.com/office/drawing/2014/main" id="{AEBB1358-4EFF-C069-F97B-34F32BC5EE8D}"/>
                </a:ext>
              </a:extLst>
            </p:cNvPr>
            <p:cNvSpPr/>
            <p:nvPr/>
          </p:nvSpPr>
          <p:spPr>
            <a:xfrm>
              <a:off x="2596586" y="1960178"/>
              <a:ext cx="35460" cy="35460"/>
            </a:xfrm>
            <a:custGeom>
              <a:avLst/>
              <a:gdLst>
                <a:gd name="connsiteX0" fmla="*/ 39126 w 38974"/>
                <a:gd name="connsiteY0" fmla="*/ 19578 h 38974"/>
                <a:gd name="connsiteX1" fmla="*/ 19639 w 38974"/>
                <a:gd name="connsiteY1" fmla="*/ 39066 h 38974"/>
                <a:gd name="connsiteX2" fmla="*/ 151 w 38974"/>
                <a:gd name="connsiteY2" fmla="*/ 19578 h 38974"/>
                <a:gd name="connsiteX3" fmla="*/ 19639 w 38974"/>
                <a:gd name="connsiteY3" fmla="*/ 91 h 38974"/>
                <a:gd name="connsiteX4" fmla="*/ 39126 w 38974"/>
                <a:gd name="connsiteY4" fmla="*/ 1957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8"/>
                  </a:moveTo>
                  <a:cubicBezTo>
                    <a:pt x="39126" y="30341"/>
                    <a:pt x="30401" y="39066"/>
                    <a:pt x="19639" y="39066"/>
                  </a:cubicBezTo>
                  <a:cubicBezTo>
                    <a:pt x="8876" y="39066"/>
                    <a:pt x="151" y="30341"/>
                    <a:pt x="151" y="19578"/>
                  </a:cubicBezTo>
                  <a:cubicBezTo>
                    <a:pt x="151" y="8816"/>
                    <a:pt x="8876" y="91"/>
                    <a:pt x="19639" y="91"/>
                  </a:cubicBezTo>
                  <a:cubicBezTo>
                    <a:pt x="30401" y="91"/>
                    <a:pt x="39126" y="8816"/>
                    <a:pt x="39126" y="1957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72">
              <a:extLst>
                <a:ext uri="{FF2B5EF4-FFF2-40B4-BE49-F238E27FC236}">
                  <a16:creationId xmlns:a16="http://schemas.microsoft.com/office/drawing/2014/main" id="{DABAC07B-EC81-CF0A-C718-60FDBFEF3BCF}"/>
                </a:ext>
              </a:extLst>
            </p:cNvPr>
            <p:cNvSpPr/>
            <p:nvPr/>
          </p:nvSpPr>
          <p:spPr>
            <a:xfrm>
              <a:off x="2596586" y="1912292"/>
              <a:ext cx="35460" cy="35460"/>
            </a:xfrm>
            <a:custGeom>
              <a:avLst/>
              <a:gdLst>
                <a:gd name="connsiteX0" fmla="*/ 39126 w 38974"/>
                <a:gd name="connsiteY0" fmla="*/ 19572 h 38974"/>
                <a:gd name="connsiteX1" fmla="*/ 19639 w 38974"/>
                <a:gd name="connsiteY1" fmla="*/ 39059 h 38974"/>
                <a:gd name="connsiteX2" fmla="*/ 151 w 38974"/>
                <a:gd name="connsiteY2" fmla="*/ 19572 h 38974"/>
                <a:gd name="connsiteX3" fmla="*/ 19639 w 38974"/>
                <a:gd name="connsiteY3" fmla="*/ 84 h 38974"/>
                <a:gd name="connsiteX4" fmla="*/ 39126 w 38974"/>
                <a:gd name="connsiteY4" fmla="*/ 1957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2"/>
                  </a:moveTo>
                  <a:cubicBezTo>
                    <a:pt x="39126" y="30335"/>
                    <a:pt x="30401" y="39059"/>
                    <a:pt x="19639" y="39059"/>
                  </a:cubicBezTo>
                  <a:cubicBezTo>
                    <a:pt x="8876" y="39059"/>
                    <a:pt x="151" y="30335"/>
                    <a:pt x="151" y="19572"/>
                  </a:cubicBezTo>
                  <a:cubicBezTo>
                    <a:pt x="151" y="8809"/>
                    <a:pt x="8876" y="84"/>
                    <a:pt x="19639" y="84"/>
                  </a:cubicBezTo>
                  <a:cubicBezTo>
                    <a:pt x="30401" y="84"/>
                    <a:pt x="39126" y="8809"/>
                    <a:pt x="39126" y="1957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73">
              <a:extLst>
                <a:ext uri="{FF2B5EF4-FFF2-40B4-BE49-F238E27FC236}">
                  <a16:creationId xmlns:a16="http://schemas.microsoft.com/office/drawing/2014/main" id="{B583809A-E1F5-2478-B618-3A520B861244}"/>
                </a:ext>
              </a:extLst>
            </p:cNvPr>
            <p:cNvSpPr/>
            <p:nvPr/>
          </p:nvSpPr>
          <p:spPr>
            <a:xfrm>
              <a:off x="2923867" y="2043370"/>
              <a:ext cx="35460" cy="35460"/>
            </a:xfrm>
            <a:custGeom>
              <a:avLst/>
              <a:gdLst>
                <a:gd name="connsiteX0" fmla="*/ 39170 w 38974"/>
                <a:gd name="connsiteY0" fmla="*/ 19589 h 38974"/>
                <a:gd name="connsiteX1" fmla="*/ 19682 w 38974"/>
                <a:gd name="connsiteY1" fmla="*/ 39077 h 38974"/>
                <a:gd name="connsiteX2" fmla="*/ 195 w 38974"/>
                <a:gd name="connsiteY2" fmla="*/ 19589 h 38974"/>
                <a:gd name="connsiteX3" fmla="*/ 19682 w 38974"/>
                <a:gd name="connsiteY3" fmla="*/ 102 h 38974"/>
                <a:gd name="connsiteX4" fmla="*/ 39170 w 38974"/>
                <a:gd name="connsiteY4" fmla="*/ 1958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9"/>
                  </a:moveTo>
                  <a:cubicBezTo>
                    <a:pt x="39170" y="30352"/>
                    <a:pt x="30445" y="39077"/>
                    <a:pt x="19682" y="39077"/>
                  </a:cubicBezTo>
                  <a:cubicBezTo>
                    <a:pt x="8920" y="39077"/>
                    <a:pt x="195" y="30352"/>
                    <a:pt x="195" y="19589"/>
                  </a:cubicBezTo>
                  <a:cubicBezTo>
                    <a:pt x="195" y="8827"/>
                    <a:pt x="8920" y="102"/>
                    <a:pt x="19682" y="102"/>
                  </a:cubicBezTo>
                  <a:cubicBezTo>
                    <a:pt x="30445" y="102"/>
                    <a:pt x="39170" y="8827"/>
                    <a:pt x="39170" y="1958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74">
              <a:extLst>
                <a:ext uri="{FF2B5EF4-FFF2-40B4-BE49-F238E27FC236}">
                  <a16:creationId xmlns:a16="http://schemas.microsoft.com/office/drawing/2014/main" id="{FDB1A53E-6233-BE36-C1BB-34977063206B}"/>
                </a:ext>
              </a:extLst>
            </p:cNvPr>
            <p:cNvSpPr/>
            <p:nvPr/>
          </p:nvSpPr>
          <p:spPr>
            <a:xfrm>
              <a:off x="2923867" y="2044209"/>
              <a:ext cx="35460" cy="35460"/>
            </a:xfrm>
            <a:custGeom>
              <a:avLst/>
              <a:gdLst>
                <a:gd name="connsiteX0" fmla="*/ 39170 w 38974"/>
                <a:gd name="connsiteY0" fmla="*/ 19589 h 38974"/>
                <a:gd name="connsiteX1" fmla="*/ 19682 w 38974"/>
                <a:gd name="connsiteY1" fmla="*/ 39077 h 38974"/>
                <a:gd name="connsiteX2" fmla="*/ 195 w 38974"/>
                <a:gd name="connsiteY2" fmla="*/ 19589 h 38974"/>
                <a:gd name="connsiteX3" fmla="*/ 19682 w 38974"/>
                <a:gd name="connsiteY3" fmla="*/ 102 h 38974"/>
                <a:gd name="connsiteX4" fmla="*/ 39170 w 38974"/>
                <a:gd name="connsiteY4" fmla="*/ 1958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9"/>
                  </a:moveTo>
                  <a:cubicBezTo>
                    <a:pt x="39170" y="30352"/>
                    <a:pt x="30445" y="39077"/>
                    <a:pt x="19682" y="39077"/>
                  </a:cubicBezTo>
                  <a:cubicBezTo>
                    <a:pt x="8920" y="39077"/>
                    <a:pt x="195" y="30352"/>
                    <a:pt x="195" y="19589"/>
                  </a:cubicBezTo>
                  <a:cubicBezTo>
                    <a:pt x="195" y="8827"/>
                    <a:pt x="8920" y="102"/>
                    <a:pt x="19682" y="102"/>
                  </a:cubicBezTo>
                  <a:cubicBezTo>
                    <a:pt x="30445" y="102"/>
                    <a:pt x="39170" y="8827"/>
                    <a:pt x="39170" y="1958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75">
              <a:extLst>
                <a:ext uri="{FF2B5EF4-FFF2-40B4-BE49-F238E27FC236}">
                  <a16:creationId xmlns:a16="http://schemas.microsoft.com/office/drawing/2014/main" id="{C7B6505D-BD56-6611-815F-22DBFDD07B3F}"/>
                </a:ext>
              </a:extLst>
            </p:cNvPr>
            <p:cNvSpPr/>
            <p:nvPr/>
          </p:nvSpPr>
          <p:spPr>
            <a:xfrm>
              <a:off x="2923867" y="2003778"/>
              <a:ext cx="35460" cy="35460"/>
            </a:xfrm>
            <a:custGeom>
              <a:avLst/>
              <a:gdLst>
                <a:gd name="connsiteX0" fmla="*/ 39170 w 38974"/>
                <a:gd name="connsiteY0" fmla="*/ 19584 h 38974"/>
                <a:gd name="connsiteX1" fmla="*/ 19682 w 38974"/>
                <a:gd name="connsiteY1" fmla="*/ 39072 h 38974"/>
                <a:gd name="connsiteX2" fmla="*/ 195 w 38974"/>
                <a:gd name="connsiteY2" fmla="*/ 19584 h 38974"/>
                <a:gd name="connsiteX3" fmla="*/ 19682 w 38974"/>
                <a:gd name="connsiteY3" fmla="*/ 97 h 38974"/>
                <a:gd name="connsiteX4" fmla="*/ 39170 w 38974"/>
                <a:gd name="connsiteY4" fmla="*/ 1958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4"/>
                  </a:moveTo>
                  <a:cubicBezTo>
                    <a:pt x="39170" y="30347"/>
                    <a:pt x="30445" y="39072"/>
                    <a:pt x="19682" y="39072"/>
                  </a:cubicBezTo>
                  <a:cubicBezTo>
                    <a:pt x="8920" y="39072"/>
                    <a:pt x="195" y="30347"/>
                    <a:pt x="195" y="19584"/>
                  </a:cubicBezTo>
                  <a:cubicBezTo>
                    <a:pt x="195" y="8821"/>
                    <a:pt x="8920" y="97"/>
                    <a:pt x="19682" y="97"/>
                  </a:cubicBezTo>
                  <a:cubicBezTo>
                    <a:pt x="30445" y="97"/>
                    <a:pt x="39170" y="8821"/>
                    <a:pt x="39170" y="1958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76">
              <a:extLst>
                <a:ext uri="{FF2B5EF4-FFF2-40B4-BE49-F238E27FC236}">
                  <a16:creationId xmlns:a16="http://schemas.microsoft.com/office/drawing/2014/main" id="{DAA4604A-2EAD-2C1F-5DBD-E00430891050}"/>
                </a:ext>
              </a:extLst>
            </p:cNvPr>
            <p:cNvSpPr/>
            <p:nvPr/>
          </p:nvSpPr>
          <p:spPr>
            <a:xfrm>
              <a:off x="2923867" y="1941658"/>
              <a:ext cx="35460" cy="35460"/>
            </a:xfrm>
            <a:custGeom>
              <a:avLst/>
              <a:gdLst>
                <a:gd name="connsiteX0" fmla="*/ 39170 w 38974"/>
                <a:gd name="connsiteY0" fmla="*/ 19576 h 38974"/>
                <a:gd name="connsiteX1" fmla="*/ 19682 w 38974"/>
                <a:gd name="connsiteY1" fmla="*/ 39063 h 38974"/>
                <a:gd name="connsiteX2" fmla="*/ 195 w 38974"/>
                <a:gd name="connsiteY2" fmla="*/ 19576 h 38974"/>
                <a:gd name="connsiteX3" fmla="*/ 19682 w 38974"/>
                <a:gd name="connsiteY3" fmla="*/ 88 h 38974"/>
                <a:gd name="connsiteX4" fmla="*/ 39170 w 38974"/>
                <a:gd name="connsiteY4" fmla="*/ 1957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76"/>
                  </a:moveTo>
                  <a:cubicBezTo>
                    <a:pt x="39170" y="30338"/>
                    <a:pt x="30445" y="39063"/>
                    <a:pt x="19682" y="39063"/>
                  </a:cubicBezTo>
                  <a:cubicBezTo>
                    <a:pt x="8920" y="39063"/>
                    <a:pt x="195" y="30338"/>
                    <a:pt x="195" y="19576"/>
                  </a:cubicBezTo>
                  <a:cubicBezTo>
                    <a:pt x="195" y="8813"/>
                    <a:pt x="8920" y="88"/>
                    <a:pt x="19682" y="88"/>
                  </a:cubicBezTo>
                  <a:cubicBezTo>
                    <a:pt x="30445" y="88"/>
                    <a:pt x="39170" y="8813"/>
                    <a:pt x="39170" y="1957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77">
              <a:extLst>
                <a:ext uri="{FF2B5EF4-FFF2-40B4-BE49-F238E27FC236}">
                  <a16:creationId xmlns:a16="http://schemas.microsoft.com/office/drawing/2014/main" id="{CBCCA2E9-47BA-7E60-9CA6-F72E66E63005}"/>
                </a:ext>
              </a:extLst>
            </p:cNvPr>
            <p:cNvSpPr/>
            <p:nvPr/>
          </p:nvSpPr>
          <p:spPr>
            <a:xfrm>
              <a:off x="2923867" y="1999991"/>
              <a:ext cx="35460" cy="35460"/>
            </a:xfrm>
            <a:custGeom>
              <a:avLst/>
              <a:gdLst>
                <a:gd name="connsiteX0" fmla="*/ 39170 w 38974"/>
                <a:gd name="connsiteY0" fmla="*/ 19584 h 38974"/>
                <a:gd name="connsiteX1" fmla="*/ 19682 w 38974"/>
                <a:gd name="connsiteY1" fmla="*/ 39071 h 38974"/>
                <a:gd name="connsiteX2" fmla="*/ 195 w 38974"/>
                <a:gd name="connsiteY2" fmla="*/ 19584 h 38974"/>
                <a:gd name="connsiteX3" fmla="*/ 19682 w 38974"/>
                <a:gd name="connsiteY3" fmla="*/ 96 h 38974"/>
                <a:gd name="connsiteX4" fmla="*/ 39170 w 38974"/>
                <a:gd name="connsiteY4" fmla="*/ 1958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4"/>
                  </a:moveTo>
                  <a:cubicBezTo>
                    <a:pt x="39170" y="30346"/>
                    <a:pt x="30445" y="39071"/>
                    <a:pt x="19682" y="39071"/>
                  </a:cubicBezTo>
                  <a:cubicBezTo>
                    <a:pt x="8920" y="39071"/>
                    <a:pt x="195" y="30346"/>
                    <a:pt x="195" y="19584"/>
                  </a:cubicBezTo>
                  <a:cubicBezTo>
                    <a:pt x="195" y="8821"/>
                    <a:pt x="8920" y="96"/>
                    <a:pt x="19682" y="96"/>
                  </a:cubicBezTo>
                  <a:cubicBezTo>
                    <a:pt x="30445" y="96"/>
                    <a:pt x="39170" y="8821"/>
                    <a:pt x="39170" y="1958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78">
              <a:extLst>
                <a:ext uri="{FF2B5EF4-FFF2-40B4-BE49-F238E27FC236}">
                  <a16:creationId xmlns:a16="http://schemas.microsoft.com/office/drawing/2014/main" id="{E21B0465-A6BD-4D58-5A91-0341CEFF811C}"/>
                </a:ext>
              </a:extLst>
            </p:cNvPr>
            <p:cNvSpPr/>
            <p:nvPr/>
          </p:nvSpPr>
          <p:spPr>
            <a:xfrm>
              <a:off x="2923867" y="1984634"/>
              <a:ext cx="35460" cy="35460"/>
            </a:xfrm>
            <a:custGeom>
              <a:avLst/>
              <a:gdLst>
                <a:gd name="connsiteX0" fmla="*/ 39170 w 38974"/>
                <a:gd name="connsiteY0" fmla="*/ 19582 h 38974"/>
                <a:gd name="connsiteX1" fmla="*/ 19682 w 38974"/>
                <a:gd name="connsiteY1" fmla="*/ 39069 h 38974"/>
                <a:gd name="connsiteX2" fmla="*/ 195 w 38974"/>
                <a:gd name="connsiteY2" fmla="*/ 19582 h 38974"/>
                <a:gd name="connsiteX3" fmla="*/ 19682 w 38974"/>
                <a:gd name="connsiteY3" fmla="*/ 94 h 38974"/>
                <a:gd name="connsiteX4" fmla="*/ 39170 w 38974"/>
                <a:gd name="connsiteY4" fmla="*/ 1958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2"/>
                  </a:moveTo>
                  <a:cubicBezTo>
                    <a:pt x="39170" y="30344"/>
                    <a:pt x="30445" y="39069"/>
                    <a:pt x="19682" y="39069"/>
                  </a:cubicBezTo>
                  <a:cubicBezTo>
                    <a:pt x="8920" y="39069"/>
                    <a:pt x="195" y="30344"/>
                    <a:pt x="195" y="19582"/>
                  </a:cubicBezTo>
                  <a:cubicBezTo>
                    <a:pt x="195" y="8819"/>
                    <a:pt x="8920" y="94"/>
                    <a:pt x="19682" y="94"/>
                  </a:cubicBezTo>
                  <a:cubicBezTo>
                    <a:pt x="30445" y="94"/>
                    <a:pt x="39170" y="8819"/>
                    <a:pt x="39170" y="1958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79">
              <a:extLst>
                <a:ext uri="{FF2B5EF4-FFF2-40B4-BE49-F238E27FC236}">
                  <a16:creationId xmlns:a16="http://schemas.microsoft.com/office/drawing/2014/main" id="{28EDD626-C77D-2ADF-CA30-7A607DB70793}"/>
                </a:ext>
              </a:extLst>
            </p:cNvPr>
            <p:cNvSpPr/>
            <p:nvPr/>
          </p:nvSpPr>
          <p:spPr>
            <a:xfrm>
              <a:off x="2923867" y="2026747"/>
              <a:ext cx="35460" cy="35460"/>
            </a:xfrm>
            <a:custGeom>
              <a:avLst/>
              <a:gdLst>
                <a:gd name="connsiteX0" fmla="*/ 39170 w 38974"/>
                <a:gd name="connsiteY0" fmla="*/ 19587 h 38974"/>
                <a:gd name="connsiteX1" fmla="*/ 19682 w 38974"/>
                <a:gd name="connsiteY1" fmla="*/ 39075 h 38974"/>
                <a:gd name="connsiteX2" fmla="*/ 195 w 38974"/>
                <a:gd name="connsiteY2" fmla="*/ 19587 h 38974"/>
                <a:gd name="connsiteX3" fmla="*/ 19682 w 38974"/>
                <a:gd name="connsiteY3" fmla="*/ 100 h 38974"/>
                <a:gd name="connsiteX4" fmla="*/ 39170 w 38974"/>
                <a:gd name="connsiteY4" fmla="*/ 1958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7"/>
                  </a:moveTo>
                  <a:cubicBezTo>
                    <a:pt x="39170" y="30350"/>
                    <a:pt x="30445" y="39075"/>
                    <a:pt x="19682" y="39075"/>
                  </a:cubicBezTo>
                  <a:cubicBezTo>
                    <a:pt x="8920" y="39075"/>
                    <a:pt x="195" y="30350"/>
                    <a:pt x="195" y="19587"/>
                  </a:cubicBezTo>
                  <a:cubicBezTo>
                    <a:pt x="195" y="8824"/>
                    <a:pt x="8920" y="100"/>
                    <a:pt x="19682" y="100"/>
                  </a:cubicBezTo>
                  <a:cubicBezTo>
                    <a:pt x="30445" y="100"/>
                    <a:pt x="39170" y="8824"/>
                    <a:pt x="39170" y="1958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80">
              <a:extLst>
                <a:ext uri="{FF2B5EF4-FFF2-40B4-BE49-F238E27FC236}">
                  <a16:creationId xmlns:a16="http://schemas.microsoft.com/office/drawing/2014/main" id="{1ED79040-907A-291C-3388-8D44D9F9B221}"/>
                </a:ext>
              </a:extLst>
            </p:cNvPr>
            <p:cNvSpPr/>
            <p:nvPr/>
          </p:nvSpPr>
          <p:spPr>
            <a:xfrm>
              <a:off x="2923867" y="1950313"/>
              <a:ext cx="35460" cy="35460"/>
            </a:xfrm>
            <a:custGeom>
              <a:avLst/>
              <a:gdLst>
                <a:gd name="connsiteX0" fmla="*/ 39170 w 38974"/>
                <a:gd name="connsiteY0" fmla="*/ 19577 h 38974"/>
                <a:gd name="connsiteX1" fmla="*/ 19682 w 38974"/>
                <a:gd name="connsiteY1" fmla="*/ 39064 h 38974"/>
                <a:gd name="connsiteX2" fmla="*/ 195 w 38974"/>
                <a:gd name="connsiteY2" fmla="*/ 19577 h 38974"/>
                <a:gd name="connsiteX3" fmla="*/ 19682 w 38974"/>
                <a:gd name="connsiteY3" fmla="*/ 89 h 38974"/>
                <a:gd name="connsiteX4" fmla="*/ 39170 w 38974"/>
                <a:gd name="connsiteY4" fmla="*/ 1957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77"/>
                  </a:moveTo>
                  <a:cubicBezTo>
                    <a:pt x="39170" y="30340"/>
                    <a:pt x="30445" y="39064"/>
                    <a:pt x="19682" y="39064"/>
                  </a:cubicBezTo>
                  <a:cubicBezTo>
                    <a:pt x="8920" y="39064"/>
                    <a:pt x="195" y="30340"/>
                    <a:pt x="195" y="19577"/>
                  </a:cubicBezTo>
                  <a:cubicBezTo>
                    <a:pt x="195" y="8814"/>
                    <a:pt x="8920" y="89"/>
                    <a:pt x="19682" y="89"/>
                  </a:cubicBezTo>
                  <a:cubicBezTo>
                    <a:pt x="30445" y="89"/>
                    <a:pt x="39170" y="8814"/>
                    <a:pt x="39170" y="1957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81">
              <a:extLst>
                <a:ext uri="{FF2B5EF4-FFF2-40B4-BE49-F238E27FC236}">
                  <a16:creationId xmlns:a16="http://schemas.microsoft.com/office/drawing/2014/main" id="{E46F3E5A-97F6-6F60-FEDA-14434B8554E0}"/>
                </a:ext>
              </a:extLst>
            </p:cNvPr>
            <p:cNvSpPr/>
            <p:nvPr/>
          </p:nvSpPr>
          <p:spPr>
            <a:xfrm>
              <a:off x="2923867" y="1961362"/>
              <a:ext cx="35460" cy="35460"/>
            </a:xfrm>
            <a:custGeom>
              <a:avLst/>
              <a:gdLst>
                <a:gd name="connsiteX0" fmla="*/ 39170 w 38974"/>
                <a:gd name="connsiteY0" fmla="*/ 19578 h 38974"/>
                <a:gd name="connsiteX1" fmla="*/ 19682 w 38974"/>
                <a:gd name="connsiteY1" fmla="*/ 39066 h 38974"/>
                <a:gd name="connsiteX2" fmla="*/ 195 w 38974"/>
                <a:gd name="connsiteY2" fmla="*/ 19578 h 38974"/>
                <a:gd name="connsiteX3" fmla="*/ 19682 w 38974"/>
                <a:gd name="connsiteY3" fmla="*/ 91 h 38974"/>
                <a:gd name="connsiteX4" fmla="*/ 39170 w 38974"/>
                <a:gd name="connsiteY4" fmla="*/ 1957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78"/>
                  </a:moveTo>
                  <a:cubicBezTo>
                    <a:pt x="39170" y="30341"/>
                    <a:pt x="30445" y="39066"/>
                    <a:pt x="19682" y="39066"/>
                  </a:cubicBezTo>
                  <a:cubicBezTo>
                    <a:pt x="8920" y="39066"/>
                    <a:pt x="195" y="30341"/>
                    <a:pt x="195" y="19578"/>
                  </a:cubicBezTo>
                  <a:cubicBezTo>
                    <a:pt x="195" y="8816"/>
                    <a:pt x="8920" y="91"/>
                    <a:pt x="19682" y="91"/>
                  </a:cubicBezTo>
                  <a:cubicBezTo>
                    <a:pt x="30445" y="91"/>
                    <a:pt x="39170" y="8816"/>
                    <a:pt x="39170" y="1957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82">
              <a:extLst>
                <a:ext uri="{FF2B5EF4-FFF2-40B4-BE49-F238E27FC236}">
                  <a16:creationId xmlns:a16="http://schemas.microsoft.com/office/drawing/2014/main" id="{9434BF37-95E1-8B1B-41D3-F488DED37923}"/>
                </a:ext>
              </a:extLst>
            </p:cNvPr>
            <p:cNvSpPr/>
            <p:nvPr/>
          </p:nvSpPr>
          <p:spPr>
            <a:xfrm>
              <a:off x="2923867" y="2005751"/>
              <a:ext cx="35460" cy="35460"/>
            </a:xfrm>
            <a:custGeom>
              <a:avLst/>
              <a:gdLst>
                <a:gd name="connsiteX0" fmla="*/ 39170 w 38974"/>
                <a:gd name="connsiteY0" fmla="*/ 19584 h 38974"/>
                <a:gd name="connsiteX1" fmla="*/ 19682 w 38974"/>
                <a:gd name="connsiteY1" fmla="*/ 39072 h 38974"/>
                <a:gd name="connsiteX2" fmla="*/ 195 w 38974"/>
                <a:gd name="connsiteY2" fmla="*/ 19584 h 38974"/>
                <a:gd name="connsiteX3" fmla="*/ 19682 w 38974"/>
                <a:gd name="connsiteY3" fmla="*/ 97 h 38974"/>
                <a:gd name="connsiteX4" fmla="*/ 39170 w 38974"/>
                <a:gd name="connsiteY4" fmla="*/ 1958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4"/>
                  </a:moveTo>
                  <a:cubicBezTo>
                    <a:pt x="39170" y="30347"/>
                    <a:pt x="30445" y="39072"/>
                    <a:pt x="19682" y="39072"/>
                  </a:cubicBezTo>
                  <a:cubicBezTo>
                    <a:pt x="8920" y="39072"/>
                    <a:pt x="195" y="30347"/>
                    <a:pt x="195" y="19584"/>
                  </a:cubicBezTo>
                  <a:cubicBezTo>
                    <a:pt x="195" y="8822"/>
                    <a:pt x="8920" y="97"/>
                    <a:pt x="19682" y="97"/>
                  </a:cubicBezTo>
                  <a:cubicBezTo>
                    <a:pt x="30445" y="97"/>
                    <a:pt x="39170" y="8822"/>
                    <a:pt x="39170" y="1958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83">
              <a:extLst>
                <a:ext uri="{FF2B5EF4-FFF2-40B4-BE49-F238E27FC236}">
                  <a16:creationId xmlns:a16="http://schemas.microsoft.com/office/drawing/2014/main" id="{34C72B32-E220-4E69-7837-AD62B1AF4EFF}"/>
                </a:ext>
              </a:extLst>
            </p:cNvPr>
            <p:cNvSpPr/>
            <p:nvPr/>
          </p:nvSpPr>
          <p:spPr>
            <a:xfrm>
              <a:off x="3270398" y="2099552"/>
              <a:ext cx="35460" cy="35460"/>
            </a:xfrm>
            <a:custGeom>
              <a:avLst/>
              <a:gdLst>
                <a:gd name="connsiteX0" fmla="*/ 39216 w 38974"/>
                <a:gd name="connsiteY0" fmla="*/ 19597 h 38974"/>
                <a:gd name="connsiteX1" fmla="*/ 19728 w 38974"/>
                <a:gd name="connsiteY1" fmla="*/ 39084 h 38974"/>
                <a:gd name="connsiteX2" fmla="*/ 241 w 38974"/>
                <a:gd name="connsiteY2" fmla="*/ 19597 h 38974"/>
                <a:gd name="connsiteX3" fmla="*/ 19728 w 38974"/>
                <a:gd name="connsiteY3" fmla="*/ 109 h 38974"/>
                <a:gd name="connsiteX4" fmla="*/ 39216 w 38974"/>
                <a:gd name="connsiteY4" fmla="*/ 1959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7"/>
                  </a:moveTo>
                  <a:cubicBezTo>
                    <a:pt x="39216" y="30359"/>
                    <a:pt x="30491" y="39084"/>
                    <a:pt x="19728" y="39084"/>
                  </a:cubicBezTo>
                  <a:cubicBezTo>
                    <a:pt x="8966" y="39084"/>
                    <a:pt x="241" y="30359"/>
                    <a:pt x="241" y="19597"/>
                  </a:cubicBezTo>
                  <a:cubicBezTo>
                    <a:pt x="241" y="8834"/>
                    <a:pt x="8966" y="109"/>
                    <a:pt x="19728" y="109"/>
                  </a:cubicBezTo>
                  <a:cubicBezTo>
                    <a:pt x="30491" y="109"/>
                    <a:pt x="39216" y="8834"/>
                    <a:pt x="39216" y="1959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84">
              <a:extLst>
                <a:ext uri="{FF2B5EF4-FFF2-40B4-BE49-F238E27FC236}">
                  <a16:creationId xmlns:a16="http://schemas.microsoft.com/office/drawing/2014/main" id="{D5DD5629-47A7-ED94-797E-25E657F3284E}"/>
                </a:ext>
              </a:extLst>
            </p:cNvPr>
            <p:cNvSpPr/>
            <p:nvPr/>
          </p:nvSpPr>
          <p:spPr>
            <a:xfrm>
              <a:off x="3270398" y="2079038"/>
              <a:ext cx="35460" cy="35460"/>
            </a:xfrm>
            <a:custGeom>
              <a:avLst/>
              <a:gdLst>
                <a:gd name="connsiteX0" fmla="*/ 39216 w 38974"/>
                <a:gd name="connsiteY0" fmla="*/ 19594 h 38974"/>
                <a:gd name="connsiteX1" fmla="*/ 19728 w 38974"/>
                <a:gd name="connsiteY1" fmla="*/ 39082 h 38974"/>
                <a:gd name="connsiteX2" fmla="*/ 241 w 38974"/>
                <a:gd name="connsiteY2" fmla="*/ 19594 h 38974"/>
                <a:gd name="connsiteX3" fmla="*/ 19728 w 38974"/>
                <a:gd name="connsiteY3" fmla="*/ 107 h 38974"/>
                <a:gd name="connsiteX4" fmla="*/ 39216 w 38974"/>
                <a:gd name="connsiteY4" fmla="*/ 1959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4"/>
                  </a:moveTo>
                  <a:cubicBezTo>
                    <a:pt x="39216" y="30357"/>
                    <a:pt x="30491" y="39082"/>
                    <a:pt x="19728" y="39082"/>
                  </a:cubicBezTo>
                  <a:cubicBezTo>
                    <a:pt x="8966" y="39082"/>
                    <a:pt x="241" y="30357"/>
                    <a:pt x="241" y="19594"/>
                  </a:cubicBezTo>
                  <a:cubicBezTo>
                    <a:pt x="241" y="8831"/>
                    <a:pt x="8966" y="107"/>
                    <a:pt x="19728" y="107"/>
                  </a:cubicBezTo>
                  <a:cubicBezTo>
                    <a:pt x="30491" y="107"/>
                    <a:pt x="39216" y="8831"/>
                    <a:pt x="39216" y="1959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85">
              <a:extLst>
                <a:ext uri="{FF2B5EF4-FFF2-40B4-BE49-F238E27FC236}">
                  <a16:creationId xmlns:a16="http://schemas.microsoft.com/office/drawing/2014/main" id="{A5096745-183A-93B7-4B4F-E8811EFD7297}"/>
                </a:ext>
              </a:extLst>
            </p:cNvPr>
            <p:cNvSpPr/>
            <p:nvPr/>
          </p:nvSpPr>
          <p:spPr>
            <a:xfrm>
              <a:off x="3270398" y="2067023"/>
              <a:ext cx="35460" cy="35460"/>
            </a:xfrm>
            <a:custGeom>
              <a:avLst/>
              <a:gdLst>
                <a:gd name="connsiteX0" fmla="*/ 39216 w 38974"/>
                <a:gd name="connsiteY0" fmla="*/ 19592 h 38974"/>
                <a:gd name="connsiteX1" fmla="*/ 19728 w 38974"/>
                <a:gd name="connsiteY1" fmla="*/ 39080 h 38974"/>
                <a:gd name="connsiteX2" fmla="*/ 241 w 38974"/>
                <a:gd name="connsiteY2" fmla="*/ 19592 h 38974"/>
                <a:gd name="connsiteX3" fmla="*/ 19728 w 38974"/>
                <a:gd name="connsiteY3" fmla="*/ 105 h 38974"/>
                <a:gd name="connsiteX4" fmla="*/ 39216 w 38974"/>
                <a:gd name="connsiteY4" fmla="*/ 1959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2"/>
                  </a:moveTo>
                  <a:cubicBezTo>
                    <a:pt x="39216" y="30355"/>
                    <a:pt x="30491" y="39080"/>
                    <a:pt x="19728" y="39080"/>
                  </a:cubicBezTo>
                  <a:cubicBezTo>
                    <a:pt x="8966" y="39080"/>
                    <a:pt x="241" y="30355"/>
                    <a:pt x="241" y="19592"/>
                  </a:cubicBezTo>
                  <a:cubicBezTo>
                    <a:pt x="241" y="8830"/>
                    <a:pt x="8966" y="105"/>
                    <a:pt x="19728" y="105"/>
                  </a:cubicBezTo>
                  <a:cubicBezTo>
                    <a:pt x="30491" y="105"/>
                    <a:pt x="39216" y="8830"/>
                    <a:pt x="39216" y="1959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86">
              <a:extLst>
                <a:ext uri="{FF2B5EF4-FFF2-40B4-BE49-F238E27FC236}">
                  <a16:creationId xmlns:a16="http://schemas.microsoft.com/office/drawing/2014/main" id="{BA2005F0-DBD7-67DB-8C78-05C4DDBFF129}"/>
                </a:ext>
              </a:extLst>
            </p:cNvPr>
            <p:cNvSpPr/>
            <p:nvPr/>
          </p:nvSpPr>
          <p:spPr>
            <a:xfrm>
              <a:off x="3270398" y="2121603"/>
              <a:ext cx="35460" cy="35460"/>
            </a:xfrm>
            <a:custGeom>
              <a:avLst/>
              <a:gdLst>
                <a:gd name="connsiteX0" fmla="*/ 39216 w 38974"/>
                <a:gd name="connsiteY0" fmla="*/ 19600 h 38974"/>
                <a:gd name="connsiteX1" fmla="*/ 19728 w 38974"/>
                <a:gd name="connsiteY1" fmla="*/ 39087 h 38974"/>
                <a:gd name="connsiteX2" fmla="*/ 241 w 38974"/>
                <a:gd name="connsiteY2" fmla="*/ 19600 h 38974"/>
                <a:gd name="connsiteX3" fmla="*/ 19728 w 38974"/>
                <a:gd name="connsiteY3" fmla="*/ 112 h 38974"/>
                <a:gd name="connsiteX4" fmla="*/ 39216 w 38974"/>
                <a:gd name="connsiteY4" fmla="*/ 1960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600"/>
                  </a:moveTo>
                  <a:cubicBezTo>
                    <a:pt x="39216" y="30362"/>
                    <a:pt x="30491" y="39087"/>
                    <a:pt x="19728" y="39087"/>
                  </a:cubicBezTo>
                  <a:cubicBezTo>
                    <a:pt x="8966" y="39087"/>
                    <a:pt x="241" y="30362"/>
                    <a:pt x="241" y="19600"/>
                  </a:cubicBezTo>
                  <a:cubicBezTo>
                    <a:pt x="241" y="8837"/>
                    <a:pt x="8966" y="112"/>
                    <a:pt x="19728" y="112"/>
                  </a:cubicBezTo>
                  <a:cubicBezTo>
                    <a:pt x="30491" y="112"/>
                    <a:pt x="39216" y="8837"/>
                    <a:pt x="39216" y="1960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87">
              <a:extLst>
                <a:ext uri="{FF2B5EF4-FFF2-40B4-BE49-F238E27FC236}">
                  <a16:creationId xmlns:a16="http://schemas.microsoft.com/office/drawing/2014/main" id="{796DE55F-FED8-43F5-C9D2-8BDDEEF3D952}"/>
                </a:ext>
              </a:extLst>
            </p:cNvPr>
            <p:cNvSpPr/>
            <p:nvPr/>
          </p:nvSpPr>
          <p:spPr>
            <a:xfrm>
              <a:off x="3270398" y="2075084"/>
              <a:ext cx="35460" cy="35460"/>
            </a:xfrm>
            <a:custGeom>
              <a:avLst/>
              <a:gdLst>
                <a:gd name="connsiteX0" fmla="*/ 39216 w 38974"/>
                <a:gd name="connsiteY0" fmla="*/ 19594 h 38974"/>
                <a:gd name="connsiteX1" fmla="*/ 19728 w 38974"/>
                <a:gd name="connsiteY1" fmla="*/ 39081 h 38974"/>
                <a:gd name="connsiteX2" fmla="*/ 241 w 38974"/>
                <a:gd name="connsiteY2" fmla="*/ 19594 h 38974"/>
                <a:gd name="connsiteX3" fmla="*/ 19728 w 38974"/>
                <a:gd name="connsiteY3" fmla="*/ 106 h 38974"/>
                <a:gd name="connsiteX4" fmla="*/ 39216 w 38974"/>
                <a:gd name="connsiteY4" fmla="*/ 1959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4"/>
                  </a:moveTo>
                  <a:cubicBezTo>
                    <a:pt x="39216" y="30356"/>
                    <a:pt x="30491" y="39081"/>
                    <a:pt x="19728" y="39081"/>
                  </a:cubicBezTo>
                  <a:cubicBezTo>
                    <a:pt x="8966" y="39081"/>
                    <a:pt x="241" y="30356"/>
                    <a:pt x="241" y="19594"/>
                  </a:cubicBezTo>
                  <a:cubicBezTo>
                    <a:pt x="241" y="8831"/>
                    <a:pt x="8966" y="106"/>
                    <a:pt x="19728" y="106"/>
                  </a:cubicBezTo>
                  <a:cubicBezTo>
                    <a:pt x="30491" y="106"/>
                    <a:pt x="39216" y="8831"/>
                    <a:pt x="39216" y="1959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88">
              <a:extLst>
                <a:ext uri="{FF2B5EF4-FFF2-40B4-BE49-F238E27FC236}">
                  <a16:creationId xmlns:a16="http://schemas.microsoft.com/office/drawing/2014/main" id="{9C2A2418-DCE9-3112-AB5D-978DE08D0F41}"/>
                </a:ext>
              </a:extLst>
            </p:cNvPr>
            <p:cNvSpPr/>
            <p:nvPr/>
          </p:nvSpPr>
          <p:spPr>
            <a:xfrm>
              <a:off x="3270398" y="2078035"/>
              <a:ext cx="35460" cy="35460"/>
            </a:xfrm>
            <a:custGeom>
              <a:avLst/>
              <a:gdLst>
                <a:gd name="connsiteX0" fmla="*/ 39216 w 38974"/>
                <a:gd name="connsiteY0" fmla="*/ 19594 h 38974"/>
                <a:gd name="connsiteX1" fmla="*/ 19728 w 38974"/>
                <a:gd name="connsiteY1" fmla="*/ 39081 h 38974"/>
                <a:gd name="connsiteX2" fmla="*/ 241 w 38974"/>
                <a:gd name="connsiteY2" fmla="*/ 19594 h 38974"/>
                <a:gd name="connsiteX3" fmla="*/ 19728 w 38974"/>
                <a:gd name="connsiteY3" fmla="*/ 106 h 38974"/>
                <a:gd name="connsiteX4" fmla="*/ 39216 w 38974"/>
                <a:gd name="connsiteY4" fmla="*/ 1959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4"/>
                  </a:moveTo>
                  <a:cubicBezTo>
                    <a:pt x="39216" y="30357"/>
                    <a:pt x="30491" y="39081"/>
                    <a:pt x="19728" y="39081"/>
                  </a:cubicBezTo>
                  <a:cubicBezTo>
                    <a:pt x="8966" y="39081"/>
                    <a:pt x="241" y="30357"/>
                    <a:pt x="241" y="19594"/>
                  </a:cubicBezTo>
                  <a:cubicBezTo>
                    <a:pt x="241" y="8831"/>
                    <a:pt x="8966" y="106"/>
                    <a:pt x="19728" y="106"/>
                  </a:cubicBezTo>
                  <a:cubicBezTo>
                    <a:pt x="30491" y="106"/>
                    <a:pt x="39216" y="8831"/>
                    <a:pt x="39216" y="1959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89">
              <a:extLst>
                <a:ext uri="{FF2B5EF4-FFF2-40B4-BE49-F238E27FC236}">
                  <a16:creationId xmlns:a16="http://schemas.microsoft.com/office/drawing/2014/main" id="{9216B941-C413-BD45-6B3B-D97E8B4C013E}"/>
                </a:ext>
              </a:extLst>
            </p:cNvPr>
            <p:cNvSpPr/>
            <p:nvPr/>
          </p:nvSpPr>
          <p:spPr>
            <a:xfrm>
              <a:off x="3270398" y="2104493"/>
              <a:ext cx="35460" cy="35460"/>
            </a:xfrm>
            <a:custGeom>
              <a:avLst/>
              <a:gdLst>
                <a:gd name="connsiteX0" fmla="*/ 39216 w 38974"/>
                <a:gd name="connsiteY0" fmla="*/ 19597 h 38974"/>
                <a:gd name="connsiteX1" fmla="*/ 19728 w 38974"/>
                <a:gd name="connsiteY1" fmla="*/ 39085 h 38974"/>
                <a:gd name="connsiteX2" fmla="*/ 241 w 38974"/>
                <a:gd name="connsiteY2" fmla="*/ 19597 h 38974"/>
                <a:gd name="connsiteX3" fmla="*/ 19728 w 38974"/>
                <a:gd name="connsiteY3" fmla="*/ 110 h 38974"/>
                <a:gd name="connsiteX4" fmla="*/ 39216 w 38974"/>
                <a:gd name="connsiteY4" fmla="*/ 1959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7"/>
                  </a:moveTo>
                  <a:cubicBezTo>
                    <a:pt x="39216" y="30360"/>
                    <a:pt x="30491" y="39085"/>
                    <a:pt x="19728" y="39085"/>
                  </a:cubicBezTo>
                  <a:cubicBezTo>
                    <a:pt x="8966" y="39085"/>
                    <a:pt x="241" y="30360"/>
                    <a:pt x="241" y="19597"/>
                  </a:cubicBezTo>
                  <a:cubicBezTo>
                    <a:pt x="241" y="8835"/>
                    <a:pt x="8966" y="110"/>
                    <a:pt x="19728" y="110"/>
                  </a:cubicBezTo>
                  <a:cubicBezTo>
                    <a:pt x="30491" y="110"/>
                    <a:pt x="39216" y="8835"/>
                    <a:pt x="39216" y="1959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90">
              <a:extLst>
                <a:ext uri="{FF2B5EF4-FFF2-40B4-BE49-F238E27FC236}">
                  <a16:creationId xmlns:a16="http://schemas.microsoft.com/office/drawing/2014/main" id="{D29805CF-91A9-BB83-A202-61A3AA077161}"/>
                </a:ext>
              </a:extLst>
            </p:cNvPr>
            <p:cNvSpPr/>
            <p:nvPr/>
          </p:nvSpPr>
          <p:spPr>
            <a:xfrm>
              <a:off x="3270398" y="2116521"/>
              <a:ext cx="35460" cy="35460"/>
            </a:xfrm>
            <a:custGeom>
              <a:avLst/>
              <a:gdLst>
                <a:gd name="connsiteX0" fmla="*/ 39216 w 38974"/>
                <a:gd name="connsiteY0" fmla="*/ 19599 h 38974"/>
                <a:gd name="connsiteX1" fmla="*/ 19728 w 38974"/>
                <a:gd name="connsiteY1" fmla="*/ 39087 h 38974"/>
                <a:gd name="connsiteX2" fmla="*/ 241 w 38974"/>
                <a:gd name="connsiteY2" fmla="*/ 19599 h 38974"/>
                <a:gd name="connsiteX3" fmla="*/ 19728 w 38974"/>
                <a:gd name="connsiteY3" fmla="*/ 112 h 38974"/>
                <a:gd name="connsiteX4" fmla="*/ 39216 w 38974"/>
                <a:gd name="connsiteY4" fmla="*/ 1959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9"/>
                  </a:moveTo>
                  <a:cubicBezTo>
                    <a:pt x="39216" y="30362"/>
                    <a:pt x="30491" y="39087"/>
                    <a:pt x="19728" y="39087"/>
                  </a:cubicBezTo>
                  <a:cubicBezTo>
                    <a:pt x="8966" y="39087"/>
                    <a:pt x="241" y="30362"/>
                    <a:pt x="241" y="19599"/>
                  </a:cubicBezTo>
                  <a:cubicBezTo>
                    <a:pt x="241" y="8836"/>
                    <a:pt x="8966" y="112"/>
                    <a:pt x="19728" y="112"/>
                  </a:cubicBezTo>
                  <a:cubicBezTo>
                    <a:pt x="30491" y="112"/>
                    <a:pt x="39216" y="8836"/>
                    <a:pt x="39216" y="1959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91">
              <a:extLst>
                <a:ext uri="{FF2B5EF4-FFF2-40B4-BE49-F238E27FC236}">
                  <a16:creationId xmlns:a16="http://schemas.microsoft.com/office/drawing/2014/main" id="{FB39F864-F613-4A50-BC59-944A99C56B2F}"/>
                </a:ext>
              </a:extLst>
            </p:cNvPr>
            <p:cNvSpPr/>
            <p:nvPr/>
          </p:nvSpPr>
          <p:spPr>
            <a:xfrm>
              <a:off x="3270398" y="2110061"/>
              <a:ext cx="35460" cy="35460"/>
            </a:xfrm>
            <a:custGeom>
              <a:avLst/>
              <a:gdLst>
                <a:gd name="connsiteX0" fmla="*/ 39216 w 38974"/>
                <a:gd name="connsiteY0" fmla="*/ 19598 h 38974"/>
                <a:gd name="connsiteX1" fmla="*/ 19728 w 38974"/>
                <a:gd name="connsiteY1" fmla="*/ 39086 h 38974"/>
                <a:gd name="connsiteX2" fmla="*/ 241 w 38974"/>
                <a:gd name="connsiteY2" fmla="*/ 19598 h 38974"/>
                <a:gd name="connsiteX3" fmla="*/ 19728 w 38974"/>
                <a:gd name="connsiteY3" fmla="*/ 111 h 38974"/>
                <a:gd name="connsiteX4" fmla="*/ 39216 w 38974"/>
                <a:gd name="connsiteY4" fmla="*/ 1959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8"/>
                  </a:moveTo>
                  <a:cubicBezTo>
                    <a:pt x="39216" y="30361"/>
                    <a:pt x="30491" y="39086"/>
                    <a:pt x="19728" y="39086"/>
                  </a:cubicBezTo>
                  <a:cubicBezTo>
                    <a:pt x="8966" y="39086"/>
                    <a:pt x="241" y="30361"/>
                    <a:pt x="241" y="19598"/>
                  </a:cubicBezTo>
                  <a:cubicBezTo>
                    <a:pt x="241" y="8836"/>
                    <a:pt x="8966" y="111"/>
                    <a:pt x="19728" y="111"/>
                  </a:cubicBezTo>
                  <a:cubicBezTo>
                    <a:pt x="30491" y="111"/>
                    <a:pt x="39216" y="8836"/>
                    <a:pt x="39216" y="1959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92">
              <a:extLst>
                <a:ext uri="{FF2B5EF4-FFF2-40B4-BE49-F238E27FC236}">
                  <a16:creationId xmlns:a16="http://schemas.microsoft.com/office/drawing/2014/main" id="{2F635F72-EDCF-5508-C492-4E75AF2BA898}"/>
                </a:ext>
              </a:extLst>
            </p:cNvPr>
            <p:cNvSpPr/>
            <p:nvPr/>
          </p:nvSpPr>
          <p:spPr>
            <a:xfrm>
              <a:off x="3270398" y="2135887"/>
              <a:ext cx="35460" cy="35460"/>
            </a:xfrm>
            <a:custGeom>
              <a:avLst/>
              <a:gdLst>
                <a:gd name="connsiteX0" fmla="*/ 39216 w 38974"/>
                <a:gd name="connsiteY0" fmla="*/ 19602 h 38974"/>
                <a:gd name="connsiteX1" fmla="*/ 19728 w 38974"/>
                <a:gd name="connsiteY1" fmla="*/ 39089 h 38974"/>
                <a:gd name="connsiteX2" fmla="*/ 241 w 38974"/>
                <a:gd name="connsiteY2" fmla="*/ 19602 h 38974"/>
                <a:gd name="connsiteX3" fmla="*/ 19728 w 38974"/>
                <a:gd name="connsiteY3" fmla="*/ 114 h 38974"/>
                <a:gd name="connsiteX4" fmla="*/ 39216 w 38974"/>
                <a:gd name="connsiteY4" fmla="*/ 1960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602"/>
                  </a:moveTo>
                  <a:cubicBezTo>
                    <a:pt x="39216" y="30364"/>
                    <a:pt x="30491" y="39089"/>
                    <a:pt x="19728" y="39089"/>
                  </a:cubicBezTo>
                  <a:cubicBezTo>
                    <a:pt x="8966" y="39089"/>
                    <a:pt x="241" y="30364"/>
                    <a:pt x="241" y="19602"/>
                  </a:cubicBezTo>
                  <a:cubicBezTo>
                    <a:pt x="241" y="8839"/>
                    <a:pt x="8966" y="114"/>
                    <a:pt x="19728" y="114"/>
                  </a:cubicBezTo>
                  <a:cubicBezTo>
                    <a:pt x="30491" y="114"/>
                    <a:pt x="39216" y="8839"/>
                    <a:pt x="39216" y="1960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93">
              <a:extLst>
                <a:ext uri="{FF2B5EF4-FFF2-40B4-BE49-F238E27FC236}">
                  <a16:creationId xmlns:a16="http://schemas.microsoft.com/office/drawing/2014/main" id="{8120774F-5BCE-FAF4-1459-C5A6B290EC60}"/>
                </a:ext>
              </a:extLst>
            </p:cNvPr>
            <p:cNvSpPr/>
            <p:nvPr/>
          </p:nvSpPr>
          <p:spPr>
            <a:xfrm>
              <a:off x="3616932" y="2115391"/>
              <a:ext cx="35460" cy="35460"/>
            </a:xfrm>
            <a:custGeom>
              <a:avLst/>
              <a:gdLst>
                <a:gd name="connsiteX0" fmla="*/ 39262 w 38974"/>
                <a:gd name="connsiteY0" fmla="*/ 19599 h 38974"/>
                <a:gd name="connsiteX1" fmla="*/ 19774 w 38974"/>
                <a:gd name="connsiteY1" fmla="*/ 39086 h 38974"/>
                <a:gd name="connsiteX2" fmla="*/ 287 w 38974"/>
                <a:gd name="connsiteY2" fmla="*/ 19599 h 38974"/>
                <a:gd name="connsiteX3" fmla="*/ 19774 w 38974"/>
                <a:gd name="connsiteY3" fmla="*/ 111 h 38974"/>
                <a:gd name="connsiteX4" fmla="*/ 39262 w 38974"/>
                <a:gd name="connsiteY4" fmla="*/ 1959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599"/>
                  </a:moveTo>
                  <a:cubicBezTo>
                    <a:pt x="39262" y="30362"/>
                    <a:pt x="30537" y="39086"/>
                    <a:pt x="19774" y="39086"/>
                  </a:cubicBezTo>
                  <a:cubicBezTo>
                    <a:pt x="9012" y="39086"/>
                    <a:pt x="287" y="30362"/>
                    <a:pt x="287" y="19599"/>
                  </a:cubicBezTo>
                  <a:cubicBezTo>
                    <a:pt x="287" y="8836"/>
                    <a:pt x="9012" y="111"/>
                    <a:pt x="19774" y="111"/>
                  </a:cubicBezTo>
                  <a:cubicBezTo>
                    <a:pt x="30537" y="111"/>
                    <a:pt x="39262" y="8836"/>
                    <a:pt x="39262" y="1959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94">
              <a:extLst>
                <a:ext uri="{FF2B5EF4-FFF2-40B4-BE49-F238E27FC236}">
                  <a16:creationId xmlns:a16="http://schemas.microsoft.com/office/drawing/2014/main" id="{5C4F117D-6303-64B4-9A82-72A0B55C8B2B}"/>
                </a:ext>
              </a:extLst>
            </p:cNvPr>
            <p:cNvSpPr/>
            <p:nvPr/>
          </p:nvSpPr>
          <p:spPr>
            <a:xfrm>
              <a:off x="3616932" y="2115725"/>
              <a:ext cx="35460" cy="35460"/>
            </a:xfrm>
            <a:custGeom>
              <a:avLst/>
              <a:gdLst>
                <a:gd name="connsiteX0" fmla="*/ 39262 w 38974"/>
                <a:gd name="connsiteY0" fmla="*/ 19599 h 38974"/>
                <a:gd name="connsiteX1" fmla="*/ 19774 w 38974"/>
                <a:gd name="connsiteY1" fmla="*/ 39086 h 38974"/>
                <a:gd name="connsiteX2" fmla="*/ 287 w 38974"/>
                <a:gd name="connsiteY2" fmla="*/ 19599 h 38974"/>
                <a:gd name="connsiteX3" fmla="*/ 19774 w 38974"/>
                <a:gd name="connsiteY3" fmla="*/ 111 h 38974"/>
                <a:gd name="connsiteX4" fmla="*/ 39262 w 38974"/>
                <a:gd name="connsiteY4" fmla="*/ 1959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599"/>
                  </a:moveTo>
                  <a:cubicBezTo>
                    <a:pt x="39262" y="30362"/>
                    <a:pt x="30537" y="39086"/>
                    <a:pt x="19774" y="39086"/>
                  </a:cubicBezTo>
                  <a:cubicBezTo>
                    <a:pt x="9012" y="39086"/>
                    <a:pt x="287" y="30362"/>
                    <a:pt x="287" y="19599"/>
                  </a:cubicBezTo>
                  <a:cubicBezTo>
                    <a:pt x="287" y="8836"/>
                    <a:pt x="9012" y="111"/>
                    <a:pt x="19774" y="111"/>
                  </a:cubicBezTo>
                  <a:cubicBezTo>
                    <a:pt x="30537" y="111"/>
                    <a:pt x="39262" y="8836"/>
                    <a:pt x="39262" y="1959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95">
              <a:extLst>
                <a:ext uri="{FF2B5EF4-FFF2-40B4-BE49-F238E27FC236}">
                  <a16:creationId xmlns:a16="http://schemas.microsoft.com/office/drawing/2014/main" id="{7D0AFEC6-84AC-89DC-4D1E-559D1629B9AC}"/>
                </a:ext>
              </a:extLst>
            </p:cNvPr>
            <p:cNvSpPr/>
            <p:nvPr/>
          </p:nvSpPr>
          <p:spPr>
            <a:xfrm>
              <a:off x="3616932" y="2124017"/>
              <a:ext cx="35460" cy="35460"/>
            </a:xfrm>
            <a:custGeom>
              <a:avLst/>
              <a:gdLst>
                <a:gd name="connsiteX0" fmla="*/ 39262 w 38974"/>
                <a:gd name="connsiteY0" fmla="*/ 19600 h 38974"/>
                <a:gd name="connsiteX1" fmla="*/ 19774 w 38974"/>
                <a:gd name="connsiteY1" fmla="*/ 39088 h 38974"/>
                <a:gd name="connsiteX2" fmla="*/ 287 w 38974"/>
                <a:gd name="connsiteY2" fmla="*/ 19600 h 38974"/>
                <a:gd name="connsiteX3" fmla="*/ 19774 w 38974"/>
                <a:gd name="connsiteY3" fmla="*/ 113 h 38974"/>
                <a:gd name="connsiteX4" fmla="*/ 39262 w 38974"/>
                <a:gd name="connsiteY4" fmla="*/ 1960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00"/>
                  </a:moveTo>
                  <a:cubicBezTo>
                    <a:pt x="39262" y="30363"/>
                    <a:pt x="30537" y="39088"/>
                    <a:pt x="19774" y="39088"/>
                  </a:cubicBezTo>
                  <a:cubicBezTo>
                    <a:pt x="9012" y="39088"/>
                    <a:pt x="287" y="30363"/>
                    <a:pt x="287" y="19600"/>
                  </a:cubicBezTo>
                  <a:cubicBezTo>
                    <a:pt x="287" y="8837"/>
                    <a:pt x="9012" y="113"/>
                    <a:pt x="19774" y="113"/>
                  </a:cubicBezTo>
                  <a:cubicBezTo>
                    <a:pt x="30537" y="113"/>
                    <a:pt x="39262" y="8837"/>
                    <a:pt x="39262" y="1960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96">
              <a:extLst>
                <a:ext uri="{FF2B5EF4-FFF2-40B4-BE49-F238E27FC236}">
                  <a16:creationId xmlns:a16="http://schemas.microsoft.com/office/drawing/2014/main" id="{5D83B4AC-A205-4AAB-CD29-A0C6B00D0E39}"/>
                </a:ext>
              </a:extLst>
            </p:cNvPr>
            <p:cNvSpPr/>
            <p:nvPr/>
          </p:nvSpPr>
          <p:spPr>
            <a:xfrm>
              <a:off x="3616932" y="2066300"/>
              <a:ext cx="35460" cy="35460"/>
            </a:xfrm>
            <a:custGeom>
              <a:avLst/>
              <a:gdLst>
                <a:gd name="connsiteX0" fmla="*/ 39262 w 38974"/>
                <a:gd name="connsiteY0" fmla="*/ 19592 h 38974"/>
                <a:gd name="connsiteX1" fmla="*/ 19774 w 38974"/>
                <a:gd name="connsiteY1" fmla="*/ 39080 h 38974"/>
                <a:gd name="connsiteX2" fmla="*/ 287 w 38974"/>
                <a:gd name="connsiteY2" fmla="*/ 19592 h 38974"/>
                <a:gd name="connsiteX3" fmla="*/ 19774 w 38974"/>
                <a:gd name="connsiteY3" fmla="*/ 105 h 38974"/>
                <a:gd name="connsiteX4" fmla="*/ 39262 w 38974"/>
                <a:gd name="connsiteY4" fmla="*/ 1959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592"/>
                  </a:moveTo>
                  <a:cubicBezTo>
                    <a:pt x="39262" y="30355"/>
                    <a:pt x="30537" y="39080"/>
                    <a:pt x="19774" y="39080"/>
                  </a:cubicBezTo>
                  <a:cubicBezTo>
                    <a:pt x="9012" y="39080"/>
                    <a:pt x="287" y="30355"/>
                    <a:pt x="287" y="19592"/>
                  </a:cubicBezTo>
                  <a:cubicBezTo>
                    <a:pt x="287" y="8830"/>
                    <a:pt x="9012" y="105"/>
                    <a:pt x="19774" y="105"/>
                  </a:cubicBezTo>
                  <a:cubicBezTo>
                    <a:pt x="30537" y="105"/>
                    <a:pt x="39262" y="8830"/>
                    <a:pt x="39262" y="1959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97">
              <a:extLst>
                <a:ext uri="{FF2B5EF4-FFF2-40B4-BE49-F238E27FC236}">
                  <a16:creationId xmlns:a16="http://schemas.microsoft.com/office/drawing/2014/main" id="{7D37EC7F-1CF1-4E16-2B3A-62E9B25EF3A3}"/>
                </a:ext>
              </a:extLst>
            </p:cNvPr>
            <p:cNvSpPr/>
            <p:nvPr/>
          </p:nvSpPr>
          <p:spPr>
            <a:xfrm>
              <a:off x="3616932" y="2184320"/>
              <a:ext cx="35460" cy="35460"/>
            </a:xfrm>
            <a:custGeom>
              <a:avLst/>
              <a:gdLst>
                <a:gd name="connsiteX0" fmla="*/ 39262 w 38974"/>
                <a:gd name="connsiteY0" fmla="*/ 19608 h 38974"/>
                <a:gd name="connsiteX1" fmla="*/ 19774 w 38974"/>
                <a:gd name="connsiteY1" fmla="*/ 39096 h 38974"/>
                <a:gd name="connsiteX2" fmla="*/ 287 w 38974"/>
                <a:gd name="connsiteY2" fmla="*/ 19608 h 38974"/>
                <a:gd name="connsiteX3" fmla="*/ 19774 w 38974"/>
                <a:gd name="connsiteY3" fmla="*/ 121 h 38974"/>
                <a:gd name="connsiteX4" fmla="*/ 39262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08"/>
                  </a:moveTo>
                  <a:cubicBezTo>
                    <a:pt x="39262" y="30371"/>
                    <a:pt x="30537" y="39096"/>
                    <a:pt x="19774" y="39096"/>
                  </a:cubicBezTo>
                  <a:cubicBezTo>
                    <a:pt x="9012" y="39096"/>
                    <a:pt x="287" y="30371"/>
                    <a:pt x="287" y="19608"/>
                  </a:cubicBezTo>
                  <a:cubicBezTo>
                    <a:pt x="287" y="8845"/>
                    <a:pt x="9012" y="121"/>
                    <a:pt x="19774" y="121"/>
                  </a:cubicBezTo>
                  <a:cubicBezTo>
                    <a:pt x="30537" y="121"/>
                    <a:pt x="39262" y="8845"/>
                    <a:pt x="39262" y="1960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98">
              <a:extLst>
                <a:ext uri="{FF2B5EF4-FFF2-40B4-BE49-F238E27FC236}">
                  <a16:creationId xmlns:a16="http://schemas.microsoft.com/office/drawing/2014/main" id="{E41F9D31-A751-FA92-D2F5-8CF03E5E8583}"/>
                </a:ext>
              </a:extLst>
            </p:cNvPr>
            <p:cNvSpPr/>
            <p:nvPr/>
          </p:nvSpPr>
          <p:spPr>
            <a:xfrm>
              <a:off x="3616932" y="2123863"/>
              <a:ext cx="35460" cy="35460"/>
            </a:xfrm>
            <a:custGeom>
              <a:avLst/>
              <a:gdLst>
                <a:gd name="connsiteX0" fmla="*/ 39262 w 38974"/>
                <a:gd name="connsiteY0" fmla="*/ 19600 h 38974"/>
                <a:gd name="connsiteX1" fmla="*/ 19774 w 38974"/>
                <a:gd name="connsiteY1" fmla="*/ 39088 h 38974"/>
                <a:gd name="connsiteX2" fmla="*/ 287 w 38974"/>
                <a:gd name="connsiteY2" fmla="*/ 19600 h 38974"/>
                <a:gd name="connsiteX3" fmla="*/ 19774 w 38974"/>
                <a:gd name="connsiteY3" fmla="*/ 113 h 38974"/>
                <a:gd name="connsiteX4" fmla="*/ 39262 w 38974"/>
                <a:gd name="connsiteY4" fmla="*/ 1960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00"/>
                  </a:moveTo>
                  <a:cubicBezTo>
                    <a:pt x="39262" y="30363"/>
                    <a:pt x="30537" y="39088"/>
                    <a:pt x="19774" y="39088"/>
                  </a:cubicBezTo>
                  <a:cubicBezTo>
                    <a:pt x="9012" y="39088"/>
                    <a:pt x="287" y="30363"/>
                    <a:pt x="287" y="19600"/>
                  </a:cubicBezTo>
                  <a:cubicBezTo>
                    <a:pt x="287" y="8837"/>
                    <a:pt x="9012" y="113"/>
                    <a:pt x="19774" y="113"/>
                  </a:cubicBezTo>
                  <a:cubicBezTo>
                    <a:pt x="30537" y="113"/>
                    <a:pt x="39262" y="8837"/>
                    <a:pt x="39262" y="1960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99">
              <a:extLst>
                <a:ext uri="{FF2B5EF4-FFF2-40B4-BE49-F238E27FC236}">
                  <a16:creationId xmlns:a16="http://schemas.microsoft.com/office/drawing/2014/main" id="{DC5132E0-6F8E-1EAE-BF1C-DEC90605B503}"/>
                </a:ext>
              </a:extLst>
            </p:cNvPr>
            <p:cNvSpPr/>
            <p:nvPr/>
          </p:nvSpPr>
          <p:spPr>
            <a:xfrm>
              <a:off x="3616932" y="2115366"/>
              <a:ext cx="35460" cy="35460"/>
            </a:xfrm>
            <a:custGeom>
              <a:avLst/>
              <a:gdLst>
                <a:gd name="connsiteX0" fmla="*/ 39262 w 38974"/>
                <a:gd name="connsiteY0" fmla="*/ 19599 h 38974"/>
                <a:gd name="connsiteX1" fmla="*/ 19774 w 38974"/>
                <a:gd name="connsiteY1" fmla="*/ 39086 h 38974"/>
                <a:gd name="connsiteX2" fmla="*/ 287 w 38974"/>
                <a:gd name="connsiteY2" fmla="*/ 19599 h 38974"/>
                <a:gd name="connsiteX3" fmla="*/ 19774 w 38974"/>
                <a:gd name="connsiteY3" fmla="*/ 111 h 38974"/>
                <a:gd name="connsiteX4" fmla="*/ 39262 w 38974"/>
                <a:gd name="connsiteY4" fmla="*/ 1959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599"/>
                  </a:moveTo>
                  <a:cubicBezTo>
                    <a:pt x="39262" y="30362"/>
                    <a:pt x="30537" y="39086"/>
                    <a:pt x="19774" y="39086"/>
                  </a:cubicBezTo>
                  <a:cubicBezTo>
                    <a:pt x="9012" y="39086"/>
                    <a:pt x="287" y="30362"/>
                    <a:pt x="287" y="19599"/>
                  </a:cubicBezTo>
                  <a:cubicBezTo>
                    <a:pt x="287" y="8836"/>
                    <a:pt x="9012" y="111"/>
                    <a:pt x="19774" y="111"/>
                  </a:cubicBezTo>
                  <a:cubicBezTo>
                    <a:pt x="30537" y="111"/>
                    <a:pt x="39262" y="8836"/>
                    <a:pt x="39262" y="1959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400">
              <a:extLst>
                <a:ext uri="{FF2B5EF4-FFF2-40B4-BE49-F238E27FC236}">
                  <a16:creationId xmlns:a16="http://schemas.microsoft.com/office/drawing/2014/main" id="{7008F08B-F240-A18F-B543-6D005634894B}"/>
                </a:ext>
              </a:extLst>
            </p:cNvPr>
            <p:cNvSpPr/>
            <p:nvPr/>
          </p:nvSpPr>
          <p:spPr>
            <a:xfrm>
              <a:off x="3616932" y="2106863"/>
              <a:ext cx="35460" cy="35460"/>
            </a:xfrm>
            <a:custGeom>
              <a:avLst/>
              <a:gdLst>
                <a:gd name="connsiteX0" fmla="*/ 39262 w 38974"/>
                <a:gd name="connsiteY0" fmla="*/ 19598 h 38974"/>
                <a:gd name="connsiteX1" fmla="*/ 19774 w 38974"/>
                <a:gd name="connsiteY1" fmla="*/ 39085 h 38974"/>
                <a:gd name="connsiteX2" fmla="*/ 287 w 38974"/>
                <a:gd name="connsiteY2" fmla="*/ 19598 h 38974"/>
                <a:gd name="connsiteX3" fmla="*/ 19774 w 38974"/>
                <a:gd name="connsiteY3" fmla="*/ 110 h 38974"/>
                <a:gd name="connsiteX4" fmla="*/ 39262 w 38974"/>
                <a:gd name="connsiteY4" fmla="*/ 1959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598"/>
                  </a:moveTo>
                  <a:cubicBezTo>
                    <a:pt x="39262" y="30360"/>
                    <a:pt x="30537" y="39085"/>
                    <a:pt x="19774" y="39085"/>
                  </a:cubicBezTo>
                  <a:cubicBezTo>
                    <a:pt x="9012" y="39085"/>
                    <a:pt x="287" y="30360"/>
                    <a:pt x="287" y="19598"/>
                  </a:cubicBezTo>
                  <a:cubicBezTo>
                    <a:pt x="287" y="8835"/>
                    <a:pt x="9012" y="110"/>
                    <a:pt x="19774" y="110"/>
                  </a:cubicBezTo>
                  <a:cubicBezTo>
                    <a:pt x="30537" y="110"/>
                    <a:pt x="39262" y="8835"/>
                    <a:pt x="39262" y="1959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401">
              <a:extLst>
                <a:ext uri="{FF2B5EF4-FFF2-40B4-BE49-F238E27FC236}">
                  <a16:creationId xmlns:a16="http://schemas.microsoft.com/office/drawing/2014/main" id="{1EBEB043-0464-E276-DF9A-7D864A29FC21}"/>
                </a:ext>
              </a:extLst>
            </p:cNvPr>
            <p:cNvSpPr/>
            <p:nvPr/>
          </p:nvSpPr>
          <p:spPr>
            <a:xfrm>
              <a:off x="3616932" y="2123050"/>
              <a:ext cx="35460" cy="35460"/>
            </a:xfrm>
            <a:custGeom>
              <a:avLst/>
              <a:gdLst>
                <a:gd name="connsiteX0" fmla="*/ 39262 w 38974"/>
                <a:gd name="connsiteY0" fmla="*/ 19600 h 38974"/>
                <a:gd name="connsiteX1" fmla="*/ 19774 w 38974"/>
                <a:gd name="connsiteY1" fmla="*/ 39087 h 38974"/>
                <a:gd name="connsiteX2" fmla="*/ 287 w 38974"/>
                <a:gd name="connsiteY2" fmla="*/ 19600 h 38974"/>
                <a:gd name="connsiteX3" fmla="*/ 19774 w 38974"/>
                <a:gd name="connsiteY3" fmla="*/ 112 h 38974"/>
                <a:gd name="connsiteX4" fmla="*/ 39262 w 38974"/>
                <a:gd name="connsiteY4" fmla="*/ 1960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00"/>
                  </a:moveTo>
                  <a:cubicBezTo>
                    <a:pt x="39262" y="30363"/>
                    <a:pt x="30537" y="39087"/>
                    <a:pt x="19774" y="39087"/>
                  </a:cubicBezTo>
                  <a:cubicBezTo>
                    <a:pt x="9012" y="39087"/>
                    <a:pt x="287" y="30363"/>
                    <a:pt x="287" y="19600"/>
                  </a:cubicBezTo>
                  <a:cubicBezTo>
                    <a:pt x="287" y="8837"/>
                    <a:pt x="9012" y="112"/>
                    <a:pt x="19774" y="112"/>
                  </a:cubicBezTo>
                  <a:cubicBezTo>
                    <a:pt x="30537" y="112"/>
                    <a:pt x="39262" y="8837"/>
                    <a:pt x="39262" y="1960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402">
              <a:extLst>
                <a:ext uri="{FF2B5EF4-FFF2-40B4-BE49-F238E27FC236}">
                  <a16:creationId xmlns:a16="http://schemas.microsoft.com/office/drawing/2014/main" id="{0FDED2B1-D0C5-8C3E-ACF2-4BBAA81563C0}"/>
                </a:ext>
              </a:extLst>
            </p:cNvPr>
            <p:cNvSpPr/>
            <p:nvPr/>
          </p:nvSpPr>
          <p:spPr>
            <a:xfrm>
              <a:off x="3616932" y="2151217"/>
              <a:ext cx="35460" cy="35460"/>
            </a:xfrm>
            <a:custGeom>
              <a:avLst/>
              <a:gdLst>
                <a:gd name="connsiteX0" fmla="*/ 39262 w 38974"/>
                <a:gd name="connsiteY0" fmla="*/ 19604 h 38974"/>
                <a:gd name="connsiteX1" fmla="*/ 19774 w 38974"/>
                <a:gd name="connsiteY1" fmla="*/ 39091 h 38974"/>
                <a:gd name="connsiteX2" fmla="*/ 287 w 38974"/>
                <a:gd name="connsiteY2" fmla="*/ 19604 h 38974"/>
                <a:gd name="connsiteX3" fmla="*/ 19774 w 38974"/>
                <a:gd name="connsiteY3" fmla="*/ 116 h 38974"/>
                <a:gd name="connsiteX4" fmla="*/ 39262 w 38974"/>
                <a:gd name="connsiteY4" fmla="*/ 1960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04"/>
                  </a:moveTo>
                  <a:cubicBezTo>
                    <a:pt x="39262" y="30366"/>
                    <a:pt x="30537" y="39091"/>
                    <a:pt x="19774" y="39091"/>
                  </a:cubicBezTo>
                  <a:cubicBezTo>
                    <a:pt x="9012" y="39091"/>
                    <a:pt x="287" y="30366"/>
                    <a:pt x="287" y="19604"/>
                  </a:cubicBezTo>
                  <a:cubicBezTo>
                    <a:pt x="287" y="8841"/>
                    <a:pt x="9012" y="116"/>
                    <a:pt x="19774" y="116"/>
                  </a:cubicBezTo>
                  <a:cubicBezTo>
                    <a:pt x="30537" y="116"/>
                    <a:pt x="39262" y="8841"/>
                    <a:pt x="39262" y="1960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403">
              <a:extLst>
                <a:ext uri="{FF2B5EF4-FFF2-40B4-BE49-F238E27FC236}">
                  <a16:creationId xmlns:a16="http://schemas.microsoft.com/office/drawing/2014/main" id="{1A0486AA-F239-AB68-D7C1-42D42DE5D8D1}"/>
                </a:ext>
              </a:extLst>
            </p:cNvPr>
            <p:cNvSpPr/>
            <p:nvPr/>
          </p:nvSpPr>
          <p:spPr>
            <a:xfrm>
              <a:off x="3963463" y="2260775"/>
              <a:ext cx="35460" cy="35460"/>
            </a:xfrm>
            <a:custGeom>
              <a:avLst/>
              <a:gdLst>
                <a:gd name="connsiteX0" fmla="*/ 39308 w 38974"/>
                <a:gd name="connsiteY0" fmla="*/ 19618 h 38974"/>
                <a:gd name="connsiteX1" fmla="*/ 19820 w 38974"/>
                <a:gd name="connsiteY1" fmla="*/ 39106 h 38974"/>
                <a:gd name="connsiteX2" fmla="*/ 333 w 38974"/>
                <a:gd name="connsiteY2" fmla="*/ 19618 h 38974"/>
                <a:gd name="connsiteX3" fmla="*/ 19820 w 38974"/>
                <a:gd name="connsiteY3" fmla="*/ 131 h 38974"/>
                <a:gd name="connsiteX4" fmla="*/ 39308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18"/>
                  </a:moveTo>
                  <a:cubicBezTo>
                    <a:pt x="39308" y="30381"/>
                    <a:pt x="30583" y="39106"/>
                    <a:pt x="19820" y="39106"/>
                  </a:cubicBezTo>
                  <a:cubicBezTo>
                    <a:pt x="9058" y="39106"/>
                    <a:pt x="333" y="30381"/>
                    <a:pt x="333" y="19618"/>
                  </a:cubicBezTo>
                  <a:cubicBezTo>
                    <a:pt x="333" y="8856"/>
                    <a:pt x="9058" y="131"/>
                    <a:pt x="19820" y="131"/>
                  </a:cubicBezTo>
                  <a:cubicBezTo>
                    <a:pt x="30583" y="131"/>
                    <a:pt x="39308" y="8856"/>
                    <a:pt x="39308" y="1961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404">
              <a:extLst>
                <a:ext uri="{FF2B5EF4-FFF2-40B4-BE49-F238E27FC236}">
                  <a16:creationId xmlns:a16="http://schemas.microsoft.com/office/drawing/2014/main" id="{55FAC5ED-0C51-DA07-78FA-747163939B2F}"/>
                </a:ext>
              </a:extLst>
            </p:cNvPr>
            <p:cNvSpPr/>
            <p:nvPr/>
          </p:nvSpPr>
          <p:spPr>
            <a:xfrm>
              <a:off x="3963463" y="2185779"/>
              <a:ext cx="35460" cy="35460"/>
            </a:xfrm>
            <a:custGeom>
              <a:avLst/>
              <a:gdLst>
                <a:gd name="connsiteX0" fmla="*/ 39308 w 38974"/>
                <a:gd name="connsiteY0" fmla="*/ 19608 h 38974"/>
                <a:gd name="connsiteX1" fmla="*/ 19820 w 38974"/>
                <a:gd name="connsiteY1" fmla="*/ 39096 h 38974"/>
                <a:gd name="connsiteX2" fmla="*/ 333 w 38974"/>
                <a:gd name="connsiteY2" fmla="*/ 19608 h 38974"/>
                <a:gd name="connsiteX3" fmla="*/ 19820 w 38974"/>
                <a:gd name="connsiteY3" fmla="*/ 121 h 38974"/>
                <a:gd name="connsiteX4" fmla="*/ 39308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08"/>
                  </a:moveTo>
                  <a:cubicBezTo>
                    <a:pt x="39308" y="30371"/>
                    <a:pt x="30583" y="39096"/>
                    <a:pt x="19820" y="39096"/>
                  </a:cubicBezTo>
                  <a:cubicBezTo>
                    <a:pt x="9058" y="39096"/>
                    <a:pt x="333" y="30371"/>
                    <a:pt x="333" y="19608"/>
                  </a:cubicBezTo>
                  <a:cubicBezTo>
                    <a:pt x="333" y="8846"/>
                    <a:pt x="9058" y="121"/>
                    <a:pt x="19820" y="121"/>
                  </a:cubicBezTo>
                  <a:cubicBezTo>
                    <a:pt x="30583" y="121"/>
                    <a:pt x="39308" y="8846"/>
                    <a:pt x="39308" y="1960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405">
              <a:extLst>
                <a:ext uri="{FF2B5EF4-FFF2-40B4-BE49-F238E27FC236}">
                  <a16:creationId xmlns:a16="http://schemas.microsoft.com/office/drawing/2014/main" id="{E8EAAB2F-8D06-340B-DB5E-704630F48E21}"/>
                </a:ext>
              </a:extLst>
            </p:cNvPr>
            <p:cNvSpPr/>
            <p:nvPr/>
          </p:nvSpPr>
          <p:spPr>
            <a:xfrm>
              <a:off x="3963463" y="2189404"/>
              <a:ext cx="35460" cy="35460"/>
            </a:xfrm>
            <a:custGeom>
              <a:avLst/>
              <a:gdLst>
                <a:gd name="connsiteX0" fmla="*/ 39308 w 38974"/>
                <a:gd name="connsiteY0" fmla="*/ 19609 h 38974"/>
                <a:gd name="connsiteX1" fmla="*/ 19820 w 38974"/>
                <a:gd name="connsiteY1" fmla="*/ 39096 h 38974"/>
                <a:gd name="connsiteX2" fmla="*/ 333 w 38974"/>
                <a:gd name="connsiteY2" fmla="*/ 19609 h 38974"/>
                <a:gd name="connsiteX3" fmla="*/ 19820 w 38974"/>
                <a:gd name="connsiteY3" fmla="*/ 121 h 38974"/>
                <a:gd name="connsiteX4" fmla="*/ 39308 w 38974"/>
                <a:gd name="connsiteY4" fmla="*/ 1960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09"/>
                  </a:moveTo>
                  <a:cubicBezTo>
                    <a:pt x="39308" y="30371"/>
                    <a:pt x="30583" y="39096"/>
                    <a:pt x="19820" y="39096"/>
                  </a:cubicBezTo>
                  <a:cubicBezTo>
                    <a:pt x="9058" y="39096"/>
                    <a:pt x="333" y="30371"/>
                    <a:pt x="333" y="19609"/>
                  </a:cubicBezTo>
                  <a:cubicBezTo>
                    <a:pt x="333" y="8846"/>
                    <a:pt x="9058" y="121"/>
                    <a:pt x="19820" y="121"/>
                  </a:cubicBezTo>
                  <a:cubicBezTo>
                    <a:pt x="30583" y="121"/>
                    <a:pt x="39308" y="8846"/>
                    <a:pt x="39308" y="1960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406">
              <a:extLst>
                <a:ext uri="{FF2B5EF4-FFF2-40B4-BE49-F238E27FC236}">
                  <a16:creationId xmlns:a16="http://schemas.microsoft.com/office/drawing/2014/main" id="{1ED2206D-DAF7-4C0A-3F4A-8DE4568150EF}"/>
                </a:ext>
              </a:extLst>
            </p:cNvPr>
            <p:cNvSpPr/>
            <p:nvPr/>
          </p:nvSpPr>
          <p:spPr>
            <a:xfrm>
              <a:off x="3963463" y="2142323"/>
              <a:ext cx="35460" cy="35460"/>
            </a:xfrm>
            <a:custGeom>
              <a:avLst/>
              <a:gdLst>
                <a:gd name="connsiteX0" fmla="*/ 39308 w 38974"/>
                <a:gd name="connsiteY0" fmla="*/ 19602 h 38974"/>
                <a:gd name="connsiteX1" fmla="*/ 19820 w 38974"/>
                <a:gd name="connsiteY1" fmla="*/ 39090 h 38974"/>
                <a:gd name="connsiteX2" fmla="*/ 333 w 38974"/>
                <a:gd name="connsiteY2" fmla="*/ 19602 h 38974"/>
                <a:gd name="connsiteX3" fmla="*/ 19820 w 38974"/>
                <a:gd name="connsiteY3" fmla="*/ 115 h 38974"/>
                <a:gd name="connsiteX4" fmla="*/ 39308 w 38974"/>
                <a:gd name="connsiteY4" fmla="*/ 1960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02"/>
                  </a:moveTo>
                  <a:cubicBezTo>
                    <a:pt x="39308" y="30365"/>
                    <a:pt x="30583" y="39090"/>
                    <a:pt x="19820" y="39090"/>
                  </a:cubicBezTo>
                  <a:cubicBezTo>
                    <a:pt x="9058" y="39090"/>
                    <a:pt x="333" y="30365"/>
                    <a:pt x="333" y="19602"/>
                  </a:cubicBezTo>
                  <a:cubicBezTo>
                    <a:pt x="333" y="8840"/>
                    <a:pt x="9058" y="115"/>
                    <a:pt x="19820" y="115"/>
                  </a:cubicBezTo>
                  <a:cubicBezTo>
                    <a:pt x="30583" y="115"/>
                    <a:pt x="39308" y="8840"/>
                    <a:pt x="39308" y="1960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407">
              <a:extLst>
                <a:ext uri="{FF2B5EF4-FFF2-40B4-BE49-F238E27FC236}">
                  <a16:creationId xmlns:a16="http://schemas.microsoft.com/office/drawing/2014/main" id="{BDACE57B-D1EF-9A88-634D-C8BAB9CF88D6}"/>
                </a:ext>
              </a:extLst>
            </p:cNvPr>
            <p:cNvSpPr/>
            <p:nvPr/>
          </p:nvSpPr>
          <p:spPr>
            <a:xfrm>
              <a:off x="3963463" y="2199008"/>
              <a:ext cx="35460" cy="35460"/>
            </a:xfrm>
            <a:custGeom>
              <a:avLst/>
              <a:gdLst>
                <a:gd name="connsiteX0" fmla="*/ 39308 w 38974"/>
                <a:gd name="connsiteY0" fmla="*/ 19610 h 38974"/>
                <a:gd name="connsiteX1" fmla="*/ 19820 w 38974"/>
                <a:gd name="connsiteY1" fmla="*/ 39098 h 38974"/>
                <a:gd name="connsiteX2" fmla="*/ 333 w 38974"/>
                <a:gd name="connsiteY2" fmla="*/ 19610 h 38974"/>
                <a:gd name="connsiteX3" fmla="*/ 19820 w 38974"/>
                <a:gd name="connsiteY3" fmla="*/ 123 h 38974"/>
                <a:gd name="connsiteX4" fmla="*/ 39308 w 38974"/>
                <a:gd name="connsiteY4" fmla="*/ 1961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10"/>
                  </a:moveTo>
                  <a:cubicBezTo>
                    <a:pt x="39308" y="30373"/>
                    <a:pt x="30583" y="39098"/>
                    <a:pt x="19820" y="39098"/>
                  </a:cubicBezTo>
                  <a:cubicBezTo>
                    <a:pt x="9058" y="39098"/>
                    <a:pt x="333" y="30373"/>
                    <a:pt x="333" y="19610"/>
                  </a:cubicBezTo>
                  <a:cubicBezTo>
                    <a:pt x="333" y="8847"/>
                    <a:pt x="9058" y="123"/>
                    <a:pt x="19820" y="123"/>
                  </a:cubicBezTo>
                  <a:cubicBezTo>
                    <a:pt x="30583" y="123"/>
                    <a:pt x="39308" y="8847"/>
                    <a:pt x="39308" y="1961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408">
              <a:extLst>
                <a:ext uri="{FF2B5EF4-FFF2-40B4-BE49-F238E27FC236}">
                  <a16:creationId xmlns:a16="http://schemas.microsoft.com/office/drawing/2014/main" id="{6441DAC6-036D-A510-AE1A-46A8218E6339}"/>
                </a:ext>
              </a:extLst>
            </p:cNvPr>
            <p:cNvSpPr/>
            <p:nvPr/>
          </p:nvSpPr>
          <p:spPr>
            <a:xfrm>
              <a:off x="3963463" y="2161261"/>
              <a:ext cx="35460" cy="35460"/>
            </a:xfrm>
            <a:custGeom>
              <a:avLst/>
              <a:gdLst>
                <a:gd name="connsiteX0" fmla="*/ 39308 w 38974"/>
                <a:gd name="connsiteY0" fmla="*/ 19605 h 38974"/>
                <a:gd name="connsiteX1" fmla="*/ 19820 w 38974"/>
                <a:gd name="connsiteY1" fmla="*/ 39093 h 38974"/>
                <a:gd name="connsiteX2" fmla="*/ 333 w 38974"/>
                <a:gd name="connsiteY2" fmla="*/ 19605 h 38974"/>
                <a:gd name="connsiteX3" fmla="*/ 19820 w 38974"/>
                <a:gd name="connsiteY3" fmla="*/ 118 h 38974"/>
                <a:gd name="connsiteX4" fmla="*/ 39308 w 38974"/>
                <a:gd name="connsiteY4" fmla="*/ 1960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05"/>
                  </a:moveTo>
                  <a:cubicBezTo>
                    <a:pt x="39308" y="30368"/>
                    <a:pt x="30583" y="39093"/>
                    <a:pt x="19820" y="39093"/>
                  </a:cubicBezTo>
                  <a:cubicBezTo>
                    <a:pt x="9058" y="39093"/>
                    <a:pt x="333" y="30368"/>
                    <a:pt x="333" y="19605"/>
                  </a:cubicBezTo>
                  <a:cubicBezTo>
                    <a:pt x="333" y="8842"/>
                    <a:pt x="9058" y="118"/>
                    <a:pt x="19820" y="118"/>
                  </a:cubicBezTo>
                  <a:cubicBezTo>
                    <a:pt x="30583" y="118"/>
                    <a:pt x="39308" y="8842"/>
                    <a:pt x="39308" y="1960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409">
              <a:extLst>
                <a:ext uri="{FF2B5EF4-FFF2-40B4-BE49-F238E27FC236}">
                  <a16:creationId xmlns:a16="http://schemas.microsoft.com/office/drawing/2014/main" id="{B006AAD9-3AA2-4709-8254-6904338E59A2}"/>
                </a:ext>
              </a:extLst>
            </p:cNvPr>
            <p:cNvSpPr/>
            <p:nvPr/>
          </p:nvSpPr>
          <p:spPr>
            <a:xfrm>
              <a:off x="3963463" y="2134531"/>
              <a:ext cx="35460" cy="35460"/>
            </a:xfrm>
            <a:custGeom>
              <a:avLst/>
              <a:gdLst>
                <a:gd name="connsiteX0" fmla="*/ 39308 w 38974"/>
                <a:gd name="connsiteY0" fmla="*/ 19601 h 38974"/>
                <a:gd name="connsiteX1" fmla="*/ 19820 w 38974"/>
                <a:gd name="connsiteY1" fmla="*/ 39089 h 38974"/>
                <a:gd name="connsiteX2" fmla="*/ 333 w 38974"/>
                <a:gd name="connsiteY2" fmla="*/ 19601 h 38974"/>
                <a:gd name="connsiteX3" fmla="*/ 19820 w 38974"/>
                <a:gd name="connsiteY3" fmla="*/ 114 h 38974"/>
                <a:gd name="connsiteX4" fmla="*/ 39308 w 38974"/>
                <a:gd name="connsiteY4" fmla="*/ 1960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01"/>
                  </a:moveTo>
                  <a:cubicBezTo>
                    <a:pt x="39308" y="30364"/>
                    <a:pt x="30583" y="39089"/>
                    <a:pt x="19820" y="39089"/>
                  </a:cubicBezTo>
                  <a:cubicBezTo>
                    <a:pt x="9058" y="39089"/>
                    <a:pt x="333" y="30364"/>
                    <a:pt x="333" y="19601"/>
                  </a:cubicBezTo>
                  <a:cubicBezTo>
                    <a:pt x="333" y="8839"/>
                    <a:pt x="9058" y="114"/>
                    <a:pt x="19820" y="114"/>
                  </a:cubicBezTo>
                  <a:cubicBezTo>
                    <a:pt x="30583" y="114"/>
                    <a:pt x="39308" y="8839"/>
                    <a:pt x="39308" y="1960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410">
              <a:extLst>
                <a:ext uri="{FF2B5EF4-FFF2-40B4-BE49-F238E27FC236}">
                  <a16:creationId xmlns:a16="http://schemas.microsoft.com/office/drawing/2014/main" id="{0155E50C-BEFB-99B4-3E2A-5B2DF4528043}"/>
                </a:ext>
              </a:extLst>
            </p:cNvPr>
            <p:cNvSpPr/>
            <p:nvPr/>
          </p:nvSpPr>
          <p:spPr>
            <a:xfrm>
              <a:off x="3963463" y="2183234"/>
              <a:ext cx="35460" cy="35460"/>
            </a:xfrm>
            <a:custGeom>
              <a:avLst/>
              <a:gdLst>
                <a:gd name="connsiteX0" fmla="*/ 39308 w 38974"/>
                <a:gd name="connsiteY0" fmla="*/ 19608 h 38974"/>
                <a:gd name="connsiteX1" fmla="*/ 19820 w 38974"/>
                <a:gd name="connsiteY1" fmla="*/ 39095 h 38974"/>
                <a:gd name="connsiteX2" fmla="*/ 333 w 38974"/>
                <a:gd name="connsiteY2" fmla="*/ 19608 h 38974"/>
                <a:gd name="connsiteX3" fmla="*/ 19820 w 38974"/>
                <a:gd name="connsiteY3" fmla="*/ 120 h 38974"/>
                <a:gd name="connsiteX4" fmla="*/ 39308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08"/>
                  </a:moveTo>
                  <a:cubicBezTo>
                    <a:pt x="39308" y="30371"/>
                    <a:pt x="30583" y="39095"/>
                    <a:pt x="19820" y="39095"/>
                  </a:cubicBezTo>
                  <a:cubicBezTo>
                    <a:pt x="9058" y="39095"/>
                    <a:pt x="333" y="30371"/>
                    <a:pt x="333" y="19608"/>
                  </a:cubicBezTo>
                  <a:cubicBezTo>
                    <a:pt x="333" y="8845"/>
                    <a:pt x="9058" y="120"/>
                    <a:pt x="19820" y="120"/>
                  </a:cubicBezTo>
                  <a:cubicBezTo>
                    <a:pt x="30583" y="120"/>
                    <a:pt x="39308" y="8845"/>
                    <a:pt x="39308" y="1960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411">
              <a:extLst>
                <a:ext uri="{FF2B5EF4-FFF2-40B4-BE49-F238E27FC236}">
                  <a16:creationId xmlns:a16="http://schemas.microsoft.com/office/drawing/2014/main" id="{4F615E81-59F8-8587-5EE2-38309FE1507C}"/>
                </a:ext>
              </a:extLst>
            </p:cNvPr>
            <p:cNvSpPr/>
            <p:nvPr/>
          </p:nvSpPr>
          <p:spPr>
            <a:xfrm>
              <a:off x="3963463" y="2178828"/>
              <a:ext cx="35460" cy="35460"/>
            </a:xfrm>
            <a:custGeom>
              <a:avLst/>
              <a:gdLst>
                <a:gd name="connsiteX0" fmla="*/ 39308 w 38974"/>
                <a:gd name="connsiteY0" fmla="*/ 19607 h 38974"/>
                <a:gd name="connsiteX1" fmla="*/ 19820 w 38974"/>
                <a:gd name="connsiteY1" fmla="*/ 39095 h 38974"/>
                <a:gd name="connsiteX2" fmla="*/ 333 w 38974"/>
                <a:gd name="connsiteY2" fmla="*/ 19607 h 38974"/>
                <a:gd name="connsiteX3" fmla="*/ 19820 w 38974"/>
                <a:gd name="connsiteY3" fmla="*/ 120 h 38974"/>
                <a:gd name="connsiteX4" fmla="*/ 39308 w 38974"/>
                <a:gd name="connsiteY4" fmla="*/ 1960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07"/>
                  </a:moveTo>
                  <a:cubicBezTo>
                    <a:pt x="39308" y="30370"/>
                    <a:pt x="30583" y="39095"/>
                    <a:pt x="19820" y="39095"/>
                  </a:cubicBezTo>
                  <a:cubicBezTo>
                    <a:pt x="9058" y="39095"/>
                    <a:pt x="333" y="30370"/>
                    <a:pt x="333" y="19607"/>
                  </a:cubicBezTo>
                  <a:cubicBezTo>
                    <a:pt x="333" y="8845"/>
                    <a:pt x="9058" y="120"/>
                    <a:pt x="19820" y="120"/>
                  </a:cubicBezTo>
                  <a:cubicBezTo>
                    <a:pt x="30583" y="120"/>
                    <a:pt x="39308" y="8845"/>
                    <a:pt x="39308" y="1960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412">
              <a:extLst>
                <a:ext uri="{FF2B5EF4-FFF2-40B4-BE49-F238E27FC236}">
                  <a16:creationId xmlns:a16="http://schemas.microsoft.com/office/drawing/2014/main" id="{B866B224-424D-76BA-E86A-56340BE46E36}"/>
                </a:ext>
              </a:extLst>
            </p:cNvPr>
            <p:cNvSpPr/>
            <p:nvPr/>
          </p:nvSpPr>
          <p:spPr>
            <a:xfrm>
              <a:off x="3963463" y="2185876"/>
              <a:ext cx="35460" cy="35460"/>
            </a:xfrm>
            <a:custGeom>
              <a:avLst/>
              <a:gdLst>
                <a:gd name="connsiteX0" fmla="*/ 39308 w 38974"/>
                <a:gd name="connsiteY0" fmla="*/ 19608 h 38974"/>
                <a:gd name="connsiteX1" fmla="*/ 19820 w 38974"/>
                <a:gd name="connsiteY1" fmla="*/ 39096 h 38974"/>
                <a:gd name="connsiteX2" fmla="*/ 333 w 38974"/>
                <a:gd name="connsiteY2" fmla="*/ 19608 h 38974"/>
                <a:gd name="connsiteX3" fmla="*/ 19820 w 38974"/>
                <a:gd name="connsiteY3" fmla="*/ 121 h 38974"/>
                <a:gd name="connsiteX4" fmla="*/ 39308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08"/>
                  </a:moveTo>
                  <a:cubicBezTo>
                    <a:pt x="39308" y="30371"/>
                    <a:pt x="30583" y="39096"/>
                    <a:pt x="19820" y="39096"/>
                  </a:cubicBezTo>
                  <a:cubicBezTo>
                    <a:pt x="9058" y="39096"/>
                    <a:pt x="333" y="30371"/>
                    <a:pt x="333" y="19608"/>
                  </a:cubicBezTo>
                  <a:cubicBezTo>
                    <a:pt x="333" y="8846"/>
                    <a:pt x="9058" y="121"/>
                    <a:pt x="19820" y="121"/>
                  </a:cubicBezTo>
                  <a:cubicBezTo>
                    <a:pt x="30583" y="121"/>
                    <a:pt x="39308" y="8846"/>
                    <a:pt x="39308" y="1960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413">
              <a:extLst>
                <a:ext uri="{FF2B5EF4-FFF2-40B4-BE49-F238E27FC236}">
                  <a16:creationId xmlns:a16="http://schemas.microsoft.com/office/drawing/2014/main" id="{77D12E7B-26CE-B21D-E593-5840E6F7022A}"/>
                </a:ext>
              </a:extLst>
            </p:cNvPr>
            <p:cNvSpPr/>
            <p:nvPr/>
          </p:nvSpPr>
          <p:spPr>
            <a:xfrm>
              <a:off x="4309994" y="2234708"/>
              <a:ext cx="35460" cy="35460"/>
            </a:xfrm>
            <a:custGeom>
              <a:avLst/>
              <a:gdLst>
                <a:gd name="connsiteX0" fmla="*/ 39354 w 38974"/>
                <a:gd name="connsiteY0" fmla="*/ 19615 h 38974"/>
                <a:gd name="connsiteX1" fmla="*/ 19866 w 38974"/>
                <a:gd name="connsiteY1" fmla="*/ 39102 h 38974"/>
                <a:gd name="connsiteX2" fmla="*/ 379 w 38974"/>
                <a:gd name="connsiteY2" fmla="*/ 19615 h 38974"/>
                <a:gd name="connsiteX3" fmla="*/ 19866 w 38974"/>
                <a:gd name="connsiteY3" fmla="*/ 127 h 38974"/>
                <a:gd name="connsiteX4" fmla="*/ 39354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5"/>
                  </a:moveTo>
                  <a:cubicBezTo>
                    <a:pt x="39354" y="30377"/>
                    <a:pt x="30629" y="39102"/>
                    <a:pt x="19866" y="39102"/>
                  </a:cubicBezTo>
                  <a:cubicBezTo>
                    <a:pt x="9104" y="39102"/>
                    <a:pt x="379" y="30377"/>
                    <a:pt x="379" y="19615"/>
                  </a:cubicBezTo>
                  <a:cubicBezTo>
                    <a:pt x="379" y="8852"/>
                    <a:pt x="9104" y="127"/>
                    <a:pt x="19866" y="127"/>
                  </a:cubicBezTo>
                  <a:cubicBezTo>
                    <a:pt x="30629" y="127"/>
                    <a:pt x="39354" y="8852"/>
                    <a:pt x="39354" y="1961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414">
              <a:extLst>
                <a:ext uri="{FF2B5EF4-FFF2-40B4-BE49-F238E27FC236}">
                  <a16:creationId xmlns:a16="http://schemas.microsoft.com/office/drawing/2014/main" id="{2FF647B2-D23C-E0EA-9016-5E8A7225AB7D}"/>
                </a:ext>
              </a:extLst>
            </p:cNvPr>
            <p:cNvSpPr/>
            <p:nvPr/>
          </p:nvSpPr>
          <p:spPr>
            <a:xfrm>
              <a:off x="4309994" y="2240505"/>
              <a:ext cx="35460" cy="35460"/>
            </a:xfrm>
            <a:custGeom>
              <a:avLst/>
              <a:gdLst>
                <a:gd name="connsiteX0" fmla="*/ 39354 w 38974"/>
                <a:gd name="connsiteY0" fmla="*/ 19616 h 38974"/>
                <a:gd name="connsiteX1" fmla="*/ 19866 w 38974"/>
                <a:gd name="connsiteY1" fmla="*/ 39103 h 38974"/>
                <a:gd name="connsiteX2" fmla="*/ 379 w 38974"/>
                <a:gd name="connsiteY2" fmla="*/ 19616 h 38974"/>
                <a:gd name="connsiteX3" fmla="*/ 19866 w 38974"/>
                <a:gd name="connsiteY3" fmla="*/ 128 h 38974"/>
                <a:gd name="connsiteX4" fmla="*/ 39354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6"/>
                  </a:moveTo>
                  <a:cubicBezTo>
                    <a:pt x="39354" y="30378"/>
                    <a:pt x="30629" y="39103"/>
                    <a:pt x="19866" y="39103"/>
                  </a:cubicBezTo>
                  <a:cubicBezTo>
                    <a:pt x="9104" y="39103"/>
                    <a:pt x="379" y="30378"/>
                    <a:pt x="379" y="19616"/>
                  </a:cubicBezTo>
                  <a:cubicBezTo>
                    <a:pt x="379" y="8853"/>
                    <a:pt x="9104" y="128"/>
                    <a:pt x="19866" y="128"/>
                  </a:cubicBezTo>
                  <a:cubicBezTo>
                    <a:pt x="30629" y="128"/>
                    <a:pt x="39354" y="8853"/>
                    <a:pt x="39354" y="1961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415">
              <a:extLst>
                <a:ext uri="{FF2B5EF4-FFF2-40B4-BE49-F238E27FC236}">
                  <a16:creationId xmlns:a16="http://schemas.microsoft.com/office/drawing/2014/main" id="{43A958F8-6618-A6FE-24AB-C9CBCC710E7E}"/>
                </a:ext>
              </a:extLst>
            </p:cNvPr>
            <p:cNvSpPr/>
            <p:nvPr/>
          </p:nvSpPr>
          <p:spPr>
            <a:xfrm>
              <a:off x="4309994" y="2220632"/>
              <a:ext cx="35460" cy="35460"/>
            </a:xfrm>
            <a:custGeom>
              <a:avLst/>
              <a:gdLst>
                <a:gd name="connsiteX0" fmla="*/ 39354 w 38974"/>
                <a:gd name="connsiteY0" fmla="*/ 19613 h 38974"/>
                <a:gd name="connsiteX1" fmla="*/ 19866 w 38974"/>
                <a:gd name="connsiteY1" fmla="*/ 39100 h 38974"/>
                <a:gd name="connsiteX2" fmla="*/ 379 w 38974"/>
                <a:gd name="connsiteY2" fmla="*/ 19613 h 38974"/>
                <a:gd name="connsiteX3" fmla="*/ 19866 w 38974"/>
                <a:gd name="connsiteY3" fmla="*/ 125 h 38974"/>
                <a:gd name="connsiteX4" fmla="*/ 39354 w 38974"/>
                <a:gd name="connsiteY4" fmla="*/ 1961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3"/>
                  </a:moveTo>
                  <a:cubicBezTo>
                    <a:pt x="39354" y="30376"/>
                    <a:pt x="30629" y="39100"/>
                    <a:pt x="19866" y="39100"/>
                  </a:cubicBezTo>
                  <a:cubicBezTo>
                    <a:pt x="9104" y="39100"/>
                    <a:pt x="379" y="30376"/>
                    <a:pt x="379" y="19613"/>
                  </a:cubicBezTo>
                  <a:cubicBezTo>
                    <a:pt x="379" y="8850"/>
                    <a:pt x="9104" y="125"/>
                    <a:pt x="19866" y="125"/>
                  </a:cubicBezTo>
                  <a:cubicBezTo>
                    <a:pt x="30629" y="125"/>
                    <a:pt x="39354" y="8850"/>
                    <a:pt x="39354" y="1961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416">
              <a:extLst>
                <a:ext uri="{FF2B5EF4-FFF2-40B4-BE49-F238E27FC236}">
                  <a16:creationId xmlns:a16="http://schemas.microsoft.com/office/drawing/2014/main" id="{BD595A91-3A14-E235-CE9F-196C5B812FB9}"/>
                </a:ext>
              </a:extLst>
            </p:cNvPr>
            <p:cNvSpPr/>
            <p:nvPr/>
          </p:nvSpPr>
          <p:spPr>
            <a:xfrm>
              <a:off x="4309994" y="2242960"/>
              <a:ext cx="35460" cy="35460"/>
            </a:xfrm>
            <a:custGeom>
              <a:avLst/>
              <a:gdLst>
                <a:gd name="connsiteX0" fmla="*/ 39354 w 38974"/>
                <a:gd name="connsiteY0" fmla="*/ 19616 h 38974"/>
                <a:gd name="connsiteX1" fmla="*/ 19866 w 38974"/>
                <a:gd name="connsiteY1" fmla="*/ 39103 h 38974"/>
                <a:gd name="connsiteX2" fmla="*/ 379 w 38974"/>
                <a:gd name="connsiteY2" fmla="*/ 19616 h 38974"/>
                <a:gd name="connsiteX3" fmla="*/ 19866 w 38974"/>
                <a:gd name="connsiteY3" fmla="*/ 128 h 38974"/>
                <a:gd name="connsiteX4" fmla="*/ 39354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6"/>
                  </a:moveTo>
                  <a:cubicBezTo>
                    <a:pt x="39354" y="30379"/>
                    <a:pt x="30629" y="39103"/>
                    <a:pt x="19866" y="39103"/>
                  </a:cubicBezTo>
                  <a:cubicBezTo>
                    <a:pt x="9104" y="39103"/>
                    <a:pt x="379" y="30379"/>
                    <a:pt x="379" y="19616"/>
                  </a:cubicBezTo>
                  <a:cubicBezTo>
                    <a:pt x="379" y="8853"/>
                    <a:pt x="9104" y="128"/>
                    <a:pt x="19866" y="128"/>
                  </a:cubicBezTo>
                  <a:cubicBezTo>
                    <a:pt x="30629" y="128"/>
                    <a:pt x="39354" y="8853"/>
                    <a:pt x="39354" y="1961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417">
              <a:extLst>
                <a:ext uri="{FF2B5EF4-FFF2-40B4-BE49-F238E27FC236}">
                  <a16:creationId xmlns:a16="http://schemas.microsoft.com/office/drawing/2014/main" id="{4B2195E3-99E6-7485-4571-8DCB9BB92917}"/>
                </a:ext>
              </a:extLst>
            </p:cNvPr>
            <p:cNvSpPr/>
            <p:nvPr/>
          </p:nvSpPr>
          <p:spPr>
            <a:xfrm>
              <a:off x="4309994" y="2261700"/>
              <a:ext cx="35460" cy="35460"/>
            </a:xfrm>
            <a:custGeom>
              <a:avLst/>
              <a:gdLst>
                <a:gd name="connsiteX0" fmla="*/ 39354 w 38974"/>
                <a:gd name="connsiteY0" fmla="*/ 19618 h 38974"/>
                <a:gd name="connsiteX1" fmla="*/ 19866 w 38974"/>
                <a:gd name="connsiteY1" fmla="*/ 39106 h 38974"/>
                <a:gd name="connsiteX2" fmla="*/ 379 w 38974"/>
                <a:gd name="connsiteY2" fmla="*/ 19618 h 38974"/>
                <a:gd name="connsiteX3" fmla="*/ 19866 w 38974"/>
                <a:gd name="connsiteY3" fmla="*/ 131 h 38974"/>
                <a:gd name="connsiteX4" fmla="*/ 39354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8"/>
                  </a:moveTo>
                  <a:cubicBezTo>
                    <a:pt x="39354" y="30381"/>
                    <a:pt x="30629" y="39106"/>
                    <a:pt x="19866" y="39106"/>
                  </a:cubicBezTo>
                  <a:cubicBezTo>
                    <a:pt x="9104" y="39106"/>
                    <a:pt x="379" y="30381"/>
                    <a:pt x="379" y="19618"/>
                  </a:cubicBezTo>
                  <a:cubicBezTo>
                    <a:pt x="379" y="8856"/>
                    <a:pt x="9104" y="131"/>
                    <a:pt x="19866" y="131"/>
                  </a:cubicBezTo>
                  <a:cubicBezTo>
                    <a:pt x="30629" y="131"/>
                    <a:pt x="39354" y="8856"/>
                    <a:pt x="39354" y="1961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418">
              <a:extLst>
                <a:ext uri="{FF2B5EF4-FFF2-40B4-BE49-F238E27FC236}">
                  <a16:creationId xmlns:a16="http://schemas.microsoft.com/office/drawing/2014/main" id="{EEDFC833-0EAB-4052-D5D4-4665EE057AB1}"/>
                </a:ext>
              </a:extLst>
            </p:cNvPr>
            <p:cNvSpPr/>
            <p:nvPr/>
          </p:nvSpPr>
          <p:spPr>
            <a:xfrm>
              <a:off x="4309994" y="2257991"/>
              <a:ext cx="35460" cy="35460"/>
            </a:xfrm>
            <a:custGeom>
              <a:avLst/>
              <a:gdLst>
                <a:gd name="connsiteX0" fmla="*/ 39354 w 38974"/>
                <a:gd name="connsiteY0" fmla="*/ 19618 h 38974"/>
                <a:gd name="connsiteX1" fmla="*/ 19866 w 38974"/>
                <a:gd name="connsiteY1" fmla="*/ 39105 h 38974"/>
                <a:gd name="connsiteX2" fmla="*/ 379 w 38974"/>
                <a:gd name="connsiteY2" fmla="*/ 19618 h 38974"/>
                <a:gd name="connsiteX3" fmla="*/ 19866 w 38974"/>
                <a:gd name="connsiteY3" fmla="*/ 130 h 38974"/>
                <a:gd name="connsiteX4" fmla="*/ 39354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8"/>
                  </a:moveTo>
                  <a:cubicBezTo>
                    <a:pt x="39354" y="30381"/>
                    <a:pt x="30629" y="39105"/>
                    <a:pt x="19866" y="39105"/>
                  </a:cubicBezTo>
                  <a:cubicBezTo>
                    <a:pt x="9104" y="39105"/>
                    <a:pt x="379" y="30381"/>
                    <a:pt x="379" y="19618"/>
                  </a:cubicBezTo>
                  <a:cubicBezTo>
                    <a:pt x="379" y="8855"/>
                    <a:pt x="9104" y="130"/>
                    <a:pt x="19866" y="130"/>
                  </a:cubicBezTo>
                  <a:cubicBezTo>
                    <a:pt x="30629" y="130"/>
                    <a:pt x="39354" y="8855"/>
                    <a:pt x="39354" y="1961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419">
              <a:extLst>
                <a:ext uri="{FF2B5EF4-FFF2-40B4-BE49-F238E27FC236}">
                  <a16:creationId xmlns:a16="http://schemas.microsoft.com/office/drawing/2014/main" id="{64A8CBA9-FB9E-9FE3-AAC6-88E8A7955865}"/>
                </a:ext>
              </a:extLst>
            </p:cNvPr>
            <p:cNvSpPr/>
            <p:nvPr/>
          </p:nvSpPr>
          <p:spPr>
            <a:xfrm>
              <a:off x="4309994" y="2242692"/>
              <a:ext cx="35460" cy="35460"/>
            </a:xfrm>
            <a:custGeom>
              <a:avLst/>
              <a:gdLst>
                <a:gd name="connsiteX0" fmla="*/ 39354 w 38974"/>
                <a:gd name="connsiteY0" fmla="*/ 19616 h 38974"/>
                <a:gd name="connsiteX1" fmla="*/ 19866 w 38974"/>
                <a:gd name="connsiteY1" fmla="*/ 39103 h 38974"/>
                <a:gd name="connsiteX2" fmla="*/ 379 w 38974"/>
                <a:gd name="connsiteY2" fmla="*/ 19616 h 38974"/>
                <a:gd name="connsiteX3" fmla="*/ 19866 w 38974"/>
                <a:gd name="connsiteY3" fmla="*/ 128 h 38974"/>
                <a:gd name="connsiteX4" fmla="*/ 39354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6"/>
                  </a:moveTo>
                  <a:cubicBezTo>
                    <a:pt x="39354" y="30378"/>
                    <a:pt x="30629" y="39103"/>
                    <a:pt x="19866" y="39103"/>
                  </a:cubicBezTo>
                  <a:cubicBezTo>
                    <a:pt x="9104" y="39103"/>
                    <a:pt x="379" y="30378"/>
                    <a:pt x="379" y="19616"/>
                  </a:cubicBezTo>
                  <a:cubicBezTo>
                    <a:pt x="379" y="8853"/>
                    <a:pt x="9104" y="128"/>
                    <a:pt x="19866" y="128"/>
                  </a:cubicBezTo>
                  <a:cubicBezTo>
                    <a:pt x="30629" y="128"/>
                    <a:pt x="39354" y="8853"/>
                    <a:pt x="39354" y="1961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420">
              <a:extLst>
                <a:ext uri="{FF2B5EF4-FFF2-40B4-BE49-F238E27FC236}">
                  <a16:creationId xmlns:a16="http://schemas.microsoft.com/office/drawing/2014/main" id="{B3EE9D5F-FE5E-55F6-CF92-0C9884089FFC}"/>
                </a:ext>
              </a:extLst>
            </p:cNvPr>
            <p:cNvSpPr/>
            <p:nvPr/>
          </p:nvSpPr>
          <p:spPr>
            <a:xfrm>
              <a:off x="4309994" y="2249478"/>
              <a:ext cx="35460" cy="35460"/>
            </a:xfrm>
            <a:custGeom>
              <a:avLst/>
              <a:gdLst>
                <a:gd name="connsiteX0" fmla="*/ 39354 w 38974"/>
                <a:gd name="connsiteY0" fmla="*/ 19617 h 38974"/>
                <a:gd name="connsiteX1" fmla="*/ 19866 w 38974"/>
                <a:gd name="connsiteY1" fmla="*/ 39104 h 38974"/>
                <a:gd name="connsiteX2" fmla="*/ 379 w 38974"/>
                <a:gd name="connsiteY2" fmla="*/ 19617 h 38974"/>
                <a:gd name="connsiteX3" fmla="*/ 19866 w 38974"/>
                <a:gd name="connsiteY3" fmla="*/ 129 h 38974"/>
                <a:gd name="connsiteX4" fmla="*/ 39354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7"/>
                  </a:moveTo>
                  <a:cubicBezTo>
                    <a:pt x="39354" y="30379"/>
                    <a:pt x="30629" y="39104"/>
                    <a:pt x="19866" y="39104"/>
                  </a:cubicBezTo>
                  <a:cubicBezTo>
                    <a:pt x="9104" y="39104"/>
                    <a:pt x="379" y="30379"/>
                    <a:pt x="379" y="19617"/>
                  </a:cubicBezTo>
                  <a:cubicBezTo>
                    <a:pt x="379" y="8854"/>
                    <a:pt x="9104" y="129"/>
                    <a:pt x="19866" y="129"/>
                  </a:cubicBezTo>
                  <a:cubicBezTo>
                    <a:pt x="30629" y="129"/>
                    <a:pt x="39354" y="8854"/>
                    <a:pt x="39354" y="1961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421">
              <a:extLst>
                <a:ext uri="{FF2B5EF4-FFF2-40B4-BE49-F238E27FC236}">
                  <a16:creationId xmlns:a16="http://schemas.microsoft.com/office/drawing/2014/main" id="{768A28C9-EA4B-61C8-AD92-443BB18E6F35}"/>
                </a:ext>
              </a:extLst>
            </p:cNvPr>
            <p:cNvSpPr/>
            <p:nvPr/>
          </p:nvSpPr>
          <p:spPr>
            <a:xfrm>
              <a:off x="4309994" y="2232476"/>
              <a:ext cx="35460" cy="35460"/>
            </a:xfrm>
            <a:custGeom>
              <a:avLst/>
              <a:gdLst>
                <a:gd name="connsiteX0" fmla="*/ 39354 w 38974"/>
                <a:gd name="connsiteY0" fmla="*/ 19614 h 38974"/>
                <a:gd name="connsiteX1" fmla="*/ 19866 w 38974"/>
                <a:gd name="connsiteY1" fmla="*/ 39102 h 38974"/>
                <a:gd name="connsiteX2" fmla="*/ 379 w 38974"/>
                <a:gd name="connsiteY2" fmla="*/ 19614 h 38974"/>
                <a:gd name="connsiteX3" fmla="*/ 19866 w 38974"/>
                <a:gd name="connsiteY3" fmla="*/ 127 h 38974"/>
                <a:gd name="connsiteX4" fmla="*/ 39354 w 38974"/>
                <a:gd name="connsiteY4" fmla="*/ 1961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4"/>
                  </a:moveTo>
                  <a:cubicBezTo>
                    <a:pt x="39354" y="30377"/>
                    <a:pt x="30629" y="39102"/>
                    <a:pt x="19866" y="39102"/>
                  </a:cubicBezTo>
                  <a:cubicBezTo>
                    <a:pt x="9104" y="39102"/>
                    <a:pt x="379" y="30377"/>
                    <a:pt x="379" y="19614"/>
                  </a:cubicBezTo>
                  <a:cubicBezTo>
                    <a:pt x="379" y="8852"/>
                    <a:pt x="9104" y="127"/>
                    <a:pt x="19866" y="127"/>
                  </a:cubicBezTo>
                  <a:cubicBezTo>
                    <a:pt x="30629" y="127"/>
                    <a:pt x="39354" y="8852"/>
                    <a:pt x="39354" y="1961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422">
              <a:extLst>
                <a:ext uri="{FF2B5EF4-FFF2-40B4-BE49-F238E27FC236}">
                  <a16:creationId xmlns:a16="http://schemas.microsoft.com/office/drawing/2014/main" id="{CFE6A1CE-AAF1-0954-3801-D0B93FE94219}"/>
                </a:ext>
              </a:extLst>
            </p:cNvPr>
            <p:cNvSpPr/>
            <p:nvPr/>
          </p:nvSpPr>
          <p:spPr>
            <a:xfrm>
              <a:off x="4309994" y="2252788"/>
              <a:ext cx="35460" cy="35460"/>
            </a:xfrm>
            <a:custGeom>
              <a:avLst/>
              <a:gdLst>
                <a:gd name="connsiteX0" fmla="*/ 39354 w 38974"/>
                <a:gd name="connsiteY0" fmla="*/ 19617 h 38974"/>
                <a:gd name="connsiteX1" fmla="*/ 19866 w 38974"/>
                <a:gd name="connsiteY1" fmla="*/ 39105 h 38974"/>
                <a:gd name="connsiteX2" fmla="*/ 379 w 38974"/>
                <a:gd name="connsiteY2" fmla="*/ 19617 h 38974"/>
                <a:gd name="connsiteX3" fmla="*/ 19866 w 38974"/>
                <a:gd name="connsiteY3" fmla="*/ 130 h 38974"/>
                <a:gd name="connsiteX4" fmla="*/ 39354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7"/>
                  </a:moveTo>
                  <a:cubicBezTo>
                    <a:pt x="39354" y="30380"/>
                    <a:pt x="30629" y="39105"/>
                    <a:pt x="19866" y="39105"/>
                  </a:cubicBezTo>
                  <a:cubicBezTo>
                    <a:pt x="9104" y="39105"/>
                    <a:pt x="379" y="30380"/>
                    <a:pt x="379" y="19617"/>
                  </a:cubicBezTo>
                  <a:cubicBezTo>
                    <a:pt x="379" y="8855"/>
                    <a:pt x="9104" y="130"/>
                    <a:pt x="19866" y="130"/>
                  </a:cubicBezTo>
                  <a:cubicBezTo>
                    <a:pt x="30629" y="130"/>
                    <a:pt x="39354" y="8855"/>
                    <a:pt x="39354" y="1961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423">
              <a:extLst>
                <a:ext uri="{FF2B5EF4-FFF2-40B4-BE49-F238E27FC236}">
                  <a16:creationId xmlns:a16="http://schemas.microsoft.com/office/drawing/2014/main" id="{65E8E3E3-D5B9-0932-D292-6A564E544FDC}"/>
                </a:ext>
              </a:extLst>
            </p:cNvPr>
            <p:cNvSpPr/>
            <p:nvPr/>
          </p:nvSpPr>
          <p:spPr>
            <a:xfrm>
              <a:off x="4656525" y="2315306"/>
              <a:ext cx="35460" cy="35460"/>
            </a:xfrm>
            <a:custGeom>
              <a:avLst/>
              <a:gdLst>
                <a:gd name="connsiteX0" fmla="*/ 39400 w 38974"/>
                <a:gd name="connsiteY0" fmla="*/ 19625 h 38974"/>
                <a:gd name="connsiteX1" fmla="*/ 19913 w 38974"/>
                <a:gd name="connsiteY1" fmla="*/ 39113 h 38974"/>
                <a:gd name="connsiteX2" fmla="*/ 425 w 38974"/>
                <a:gd name="connsiteY2" fmla="*/ 19625 h 38974"/>
                <a:gd name="connsiteX3" fmla="*/ 19913 w 38974"/>
                <a:gd name="connsiteY3" fmla="*/ 138 h 38974"/>
                <a:gd name="connsiteX4" fmla="*/ 39400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5"/>
                  </a:moveTo>
                  <a:cubicBezTo>
                    <a:pt x="39400" y="30388"/>
                    <a:pt x="30675" y="39113"/>
                    <a:pt x="19913" y="39113"/>
                  </a:cubicBezTo>
                  <a:cubicBezTo>
                    <a:pt x="9150" y="39113"/>
                    <a:pt x="425" y="30388"/>
                    <a:pt x="425" y="19625"/>
                  </a:cubicBezTo>
                  <a:cubicBezTo>
                    <a:pt x="425" y="8863"/>
                    <a:pt x="9150" y="138"/>
                    <a:pt x="19913" y="138"/>
                  </a:cubicBezTo>
                  <a:cubicBezTo>
                    <a:pt x="30675" y="138"/>
                    <a:pt x="39400" y="8863"/>
                    <a:pt x="39400" y="1962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424">
              <a:extLst>
                <a:ext uri="{FF2B5EF4-FFF2-40B4-BE49-F238E27FC236}">
                  <a16:creationId xmlns:a16="http://schemas.microsoft.com/office/drawing/2014/main" id="{568BB535-A698-2EF8-D940-23208E9C3B99}"/>
                </a:ext>
              </a:extLst>
            </p:cNvPr>
            <p:cNvSpPr/>
            <p:nvPr/>
          </p:nvSpPr>
          <p:spPr>
            <a:xfrm>
              <a:off x="4656525" y="2297994"/>
              <a:ext cx="35460" cy="35460"/>
            </a:xfrm>
            <a:custGeom>
              <a:avLst/>
              <a:gdLst>
                <a:gd name="connsiteX0" fmla="*/ 39400 w 38974"/>
                <a:gd name="connsiteY0" fmla="*/ 19623 h 38974"/>
                <a:gd name="connsiteX1" fmla="*/ 19913 w 38974"/>
                <a:gd name="connsiteY1" fmla="*/ 39111 h 38974"/>
                <a:gd name="connsiteX2" fmla="*/ 425 w 38974"/>
                <a:gd name="connsiteY2" fmla="*/ 19623 h 38974"/>
                <a:gd name="connsiteX3" fmla="*/ 19913 w 38974"/>
                <a:gd name="connsiteY3" fmla="*/ 136 h 38974"/>
                <a:gd name="connsiteX4" fmla="*/ 39400 w 38974"/>
                <a:gd name="connsiteY4" fmla="*/ 1962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3"/>
                  </a:moveTo>
                  <a:cubicBezTo>
                    <a:pt x="39400" y="30386"/>
                    <a:pt x="30675" y="39111"/>
                    <a:pt x="19913" y="39111"/>
                  </a:cubicBezTo>
                  <a:cubicBezTo>
                    <a:pt x="9150" y="39111"/>
                    <a:pt x="425" y="30386"/>
                    <a:pt x="425" y="19623"/>
                  </a:cubicBezTo>
                  <a:cubicBezTo>
                    <a:pt x="425" y="8861"/>
                    <a:pt x="9150" y="136"/>
                    <a:pt x="19913" y="136"/>
                  </a:cubicBezTo>
                  <a:cubicBezTo>
                    <a:pt x="30675" y="136"/>
                    <a:pt x="39400" y="8861"/>
                    <a:pt x="39400" y="1962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425">
              <a:extLst>
                <a:ext uri="{FF2B5EF4-FFF2-40B4-BE49-F238E27FC236}">
                  <a16:creationId xmlns:a16="http://schemas.microsoft.com/office/drawing/2014/main" id="{39C17988-F5A6-A5AB-6A17-F5AFBB5D0EB4}"/>
                </a:ext>
              </a:extLst>
            </p:cNvPr>
            <p:cNvSpPr/>
            <p:nvPr/>
          </p:nvSpPr>
          <p:spPr>
            <a:xfrm>
              <a:off x="4656525" y="2298594"/>
              <a:ext cx="35460" cy="35460"/>
            </a:xfrm>
            <a:custGeom>
              <a:avLst/>
              <a:gdLst>
                <a:gd name="connsiteX0" fmla="*/ 39400 w 38974"/>
                <a:gd name="connsiteY0" fmla="*/ 19623 h 38974"/>
                <a:gd name="connsiteX1" fmla="*/ 19913 w 38974"/>
                <a:gd name="connsiteY1" fmla="*/ 39111 h 38974"/>
                <a:gd name="connsiteX2" fmla="*/ 425 w 38974"/>
                <a:gd name="connsiteY2" fmla="*/ 19623 h 38974"/>
                <a:gd name="connsiteX3" fmla="*/ 19913 w 38974"/>
                <a:gd name="connsiteY3" fmla="*/ 136 h 38974"/>
                <a:gd name="connsiteX4" fmla="*/ 39400 w 38974"/>
                <a:gd name="connsiteY4" fmla="*/ 1962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3"/>
                  </a:moveTo>
                  <a:cubicBezTo>
                    <a:pt x="39400" y="30386"/>
                    <a:pt x="30675" y="39111"/>
                    <a:pt x="19913" y="39111"/>
                  </a:cubicBezTo>
                  <a:cubicBezTo>
                    <a:pt x="9150" y="39111"/>
                    <a:pt x="425" y="30386"/>
                    <a:pt x="425" y="19623"/>
                  </a:cubicBezTo>
                  <a:cubicBezTo>
                    <a:pt x="425" y="8861"/>
                    <a:pt x="9150" y="136"/>
                    <a:pt x="19913" y="136"/>
                  </a:cubicBezTo>
                  <a:cubicBezTo>
                    <a:pt x="30675" y="136"/>
                    <a:pt x="39400" y="8861"/>
                    <a:pt x="39400" y="1962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426">
              <a:extLst>
                <a:ext uri="{FF2B5EF4-FFF2-40B4-BE49-F238E27FC236}">
                  <a16:creationId xmlns:a16="http://schemas.microsoft.com/office/drawing/2014/main" id="{32CF2B3C-A0FB-EF2E-0EA8-A8D4973557AC}"/>
                </a:ext>
              </a:extLst>
            </p:cNvPr>
            <p:cNvSpPr/>
            <p:nvPr/>
          </p:nvSpPr>
          <p:spPr>
            <a:xfrm>
              <a:off x="4656525" y="2290777"/>
              <a:ext cx="35460" cy="35460"/>
            </a:xfrm>
            <a:custGeom>
              <a:avLst/>
              <a:gdLst>
                <a:gd name="connsiteX0" fmla="*/ 39400 w 38974"/>
                <a:gd name="connsiteY0" fmla="*/ 19622 h 38974"/>
                <a:gd name="connsiteX1" fmla="*/ 19913 w 38974"/>
                <a:gd name="connsiteY1" fmla="*/ 39110 h 38974"/>
                <a:gd name="connsiteX2" fmla="*/ 425 w 38974"/>
                <a:gd name="connsiteY2" fmla="*/ 19622 h 38974"/>
                <a:gd name="connsiteX3" fmla="*/ 19913 w 38974"/>
                <a:gd name="connsiteY3" fmla="*/ 135 h 38974"/>
                <a:gd name="connsiteX4" fmla="*/ 39400 w 38974"/>
                <a:gd name="connsiteY4" fmla="*/ 1962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2"/>
                  </a:moveTo>
                  <a:cubicBezTo>
                    <a:pt x="39400" y="30385"/>
                    <a:pt x="30675" y="39110"/>
                    <a:pt x="19913" y="39110"/>
                  </a:cubicBezTo>
                  <a:cubicBezTo>
                    <a:pt x="9150" y="39110"/>
                    <a:pt x="425" y="30385"/>
                    <a:pt x="425" y="19622"/>
                  </a:cubicBezTo>
                  <a:cubicBezTo>
                    <a:pt x="425" y="8860"/>
                    <a:pt x="9150" y="135"/>
                    <a:pt x="19913" y="135"/>
                  </a:cubicBezTo>
                  <a:cubicBezTo>
                    <a:pt x="30675" y="135"/>
                    <a:pt x="39400" y="8860"/>
                    <a:pt x="39400" y="1962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427">
              <a:extLst>
                <a:ext uri="{FF2B5EF4-FFF2-40B4-BE49-F238E27FC236}">
                  <a16:creationId xmlns:a16="http://schemas.microsoft.com/office/drawing/2014/main" id="{F9183D73-634B-20E4-0896-B0ED3A71C7CD}"/>
                </a:ext>
              </a:extLst>
            </p:cNvPr>
            <p:cNvSpPr/>
            <p:nvPr/>
          </p:nvSpPr>
          <p:spPr>
            <a:xfrm>
              <a:off x="4656525" y="2307398"/>
              <a:ext cx="35460" cy="35460"/>
            </a:xfrm>
            <a:custGeom>
              <a:avLst/>
              <a:gdLst>
                <a:gd name="connsiteX0" fmla="*/ 39400 w 38974"/>
                <a:gd name="connsiteY0" fmla="*/ 19624 h 38974"/>
                <a:gd name="connsiteX1" fmla="*/ 19913 w 38974"/>
                <a:gd name="connsiteY1" fmla="*/ 39112 h 38974"/>
                <a:gd name="connsiteX2" fmla="*/ 425 w 38974"/>
                <a:gd name="connsiteY2" fmla="*/ 19624 h 38974"/>
                <a:gd name="connsiteX3" fmla="*/ 19913 w 38974"/>
                <a:gd name="connsiteY3" fmla="*/ 137 h 38974"/>
                <a:gd name="connsiteX4" fmla="*/ 39400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4"/>
                  </a:moveTo>
                  <a:cubicBezTo>
                    <a:pt x="39400" y="30387"/>
                    <a:pt x="30675" y="39112"/>
                    <a:pt x="19913" y="39112"/>
                  </a:cubicBezTo>
                  <a:cubicBezTo>
                    <a:pt x="9150" y="39112"/>
                    <a:pt x="425" y="30387"/>
                    <a:pt x="425" y="19624"/>
                  </a:cubicBezTo>
                  <a:cubicBezTo>
                    <a:pt x="425" y="8862"/>
                    <a:pt x="9150" y="137"/>
                    <a:pt x="19913" y="137"/>
                  </a:cubicBezTo>
                  <a:cubicBezTo>
                    <a:pt x="30675" y="137"/>
                    <a:pt x="39400" y="8862"/>
                    <a:pt x="39400" y="1962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428">
              <a:extLst>
                <a:ext uri="{FF2B5EF4-FFF2-40B4-BE49-F238E27FC236}">
                  <a16:creationId xmlns:a16="http://schemas.microsoft.com/office/drawing/2014/main" id="{664A68D5-5A21-2B51-6004-B5EA7CD6B5B4}"/>
                </a:ext>
              </a:extLst>
            </p:cNvPr>
            <p:cNvSpPr/>
            <p:nvPr/>
          </p:nvSpPr>
          <p:spPr>
            <a:xfrm>
              <a:off x="4656525" y="2327789"/>
              <a:ext cx="35460" cy="35460"/>
            </a:xfrm>
            <a:custGeom>
              <a:avLst/>
              <a:gdLst>
                <a:gd name="connsiteX0" fmla="*/ 39400 w 38974"/>
                <a:gd name="connsiteY0" fmla="*/ 19627 h 38974"/>
                <a:gd name="connsiteX1" fmla="*/ 19913 w 38974"/>
                <a:gd name="connsiteY1" fmla="*/ 39115 h 38974"/>
                <a:gd name="connsiteX2" fmla="*/ 425 w 38974"/>
                <a:gd name="connsiteY2" fmla="*/ 19627 h 38974"/>
                <a:gd name="connsiteX3" fmla="*/ 19913 w 38974"/>
                <a:gd name="connsiteY3" fmla="*/ 140 h 38974"/>
                <a:gd name="connsiteX4" fmla="*/ 39400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7"/>
                  </a:moveTo>
                  <a:cubicBezTo>
                    <a:pt x="39400" y="30390"/>
                    <a:pt x="30675" y="39115"/>
                    <a:pt x="19913" y="39115"/>
                  </a:cubicBezTo>
                  <a:cubicBezTo>
                    <a:pt x="9150" y="39115"/>
                    <a:pt x="425" y="30390"/>
                    <a:pt x="425" y="19627"/>
                  </a:cubicBezTo>
                  <a:cubicBezTo>
                    <a:pt x="425" y="8864"/>
                    <a:pt x="9150" y="140"/>
                    <a:pt x="19913" y="140"/>
                  </a:cubicBezTo>
                  <a:cubicBezTo>
                    <a:pt x="30675" y="140"/>
                    <a:pt x="39400" y="8864"/>
                    <a:pt x="39400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429">
              <a:extLst>
                <a:ext uri="{FF2B5EF4-FFF2-40B4-BE49-F238E27FC236}">
                  <a16:creationId xmlns:a16="http://schemas.microsoft.com/office/drawing/2014/main" id="{899282AB-29B8-0020-A194-1EE0A02D31AB}"/>
                </a:ext>
              </a:extLst>
            </p:cNvPr>
            <p:cNvSpPr/>
            <p:nvPr/>
          </p:nvSpPr>
          <p:spPr>
            <a:xfrm>
              <a:off x="4656525" y="2295981"/>
              <a:ext cx="35460" cy="35460"/>
            </a:xfrm>
            <a:custGeom>
              <a:avLst/>
              <a:gdLst>
                <a:gd name="connsiteX0" fmla="*/ 39400 w 38974"/>
                <a:gd name="connsiteY0" fmla="*/ 19623 h 38974"/>
                <a:gd name="connsiteX1" fmla="*/ 19913 w 38974"/>
                <a:gd name="connsiteY1" fmla="*/ 39110 h 38974"/>
                <a:gd name="connsiteX2" fmla="*/ 425 w 38974"/>
                <a:gd name="connsiteY2" fmla="*/ 19623 h 38974"/>
                <a:gd name="connsiteX3" fmla="*/ 19913 w 38974"/>
                <a:gd name="connsiteY3" fmla="*/ 135 h 38974"/>
                <a:gd name="connsiteX4" fmla="*/ 39400 w 38974"/>
                <a:gd name="connsiteY4" fmla="*/ 1962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3"/>
                  </a:moveTo>
                  <a:cubicBezTo>
                    <a:pt x="39400" y="30386"/>
                    <a:pt x="30675" y="39110"/>
                    <a:pt x="19913" y="39110"/>
                  </a:cubicBezTo>
                  <a:cubicBezTo>
                    <a:pt x="9150" y="39110"/>
                    <a:pt x="425" y="30386"/>
                    <a:pt x="425" y="19623"/>
                  </a:cubicBezTo>
                  <a:cubicBezTo>
                    <a:pt x="425" y="8860"/>
                    <a:pt x="9150" y="135"/>
                    <a:pt x="19913" y="135"/>
                  </a:cubicBezTo>
                  <a:cubicBezTo>
                    <a:pt x="30675" y="135"/>
                    <a:pt x="39400" y="8860"/>
                    <a:pt x="39400" y="1962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430">
              <a:extLst>
                <a:ext uri="{FF2B5EF4-FFF2-40B4-BE49-F238E27FC236}">
                  <a16:creationId xmlns:a16="http://schemas.microsoft.com/office/drawing/2014/main" id="{6B0199F5-CFD5-4240-E1F1-A79067F758B9}"/>
                </a:ext>
              </a:extLst>
            </p:cNvPr>
            <p:cNvSpPr/>
            <p:nvPr/>
          </p:nvSpPr>
          <p:spPr>
            <a:xfrm>
              <a:off x="4656525" y="2306006"/>
              <a:ext cx="35460" cy="35460"/>
            </a:xfrm>
            <a:custGeom>
              <a:avLst/>
              <a:gdLst>
                <a:gd name="connsiteX0" fmla="*/ 39400 w 38974"/>
                <a:gd name="connsiteY0" fmla="*/ 19624 h 38974"/>
                <a:gd name="connsiteX1" fmla="*/ 19913 w 38974"/>
                <a:gd name="connsiteY1" fmla="*/ 39112 h 38974"/>
                <a:gd name="connsiteX2" fmla="*/ 425 w 38974"/>
                <a:gd name="connsiteY2" fmla="*/ 19624 h 38974"/>
                <a:gd name="connsiteX3" fmla="*/ 19913 w 38974"/>
                <a:gd name="connsiteY3" fmla="*/ 137 h 38974"/>
                <a:gd name="connsiteX4" fmla="*/ 39400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4"/>
                  </a:moveTo>
                  <a:cubicBezTo>
                    <a:pt x="39400" y="30387"/>
                    <a:pt x="30675" y="39112"/>
                    <a:pt x="19913" y="39112"/>
                  </a:cubicBezTo>
                  <a:cubicBezTo>
                    <a:pt x="9150" y="39112"/>
                    <a:pt x="425" y="30387"/>
                    <a:pt x="425" y="19624"/>
                  </a:cubicBezTo>
                  <a:cubicBezTo>
                    <a:pt x="425" y="8862"/>
                    <a:pt x="9150" y="137"/>
                    <a:pt x="19913" y="137"/>
                  </a:cubicBezTo>
                  <a:cubicBezTo>
                    <a:pt x="30675" y="137"/>
                    <a:pt x="39400" y="8862"/>
                    <a:pt x="39400" y="1962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431">
              <a:extLst>
                <a:ext uri="{FF2B5EF4-FFF2-40B4-BE49-F238E27FC236}">
                  <a16:creationId xmlns:a16="http://schemas.microsoft.com/office/drawing/2014/main" id="{CEC85595-903B-BF31-5C8B-F6C9733C2EDB}"/>
                </a:ext>
              </a:extLst>
            </p:cNvPr>
            <p:cNvSpPr/>
            <p:nvPr/>
          </p:nvSpPr>
          <p:spPr>
            <a:xfrm>
              <a:off x="4656525" y="2312848"/>
              <a:ext cx="35460" cy="35460"/>
            </a:xfrm>
            <a:custGeom>
              <a:avLst/>
              <a:gdLst>
                <a:gd name="connsiteX0" fmla="*/ 39400 w 38974"/>
                <a:gd name="connsiteY0" fmla="*/ 19625 h 38974"/>
                <a:gd name="connsiteX1" fmla="*/ 19913 w 38974"/>
                <a:gd name="connsiteY1" fmla="*/ 39113 h 38974"/>
                <a:gd name="connsiteX2" fmla="*/ 425 w 38974"/>
                <a:gd name="connsiteY2" fmla="*/ 19625 h 38974"/>
                <a:gd name="connsiteX3" fmla="*/ 19913 w 38974"/>
                <a:gd name="connsiteY3" fmla="*/ 138 h 38974"/>
                <a:gd name="connsiteX4" fmla="*/ 39400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5"/>
                  </a:moveTo>
                  <a:cubicBezTo>
                    <a:pt x="39400" y="30388"/>
                    <a:pt x="30675" y="39113"/>
                    <a:pt x="19913" y="39113"/>
                  </a:cubicBezTo>
                  <a:cubicBezTo>
                    <a:pt x="9150" y="39113"/>
                    <a:pt x="425" y="30388"/>
                    <a:pt x="425" y="19625"/>
                  </a:cubicBezTo>
                  <a:cubicBezTo>
                    <a:pt x="425" y="8863"/>
                    <a:pt x="9150" y="138"/>
                    <a:pt x="19913" y="138"/>
                  </a:cubicBezTo>
                  <a:cubicBezTo>
                    <a:pt x="30675" y="138"/>
                    <a:pt x="39400" y="8863"/>
                    <a:pt x="39400" y="1962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432">
              <a:extLst>
                <a:ext uri="{FF2B5EF4-FFF2-40B4-BE49-F238E27FC236}">
                  <a16:creationId xmlns:a16="http://schemas.microsoft.com/office/drawing/2014/main" id="{92E48544-D04F-3F45-D4A2-6D927797677E}"/>
                </a:ext>
              </a:extLst>
            </p:cNvPr>
            <p:cNvSpPr/>
            <p:nvPr/>
          </p:nvSpPr>
          <p:spPr>
            <a:xfrm>
              <a:off x="4656525" y="2289976"/>
              <a:ext cx="35460" cy="35460"/>
            </a:xfrm>
            <a:custGeom>
              <a:avLst/>
              <a:gdLst>
                <a:gd name="connsiteX0" fmla="*/ 39400 w 38974"/>
                <a:gd name="connsiteY0" fmla="*/ 19622 h 38974"/>
                <a:gd name="connsiteX1" fmla="*/ 19913 w 38974"/>
                <a:gd name="connsiteY1" fmla="*/ 39110 h 38974"/>
                <a:gd name="connsiteX2" fmla="*/ 425 w 38974"/>
                <a:gd name="connsiteY2" fmla="*/ 19622 h 38974"/>
                <a:gd name="connsiteX3" fmla="*/ 19913 w 38974"/>
                <a:gd name="connsiteY3" fmla="*/ 135 h 38974"/>
                <a:gd name="connsiteX4" fmla="*/ 39400 w 38974"/>
                <a:gd name="connsiteY4" fmla="*/ 1962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2"/>
                  </a:moveTo>
                  <a:cubicBezTo>
                    <a:pt x="39400" y="30385"/>
                    <a:pt x="30675" y="39110"/>
                    <a:pt x="19913" y="39110"/>
                  </a:cubicBezTo>
                  <a:cubicBezTo>
                    <a:pt x="9150" y="39110"/>
                    <a:pt x="425" y="30385"/>
                    <a:pt x="425" y="19622"/>
                  </a:cubicBezTo>
                  <a:cubicBezTo>
                    <a:pt x="425" y="8859"/>
                    <a:pt x="9150" y="135"/>
                    <a:pt x="19913" y="135"/>
                  </a:cubicBezTo>
                  <a:cubicBezTo>
                    <a:pt x="30675" y="135"/>
                    <a:pt x="39400" y="8859"/>
                    <a:pt x="39400" y="1962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433">
              <a:extLst>
                <a:ext uri="{FF2B5EF4-FFF2-40B4-BE49-F238E27FC236}">
                  <a16:creationId xmlns:a16="http://schemas.microsoft.com/office/drawing/2014/main" id="{93C0D295-E90C-30CE-C478-BE8E4734CA89}"/>
                </a:ext>
              </a:extLst>
            </p:cNvPr>
            <p:cNvSpPr/>
            <p:nvPr/>
          </p:nvSpPr>
          <p:spPr>
            <a:xfrm>
              <a:off x="5003057" y="2342481"/>
              <a:ext cx="35460" cy="35460"/>
            </a:xfrm>
            <a:custGeom>
              <a:avLst/>
              <a:gdLst>
                <a:gd name="connsiteX0" fmla="*/ 39446 w 38974"/>
                <a:gd name="connsiteY0" fmla="*/ 19629 h 38974"/>
                <a:gd name="connsiteX1" fmla="*/ 19959 w 38974"/>
                <a:gd name="connsiteY1" fmla="*/ 39117 h 38974"/>
                <a:gd name="connsiteX2" fmla="*/ 471 w 38974"/>
                <a:gd name="connsiteY2" fmla="*/ 19629 h 38974"/>
                <a:gd name="connsiteX3" fmla="*/ 19959 w 38974"/>
                <a:gd name="connsiteY3" fmla="*/ 142 h 38974"/>
                <a:gd name="connsiteX4" fmla="*/ 39446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9"/>
                  </a:moveTo>
                  <a:cubicBezTo>
                    <a:pt x="39446" y="30392"/>
                    <a:pt x="30721" y="39117"/>
                    <a:pt x="19959" y="39117"/>
                  </a:cubicBezTo>
                  <a:cubicBezTo>
                    <a:pt x="9196" y="39117"/>
                    <a:pt x="471" y="30392"/>
                    <a:pt x="471" y="19629"/>
                  </a:cubicBezTo>
                  <a:cubicBezTo>
                    <a:pt x="471" y="8866"/>
                    <a:pt x="9196" y="142"/>
                    <a:pt x="19959" y="142"/>
                  </a:cubicBezTo>
                  <a:cubicBezTo>
                    <a:pt x="30721" y="142"/>
                    <a:pt x="39446" y="8866"/>
                    <a:pt x="39446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434">
              <a:extLst>
                <a:ext uri="{FF2B5EF4-FFF2-40B4-BE49-F238E27FC236}">
                  <a16:creationId xmlns:a16="http://schemas.microsoft.com/office/drawing/2014/main" id="{A6F4A319-D0FA-E636-0066-DEF929A1B7E0}"/>
                </a:ext>
              </a:extLst>
            </p:cNvPr>
            <p:cNvSpPr/>
            <p:nvPr/>
          </p:nvSpPr>
          <p:spPr>
            <a:xfrm>
              <a:off x="5003057" y="2327867"/>
              <a:ext cx="35460" cy="35460"/>
            </a:xfrm>
            <a:custGeom>
              <a:avLst/>
              <a:gdLst>
                <a:gd name="connsiteX0" fmla="*/ 39446 w 38974"/>
                <a:gd name="connsiteY0" fmla="*/ 19627 h 38974"/>
                <a:gd name="connsiteX1" fmla="*/ 19959 w 38974"/>
                <a:gd name="connsiteY1" fmla="*/ 39115 h 38974"/>
                <a:gd name="connsiteX2" fmla="*/ 471 w 38974"/>
                <a:gd name="connsiteY2" fmla="*/ 19627 h 38974"/>
                <a:gd name="connsiteX3" fmla="*/ 19959 w 38974"/>
                <a:gd name="connsiteY3" fmla="*/ 140 h 38974"/>
                <a:gd name="connsiteX4" fmla="*/ 39446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7"/>
                  </a:moveTo>
                  <a:cubicBezTo>
                    <a:pt x="39446" y="30390"/>
                    <a:pt x="30721" y="39115"/>
                    <a:pt x="19959" y="39115"/>
                  </a:cubicBezTo>
                  <a:cubicBezTo>
                    <a:pt x="9196" y="39115"/>
                    <a:pt x="471" y="30390"/>
                    <a:pt x="471" y="19627"/>
                  </a:cubicBezTo>
                  <a:cubicBezTo>
                    <a:pt x="471" y="8865"/>
                    <a:pt x="9196" y="140"/>
                    <a:pt x="19959" y="140"/>
                  </a:cubicBezTo>
                  <a:cubicBezTo>
                    <a:pt x="30721" y="140"/>
                    <a:pt x="39446" y="8865"/>
                    <a:pt x="39446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435">
              <a:extLst>
                <a:ext uri="{FF2B5EF4-FFF2-40B4-BE49-F238E27FC236}">
                  <a16:creationId xmlns:a16="http://schemas.microsoft.com/office/drawing/2014/main" id="{7D490BBC-35A8-AD60-7224-DC96E801771D}"/>
                </a:ext>
              </a:extLst>
            </p:cNvPr>
            <p:cNvSpPr/>
            <p:nvPr/>
          </p:nvSpPr>
          <p:spPr>
            <a:xfrm>
              <a:off x="5003057" y="2338951"/>
              <a:ext cx="35460" cy="35460"/>
            </a:xfrm>
            <a:custGeom>
              <a:avLst/>
              <a:gdLst>
                <a:gd name="connsiteX0" fmla="*/ 39446 w 38974"/>
                <a:gd name="connsiteY0" fmla="*/ 19629 h 38974"/>
                <a:gd name="connsiteX1" fmla="*/ 19959 w 38974"/>
                <a:gd name="connsiteY1" fmla="*/ 39116 h 38974"/>
                <a:gd name="connsiteX2" fmla="*/ 471 w 38974"/>
                <a:gd name="connsiteY2" fmla="*/ 19629 h 38974"/>
                <a:gd name="connsiteX3" fmla="*/ 19959 w 38974"/>
                <a:gd name="connsiteY3" fmla="*/ 141 h 38974"/>
                <a:gd name="connsiteX4" fmla="*/ 39446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9"/>
                  </a:moveTo>
                  <a:cubicBezTo>
                    <a:pt x="39446" y="30391"/>
                    <a:pt x="30721" y="39116"/>
                    <a:pt x="19959" y="39116"/>
                  </a:cubicBezTo>
                  <a:cubicBezTo>
                    <a:pt x="9196" y="39116"/>
                    <a:pt x="471" y="30391"/>
                    <a:pt x="471" y="19629"/>
                  </a:cubicBezTo>
                  <a:cubicBezTo>
                    <a:pt x="471" y="8866"/>
                    <a:pt x="9196" y="141"/>
                    <a:pt x="19959" y="141"/>
                  </a:cubicBezTo>
                  <a:cubicBezTo>
                    <a:pt x="30721" y="141"/>
                    <a:pt x="39446" y="8866"/>
                    <a:pt x="39446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436">
              <a:extLst>
                <a:ext uri="{FF2B5EF4-FFF2-40B4-BE49-F238E27FC236}">
                  <a16:creationId xmlns:a16="http://schemas.microsoft.com/office/drawing/2014/main" id="{E8C384B5-1F98-68F6-C63C-F0A445F4BDD5}"/>
                </a:ext>
              </a:extLst>
            </p:cNvPr>
            <p:cNvSpPr/>
            <p:nvPr/>
          </p:nvSpPr>
          <p:spPr>
            <a:xfrm>
              <a:off x="5003057" y="2343007"/>
              <a:ext cx="35460" cy="35460"/>
            </a:xfrm>
            <a:custGeom>
              <a:avLst/>
              <a:gdLst>
                <a:gd name="connsiteX0" fmla="*/ 39446 w 38974"/>
                <a:gd name="connsiteY0" fmla="*/ 19629 h 38974"/>
                <a:gd name="connsiteX1" fmla="*/ 19959 w 38974"/>
                <a:gd name="connsiteY1" fmla="*/ 39117 h 38974"/>
                <a:gd name="connsiteX2" fmla="*/ 471 w 38974"/>
                <a:gd name="connsiteY2" fmla="*/ 19629 h 38974"/>
                <a:gd name="connsiteX3" fmla="*/ 19959 w 38974"/>
                <a:gd name="connsiteY3" fmla="*/ 142 h 38974"/>
                <a:gd name="connsiteX4" fmla="*/ 39446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9"/>
                  </a:moveTo>
                  <a:cubicBezTo>
                    <a:pt x="39446" y="30392"/>
                    <a:pt x="30721" y="39117"/>
                    <a:pt x="19959" y="39117"/>
                  </a:cubicBezTo>
                  <a:cubicBezTo>
                    <a:pt x="9196" y="39117"/>
                    <a:pt x="471" y="30392"/>
                    <a:pt x="471" y="19629"/>
                  </a:cubicBezTo>
                  <a:cubicBezTo>
                    <a:pt x="471" y="8867"/>
                    <a:pt x="9196" y="142"/>
                    <a:pt x="19959" y="142"/>
                  </a:cubicBezTo>
                  <a:cubicBezTo>
                    <a:pt x="30721" y="142"/>
                    <a:pt x="39446" y="8867"/>
                    <a:pt x="39446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437">
              <a:extLst>
                <a:ext uri="{FF2B5EF4-FFF2-40B4-BE49-F238E27FC236}">
                  <a16:creationId xmlns:a16="http://schemas.microsoft.com/office/drawing/2014/main" id="{D022B1A1-A446-669D-A450-B5E239C459D8}"/>
                </a:ext>
              </a:extLst>
            </p:cNvPr>
            <p:cNvSpPr/>
            <p:nvPr/>
          </p:nvSpPr>
          <p:spPr>
            <a:xfrm>
              <a:off x="5003057" y="2339580"/>
              <a:ext cx="35460" cy="35460"/>
            </a:xfrm>
            <a:custGeom>
              <a:avLst/>
              <a:gdLst>
                <a:gd name="connsiteX0" fmla="*/ 39446 w 38974"/>
                <a:gd name="connsiteY0" fmla="*/ 19629 h 38974"/>
                <a:gd name="connsiteX1" fmla="*/ 19959 w 38974"/>
                <a:gd name="connsiteY1" fmla="*/ 39116 h 38974"/>
                <a:gd name="connsiteX2" fmla="*/ 471 w 38974"/>
                <a:gd name="connsiteY2" fmla="*/ 19629 h 38974"/>
                <a:gd name="connsiteX3" fmla="*/ 19959 w 38974"/>
                <a:gd name="connsiteY3" fmla="*/ 141 h 38974"/>
                <a:gd name="connsiteX4" fmla="*/ 39446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9"/>
                  </a:moveTo>
                  <a:cubicBezTo>
                    <a:pt x="39446" y="30391"/>
                    <a:pt x="30721" y="39116"/>
                    <a:pt x="19959" y="39116"/>
                  </a:cubicBezTo>
                  <a:cubicBezTo>
                    <a:pt x="9196" y="39116"/>
                    <a:pt x="471" y="30391"/>
                    <a:pt x="471" y="19629"/>
                  </a:cubicBezTo>
                  <a:cubicBezTo>
                    <a:pt x="471" y="8866"/>
                    <a:pt x="9196" y="141"/>
                    <a:pt x="19959" y="141"/>
                  </a:cubicBezTo>
                  <a:cubicBezTo>
                    <a:pt x="30721" y="141"/>
                    <a:pt x="39446" y="8866"/>
                    <a:pt x="39446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438">
              <a:extLst>
                <a:ext uri="{FF2B5EF4-FFF2-40B4-BE49-F238E27FC236}">
                  <a16:creationId xmlns:a16="http://schemas.microsoft.com/office/drawing/2014/main" id="{6D70049A-E0DD-04D1-9277-B3BB07027915}"/>
                </a:ext>
              </a:extLst>
            </p:cNvPr>
            <p:cNvSpPr/>
            <p:nvPr/>
          </p:nvSpPr>
          <p:spPr>
            <a:xfrm>
              <a:off x="5003057" y="2334599"/>
              <a:ext cx="35460" cy="35460"/>
            </a:xfrm>
            <a:custGeom>
              <a:avLst/>
              <a:gdLst>
                <a:gd name="connsiteX0" fmla="*/ 39446 w 38974"/>
                <a:gd name="connsiteY0" fmla="*/ 19628 h 38974"/>
                <a:gd name="connsiteX1" fmla="*/ 19959 w 38974"/>
                <a:gd name="connsiteY1" fmla="*/ 39116 h 38974"/>
                <a:gd name="connsiteX2" fmla="*/ 471 w 38974"/>
                <a:gd name="connsiteY2" fmla="*/ 19628 h 38974"/>
                <a:gd name="connsiteX3" fmla="*/ 19959 w 38974"/>
                <a:gd name="connsiteY3" fmla="*/ 141 h 38974"/>
                <a:gd name="connsiteX4" fmla="*/ 39446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8"/>
                  </a:moveTo>
                  <a:cubicBezTo>
                    <a:pt x="39446" y="30391"/>
                    <a:pt x="30721" y="39116"/>
                    <a:pt x="19959" y="39116"/>
                  </a:cubicBezTo>
                  <a:cubicBezTo>
                    <a:pt x="9196" y="39116"/>
                    <a:pt x="471" y="30391"/>
                    <a:pt x="471" y="19628"/>
                  </a:cubicBezTo>
                  <a:cubicBezTo>
                    <a:pt x="471" y="8865"/>
                    <a:pt x="9196" y="141"/>
                    <a:pt x="19959" y="141"/>
                  </a:cubicBezTo>
                  <a:cubicBezTo>
                    <a:pt x="30721" y="141"/>
                    <a:pt x="39446" y="8865"/>
                    <a:pt x="39446" y="1962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439">
              <a:extLst>
                <a:ext uri="{FF2B5EF4-FFF2-40B4-BE49-F238E27FC236}">
                  <a16:creationId xmlns:a16="http://schemas.microsoft.com/office/drawing/2014/main" id="{8888369B-B9D0-E156-96F4-EE8C237D2923}"/>
                </a:ext>
              </a:extLst>
            </p:cNvPr>
            <p:cNvSpPr/>
            <p:nvPr/>
          </p:nvSpPr>
          <p:spPr>
            <a:xfrm>
              <a:off x="5003057" y="2339736"/>
              <a:ext cx="35460" cy="35460"/>
            </a:xfrm>
            <a:custGeom>
              <a:avLst/>
              <a:gdLst>
                <a:gd name="connsiteX0" fmla="*/ 39446 w 38974"/>
                <a:gd name="connsiteY0" fmla="*/ 19629 h 38974"/>
                <a:gd name="connsiteX1" fmla="*/ 19959 w 38974"/>
                <a:gd name="connsiteY1" fmla="*/ 39116 h 38974"/>
                <a:gd name="connsiteX2" fmla="*/ 471 w 38974"/>
                <a:gd name="connsiteY2" fmla="*/ 19629 h 38974"/>
                <a:gd name="connsiteX3" fmla="*/ 19959 w 38974"/>
                <a:gd name="connsiteY3" fmla="*/ 141 h 38974"/>
                <a:gd name="connsiteX4" fmla="*/ 39446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9"/>
                  </a:moveTo>
                  <a:cubicBezTo>
                    <a:pt x="39446" y="30391"/>
                    <a:pt x="30721" y="39116"/>
                    <a:pt x="19959" y="39116"/>
                  </a:cubicBezTo>
                  <a:cubicBezTo>
                    <a:pt x="9196" y="39116"/>
                    <a:pt x="471" y="30391"/>
                    <a:pt x="471" y="19629"/>
                  </a:cubicBezTo>
                  <a:cubicBezTo>
                    <a:pt x="471" y="8866"/>
                    <a:pt x="9196" y="141"/>
                    <a:pt x="19959" y="141"/>
                  </a:cubicBezTo>
                  <a:cubicBezTo>
                    <a:pt x="30721" y="141"/>
                    <a:pt x="39446" y="8866"/>
                    <a:pt x="39446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440">
              <a:extLst>
                <a:ext uri="{FF2B5EF4-FFF2-40B4-BE49-F238E27FC236}">
                  <a16:creationId xmlns:a16="http://schemas.microsoft.com/office/drawing/2014/main" id="{5A365524-BDBA-3F1F-97D6-C5D28EAC6AB1}"/>
                </a:ext>
              </a:extLst>
            </p:cNvPr>
            <p:cNvSpPr/>
            <p:nvPr/>
          </p:nvSpPr>
          <p:spPr>
            <a:xfrm>
              <a:off x="5003057" y="2339320"/>
              <a:ext cx="35460" cy="35460"/>
            </a:xfrm>
            <a:custGeom>
              <a:avLst/>
              <a:gdLst>
                <a:gd name="connsiteX0" fmla="*/ 39446 w 38974"/>
                <a:gd name="connsiteY0" fmla="*/ 19629 h 38974"/>
                <a:gd name="connsiteX1" fmla="*/ 19959 w 38974"/>
                <a:gd name="connsiteY1" fmla="*/ 39116 h 38974"/>
                <a:gd name="connsiteX2" fmla="*/ 471 w 38974"/>
                <a:gd name="connsiteY2" fmla="*/ 19629 h 38974"/>
                <a:gd name="connsiteX3" fmla="*/ 19959 w 38974"/>
                <a:gd name="connsiteY3" fmla="*/ 141 h 38974"/>
                <a:gd name="connsiteX4" fmla="*/ 39446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9"/>
                  </a:moveTo>
                  <a:cubicBezTo>
                    <a:pt x="39446" y="30391"/>
                    <a:pt x="30721" y="39116"/>
                    <a:pt x="19959" y="39116"/>
                  </a:cubicBezTo>
                  <a:cubicBezTo>
                    <a:pt x="9196" y="39116"/>
                    <a:pt x="471" y="30391"/>
                    <a:pt x="471" y="19629"/>
                  </a:cubicBezTo>
                  <a:cubicBezTo>
                    <a:pt x="471" y="8866"/>
                    <a:pt x="9196" y="141"/>
                    <a:pt x="19959" y="141"/>
                  </a:cubicBezTo>
                  <a:cubicBezTo>
                    <a:pt x="30721" y="141"/>
                    <a:pt x="39446" y="8866"/>
                    <a:pt x="39446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441">
              <a:extLst>
                <a:ext uri="{FF2B5EF4-FFF2-40B4-BE49-F238E27FC236}">
                  <a16:creationId xmlns:a16="http://schemas.microsoft.com/office/drawing/2014/main" id="{C24650F4-550F-D31B-8122-CD42B7DA9692}"/>
                </a:ext>
              </a:extLst>
            </p:cNvPr>
            <p:cNvSpPr/>
            <p:nvPr/>
          </p:nvSpPr>
          <p:spPr>
            <a:xfrm>
              <a:off x="5003057" y="2333742"/>
              <a:ext cx="35460" cy="35460"/>
            </a:xfrm>
            <a:custGeom>
              <a:avLst/>
              <a:gdLst>
                <a:gd name="connsiteX0" fmla="*/ 39446 w 38974"/>
                <a:gd name="connsiteY0" fmla="*/ 19628 h 38974"/>
                <a:gd name="connsiteX1" fmla="*/ 19959 w 38974"/>
                <a:gd name="connsiteY1" fmla="*/ 39115 h 38974"/>
                <a:gd name="connsiteX2" fmla="*/ 471 w 38974"/>
                <a:gd name="connsiteY2" fmla="*/ 19628 h 38974"/>
                <a:gd name="connsiteX3" fmla="*/ 19959 w 38974"/>
                <a:gd name="connsiteY3" fmla="*/ 140 h 38974"/>
                <a:gd name="connsiteX4" fmla="*/ 39446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8"/>
                  </a:moveTo>
                  <a:cubicBezTo>
                    <a:pt x="39446" y="30391"/>
                    <a:pt x="30721" y="39115"/>
                    <a:pt x="19959" y="39115"/>
                  </a:cubicBezTo>
                  <a:cubicBezTo>
                    <a:pt x="9196" y="39115"/>
                    <a:pt x="471" y="30391"/>
                    <a:pt x="471" y="19628"/>
                  </a:cubicBezTo>
                  <a:cubicBezTo>
                    <a:pt x="471" y="8865"/>
                    <a:pt x="9196" y="140"/>
                    <a:pt x="19959" y="140"/>
                  </a:cubicBezTo>
                  <a:cubicBezTo>
                    <a:pt x="30721" y="140"/>
                    <a:pt x="39446" y="8865"/>
                    <a:pt x="39446" y="1962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442">
              <a:extLst>
                <a:ext uri="{FF2B5EF4-FFF2-40B4-BE49-F238E27FC236}">
                  <a16:creationId xmlns:a16="http://schemas.microsoft.com/office/drawing/2014/main" id="{ABB7D1C5-851B-6CB4-19C6-A2F4890FAEC0}"/>
                </a:ext>
              </a:extLst>
            </p:cNvPr>
            <p:cNvSpPr/>
            <p:nvPr/>
          </p:nvSpPr>
          <p:spPr>
            <a:xfrm>
              <a:off x="5003057" y="2337259"/>
              <a:ext cx="35460" cy="35460"/>
            </a:xfrm>
            <a:custGeom>
              <a:avLst/>
              <a:gdLst>
                <a:gd name="connsiteX0" fmla="*/ 39446 w 38974"/>
                <a:gd name="connsiteY0" fmla="*/ 19628 h 38974"/>
                <a:gd name="connsiteX1" fmla="*/ 19959 w 38974"/>
                <a:gd name="connsiteY1" fmla="*/ 39116 h 38974"/>
                <a:gd name="connsiteX2" fmla="*/ 471 w 38974"/>
                <a:gd name="connsiteY2" fmla="*/ 19628 h 38974"/>
                <a:gd name="connsiteX3" fmla="*/ 19959 w 38974"/>
                <a:gd name="connsiteY3" fmla="*/ 141 h 38974"/>
                <a:gd name="connsiteX4" fmla="*/ 39446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8"/>
                  </a:moveTo>
                  <a:cubicBezTo>
                    <a:pt x="39446" y="30391"/>
                    <a:pt x="30721" y="39116"/>
                    <a:pt x="19959" y="39116"/>
                  </a:cubicBezTo>
                  <a:cubicBezTo>
                    <a:pt x="9196" y="39116"/>
                    <a:pt x="471" y="30391"/>
                    <a:pt x="471" y="19628"/>
                  </a:cubicBezTo>
                  <a:cubicBezTo>
                    <a:pt x="471" y="8866"/>
                    <a:pt x="9196" y="141"/>
                    <a:pt x="19959" y="141"/>
                  </a:cubicBezTo>
                  <a:cubicBezTo>
                    <a:pt x="30721" y="141"/>
                    <a:pt x="39446" y="8866"/>
                    <a:pt x="39446" y="1962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443">
              <a:extLst>
                <a:ext uri="{FF2B5EF4-FFF2-40B4-BE49-F238E27FC236}">
                  <a16:creationId xmlns:a16="http://schemas.microsoft.com/office/drawing/2014/main" id="{8922DD2A-7EBF-00E3-1111-A75E634BFB13}"/>
                </a:ext>
              </a:extLst>
            </p:cNvPr>
            <p:cNvSpPr/>
            <p:nvPr/>
          </p:nvSpPr>
          <p:spPr>
            <a:xfrm>
              <a:off x="5330337" y="2349285"/>
              <a:ext cx="35460" cy="35460"/>
            </a:xfrm>
            <a:custGeom>
              <a:avLst/>
              <a:gdLst>
                <a:gd name="connsiteX0" fmla="*/ 39490 w 38974"/>
                <a:gd name="connsiteY0" fmla="*/ 19630 h 38974"/>
                <a:gd name="connsiteX1" fmla="*/ 20002 w 38974"/>
                <a:gd name="connsiteY1" fmla="*/ 39118 h 38974"/>
                <a:gd name="connsiteX2" fmla="*/ 515 w 38974"/>
                <a:gd name="connsiteY2" fmla="*/ 19630 h 38974"/>
                <a:gd name="connsiteX3" fmla="*/ 20002 w 38974"/>
                <a:gd name="connsiteY3" fmla="*/ 143 h 38974"/>
                <a:gd name="connsiteX4" fmla="*/ 39490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30"/>
                  </a:moveTo>
                  <a:cubicBezTo>
                    <a:pt x="39490" y="30393"/>
                    <a:pt x="30765" y="39118"/>
                    <a:pt x="20002" y="39118"/>
                  </a:cubicBezTo>
                  <a:cubicBezTo>
                    <a:pt x="9239" y="39118"/>
                    <a:pt x="515" y="30393"/>
                    <a:pt x="515" y="19630"/>
                  </a:cubicBezTo>
                  <a:cubicBezTo>
                    <a:pt x="515" y="8867"/>
                    <a:pt x="9239" y="143"/>
                    <a:pt x="20002" y="143"/>
                  </a:cubicBezTo>
                  <a:cubicBezTo>
                    <a:pt x="30765" y="143"/>
                    <a:pt x="39490" y="8867"/>
                    <a:pt x="39490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444">
              <a:extLst>
                <a:ext uri="{FF2B5EF4-FFF2-40B4-BE49-F238E27FC236}">
                  <a16:creationId xmlns:a16="http://schemas.microsoft.com/office/drawing/2014/main" id="{C2D3A1D3-CFBA-8E7A-42DD-B176EBF3F154}"/>
                </a:ext>
              </a:extLst>
            </p:cNvPr>
            <p:cNvSpPr/>
            <p:nvPr/>
          </p:nvSpPr>
          <p:spPr>
            <a:xfrm>
              <a:off x="5330337" y="2349558"/>
              <a:ext cx="35460" cy="35460"/>
            </a:xfrm>
            <a:custGeom>
              <a:avLst/>
              <a:gdLst>
                <a:gd name="connsiteX0" fmla="*/ 39490 w 38974"/>
                <a:gd name="connsiteY0" fmla="*/ 19630 h 38974"/>
                <a:gd name="connsiteX1" fmla="*/ 20002 w 38974"/>
                <a:gd name="connsiteY1" fmla="*/ 39118 h 38974"/>
                <a:gd name="connsiteX2" fmla="*/ 515 w 38974"/>
                <a:gd name="connsiteY2" fmla="*/ 19630 h 38974"/>
                <a:gd name="connsiteX3" fmla="*/ 20002 w 38974"/>
                <a:gd name="connsiteY3" fmla="*/ 143 h 38974"/>
                <a:gd name="connsiteX4" fmla="*/ 39490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30"/>
                  </a:moveTo>
                  <a:cubicBezTo>
                    <a:pt x="39490" y="30393"/>
                    <a:pt x="30765" y="39118"/>
                    <a:pt x="20002" y="39118"/>
                  </a:cubicBezTo>
                  <a:cubicBezTo>
                    <a:pt x="9239" y="39118"/>
                    <a:pt x="515" y="30393"/>
                    <a:pt x="515" y="19630"/>
                  </a:cubicBezTo>
                  <a:cubicBezTo>
                    <a:pt x="515" y="8867"/>
                    <a:pt x="9239" y="143"/>
                    <a:pt x="20002" y="143"/>
                  </a:cubicBezTo>
                  <a:cubicBezTo>
                    <a:pt x="30765" y="143"/>
                    <a:pt x="39490" y="8867"/>
                    <a:pt x="39490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445">
              <a:extLst>
                <a:ext uri="{FF2B5EF4-FFF2-40B4-BE49-F238E27FC236}">
                  <a16:creationId xmlns:a16="http://schemas.microsoft.com/office/drawing/2014/main" id="{133BBE5B-D409-2F55-5B50-CC8445BCB967}"/>
                </a:ext>
              </a:extLst>
            </p:cNvPr>
            <p:cNvSpPr/>
            <p:nvPr/>
          </p:nvSpPr>
          <p:spPr>
            <a:xfrm>
              <a:off x="5330337" y="2347453"/>
              <a:ext cx="35460" cy="35460"/>
            </a:xfrm>
            <a:custGeom>
              <a:avLst/>
              <a:gdLst>
                <a:gd name="connsiteX0" fmla="*/ 39490 w 38974"/>
                <a:gd name="connsiteY0" fmla="*/ 19630 h 38974"/>
                <a:gd name="connsiteX1" fmla="*/ 20002 w 38974"/>
                <a:gd name="connsiteY1" fmla="*/ 39117 h 38974"/>
                <a:gd name="connsiteX2" fmla="*/ 515 w 38974"/>
                <a:gd name="connsiteY2" fmla="*/ 19630 h 38974"/>
                <a:gd name="connsiteX3" fmla="*/ 20002 w 38974"/>
                <a:gd name="connsiteY3" fmla="*/ 142 h 38974"/>
                <a:gd name="connsiteX4" fmla="*/ 39490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30"/>
                  </a:moveTo>
                  <a:cubicBezTo>
                    <a:pt x="39490" y="30392"/>
                    <a:pt x="30765" y="39117"/>
                    <a:pt x="20002" y="39117"/>
                  </a:cubicBezTo>
                  <a:cubicBezTo>
                    <a:pt x="9239" y="39117"/>
                    <a:pt x="515" y="30392"/>
                    <a:pt x="515" y="19630"/>
                  </a:cubicBezTo>
                  <a:cubicBezTo>
                    <a:pt x="515" y="8867"/>
                    <a:pt x="9239" y="142"/>
                    <a:pt x="20002" y="142"/>
                  </a:cubicBezTo>
                  <a:cubicBezTo>
                    <a:pt x="30765" y="142"/>
                    <a:pt x="39490" y="8867"/>
                    <a:pt x="39490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446">
              <a:extLst>
                <a:ext uri="{FF2B5EF4-FFF2-40B4-BE49-F238E27FC236}">
                  <a16:creationId xmlns:a16="http://schemas.microsoft.com/office/drawing/2014/main" id="{FEFEEF89-C85B-BBD0-CDE9-712D4B2DED30}"/>
                </a:ext>
              </a:extLst>
            </p:cNvPr>
            <p:cNvSpPr/>
            <p:nvPr/>
          </p:nvSpPr>
          <p:spPr>
            <a:xfrm>
              <a:off x="5330337" y="2347741"/>
              <a:ext cx="35460" cy="35460"/>
            </a:xfrm>
            <a:custGeom>
              <a:avLst/>
              <a:gdLst>
                <a:gd name="connsiteX0" fmla="*/ 39490 w 38974"/>
                <a:gd name="connsiteY0" fmla="*/ 19630 h 38974"/>
                <a:gd name="connsiteX1" fmla="*/ 20002 w 38974"/>
                <a:gd name="connsiteY1" fmla="*/ 39117 h 38974"/>
                <a:gd name="connsiteX2" fmla="*/ 515 w 38974"/>
                <a:gd name="connsiteY2" fmla="*/ 19630 h 38974"/>
                <a:gd name="connsiteX3" fmla="*/ 20002 w 38974"/>
                <a:gd name="connsiteY3" fmla="*/ 142 h 38974"/>
                <a:gd name="connsiteX4" fmla="*/ 39490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30"/>
                  </a:moveTo>
                  <a:cubicBezTo>
                    <a:pt x="39490" y="30392"/>
                    <a:pt x="30765" y="39117"/>
                    <a:pt x="20002" y="39117"/>
                  </a:cubicBezTo>
                  <a:cubicBezTo>
                    <a:pt x="9239" y="39117"/>
                    <a:pt x="515" y="30392"/>
                    <a:pt x="515" y="19630"/>
                  </a:cubicBezTo>
                  <a:cubicBezTo>
                    <a:pt x="515" y="8867"/>
                    <a:pt x="9239" y="142"/>
                    <a:pt x="20002" y="142"/>
                  </a:cubicBezTo>
                  <a:cubicBezTo>
                    <a:pt x="30765" y="142"/>
                    <a:pt x="39490" y="8867"/>
                    <a:pt x="39490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447">
              <a:extLst>
                <a:ext uri="{FF2B5EF4-FFF2-40B4-BE49-F238E27FC236}">
                  <a16:creationId xmlns:a16="http://schemas.microsoft.com/office/drawing/2014/main" id="{239AC9EB-E203-1447-CBCC-336AE2F9A632}"/>
                </a:ext>
              </a:extLst>
            </p:cNvPr>
            <p:cNvSpPr/>
            <p:nvPr/>
          </p:nvSpPr>
          <p:spPr>
            <a:xfrm>
              <a:off x="5330337" y="2349319"/>
              <a:ext cx="35460" cy="35460"/>
            </a:xfrm>
            <a:custGeom>
              <a:avLst/>
              <a:gdLst>
                <a:gd name="connsiteX0" fmla="*/ 39490 w 38974"/>
                <a:gd name="connsiteY0" fmla="*/ 19630 h 38974"/>
                <a:gd name="connsiteX1" fmla="*/ 20002 w 38974"/>
                <a:gd name="connsiteY1" fmla="*/ 39118 h 38974"/>
                <a:gd name="connsiteX2" fmla="*/ 515 w 38974"/>
                <a:gd name="connsiteY2" fmla="*/ 19630 h 38974"/>
                <a:gd name="connsiteX3" fmla="*/ 20002 w 38974"/>
                <a:gd name="connsiteY3" fmla="*/ 143 h 38974"/>
                <a:gd name="connsiteX4" fmla="*/ 39490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30"/>
                  </a:moveTo>
                  <a:cubicBezTo>
                    <a:pt x="39490" y="30393"/>
                    <a:pt x="30765" y="39118"/>
                    <a:pt x="20002" y="39118"/>
                  </a:cubicBezTo>
                  <a:cubicBezTo>
                    <a:pt x="9239" y="39118"/>
                    <a:pt x="515" y="30393"/>
                    <a:pt x="515" y="19630"/>
                  </a:cubicBezTo>
                  <a:cubicBezTo>
                    <a:pt x="515" y="8867"/>
                    <a:pt x="9239" y="143"/>
                    <a:pt x="20002" y="143"/>
                  </a:cubicBezTo>
                  <a:cubicBezTo>
                    <a:pt x="30765" y="143"/>
                    <a:pt x="39490" y="8867"/>
                    <a:pt x="39490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448">
              <a:extLst>
                <a:ext uri="{FF2B5EF4-FFF2-40B4-BE49-F238E27FC236}">
                  <a16:creationId xmlns:a16="http://schemas.microsoft.com/office/drawing/2014/main" id="{D66DDF41-15BC-90A4-877D-67BEE7A1998F}"/>
                </a:ext>
              </a:extLst>
            </p:cNvPr>
            <p:cNvSpPr/>
            <p:nvPr/>
          </p:nvSpPr>
          <p:spPr>
            <a:xfrm>
              <a:off x="5330337" y="2349783"/>
              <a:ext cx="35460" cy="35460"/>
            </a:xfrm>
            <a:custGeom>
              <a:avLst/>
              <a:gdLst>
                <a:gd name="connsiteX0" fmla="*/ 39490 w 38974"/>
                <a:gd name="connsiteY0" fmla="*/ 19630 h 38974"/>
                <a:gd name="connsiteX1" fmla="*/ 20002 w 38974"/>
                <a:gd name="connsiteY1" fmla="*/ 39118 h 38974"/>
                <a:gd name="connsiteX2" fmla="*/ 515 w 38974"/>
                <a:gd name="connsiteY2" fmla="*/ 19630 h 38974"/>
                <a:gd name="connsiteX3" fmla="*/ 20002 w 38974"/>
                <a:gd name="connsiteY3" fmla="*/ 143 h 38974"/>
                <a:gd name="connsiteX4" fmla="*/ 39490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30"/>
                  </a:moveTo>
                  <a:cubicBezTo>
                    <a:pt x="39490" y="30393"/>
                    <a:pt x="30765" y="39118"/>
                    <a:pt x="20002" y="39118"/>
                  </a:cubicBezTo>
                  <a:cubicBezTo>
                    <a:pt x="9239" y="39118"/>
                    <a:pt x="515" y="30393"/>
                    <a:pt x="515" y="19630"/>
                  </a:cubicBezTo>
                  <a:cubicBezTo>
                    <a:pt x="515" y="8867"/>
                    <a:pt x="9239" y="143"/>
                    <a:pt x="20002" y="143"/>
                  </a:cubicBezTo>
                  <a:cubicBezTo>
                    <a:pt x="30765" y="143"/>
                    <a:pt x="39490" y="8867"/>
                    <a:pt x="39490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449">
              <a:extLst>
                <a:ext uri="{FF2B5EF4-FFF2-40B4-BE49-F238E27FC236}">
                  <a16:creationId xmlns:a16="http://schemas.microsoft.com/office/drawing/2014/main" id="{FCC14B1A-1517-B80C-2278-957175D0E2B3}"/>
                </a:ext>
              </a:extLst>
            </p:cNvPr>
            <p:cNvSpPr/>
            <p:nvPr/>
          </p:nvSpPr>
          <p:spPr>
            <a:xfrm>
              <a:off x="5330337" y="2351086"/>
              <a:ext cx="35460" cy="35460"/>
            </a:xfrm>
            <a:custGeom>
              <a:avLst/>
              <a:gdLst>
                <a:gd name="connsiteX0" fmla="*/ 39490 w 38974"/>
                <a:gd name="connsiteY0" fmla="*/ 19630 h 38974"/>
                <a:gd name="connsiteX1" fmla="*/ 20002 w 38974"/>
                <a:gd name="connsiteY1" fmla="*/ 39118 h 38974"/>
                <a:gd name="connsiteX2" fmla="*/ 515 w 38974"/>
                <a:gd name="connsiteY2" fmla="*/ 19630 h 38974"/>
                <a:gd name="connsiteX3" fmla="*/ 20002 w 38974"/>
                <a:gd name="connsiteY3" fmla="*/ 143 h 38974"/>
                <a:gd name="connsiteX4" fmla="*/ 39490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30"/>
                  </a:moveTo>
                  <a:cubicBezTo>
                    <a:pt x="39490" y="30393"/>
                    <a:pt x="30765" y="39118"/>
                    <a:pt x="20002" y="39118"/>
                  </a:cubicBezTo>
                  <a:cubicBezTo>
                    <a:pt x="9239" y="39118"/>
                    <a:pt x="515" y="30393"/>
                    <a:pt x="515" y="19630"/>
                  </a:cubicBezTo>
                  <a:cubicBezTo>
                    <a:pt x="515" y="8868"/>
                    <a:pt x="9239" y="143"/>
                    <a:pt x="20002" y="143"/>
                  </a:cubicBezTo>
                  <a:cubicBezTo>
                    <a:pt x="30765" y="143"/>
                    <a:pt x="39490" y="8868"/>
                    <a:pt x="39490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450">
              <a:extLst>
                <a:ext uri="{FF2B5EF4-FFF2-40B4-BE49-F238E27FC236}">
                  <a16:creationId xmlns:a16="http://schemas.microsoft.com/office/drawing/2014/main" id="{D83B1808-30A9-53C7-6A5D-477A3B526F68}"/>
                </a:ext>
              </a:extLst>
            </p:cNvPr>
            <p:cNvSpPr/>
            <p:nvPr/>
          </p:nvSpPr>
          <p:spPr>
            <a:xfrm>
              <a:off x="5330337" y="2348916"/>
              <a:ext cx="35460" cy="35460"/>
            </a:xfrm>
            <a:custGeom>
              <a:avLst/>
              <a:gdLst>
                <a:gd name="connsiteX0" fmla="*/ 39490 w 38974"/>
                <a:gd name="connsiteY0" fmla="*/ 19630 h 38974"/>
                <a:gd name="connsiteX1" fmla="*/ 20002 w 38974"/>
                <a:gd name="connsiteY1" fmla="*/ 39117 h 38974"/>
                <a:gd name="connsiteX2" fmla="*/ 515 w 38974"/>
                <a:gd name="connsiteY2" fmla="*/ 19630 h 38974"/>
                <a:gd name="connsiteX3" fmla="*/ 20002 w 38974"/>
                <a:gd name="connsiteY3" fmla="*/ 142 h 38974"/>
                <a:gd name="connsiteX4" fmla="*/ 39490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30"/>
                  </a:moveTo>
                  <a:cubicBezTo>
                    <a:pt x="39490" y="30393"/>
                    <a:pt x="30765" y="39117"/>
                    <a:pt x="20002" y="39117"/>
                  </a:cubicBezTo>
                  <a:cubicBezTo>
                    <a:pt x="9239" y="39117"/>
                    <a:pt x="515" y="30393"/>
                    <a:pt x="515" y="19630"/>
                  </a:cubicBezTo>
                  <a:cubicBezTo>
                    <a:pt x="515" y="8867"/>
                    <a:pt x="9239" y="142"/>
                    <a:pt x="20002" y="142"/>
                  </a:cubicBezTo>
                  <a:cubicBezTo>
                    <a:pt x="30765" y="142"/>
                    <a:pt x="39490" y="8867"/>
                    <a:pt x="39490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451">
              <a:extLst>
                <a:ext uri="{FF2B5EF4-FFF2-40B4-BE49-F238E27FC236}">
                  <a16:creationId xmlns:a16="http://schemas.microsoft.com/office/drawing/2014/main" id="{78B0E7E0-5C70-4F4B-6168-3B3F2C38B583}"/>
                </a:ext>
              </a:extLst>
            </p:cNvPr>
            <p:cNvSpPr/>
            <p:nvPr/>
          </p:nvSpPr>
          <p:spPr>
            <a:xfrm>
              <a:off x="5330337" y="2351893"/>
              <a:ext cx="35460" cy="35460"/>
            </a:xfrm>
            <a:custGeom>
              <a:avLst/>
              <a:gdLst>
                <a:gd name="connsiteX0" fmla="*/ 39490 w 38974"/>
                <a:gd name="connsiteY0" fmla="*/ 19630 h 38974"/>
                <a:gd name="connsiteX1" fmla="*/ 20002 w 38974"/>
                <a:gd name="connsiteY1" fmla="*/ 39118 h 38974"/>
                <a:gd name="connsiteX2" fmla="*/ 515 w 38974"/>
                <a:gd name="connsiteY2" fmla="*/ 19630 h 38974"/>
                <a:gd name="connsiteX3" fmla="*/ 20002 w 38974"/>
                <a:gd name="connsiteY3" fmla="*/ 143 h 38974"/>
                <a:gd name="connsiteX4" fmla="*/ 39490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30"/>
                  </a:moveTo>
                  <a:cubicBezTo>
                    <a:pt x="39490" y="30393"/>
                    <a:pt x="30765" y="39118"/>
                    <a:pt x="20002" y="39118"/>
                  </a:cubicBezTo>
                  <a:cubicBezTo>
                    <a:pt x="9239" y="39118"/>
                    <a:pt x="515" y="30393"/>
                    <a:pt x="515" y="19630"/>
                  </a:cubicBezTo>
                  <a:cubicBezTo>
                    <a:pt x="515" y="8868"/>
                    <a:pt x="9239" y="143"/>
                    <a:pt x="20002" y="143"/>
                  </a:cubicBezTo>
                  <a:cubicBezTo>
                    <a:pt x="30765" y="143"/>
                    <a:pt x="39490" y="8868"/>
                    <a:pt x="39490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452">
              <a:extLst>
                <a:ext uri="{FF2B5EF4-FFF2-40B4-BE49-F238E27FC236}">
                  <a16:creationId xmlns:a16="http://schemas.microsoft.com/office/drawing/2014/main" id="{2A16DE49-5473-9D2C-6EC8-6BDFB23DF362}"/>
                </a:ext>
              </a:extLst>
            </p:cNvPr>
            <p:cNvSpPr/>
            <p:nvPr/>
          </p:nvSpPr>
          <p:spPr>
            <a:xfrm>
              <a:off x="5330337" y="2347407"/>
              <a:ext cx="35460" cy="35460"/>
            </a:xfrm>
            <a:custGeom>
              <a:avLst/>
              <a:gdLst>
                <a:gd name="connsiteX0" fmla="*/ 39490 w 38974"/>
                <a:gd name="connsiteY0" fmla="*/ 19630 h 38974"/>
                <a:gd name="connsiteX1" fmla="*/ 20002 w 38974"/>
                <a:gd name="connsiteY1" fmla="*/ 39117 h 38974"/>
                <a:gd name="connsiteX2" fmla="*/ 515 w 38974"/>
                <a:gd name="connsiteY2" fmla="*/ 19630 h 38974"/>
                <a:gd name="connsiteX3" fmla="*/ 20002 w 38974"/>
                <a:gd name="connsiteY3" fmla="*/ 142 h 38974"/>
                <a:gd name="connsiteX4" fmla="*/ 39490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30"/>
                  </a:moveTo>
                  <a:cubicBezTo>
                    <a:pt x="39490" y="30392"/>
                    <a:pt x="30765" y="39117"/>
                    <a:pt x="20002" y="39117"/>
                  </a:cubicBezTo>
                  <a:cubicBezTo>
                    <a:pt x="9239" y="39117"/>
                    <a:pt x="515" y="30392"/>
                    <a:pt x="515" y="19630"/>
                  </a:cubicBezTo>
                  <a:cubicBezTo>
                    <a:pt x="515" y="8867"/>
                    <a:pt x="9239" y="142"/>
                    <a:pt x="20002" y="142"/>
                  </a:cubicBezTo>
                  <a:cubicBezTo>
                    <a:pt x="30765" y="142"/>
                    <a:pt x="39490" y="8867"/>
                    <a:pt x="39490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453">
              <a:extLst>
                <a:ext uri="{FF2B5EF4-FFF2-40B4-BE49-F238E27FC236}">
                  <a16:creationId xmlns:a16="http://schemas.microsoft.com/office/drawing/2014/main" id="{C8A6B042-9E3E-8298-4202-A8173AB9AE66}"/>
                </a:ext>
              </a:extLst>
            </p:cNvPr>
            <p:cNvSpPr/>
            <p:nvPr/>
          </p:nvSpPr>
          <p:spPr>
            <a:xfrm>
              <a:off x="2250056" y="1803933"/>
              <a:ext cx="35460" cy="35460"/>
            </a:xfrm>
            <a:custGeom>
              <a:avLst/>
              <a:gdLst>
                <a:gd name="connsiteX0" fmla="*/ 39080 w 38974"/>
                <a:gd name="connsiteY0" fmla="*/ 19558 h 38974"/>
                <a:gd name="connsiteX1" fmla="*/ 19593 w 38974"/>
                <a:gd name="connsiteY1" fmla="*/ 39045 h 38974"/>
                <a:gd name="connsiteX2" fmla="*/ 105 w 38974"/>
                <a:gd name="connsiteY2" fmla="*/ 19558 h 38974"/>
                <a:gd name="connsiteX3" fmla="*/ 19593 w 38974"/>
                <a:gd name="connsiteY3" fmla="*/ 70 h 38974"/>
                <a:gd name="connsiteX4" fmla="*/ 39080 w 38974"/>
                <a:gd name="connsiteY4" fmla="*/ 1955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58"/>
                  </a:moveTo>
                  <a:cubicBezTo>
                    <a:pt x="39080" y="30320"/>
                    <a:pt x="30355" y="39045"/>
                    <a:pt x="19593" y="39045"/>
                  </a:cubicBezTo>
                  <a:cubicBezTo>
                    <a:pt x="8830" y="39045"/>
                    <a:pt x="105" y="30320"/>
                    <a:pt x="105" y="19558"/>
                  </a:cubicBezTo>
                  <a:cubicBezTo>
                    <a:pt x="105" y="8795"/>
                    <a:pt x="8830" y="70"/>
                    <a:pt x="19593" y="70"/>
                  </a:cubicBezTo>
                  <a:cubicBezTo>
                    <a:pt x="30355" y="70"/>
                    <a:pt x="39080" y="8795"/>
                    <a:pt x="39080" y="1955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454">
              <a:extLst>
                <a:ext uri="{FF2B5EF4-FFF2-40B4-BE49-F238E27FC236}">
                  <a16:creationId xmlns:a16="http://schemas.microsoft.com/office/drawing/2014/main" id="{28F02973-0162-39B3-1B02-76E7EA0F2613}"/>
                </a:ext>
              </a:extLst>
            </p:cNvPr>
            <p:cNvSpPr/>
            <p:nvPr/>
          </p:nvSpPr>
          <p:spPr>
            <a:xfrm>
              <a:off x="2250056" y="1845737"/>
              <a:ext cx="35460" cy="35460"/>
            </a:xfrm>
            <a:custGeom>
              <a:avLst/>
              <a:gdLst>
                <a:gd name="connsiteX0" fmla="*/ 39080 w 38974"/>
                <a:gd name="connsiteY0" fmla="*/ 19563 h 38974"/>
                <a:gd name="connsiteX1" fmla="*/ 19593 w 38974"/>
                <a:gd name="connsiteY1" fmla="*/ 39051 h 38974"/>
                <a:gd name="connsiteX2" fmla="*/ 105 w 38974"/>
                <a:gd name="connsiteY2" fmla="*/ 19563 h 38974"/>
                <a:gd name="connsiteX3" fmla="*/ 19593 w 38974"/>
                <a:gd name="connsiteY3" fmla="*/ 76 h 38974"/>
                <a:gd name="connsiteX4" fmla="*/ 39080 w 38974"/>
                <a:gd name="connsiteY4" fmla="*/ 1956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3"/>
                  </a:moveTo>
                  <a:cubicBezTo>
                    <a:pt x="39080" y="30326"/>
                    <a:pt x="30355" y="39051"/>
                    <a:pt x="19593" y="39051"/>
                  </a:cubicBezTo>
                  <a:cubicBezTo>
                    <a:pt x="8830" y="39051"/>
                    <a:pt x="105" y="30326"/>
                    <a:pt x="105" y="19563"/>
                  </a:cubicBezTo>
                  <a:cubicBezTo>
                    <a:pt x="105" y="8800"/>
                    <a:pt x="8830" y="76"/>
                    <a:pt x="19593" y="76"/>
                  </a:cubicBezTo>
                  <a:cubicBezTo>
                    <a:pt x="30355" y="76"/>
                    <a:pt x="39080" y="8800"/>
                    <a:pt x="39080" y="1956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455">
              <a:extLst>
                <a:ext uri="{FF2B5EF4-FFF2-40B4-BE49-F238E27FC236}">
                  <a16:creationId xmlns:a16="http://schemas.microsoft.com/office/drawing/2014/main" id="{6E6D06F5-7FDC-A18C-6472-39AD4FD924E8}"/>
                </a:ext>
              </a:extLst>
            </p:cNvPr>
            <p:cNvSpPr/>
            <p:nvPr/>
          </p:nvSpPr>
          <p:spPr>
            <a:xfrm>
              <a:off x="2250056" y="1866919"/>
              <a:ext cx="35460" cy="35460"/>
            </a:xfrm>
            <a:custGeom>
              <a:avLst/>
              <a:gdLst>
                <a:gd name="connsiteX0" fmla="*/ 39080 w 38974"/>
                <a:gd name="connsiteY0" fmla="*/ 19566 h 38974"/>
                <a:gd name="connsiteX1" fmla="*/ 19593 w 38974"/>
                <a:gd name="connsiteY1" fmla="*/ 39053 h 38974"/>
                <a:gd name="connsiteX2" fmla="*/ 105 w 38974"/>
                <a:gd name="connsiteY2" fmla="*/ 19566 h 38974"/>
                <a:gd name="connsiteX3" fmla="*/ 19593 w 38974"/>
                <a:gd name="connsiteY3" fmla="*/ 78 h 38974"/>
                <a:gd name="connsiteX4" fmla="*/ 39080 w 38974"/>
                <a:gd name="connsiteY4" fmla="*/ 1956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6"/>
                  </a:moveTo>
                  <a:cubicBezTo>
                    <a:pt x="39080" y="30329"/>
                    <a:pt x="30355" y="39053"/>
                    <a:pt x="19593" y="39053"/>
                  </a:cubicBezTo>
                  <a:cubicBezTo>
                    <a:pt x="8830" y="39053"/>
                    <a:pt x="105" y="30329"/>
                    <a:pt x="105" y="19566"/>
                  </a:cubicBezTo>
                  <a:cubicBezTo>
                    <a:pt x="105" y="8803"/>
                    <a:pt x="8830" y="78"/>
                    <a:pt x="19593" y="78"/>
                  </a:cubicBezTo>
                  <a:cubicBezTo>
                    <a:pt x="30355" y="78"/>
                    <a:pt x="39080" y="8803"/>
                    <a:pt x="39080" y="1956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456">
              <a:extLst>
                <a:ext uri="{FF2B5EF4-FFF2-40B4-BE49-F238E27FC236}">
                  <a16:creationId xmlns:a16="http://schemas.microsoft.com/office/drawing/2014/main" id="{BFEE7129-C6F9-C3BF-10E2-F7128E74C132}"/>
                </a:ext>
              </a:extLst>
            </p:cNvPr>
            <p:cNvSpPr/>
            <p:nvPr/>
          </p:nvSpPr>
          <p:spPr>
            <a:xfrm>
              <a:off x="2250056" y="1863468"/>
              <a:ext cx="35460" cy="35460"/>
            </a:xfrm>
            <a:custGeom>
              <a:avLst/>
              <a:gdLst>
                <a:gd name="connsiteX0" fmla="*/ 39080 w 38974"/>
                <a:gd name="connsiteY0" fmla="*/ 19565 h 38974"/>
                <a:gd name="connsiteX1" fmla="*/ 19593 w 38974"/>
                <a:gd name="connsiteY1" fmla="*/ 39053 h 38974"/>
                <a:gd name="connsiteX2" fmla="*/ 105 w 38974"/>
                <a:gd name="connsiteY2" fmla="*/ 19565 h 38974"/>
                <a:gd name="connsiteX3" fmla="*/ 19593 w 38974"/>
                <a:gd name="connsiteY3" fmla="*/ 78 h 38974"/>
                <a:gd name="connsiteX4" fmla="*/ 39080 w 38974"/>
                <a:gd name="connsiteY4" fmla="*/ 1956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5"/>
                  </a:moveTo>
                  <a:cubicBezTo>
                    <a:pt x="39080" y="30328"/>
                    <a:pt x="30355" y="39053"/>
                    <a:pt x="19593" y="39053"/>
                  </a:cubicBezTo>
                  <a:cubicBezTo>
                    <a:pt x="8830" y="39053"/>
                    <a:pt x="105" y="30328"/>
                    <a:pt x="105" y="19565"/>
                  </a:cubicBezTo>
                  <a:cubicBezTo>
                    <a:pt x="105" y="8803"/>
                    <a:pt x="8830" y="78"/>
                    <a:pt x="19593" y="78"/>
                  </a:cubicBezTo>
                  <a:cubicBezTo>
                    <a:pt x="30355" y="78"/>
                    <a:pt x="39080" y="8803"/>
                    <a:pt x="39080" y="1956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457">
              <a:extLst>
                <a:ext uri="{FF2B5EF4-FFF2-40B4-BE49-F238E27FC236}">
                  <a16:creationId xmlns:a16="http://schemas.microsoft.com/office/drawing/2014/main" id="{A89BA4DF-5A01-BCFD-19BC-2AA6A9660555}"/>
                </a:ext>
              </a:extLst>
            </p:cNvPr>
            <p:cNvSpPr/>
            <p:nvPr/>
          </p:nvSpPr>
          <p:spPr>
            <a:xfrm>
              <a:off x="2250056" y="1836745"/>
              <a:ext cx="35460" cy="35460"/>
            </a:xfrm>
            <a:custGeom>
              <a:avLst/>
              <a:gdLst>
                <a:gd name="connsiteX0" fmla="*/ 39080 w 38974"/>
                <a:gd name="connsiteY0" fmla="*/ 19562 h 38974"/>
                <a:gd name="connsiteX1" fmla="*/ 19593 w 38974"/>
                <a:gd name="connsiteY1" fmla="*/ 39049 h 38974"/>
                <a:gd name="connsiteX2" fmla="*/ 105 w 38974"/>
                <a:gd name="connsiteY2" fmla="*/ 19562 h 38974"/>
                <a:gd name="connsiteX3" fmla="*/ 19593 w 38974"/>
                <a:gd name="connsiteY3" fmla="*/ 74 h 38974"/>
                <a:gd name="connsiteX4" fmla="*/ 39080 w 38974"/>
                <a:gd name="connsiteY4" fmla="*/ 1956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2"/>
                  </a:moveTo>
                  <a:cubicBezTo>
                    <a:pt x="39080" y="30325"/>
                    <a:pt x="30355" y="39049"/>
                    <a:pt x="19593" y="39049"/>
                  </a:cubicBezTo>
                  <a:cubicBezTo>
                    <a:pt x="8830" y="39049"/>
                    <a:pt x="105" y="30325"/>
                    <a:pt x="105" y="19562"/>
                  </a:cubicBezTo>
                  <a:cubicBezTo>
                    <a:pt x="105" y="8799"/>
                    <a:pt x="8830" y="74"/>
                    <a:pt x="19593" y="74"/>
                  </a:cubicBezTo>
                  <a:cubicBezTo>
                    <a:pt x="30355" y="74"/>
                    <a:pt x="39080" y="8799"/>
                    <a:pt x="39080" y="1956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458">
              <a:extLst>
                <a:ext uri="{FF2B5EF4-FFF2-40B4-BE49-F238E27FC236}">
                  <a16:creationId xmlns:a16="http://schemas.microsoft.com/office/drawing/2014/main" id="{FCC2B400-29A6-6301-4043-25C7BA731C02}"/>
                </a:ext>
              </a:extLst>
            </p:cNvPr>
            <p:cNvSpPr/>
            <p:nvPr/>
          </p:nvSpPr>
          <p:spPr>
            <a:xfrm>
              <a:off x="2250056" y="1803047"/>
              <a:ext cx="35460" cy="35460"/>
            </a:xfrm>
            <a:custGeom>
              <a:avLst/>
              <a:gdLst>
                <a:gd name="connsiteX0" fmla="*/ 39080 w 38974"/>
                <a:gd name="connsiteY0" fmla="*/ 19557 h 38974"/>
                <a:gd name="connsiteX1" fmla="*/ 19593 w 38974"/>
                <a:gd name="connsiteY1" fmla="*/ 39045 h 38974"/>
                <a:gd name="connsiteX2" fmla="*/ 105 w 38974"/>
                <a:gd name="connsiteY2" fmla="*/ 19557 h 38974"/>
                <a:gd name="connsiteX3" fmla="*/ 19593 w 38974"/>
                <a:gd name="connsiteY3" fmla="*/ 70 h 38974"/>
                <a:gd name="connsiteX4" fmla="*/ 39080 w 38974"/>
                <a:gd name="connsiteY4" fmla="*/ 1955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57"/>
                  </a:moveTo>
                  <a:cubicBezTo>
                    <a:pt x="39080" y="30320"/>
                    <a:pt x="30355" y="39045"/>
                    <a:pt x="19593" y="39045"/>
                  </a:cubicBezTo>
                  <a:cubicBezTo>
                    <a:pt x="8830" y="39045"/>
                    <a:pt x="105" y="30320"/>
                    <a:pt x="105" y="19557"/>
                  </a:cubicBezTo>
                  <a:cubicBezTo>
                    <a:pt x="105" y="8795"/>
                    <a:pt x="8830" y="70"/>
                    <a:pt x="19593" y="70"/>
                  </a:cubicBezTo>
                  <a:cubicBezTo>
                    <a:pt x="30355" y="70"/>
                    <a:pt x="39080" y="8795"/>
                    <a:pt x="39080" y="1955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459">
              <a:extLst>
                <a:ext uri="{FF2B5EF4-FFF2-40B4-BE49-F238E27FC236}">
                  <a16:creationId xmlns:a16="http://schemas.microsoft.com/office/drawing/2014/main" id="{F59781A2-E886-7EE5-D57F-C29DA0225430}"/>
                </a:ext>
              </a:extLst>
            </p:cNvPr>
            <p:cNvSpPr/>
            <p:nvPr/>
          </p:nvSpPr>
          <p:spPr>
            <a:xfrm>
              <a:off x="2250056" y="1751060"/>
              <a:ext cx="35460" cy="35460"/>
            </a:xfrm>
            <a:custGeom>
              <a:avLst/>
              <a:gdLst>
                <a:gd name="connsiteX0" fmla="*/ 39080 w 38974"/>
                <a:gd name="connsiteY0" fmla="*/ 19550 h 38974"/>
                <a:gd name="connsiteX1" fmla="*/ 19593 w 38974"/>
                <a:gd name="connsiteY1" fmla="*/ 39038 h 38974"/>
                <a:gd name="connsiteX2" fmla="*/ 105 w 38974"/>
                <a:gd name="connsiteY2" fmla="*/ 19550 h 38974"/>
                <a:gd name="connsiteX3" fmla="*/ 19593 w 38974"/>
                <a:gd name="connsiteY3" fmla="*/ 63 h 38974"/>
                <a:gd name="connsiteX4" fmla="*/ 39080 w 38974"/>
                <a:gd name="connsiteY4" fmla="*/ 1955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50"/>
                  </a:moveTo>
                  <a:cubicBezTo>
                    <a:pt x="39080" y="30313"/>
                    <a:pt x="30355" y="39038"/>
                    <a:pt x="19593" y="39038"/>
                  </a:cubicBezTo>
                  <a:cubicBezTo>
                    <a:pt x="8830" y="39038"/>
                    <a:pt x="105" y="30313"/>
                    <a:pt x="105" y="19550"/>
                  </a:cubicBezTo>
                  <a:cubicBezTo>
                    <a:pt x="105" y="8788"/>
                    <a:pt x="8830" y="63"/>
                    <a:pt x="19593" y="63"/>
                  </a:cubicBezTo>
                  <a:cubicBezTo>
                    <a:pt x="30355" y="63"/>
                    <a:pt x="39080" y="8788"/>
                    <a:pt x="39080" y="1955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460">
              <a:extLst>
                <a:ext uri="{FF2B5EF4-FFF2-40B4-BE49-F238E27FC236}">
                  <a16:creationId xmlns:a16="http://schemas.microsoft.com/office/drawing/2014/main" id="{EFE49696-4014-DA05-30E6-2FF0A9101219}"/>
                </a:ext>
              </a:extLst>
            </p:cNvPr>
            <p:cNvSpPr/>
            <p:nvPr/>
          </p:nvSpPr>
          <p:spPr>
            <a:xfrm>
              <a:off x="2250056" y="1780579"/>
              <a:ext cx="35460" cy="35460"/>
            </a:xfrm>
            <a:custGeom>
              <a:avLst/>
              <a:gdLst>
                <a:gd name="connsiteX0" fmla="*/ 39080 w 38974"/>
                <a:gd name="connsiteY0" fmla="*/ 19554 h 38974"/>
                <a:gd name="connsiteX1" fmla="*/ 19593 w 38974"/>
                <a:gd name="connsiteY1" fmla="*/ 39042 h 38974"/>
                <a:gd name="connsiteX2" fmla="*/ 105 w 38974"/>
                <a:gd name="connsiteY2" fmla="*/ 19554 h 38974"/>
                <a:gd name="connsiteX3" fmla="*/ 19593 w 38974"/>
                <a:gd name="connsiteY3" fmla="*/ 67 h 38974"/>
                <a:gd name="connsiteX4" fmla="*/ 39080 w 38974"/>
                <a:gd name="connsiteY4" fmla="*/ 1955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54"/>
                  </a:moveTo>
                  <a:cubicBezTo>
                    <a:pt x="39080" y="30317"/>
                    <a:pt x="30355" y="39042"/>
                    <a:pt x="19593" y="39042"/>
                  </a:cubicBezTo>
                  <a:cubicBezTo>
                    <a:pt x="8830" y="39042"/>
                    <a:pt x="105" y="30317"/>
                    <a:pt x="105" y="19554"/>
                  </a:cubicBezTo>
                  <a:cubicBezTo>
                    <a:pt x="105" y="8792"/>
                    <a:pt x="8830" y="67"/>
                    <a:pt x="19593" y="67"/>
                  </a:cubicBezTo>
                  <a:cubicBezTo>
                    <a:pt x="30355" y="67"/>
                    <a:pt x="39080" y="8792"/>
                    <a:pt x="39080" y="1955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461">
              <a:extLst>
                <a:ext uri="{FF2B5EF4-FFF2-40B4-BE49-F238E27FC236}">
                  <a16:creationId xmlns:a16="http://schemas.microsoft.com/office/drawing/2014/main" id="{E5F89446-3A8F-750D-97D6-15B53BE8D7A1}"/>
                </a:ext>
              </a:extLst>
            </p:cNvPr>
            <p:cNvSpPr/>
            <p:nvPr/>
          </p:nvSpPr>
          <p:spPr>
            <a:xfrm>
              <a:off x="2250056" y="1779006"/>
              <a:ext cx="35460" cy="35460"/>
            </a:xfrm>
            <a:custGeom>
              <a:avLst/>
              <a:gdLst>
                <a:gd name="connsiteX0" fmla="*/ 39080 w 38974"/>
                <a:gd name="connsiteY0" fmla="*/ 19554 h 38974"/>
                <a:gd name="connsiteX1" fmla="*/ 19593 w 38974"/>
                <a:gd name="connsiteY1" fmla="*/ 39042 h 38974"/>
                <a:gd name="connsiteX2" fmla="*/ 105 w 38974"/>
                <a:gd name="connsiteY2" fmla="*/ 19554 h 38974"/>
                <a:gd name="connsiteX3" fmla="*/ 19593 w 38974"/>
                <a:gd name="connsiteY3" fmla="*/ 67 h 38974"/>
                <a:gd name="connsiteX4" fmla="*/ 39080 w 38974"/>
                <a:gd name="connsiteY4" fmla="*/ 1955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54"/>
                  </a:moveTo>
                  <a:cubicBezTo>
                    <a:pt x="39080" y="30317"/>
                    <a:pt x="30355" y="39042"/>
                    <a:pt x="19593" y="39042"/>
                  </a:cubicBezTo>
                  <a:cubicBezTo>
                    <a:pt x="8830" y="39042"/>
                    <a:pt x="105" y="30317"/>
                    <a:pt x="105" y="19554"/>
                  </a:cubicBezTo>
                  <a:cubicBezTo>
                    <a:pt x="105" y="8792"/>
                    <a:pt x="8830" y="67"/>
                    <a:pt x="19593" y="67"/>
                  </a:cubicBezTo>
                  <a:cubicBezTo>
                    <a:pt x="30355" y="67"/>
                    <a:pt x="39080" y="8792"/>
                    <a:pt x="39080" y="1955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462">
              <a:extLst>
                <a:ext uri="{FF2B5EF4-FFF2-40B4-BE49-F238E27FC236}">
                  <a16:creationId xmlns:a16="http://schemas.microsoft.com/office/drawing/2014/main" id="{005DE315-EA14-B629-19F1-D6E293C93338}"/>
                </a:ext>
              </a:extLst>
            </p:cNvPr>
            <p:cNvSpPr/>
            <p:nvPr/>
          </p:nvSpPr>
          <p:spPr>
            <a:xfrm>
              <a:off x="2250056" y="1705293"/>
              <a:ext cx="35460" cy="35460"/>
            </a:xfrm>
            <a:custGeom>
              <a:avLst/>
              <a:gdLst>
                <a:gd name="connsiteX0" fmla="*/ 39080 w 38974"/>
                <a:gd name="connsiteY0" fmla="*/ 19544 h 38974"/>
                <a:gd name="connsiteX1" fmla="*/ 19593 w 38974"/>
                <a:gd name="connsiteY1" fmla="*/ 39032 h 38974"/>
                <a:gd name="connsiteX2" fmla="*/ 105 w 38974"/>
                <a:gd name="connsiteY2" fmla="*/ 19544 h 38974"/>
                <a:gd name="connsiteX3" fmla="*/ 19593 w 38974"/>
                <a:gd name="connsiteY3" fmla="*/ 57 h 38974"/>
                <a:gd name="connsiteX4" fmla="*/ 39080 w 38974"/>
                <a:gd name="connsiteY4" fmla="*/ 1954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44"/>
                  </a:moveTo>
                  <a:cubicBezTo>
                    <a:pt x="39080" y="30307"/>
                    <a:pt x="30355" y="39032"/>
                    <a:pt x="19593" y="39032"/>
                  </a:cubicBezTo>
                  <a:cubicBezTo>
                    <a:pt x="8830" y="39032"/>
                    <a:pt x="105" y="30307"/>
                    <a:pt x="105" y="19544"/>
                  </a:cubicBezTo>
                  <a:cubicBezTo>
                    <a:pt x="105" y="8782"/>
                    <a:pt x="8830" y="57"/>
                    <a:pt x="19593" y="57"/>
                  </a:cubicBezTo>
                  <a:cubicBezTo>
                    <a:pt x="30355" y="57"/>
                    <a:pt x="39080" y="8782"/>
                    <a:pt x="39080" y="1954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63">
              <a:extLst>
                <a:ext uri="{FF2B5EF4-FFF2-40B4-BE49-F238E27FC236}">
                  <a16:creationId xmlns:a16="http://schemas.microsoft.com/office/drawing/2014/main" id="{B5A633BE-AAD9-1D83-434D-BDD26513D447}"/>
                </a:ext>
              </a:extLst>
            </p:cNvPr>
            <p:cNvSpPr/>
            <p:nvPr/>
          </p:nvSpPr>
          <p:spPr>
            <a:xfrm>
              <a:off x="2596586" y="1839103"/>
              <a:ext cx="35460" cy="35460"/>
            </a:xfrm>
            <a:custGeom>
              <a:avLst/>
              <a:gdLst>
                <a:gd name="connsiteX0" fmla="*/ 39126 w 38974"/>
                <a:gd name="connsiteY0" fmla="*/ 19562 h 38974"/>
                <a:gd name="connsiteX1" fmla="*/ 19639 w 38974"/>
                <a:gd name="connsiteY1" fmla="*/ 39050 h 38974"/>
                <a:gd name="connsiteX2" fmla="*/ 151 w 38974"/>
                <a:gd name="connsiteY2" fmla="*/ 19562 h 38974"/>
                <a:gd name="connsiteX3" fmla="*/ 19639 w 38974"/>
                <a:gd name="connsiteY3" fmla="*/ 75 h 38974"/>
                <a:gd name="connsiteX4" fmla="*/ 39126 w 38974"/>
                <a:gd name="connsiteY4" fmla="*/ 1956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62"/>
                  </a:moveTo>
                  <a:cubicBezTo>
                    <a:pt x="39126" y="30325"/>
                    <a:pt x="30401" y="39050"/>
                    <a:pt x="19639" y="39050"/>
                  </a:cubicBezTo>
                  <a:cubicBezTo>
                    <a:pt x="8876" y="39050"/>
                    <a:pt x="151" y="30325"/>
                    <a:pt x="151" y="19562"/>
                  </a:cubicBezTo>
                  <a:cubicBezTo>
                    <a:pt x="151" y="8800"/>
                    <a:pt x="8876" y="75"/>
                    <a:pt x="19639" y="75"/>
                  </a:cubicBezTo>
                  <a:cubicBezTo>
                    <a:pt x="30401" y="75"/>
                    <a:pt x="39126" y="8800"/>
                    <a:pt x="39126" y="1956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64">
              <a:extLst>
                <a:ext uri="{FF2B5EF4-FFF2-40B4-BE49-F238E27FC236}">
                  <a16:creationId xmlns:a16="http://schemas.microsoft.com/office/drawing/2014/main" id="{1E4F7922-562C-5176-6932-A6417DB6F86B}"/>
                </a:ext>
              </a:extLst>
            </p:cNvPr>
            <p:cNvSpPr/>
            <p:nvPr/>
          </p:nvSpPr>
          <p:spPr>
            <a:xfrm>
              <a:off x="2596586" y="1862033"/>
              <a:ext cx="35460" cy="35460"/>
            </a:xfrm>
            <a:custGeom>
              <a:avLst/>
              <a:gdLst>
                <a:gd name="connsiteX0" fmla="*/ 39126 w 38974"/>
                <a:gd name="connsiteY0" fmla="*/ 19565 h 38974"/>
                <a:gd name="connsiteX1" fmla="*/ 19639 w 38974"/>
                <a:gd name="connsiteY1" fmla="*/ 39053 h 38974"/>
                <a:gd name="connsiteX2" fmla="*/ 151 w 38974"/>
                <a:gd name="connsiteY2" fmla="*/ 19565 h 38974"/>
                <a:gd name="connsiteX3" fmla="*/ 19639 w 38974"/>
                <a:gd name="connsiteY3" fmla="*/ 78 h 38974"/>
                <a:gd name="connsiteX4" fmla="*/ 39126 w 38974"/>
                <a:gd name="connsiteY4" fmla="*/ 1956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65"/>
                  </a:moveTo>
                  <a:cubicBezTo>
                    <a:pt x="39126" y="30328"/>
                    <a:pt x="30401" y="39053"/>
                    <a:pt x="19639" y="39053"/>
                  </a:cubicBezTo>
                  <a:cubicBezTo>
                    <a:pt x="8876" y="39053"/>
                    <a:pt x="151" y="30328"/>
                    <a:pt x="151" y="19565"/>
                  </a:cubicBezTo>
                  <a:cubicBezTo>
                    <a:pt x="151" y="8803"/>
                    <a:pt x="8876" y="78"/>
                    <a:pt x="19639" y="78"/>
                  </a:cubicBezTo>
                  <a:cubicBezTo>
                    <a:pt x="30401" y="78"/>
                    <a:pt x="39126" y="8803"/>
                    <a:pt x="39126" y="1956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65">
              <a:extLst>
                <a:ext uri="{FF2B5EF4-FFF2-40B4-BE49-F238E27FC236}">
                  <a16:creationId xmlns:a16="http://schemas.microsoft.com/office/drawing/2014/main" id="{EF4CB4E5-399C-2F49-BA9D-1DC6D5447948}"/>
                </a:ext>
              </a:extLst>
            </p:cNvPr>
            <p:cNvSpPr/>
            <p:nvPr/>
          </p:nvSpPr>
          <p:spPr>
            <a:xfrm>
              <a:off x="2596586" y="1879284"/>
              <a:ext cx="35460" cy="35460"/>
            </a:xfrm>
            <a:custGeom>
              <a:avLst/>
              <a:gdLst>
                <a:gd name="connsiteX0" fmla="*/ 39126 w 38974"/>
                <a:gd name="connsiteY0" fmla="*/ 19568 h 38974"/>
                <a:gd name="connsiteX1" fmla="*/ 19639 w 38974"/>
                <a:gd name="connsiteY1" fmla="*/ 39055 h 38974"/>
                <a:gd name="connsiteX2" fmla="*/ 151 w 38974"/>
                <a:gd name="connsiteY2" fmla="*/ 19568 h 38974"/>
                <a:gd name="connsiteX3" fmla="*/ 19639 w 38974"/>
                <a:gd name="connsiteY3" fmla="*/ 80 h 38974"/>
                <a:gd name="connsiteX4" fmla="*/ 39126 w 38974"/>
                <a:gd name="connsiteY4" fmla="*/ 1956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68"/>
                  </a:moveTo>
                  <a:cubicBezTo>
                    <a:pt x="39126" y="30330"/>
                    <a:pt x="30401" y="39055"/>
                    <a:pt x="19639" y="39055"/>
                  </a:cubicBezTo>
                  <a:cubicBezTo>
                    <a:pt x="8876" y="39055"/>
                    <a:pt x="151" y="30330"/>
                    <a:pt x="151" y="19568"/>
                  </a:cubicBezTo>
                  <a:cubicBezTo>
                    <a:pt x="151" y="8805"/>
                    <a:pt x="8876" y="80"/>
                    <a:pt x="19639" y="80"/>
                  </a:cubicBezTo>
                  <a:cubicBezTo>
                    <a:pt x="30401" y="80"/>
                    <a:pt x="39126" y="8805"/>
                    <a:pt x="39126" y="1956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66">
              <a:extLst>
                <a:ext uri="{FF2B5EF4-FFF2-40B4-BE49-F238E27FC236}">
                  <a16:creationId xmlns:a16="http://schemas.microsoft.com/office/drawing/2014/main" id="{1C954361-E3CD-2E25-1BAA-BF8985E7CCD4}"/>
                </a:ext>
              </a:extLst>
            </p:cNvPr>
            <p:cNvSpPr/>
            <p:nvPr/>
          </p:nvSpPr>
          <p:spPr>
            <a:xfrm>
              <a:off x="2596586" y="1920377"/>
              <a:ext cx="35460" cy="35460"/>
            </a:xfrm>
            <a:custGeom>
              <a:avLst/>
              <a:gdLst>
                <a:gd name="connsiteX0" fmla="*/ 39126 w 38974"/>
                <a:gd name="connsiteY0" fmla="*/ 19573 h 38974"/>
                <a:gd name="connsiteX1" fmla="*/ 19639 w 38974"/>
                <a:gd name="connsiteY1" fmla="*/ 39060 h 38974"/>
                <a:gd name="connsiteX2" fmla="*/ 151 w 38974"/>
                <a:gd name="connsiteY2" fmla="*/ 19573 h 38974"/>
                <a:gd name="connsiteX3" fmla="*/ 19639 w 38974"/>
                <a:gd name="connsiteY3" fmla="*/ 85 h 38974"/>
                <a:gd name="connsiteX4" fmla="*/ 39126 w 38974"/>
                <a:gd name="connsiteY4" fmla="*/ 1957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3"/>
                  </a:moveTo>
                  <a:cubicBezTo>
                    <a:pt x="39126" y="30336"/>
                    <a:pt x="30401" y="39060"/>
                    <a:pt x="19639" y="39060"/>
                  </a:cubicBezTo>
                  <a:cubicBezTo>
                    <a:pt x="8876" y="39060"/>
                    <a:pt x="151" y="30336"/>
                    <a:pt x="151" y="19573"/>
                  </a:cubicBezTo>
                  <a:cubicBezTo>
                    <a:pt x="151" y="8810"/>
                    <a:pt x="8876" y="85"/>
                    <a:pt x="19639" y="85"/>
                  </a:cubicBezTo>
                  <a:cubicBezTo>
                    <a:pt x="30401" y="85"/>
                    <a:pt x="39126" y="8810"/>
                    <a:pt x="39126" y="1957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67">
              <a:extLst>
                <a:ext uri="{FF2B5EF4-FFF2-40B4-BE49-F238E27FC236}">
                  <a16:creationId xmlns:a16="http://schemas.microsoft.com/office/drawing/2014/main" id="{C41CD8C5-FF09-E2DF-1F11-C72E40DF905C}"/>
                </a:ext>
              </a:extLst>
            </p:cNvPr>
            <p:cNvSpPr/>
            <p:nvPr/>
          </p:nvSpPr>
          <p:spPr>
            <a:xfrm>
              <a:off x="2596586" y="2016824"/>
              <a:ext cx="35460" cy="35460"/>
            </a:xfrm>
            <a:custGeom>
              <a:avLst/>
              <a:gdLst>
                <a:gd name="connsiteX0" fmla="*/ 39126 w 38974"/>
                <a:gd name="connsiteY0" fmla="*/ 19586 h 38974"/>
                <a:gd name="connsiteX1" fmla="*/ 19639 w 38974"/>
                <a:gd name="connsiteY1" fmla="*/ 39073 h 38974"/>
                <a:gd name="connsiteX2" fmla="*/ 151 w 38974"/>
                <a:gd name="connsiteY2" fmla="*/ 19586 h 38974"/>
                <a:gd name="connsiteX3" fmla="*/ 19639 w 38974"/>
                <a:gd name="connsiteY3" fmla="*/ 98 h 38974"/>
                <a:gd name="connsiteX4" fmla="*/ 39126 w 38974"/>
                <a:gd name="connsiteY4" fmla="*/ 1958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86"/>
                  </a:moveTo>
                  <a:cubicBezTo>
                    <a:pt x="39126" y="30348"/>
                    <a:pt x="30401" y="39073"/>
                    <a:pt x="19639" y="39073"/>
                  </a:cubicBezTo>
                  <a:cubicBezTo>
                    <a:pt x="8876" y="39073"/>
                    <a:pt x="151" y="30348"/>
                    <a:pt x="151" y="19586"/>
                  </a:cubicBezTo>
                  <a:cubicBezTo>
                    <a:pt x="151" y="8823"/>
                    <a:pt x="8876" y="98"/>
                    <a:pt x="19639" y="98"/>
                  </a:cubicBezTo>
                  <a:cubicBezTo>
                    <a:pt x="30401" y="98"/>
                    <a:pt x="39126" y="8823"/>
                    <a:pt x="39126" y="1958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68">
              <a:extLst>
                <a:ext uri="{FF2B5EF4-FFF2-40B4-BE49-F238E27FC236}">
                  <a16:creationId xmlns:a16="http://schemas.microsoft.com/office/drawing/2014/main" id="{AC12E183-78AC-4F1A-6E6F-01B1D400D790}"/>
                </a:ext>
              </a:extLst>
            </p:cNvPr>
            <p:cNvSpPr/>
            <p:nvPr/>
          </p:nvSpPr>
          <p:spPr>
            <a:xfrm>
              <a:off x="2596586" y="2004482"/>
              <a:ext cx="35460" cy="35460"/>
            </a:xfrm>
            <a:custGeom>
              <a:avLst/>
              <a:gdLst>
                <a:gd name="connsiteX0" fmla="*/ 39126 w 38974"/>
                <a:gd name="connsiteY0" fmla="*/ 19584 h 38974"/>
                <a:gd name="connsiteX1" fmla="*/ 19639 w 38974"/>
                <a:gd name="connsiteY1" fmla="*/ 39072 h 38974"/>
                <a:gd name="connsiteX2" fmla="*/ 151 w 38974"/>
                <a:gd name="connsiteY2" fmla="*/ 19584 h 38974"/>
                <a:gd name="connsiteX3" fmla="*/ 19639 w 38974"/>
                <a:gd name="connsiteY3" fmla="*/ 97 h 38974"/>
                <a:gd name="connsiteX4" fmla="*/ 39126 w 38974"/>
                <a:gd name="connsiteY4" fmla="*/ 1958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84"/>
                  </a:moveTo>
                  <a:cubicBezTo>
                    <a:pt x="39126" y="30347"/>
                    <a:pt x="30401" y="39072"/>
                    <a:pt x="19639" y="39072"/>
                  </a:cubicBezTo>
                  <a:cubicBezTo>
                    <a:pt x="8876" y="39072"/>
                    <a:pt x="151" y="30347"/>
                    <a:pt x="151" y="19584"/>
                  </a:cubicBezTo>
                  <a:cubicBezTo>
                    <a:pt x="151" y="8822"/>
                    <a:pt x="8876" y="97"/>
                    <a:pt x="19639" y="97"/>
                  </a:cubicBezTo>
                  <a:cubicBezTo>
                    <a:pt x="30401" y="97"/>
                    <a:pt x="39126" y="8822"/>
                    <a:pt x="39126" y="1958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69">
              <a:extLst>
                <a:ext uri="{FF2B5EF4-FFF2-40B4-BE49-F238E27FC236}">
                  <a16:creationId xmlns:a16="http://schemas.microsoft.com/office/drawing/2014/main" id="{6262DE2F-0AE0-6B97-B0BB-0053CA74B187}"/>
                </a:ext>
              </a:extLst>
            </p:cNvPr>
            <p:cNvSpPr/>
            <p:nvPr/>
          </p:nvSpPr>
          <p:spPr>
            <a:xfrm>
              <a:off x="2596586" y="2001125"/>
              <a:ext cx="35460" cy="35460"/>
            </a:xfrm>
            <a:custGeom>
              <a:avLst/>
              <a:gdLst>
                <a:gd name="connsiteX0" fmla="*/ 39126 w 38974"/>
                <a:gd name="connsiteY0" fmla="*/ 19584 h 38974"/>
                <a:gd name="connsiteX1" fmla="*/ 19639 w 38974"/>
                <a:gd name="connsiteY1" fmla="*/ 39071 h 38974"/>
                <a:gd name="connsiteX2" fmla="*/ 151 w 38974"/>
                <a:gd name="connsiteY2" fmla="*/ 19584 h 38974"/>
                <a:gd name="connsiteX3" fmla="*/ 19639 w 38974"/>
                <a:gd name="connsiteY3" fmla="*/ 96 h 38974"/>
                <a:gd name="connsiteX4" fmla="*/ 39126 w 38974"/>
                <a:gd name="connsiteY4" fmla="*/ 1958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84"/>
                  </a:moveTo>
                  <a:cubicBezTo>
                    <a:pt x="39126" y="30346"/>
                    <a:pt x="30401" y="39071"/>
                    <a:pt x="19639" y="39071"/>
                  </a:cubicBezTo>
                  <a:cubicBezTo>
                    <a:pt x="8876" y="39071"/>
                    <a:pt x="151" y="30346"/>
                    <a:pt x="151" y="19584"/>
                  </a:cubicBezTo>
                  <a:cubicBezTo>
                    <a:pt x="151" y="8821"/>
                    <a:pt x="8876" y="96"/>
                    <a:pt x="19639" y="96"/>
                  </a:cubicBezTo>
                  <a:cubicBezTo>
                    <a:pt x="30401" y="96"/>
                    <a:pt x="39126" y="8821"/>
                    <a:pt x="39126" y="1958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70">
              <a:extLst>
                <a:ext uri="{FF2B5EF4-FFF2-40B4-BE49-F238E27FC236}">
                  <a16:creationId xmlns:a16="http://schemas.microsoft.com/office/drawing/2014/main" id="{C43B82BC-B2EB-3313-B987-F7F161BFD327}"/>
                </a:ext>
              </a:extLst>
            </p:cNvPr>
            <p:cNvSpPr/>
            <p:nvPr/>
          </p:nvSpPr>
          <p:spPr>
            <a:xfrm>
              <a:off x="2596586" y="1963357"/>
              <a:ext cx="35460" cy="35460"/>
            </a:xfrm>
            <a:custGeom>
              <a:avLst/>
              <a:gdLst>
                <a:gd name="connsiteX0" fmla="*/ 39126 w 38974"/>
                <a:gd name="connsiteY0" fmla="*/ 19579 h 38974"/>
                <a:gd name="connsiteX1" fmla="*/ 19639 w 38974"/>
                <a:gd name="connsiteY1" fmla="*/ 39066 h 38974"/>
                <a:gd name="connsiteX2" fmla="*/ 151 w 38974"/>
                <a:gd name="connsiteY2" fmla="*/ 19579 h 38974"/>
                <a:gd name="connsiteX3" fmla="*/ 19639 w 38974"/>
                <a:gd name="connsiteY3" fmla="*/ 91 h 38974"/>
                <a:gd name="connsiteX4" fmla="*/ 39126 w 38974"/>
                <a:gd name="connsiteY4" fmla="*/ 1957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9"/>
                  </a:moveTo>
                  <a:cubicBezTo>
                    <a:pt x="39126" y="30341"/>
                    <a:pt x="30401" y="39066"/>
                    <a:pt x="19639" y="39066"/>
                  </a:cubicBezTo>
                  <a:cubicBezTo>
                    <a:pt x="8876" y="39066"/>
                    <a:pt x="151" y="30341"/>
                    <a:pt x="151" y="19579"/>
                  </a:cubicBezTo>
                  <a:cubicBezTo>
                    <a:pt x="151" y="8816"/>
                    <a:pt x="8876" y="91"/>
                    <a:pt x="19639" y="91"/>
                  </a:cubicBezTo>
                  <a:cubicBezTo>
                    <a:pt x="30401" y="91"/>
                    <a:pt x="39126" y="8816"/>
                    <a:pt x="39126" y="1957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71">
              <a:extLst>
                <a:ext uri="{FF2B5EF4-FFF2-40B4-BE49-F238E27FC236}">
                  <a16:creationId xmlns:a16="http://schemas.microsoft.com/office/drawing/2014/main" id="{D90DDB53-B87F-1AD5-D9D6-FA230D9350F2}"/>
                </a:ext>
              </a:extLst>
            </p:cNvPr>
            <p:cNvSpPr/>
            <p:nvPr/>
          </p:nvSpPr>
          <p:spPr>
            <a:xfrm>
              <a:off x="2596586" y="1968962"/>
              <a:ext cx="35460" cy="35460"/>
            </a:xfrm>
            <a:custGeom>
              <a:avLst/>
              <a:gdLst>
                <a:gd name="connsiteX0" fmla="*/ 39126 w 38974"/>
                <a:gd name="connsiteY0" fmla="*/ 19579 h 38974"/>
                <a:gd name="connsiteX1" fmla="*/ 19639 w 38974"/>
                <a:gd name="connsiteY1" fmla="*/ 39067 h 38974"/>
                <a:gd name="connsiteX2" fmla="*/ 151 w 38974"/>
                <a:gd name="connsiteY2" fmla="*/ 19579 h 38974"/>
                <a:gd name="connsiteX3" fmla="*/ 19639 w 38974"/>
                <a:gd name="connsiteY3" fmla="*/ 92 h 38974"/>
                <a:gd name="connsiteX4" fmla="*/ 39126 w 38974"/>
                <a:gd name="connsiteY4" fmla="*/ 1957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9"/>
                  </a:moveTo>
                  <a:cubicBezTo>
                    <a:pt x="39126" y="30342"/>
                    <a:pt x="30401" y="39067"/>
                    <a:pt x="19639" y="39067"/>
                  </a:cubicBezTo>
                  <a:cubicBezTo>
                    <a:pt x="8876" y="39067"/>
                    <a:pt x="151" y="30342"/>
                    <a:pt x="151" y="19579"/>
                  </a:cubicBezTo>
                  <a:cubicBezTo>
                    <a:pt x="151" y="8817"/>
                    <a:pt x="8876" y="92"/>
                    <a:pt x="19639" y="92"/>
                  </a:cubicBezTo>
                  <a:cubicBezTo>
                    <a:pt x="30401" y="92"/>
                    <a:pt x="39126" y="8817"/>
                    <a:pt x="39126" y="1957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72">
              <a:extLst>
                <a:ext uri="{FF2B5EF4-FFF2-40B4-BE49-F238E27FC236}">
                  <a16:creationId xmlns:a16="http://schemas.microsoft.com/office/drawing/2014/main" id="{FC651898-8860-4A3D-F61B-34C4D98A2339}"/>
                </a:ext>
              </a:extLst>
            </p:cNvPr>
            <p:cNvSpPr/>
            <p:nvPr/>
          </p:nvSpPr>
          <p:spPr>
            <a:xfrm>
              <a:off x="2596586" y="1909969"/>
              <a:ext cx="35460" cy="35460"/>
            </a:xfrm>
            <a:custGeom>
              <a:avLst/>
              <a:gdLst>
                <a:gd name="connsiteX0" fmla="*/ 39126 w 38974"/>
                <a:gd name="connsiteY0" fmla="*/ 19572 h 38974"/>
                <a:gd name="connsiteX1" fmla="*/ 19639 w 38974"/>
                <a:gd name="connsiteY1" fmla="*/ 39059 h 38974"/>
                <a:gd name="connsiteX2" fmla="*/ 151 w 38974"/>
                <a:gd name="connsiteY2" fmla="*/ 19572 h 38974"/>
                <a:gd name="connsiteX3" fmla="*/ 19639 w 38974"/>
                <a:gd name="connsiteY3" fmla="*/ 84 h 38974"/>
                <a:gd name="connsiteX4" fmla="*/ 39126 w 38974"/>
                <a:gd name="connsiteY4" fmla="*/ 1957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2"/>
                  </a:moveTo>
                  <a:cubicBezTo>
                    <a:pt x="39126" y="30334"/>
                    <a:pt x="30401" y="39059"/>
                    <a:pt x="19639" y="39059"/>
                  </a:cubicBezTo>
                  <a:cubicBezTo>
                    <a:pt x="8876" y="39059"/>
                    <a:pt x="151" y="30334"/>
                    <a:pt x="151" y="19572"/>
                  </a:cubicBezTo>
                  <a:cubicBezTo>
                    <a:pt x="151" y="8809"/>
                    <a:pt x="8876" y="84"/>
                    <a:pt x="19639" y="84"/>
                  </a:cubicBezTo>
                  <a:cubicBezTo>
                    <a:pt x="30401" y="84"/>
                    <a:pt x="39126" y="8809"/>
                    <a:pt x="39126" y="1957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73">
              <a:extLst>
                <a:ext uri="{FF2B5EF4-FFF2-40B4-BE49-F238E27FC236}">
                  <a16:creationId xmlns:a16="http://schemas.microsoft.com/office/drawing/2014/main" id="{DA38DC82-4A58-5B8F-647E-4F191C11E484}"/>
                </a:ext>
              </a:extLst>
            </p:cNvPr>
            <p:cNvSpPr/>
            <p:nvPr/>
          </p:nvSpPr>
          <p:spPr>
            <a:xfrm>
              <a:off x="2923867" y="2042289"/>
              <a:ext cx="35460" cy="35460"/>
            </a:xfrm>
            <a:custGeom>
              <a:avLst/>
              <a:gdLst>
                <a:gd name="connsiteX0" fmla="*/ 39170 w 38974"/>
                <a:gd name="connsiteY0" fmla="*/ 19589 h 38974"/>
                <a:gd name="connsiteX1" fmla="*/ 19682 w 38974"/>
                <a:gd name="connsiteY1" fmla="*/ 39077 h 38974"/>
                <a:gd name="connsiteX2" fmla="*/ 195 w 38974"/>
                <a:gd name="connsiteY2" fmla="*/ 19589 h 38974"/>
                <a:gd name="connsiteX3" fmla="*/ 19682 w 38974"/>
                <a:gd name="connsiteY3" fmla="*/ 102 h 38974"/>
                <a:gd name="connsiteX4" fmla="*/ 39170 w 38974"/>
                <a:gd name="connsiteY4" fmla="*/ 1958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9"/>
                  </a:moveTo>
                  <a:cubicBezTo>
                    <a:pt x="39170" y="30352"/>
                    <a:pt x="30445" y="39077"/>
                    <a:pt x="19682" y="39077"/>
                  </a:cubicBezTo>
                  <a:cubicBezTo>
                    <a:pt x="8920" y="39077"/>
                    <a:pt x="195" y="30352"/>
                    <a:pt x="195" y="19589"/>
                  </a:cubicBezTo>
                  <a:cubicBezTo>
                    <a:pt x="195" y="8827"/>
                    <a:pt x="8920" y="102"/>
                    <a:pt x="19682" y="102"/>
                  </a:cubicBezTo>
                  <a:cubicBezTo>
                    <a:pt x="30445" y="102"/>
                    <a:pt x="39170" y="8827"/>
                    <a:pt x="39170" y="1958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74">
              <a:extLst>
                <a:ext uri="{FF2B5EF4-FFF2-40B4-BE49-F238E27FC236}">
                  <a16:creationId xmlns:a16="http://schemas.microsoft.com/office/drawing/2014/main" id="{41C54996-8116-2D7F-2178-5D5CA16ADBDF}"/>
                </a:ext>
              </a:extLst>
            </p:cNvPr>
            <p:cNvSpPr/>
            <p:nvPr/>
          </p:nvSpPr>
          <p:spPr>
            <a:xfrm>
              <a:off x="2923867" y="1978542"/>
              <a:ext cx="35460" cy="35460"/>
            </a:xfrm>
            <a:custGeom>
              <a:avLst/>
              <a:gdLst>
                <a:gd name="connsiteX0" fmla="*/ 39170 w 38974"/>
                <a:gd name="connsiteY0" fmla="*/ 19581 h 38974"/>
                <a:gd name="connsiteX1" fmla="*/ 19682 w 38974"/>
                <a:gd name="connsiteY1" fmla="*/ 39068 h 38974"/>
                <a:gd name="connsiteX2" fmla="*/ 195 w 38974"/>
                <a:gd name="connsiteY2" fmla="*/ 19581 h 38974"/>
                <a:gd name="connsiteX3" fmla="*/ 19682 w 38974"/>
                <a:gd name="connsiteY3" fmla="*/ 93 h 38974"/>
                <a:gd name="connsiteX4" fmla="*/ 39170 w 38974"/>
                <a:gd name="connsiteY4" fmla="*/ 1958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1"/>
                  </a:moveTo>
                  <a:cubicBezTo>
                    <a:pt x="39170" y="30343"/>
                    <a:pt x="30445" y="39068"/>
                    <a:pt x="19682" y="39068"/>
                  </a:cubicBezTo>
                  <a:cubicBezTo>
                    <a:pt x="8920" y="39068"/>
                    <a:pt x="195" y="30343"/>
                    <a:pt x="195" y="19581"/>
                  </a:cubicBezTo>
                  <a:cubicBezTo>
                    <a:pt x="195" y="8818"/>
                    <a:pt x="8920" y="93"/>
                    <a:pt x="19682" y="93"/>
                  </a:cubicBezTo>
                  <a:cubicBezTo>
                    <a:pt x="30445" y="93"/>
                    <a:pt x="39170" y="8818"/>
                    <a:pt x="39170" y="1958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75">
              <a:extLst>
                <a:ext uri="{FF2B5EF4-FFF2-40B4-BE49-F238E27FC236}">
                  <a16:creationId xmlns:a16="http://schemas.microsoft.com/office/drawing/2014/main" id="{D8B2C4ED-85E8-EEA6-427C-AC7F49EA19B1}"/>
                </a:ext>
              </a:extLst>
            </p:cNvPr>
            <p:cNvSpPr/>
            <p:nvPr/>
          </p:nvSpPr>
          <p:spPr>
            <a:xfrm>
              <a:off x="2923867" y="1995519"/>
              <a:ext cx="35460" cy="35460"/>
            </a:xfrm>
            <a:custGeom>
              <a:avLst/>
              <a:gdLst>
                <a:gd name="connsiteX0" fmla="*/ 39170 w 38974"/>
                <a:gd name="connsiteY0" fmla="*/ 19583 h 38974"/>
                <a:gd name="connsiteX1" fmla="*/ 19682 w 38974"/>
                <a:gd name="connsiteY1" fmla="*/ 39070 h 38974"/>
                <a:gd name="connsiteX2" fmla="*/ 195 w 38974"/>
                <a:gd name="connsiteY2" fmla="*/ 19583 h 38974"/>
                <a:gd name="connsiteX3" fmla="*/ 19682 w 38974"/>
                <a:gd name="connsiteY3" fmla="*/ 95 h 38974"/>
                <a:gd name="connsiteX4" fmla="*/ 39170 w 38974"/>
                <a:gd name="connsiteY4" fmla="*/ 1958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3"/>
                  </a:moveTo>
                  <a:cubicBezTo>
                    <a:pt x="39170" y="30346"/>
                    <a:pt x="30445" y="39070"/>
                    <a:pt x="19682" y="39070"/>
                  </a:cubicBezTo>
                  <a:cubicBezTo>
                    <a:pt x="8920" y="39070"/>
                    <a:pt x="195" y="30346"/>
                    <a:pt x="195" y="19583"/>
                  </a:cubicBezTo>
                  <a:cubicBezTo>
                    <a:pt x="195" y="8820"/>
                    <a:pt x="8920" y="95"/>
                    <a:pt x="19682" y="95"/>
                  </a:cubicBezTo>
                  <a:cubicBezTo>
                    <a:pt x="30445" y="95"/>
                    <a:pt x="39170" y="8820"/>
                    <a:pt x="39170" y="1958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76">
              <a:extLst>
                <a:ext uri="{FF2B5EF4-FFF2-40B4-BE49-F238E27FC236}">
                  <a16:creationId xmlns:a16="http://schemas.microsoft.com/office/drawing/2014/main" id="{77826B3D-E943-0D64-4D62-8E00D6AAAE1E}"/>
                </a:ext>
              </a:extLst>
            </p:cNvPr>
            <p:cNvSpPr/>
            <p:nvPr/>
          </p:nvSpPr>
          <p:spPr>
            <a:xfrm>
              <a:off x="2923867" y="1919245"/>
              <a:ext cx="35460" cy="35460"/>
            </a:xfrm>
            <a:custGeom>
              <a:avLst/>
              <a:gdLst>
                <a:gd name="connsiteX0" fmla="*/ 39170 w 38974"/>
                <a:gd name="connsiteY0" fmla="*/ 19573 h 38974"/>
                <a:gd name="connsiteX1" fmla="*/ 19682 w 38974"/>
                <a:gd name="connsiteY1" fmla="*/ 39060 h 38974"/>
                <a:gd name="connsiteX2" fmla="*/ 195 w 38974"/>
                <a:gd name="connsiteY2" fmla="*/ 19573 h 38974"/>
                <a:gd name="connsiteX3" fmla="*/ 19682 w 38974"/>
                <a:gd name="connsiteY3" fmla="*/ 85 h 38974"/>
                <a:gd name="connsiteX4" fmla="*/ 39170 w 38974"/>
                <a:gd name="connsiteY4" fmla="*/ 1957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73"/>
                  </a:moveTo>
                  <a:cubicBezTo>
                    <a:pt x="39170" y="30335"/>
                    <a:pt x="30445" y="39060"/>
                    <a:pt x="19682" y="39060"/>
                  </a:cubicBezTo>
                  <a:cubicBezTo>
                    <a:pt x="8920" y="39060"/>
                    <a:pt x="195" y="30335"/>
                    <a:pt x="195" y="19573"/>
                  </a:cubicBezTo>
                  <a:cubicBezTo>
                    <a:pt x="195" y="8810"/>
                    <a:pt x="8920" y="85"/>
                    <a:pt x="19682" y="85"/>
                  </a:cubicBezTo>
                  <a:cubicBezTo>
                    <a:pt x="30445" y="85"/>
                    <a:pt x="39170" y="8810"/>
                    <a:pt x="39170" y="1957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77">
              <a:extLst>
                <a:ext uri="{FF2B5EF4-FFF2-40B4-BE49-F238E27FC236}">
                  <a16:creationId xmlns:a16="http://schemas.microsoft.com/office/drawing/2014/main" id="{1FBE3260-6D7B-37FB-A391-8F651D4F44DE}"/>
                </a:ext>
              </a:extLst>
            </p:cNvPr>
            <p:cNvSpPr/>
            <p:nvPr/>
          </p:nvSpPr>
          <p:spPr>
            <a:xfrm>
              <a:off x="2923867" y="1983891"/>
              <a:ext cx="35460" cy="35460"/>
            </a:xfrm>
            <a:custGeom>
              <a:avLst/>
              <a:gdLst>
                <a:gd name="connsiteX0" fmla="*/ 39170 w 38974"/>
                <a:gd name="connsiteY0" fmla="*/ 19581 h 38974"/>
                <a:gd name="connsiteX1" fmla="*/ 19682 w 38974"/>
                <a:gd name="connsiteY1" fmla="*/ 39069 h 38974"/>
                <a:gd name="connsiteX2" fmla="*/ 195 w 38974"/>
                <a:gd name="connsiteY2" fmla="*/ 19581 h 38974"/>
                <a:gd name="connsiteX3" fmla="*/ 19682 w 38974"/>
                <a:gd name="connsiteY3" fmla="*/ 94 h 38974"/>
                <a:gd name="connsiteX4" fmla="*/ 39170 w 38974"/>
                <a:gd name="connsiteY4" fmla="*/ 1958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1"/>
                  </a:moveTo>
                  <a:cubicBezTo>
                    <a:pt x="39170" y="30344"/>
                    <a:pt x="30445" y="39069"/>
                    <a:pt x="19682" y="39069"/>
                  </a:cubicBezTo>
                  <a:cubicBezTo>
                    <a:pt x="8920" y="39069"/>
                    <a:pt x="195" y="30344"/>
                    <a:pt x="195" y="19581"/>
                  </a:cubicBezTo>
                  <a:cubicBezTo>
                    <a:pt x="195" y="8819"/>
                    <a:pt x="8920" y="94"/>
                    <a:pt x="19682" y="94"/>
                  </a:cubicBezTo>
                  <a:cubicBezTo>
                    <a:pt x="30445" y="94"/>
                    <a:pt x="39170" y="8819"/>
                    <a:pt x="39170" y="1958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78">
              <a:extLst>
                <a:ext uri="{FF2B5EF4-FFF2-40B4-BE49-F238E27FC236}">
                  <a16:creationId xmlns:a16="http://schemas.microsoft.com/office/drawing/2014/main" id="{906CC9DF-F0C1-7E9A-5D70-60E2240D446B}"/>
                </a:ext>
              </a:extLst>
            </p:cNvPr>
            <p:cNvSpPr/>
            <p:nvPr/>
          </p:nvSpPr>
          <p:spPr>
            <a:xfrm>
              <a:off x="2923867" y="1957720"/>
              <a:ext cx="35460" cy="35460"/>
            </a:xfrm>
            <a:custGeom>
              <a:avLst/>
              <a:gdLst>
                <a:gd name="connsiteX0" fmla="*/ 39170 w 38974"/>
                <a:gd name="connsiteY0" fmla="*/ 19578 h 38974"/>
                <a:gd name="connsiteX1" fmla="*/ 19682 w 38974"/>
                <a:gd name="connsiteY1" fmla="*/ 39065 h 38974"/>
                <a:gd name="connsiteX2" fmla="*/ 195 w 38974"/>
                <a:gd name="connsiteY2" fmla="*/ 19578 h 38974"/>
                <a:gd name="connsiteX3" fmla="*/ 19682 w 38974"/>
                <a:gd name="connsiteY3" fmla="*/ 90 h 38974"/>
                <a:gd name="connsiteX4" fmla="*/ 39170 w 38974"/>
                <a:gd name="connsiteY4" fmla="*/ 1957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78"/>
                  </a:moveTo>
                  <a:cubicBezTo>
                    <a:pt x="39170" y="30341"/>
                    <a:pt x="30445" y="39065"/>
                    <a:pt x="19682" y="39065"/>
                  </a:cubicBezTo>
                  <a:cubicBezTo>
                    <a:pt x="8920" y="39065"/>
                    <a:pt x="195" y="30341"/>
                    <a:pt x="195" y="19578"/>
                  </a:cubicBezTo>
                  <a:cubicBezTo>
                    <a:pt x="195" y="8815"/>
                    <a:pt x="8920" y="90"/>
                    <a:pt x="19682" y="90"/>
                  </a:cubicBezTo>
                  <a:cubicBezTo>
                    <a:pt x="30445" y="90"/>
                    <a:pt x="39170" y="8815"/>
                    <a:pt x="39170" y="1957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79">
              <a:extLst>
                <a:ext uri="{FF2B5EF4-FFF2-40B4-BE49-F238E27FC236}">
                  <a16:creationId xmlns:a16="http://schemas.microsoft.com/office/drawing/2014/main" id="{8B379A1D-A35F-C07A-755F-6AADE7A12E70}"/>
                </a:ext>
              </a:extLst>
            </p:cNvPr>
            <p:cNvSpPr/>
            <p:nvPr/>
          </p:nvSpPr>
          <p:spPr>
            <a:xfrm>
              <a:off x="2923867" y="1992684"/>
              <a:ext cx="35460" cy="35460"/>
            </a:xfrm>
            <a:custGeom>
              <a:avLst/>
              <a:gdLst>
                <a:gd name="connsiteX0" fmla="*/ 39170 w 38974"/>
                <a:gd name="connsiteY0" fmla="*/ 19583 h 38974"/>
                <a:gd name="connsiteX1" fmla="*/ 19682 w 38974"/>
                <a:gd name="connsiteY1" fmla="*/ 39070 h 38974"/>
                <a:gd name="connsiteX2" fmla="*/ 195 w 38974"/>
                <a:gd name="connsiteY2" fmla="*/ 19583 h 38974"/>
                <a:gd name="connsiteX3" fmla="*/ 19682 w 38974"/>
                <a:gd name="connsiteY3" fmla="*/ 95 h 38974"/>
                <a:gd name="connsiteX4" fmla="*/ 39170 w 38974"/>
                <a:gd name="connsiteY4" fmla="*/ 1958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3"/>
                  </a:moveTo>
                  <a:cubicBezTo>
                    <a:pt x="39170" y="30345"/>
                    <a:pt x="30445" y="39070"/>
                    <a:pt x="19682" y="39070"/>
                  </a:cubicBezTo>
                  <a:cubicBezTo>
                    <a:pt x="8920" y="39070"/>
                    <a:pt x="195" y="30345"/>
                    <a:pt x="195" y="19583"/>
                  </a:cubicBezTo>
                  <a:cubicBezTo>
                    <a:pt x="195" y="8820"/>
                    <a:pt x="8920" y="95"/>
                    <a:pt x="19682" y="95"/>
                  </a:cubicBezTo>
                  <a:cubicBezTo>
                    <a:pt x="30445" y="95"/>
                    <a:pt x="39170" y="8820"/>
                    <a:pt x="39170" y="1958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80">
              <a:extLst>
                <a:ext uri="{FF2B5EF4-FFF2-40B4-BE49-F238E27FC236}">
                  <a16:creationId xmlns:a16="http://schemas.microsoft.com/office/drawing/2014/main" id="{69FF9D7B-6241-096A-A375-98C80681212A}"/>
                </a:ext>
              </a:extLst>
            </p:cNvPr>
            <p:cNvSpPr/>
            <p:nvPr/>
          </p:nvSpPr>
          <p:spPr>
            <a:xfrm>
              <a:off x="2923867" y="1912857"/>
              <a:ext cx="35460" cy="35460"/>
            </a:xfrm>
            <a:custGeom>
              <a:avLst/>
              <a:gdLst>
                <a:gd name="connsiteX0" fmla="*/ 39170 w 38974"/>
                <a:gd name="connsiteY0" fmla="*/ 19572 h 38974"/>
                <a:gd name="connsiteX1" fmla="*/ 19682 w 38974"/>
                <a:gd name="connsiteY1" fmla="*/ 39059 h 38974"/>
                <a:gd name="connsiteX2" fmla="*/ 195 w 38974"/>
                <a:gd name="connsiteY2" fmla="*/ 19572 h 38974"/>
                <a:gd name="connsiteX3" fmla="*/ 19682 w 38974"/>
                <a:gd name="connsiteY3" fmla="*/ 84 h 38974"/>
                <a:gd name="connsiteX4" fmla="*/ 39170 w 38974"/>
                <a:gd name="connsiteY4" fmla="*/ 1957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72"/>
                  </a:moveTo>
                  <a:cubicBezTo>
                    <a:pt x="39170" y="30335"/>
                    <a:pt x="30445" y="39059"/>
                    <a:pt x="19682" y="39059"/>
                  </a:cubicBezTo>
                  <a:cubicBezTo>
                    <a:pt x="8920" y="39059"/>
                    <a:pt x="195" y="30335"/>
                    <a:pt x="195" y="19572"/>
                  </a:cubicBezTo>
                  <a:cubicBezTo>
                    <a:pt x="195" y="8809"/>
                    <a:pt x="8920" y="84"/>
                    <a:pt x="19682" y="84"/>
                  </a:cubicBezTo>
                  <a:cubicBezTo>
                    <a:pt x="30445" y="84"/>
                    <a:pt x="39170" y="8809"/>
                    <a:pt x="39170" y="1957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81">
              <a:extLst>
                <a:ext uri="{FF2B5EF4-FFF2-40B4-BE49-F238E27FC236}">
                  <a16:creationId xmlns:a16="http://schemas.microsoft.com/office/drawing/2014/main" id="{46420713-8CA8-9E99-4BF8-DB665F41382E}"/>
                </a:ext>
              </a:extLst>
            </p:cNvPr>
            <p:cNvSpPr/>
            <p:nvPr/>
          </p:nvSpPr>
          <p:spPr>
            <a:xfrm>
              <a:off x="2923867" y="1905042"/>
              <a:ext cx="35460" cy="35460"/>
            </a:xfrm>
            <a:custGeom>
              <a:avLst/>
              <a:gdLst>
                <a:gd name="connsiteX0" fmla="*/ 39170 w 38974"/>
                <a:gd name="connsiteY0" fmla="*/ 19571 h 38974"/>
                <a:gd name="connsiteX1" fmla="*/ 19682 w 38974"/>
                <a:gd name="connsiteY1" fmla="*/ 39058 h 38974"/>
                <a:gd name="connsiteX2" fmla="*/ 195 w 38974"/>
                <a:gd name="connsiteY2" fmla="*/ 19571 h 38974"/>
                <a:gd name="connsiteX3" fmla="*/ 19682 w 38974"/>
                <a:gd name="connsiteY3" fmla="*/ 83 h 38974"/>
                <a:gd name="connsiteX4" fmla="*/ 39170 w 38974"/>
                <a:gd name="connsiteY4" fmla="*/ 1957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71"/>
                  </a:moveTo>
                  <a:cubicBezTo>
                    <a:pt x="39170" y="30334"/>
                    <a:pt x="30445" y="39058"/>
                    <a:pt x="19682" y="39058"/>
                  </a:cubicBezTo>
                  <a:cubicBezTo>
                    <a:pt x="8920" y="39058"/>
                    <a:pt x="195" y="30334"/>
                    <a:pt x="195" y="19571"/>
                  </a:cubicBezTo>
                  <a:cubicBezTo>
                    <a:pt x="195" y="8808"/>
                    <a:pt x="8920" y="83"/>
                    <a:pt x="19682" y="83"/>
                  </a:cubicBezTo>
                  <a:cubicBezTo>
                    <a:pt x="30445" y="83"/>
                    <a:pt x="39170" y="8808"/>
                    <a:pt x="39170" y="1957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82">
              <a:extLst>
                <a:ext uri="{FF2B5EF4-FFF2-40B4-BE49-F238E27FC236}">
                  <a16:creationId xmlns:a16="http://schemas.microsoft.com/office/drawing/2014/main" id="{DE9D7956-AEE6-9C75-6E5F-1746C6567F5D}"/>
                </a:ext>
              </a:extLst>
            </p:cNvPr>
            <p:cNvSpPr/>
            <p:nvPr/>
          </p:nvSpPr>
          <p:spPr>
            <a:xfrm>
              <a:off x="2923867" y="1987565"/>
              <a:ext cx="35460" cy="35460"/>
            </a:xfrm>
            <a:custGeom>
              <a:avLst/>
              <a:gdLst>
                <a:gd name="connsiteX0" fmla="*/ 39170 w 38974"/>
                <a:gd name="connsiteY0" fmla="*/ 19582 h 38974"/>
                <a:gd name="connsiteX1" fmla="*/ 19682 w 38974"/>
                <a:gd name="connsiteY1" fmla="*/ 39069 h 38974"/>
                <a:gd name="connsiteX2" fmla="*/ 195 w 38974"/>
                <a:gd name="connsiteY2" fmla="*/ 19582 h 38974"/>
                <a:gd name="connsiteX3" fmla="*/ 19682 w 38974"/>
                <a:gd name="connsiteY3" fmla="*/ 94 h 38974"/>
                <a:gd name="connsiteX4" fmla="*/ 39170 w 38974"/>
                <a:gd name="connsiteY4" fmla="*/ 1958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2"/>
                  </a:moveTo>
                  <a:cubicBezTo>
                    <a:pt x="39170" y="30345"/>
                    <a:pt x="30445" y="39069"/>
                    <a:pt x="19682" y="39069"/>
                  </a:cubicBezTo>
                  <a:cubicBezTo>
                    <a:pt x="8920" y="39069"/>
                    <a:pt x="195" y="30345"/>
                    <a:pt x="195" y="19582"/>
                  </a:cubicBezTo>
                  <a:cubicBezTo>
                    <a:pt x="195" y="8819"/>
                    <a:pt x="8920" y="94"/>
                    <a:pt x="19682" y="94"/>
                  </a:cubicBezTo>
                  <a:cubicBezTo>
                    <a:pt x="30445" y="94"/>
                    <a:pt x="39170" y="8819"/>
                    <a:pt x="39170" y="1958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83">
              <a:extLst>
                <a:ext uri="{FF2B5EF4-FFF2-40B4-BE49-F238E27FC236}">
                  <a16:creationId xmlns:a16="http://schemas.microsoft.com/office/drawing/2014/main" id="{39255116-7655-CCC7-4CF8-CFBB443E9B51}"/>
                </a:ext>
              </a:extLst>
            </p:cNvPr>
            <p:cNvSpPr/>
            <p:nvPr/>
          </p:nvSpPr>
          <p:spPr>
            <a:xfrm>
              <a:off x="3270398" y="2007941"/>
              <a:ext cx="35460" cy="35460"/>
            </a:xfrm>
            <a:custGeom>
              <a:avLst/>
              <a:gdLst>
                <a:gd name="connsiteX0" fmla="*/ 39216 w 38974"/>
                <a:gd name="connsiteY0" fmla="*/ 19585 h 38974"/>
                <a:gd name="connsiteX1" fmla="*/ 19728 w 38974"/>
                <a:gd name="connsiteY1" fmla="*/ 39072 h 38974"/>
                <a:gd name="connsiteX2" fmla="*/ 241 w 38974"/>
                <a:gd name="connsiteY2" fmla="*/ 19585 h 38974"/>
                <a:gd name="connsiteX3" fmla="*/ 19728 w 38974"/>
                <a:gd name="connsiteY3" fmla="*/ 97 h 38974"/>
                <a:gd name="connsiteX4" fmla="*/ 39216 w 38974"/>
                <a:gd name="connsiteY4" fmla="*/ 1958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85"/>
                  </a:moveTo>
                  <a:cubicBezTo>
                    <a:pt x="39216" y="30347"/>
                    <a:pt x="30491" y="39072"/>
                    <a:pt x="19728" y="39072"/>
                  </a:cubicBezTo>
                  <a:cubicBezTo>
                    <a:pt x="8966" y="39072"/>
                    <a:pt x="241" y="30347"/>
                    <a:pt x="241" y="19585"/>
                  </a:cubicBezTo>
                  <a:cubicBezTo>
                    <a:pt x="241" y="8822"/>
                    <a:pt x="8966" y="97"/>
                    <a:pt x="19728" y="97"/>
                  </a:cubicBezTo>
                  <a:cubicBezTo>
                    <a:pt x="30491" y="97"/>
                    <a:pt x="39216" y="8822"/>
                    <a:pt x="39216" y="1958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84">
              <a:extLst>
                <a:ext uri="{FF2B5EF4-FFF2-40B4-BE49-F238E27FC236}">
                  <a16:creationId xmlns:a16="http://schemas.microsoft.com/office/drawing/2014/main" id="{7FF462B8-8FD0-CDEB-00D9-0DFB9DAFD382}"/>
                </a:ext>
              </a:extLst>
            </p:cNvPr>
            <p:cNvSpPr/>
            <p:nvPr/>
          </p:nvSpPr>
          <p:spPr>
            <a:xfrm>
              <a:off x="3270398" y="2042020"/>
              <a:ext cx="35460" cy="35460"/>
            </a:xfrm>
            <a:custGeom>
              <a:avLst/>
              <a:gdLst>
                <a:gd name="connsiteX0" fmla="*/ 39216 w 38974"/>
                <a:gd name="connsiteY0" fmla="*/ 19589 h 38974"/>
                <a:gd name="connsiteX1" fmla="*/ 19728 w 38974"/>
                <a:gd name="connsiteY1" fmla="*/ 39077 h 38974"/>
                <a:gd name="connsiteX2" fmla="*/ 241 w 38974"/>
                <a:gd name="connsiteY2" fmla="*/ 19589 h 38974"/>
                <a:gd name="connsiteX3" fmla="*/ 19728 w 38974"/>
                <a:gd name="connsiteY3" fmla="*/ 102 h 38974"/>
                <a:gd name="connsiteX4" fmla="*/ 39216 w 38974"/>
                <a:gd name="connsiteY4" fmla="*/ 1958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89"/>
                  </a:moveTo>
                  <a:cubicBezTo>
                    <a:pt x="39216" y="30352"/>
                    <a:pt x="30491" y="39077"/>
                    <a:pt x="19728" y="39077"/>
                  </a:cubicBezTo>
                  <a:cubicBezTo>
                    <a:pt x="8966" y="39077"/>
                    <a:pt x="241" y="30352"/>
                    <a:pt x="241" y="19589"/>
                  </a:cubicBezTo>
                  <a:cubicBezTo>
                    <a:pt x="241" y="8827"/>
                    <a:pt x="8966" y="102"/>
                    <a:pt x="19728" y="102"/>
                  </a:cubicBezTo>
                  <a:cubicBezTo>
                    <a:pt x="30491" y="102"/>
                    <a:pt x="39216" y="8827"/>
                    <a:pt x="39216" y="1958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85">
              <a:extLst>
                <a:ext uri="{FF2B5EF4-FFF2-40B4-BE49-F238E27FC236}">
                  <a16:creationId xmlns:a16="http://schemas.microsoft.com/office/drawing/2014/main" id="{C9BD4BC0-5ED6-187E-A425-41EF2B4B3C9D}"/>
                </a:ext>
              </a:extLst>
            </p:cNvPr>
            <p:cNvSpPr/>
            <p:nvPr/>
          </p:nvSpPr>
          <p:spPr>
            <a:xfrm>
              <a:off x="3270398" y="2115348"/>
              <a:ext cx="35460" cy="35460"/>
            </a:xfrm>
            <a:custGeom>
              <a:avLst/>
              <a:gdLst>
                <a:gd name="connsiteX0" fmla="*/ 39216 w 38974"/>
                <a:gd name="connsiteY0" fmla="*/ 19599 h 38974"/>
                <a:gd name="connsiteX1" fmla="*/ 19728 w 38974"/>
                <a:gd name="connsiteY1" fmla="*/ 39086 h 38974"/>
                <a:gd name="connsiteX2" fmla="*/ 241 w 38974"/>
                <a:gd name="connsiteY2" fmla="*/ 19599 h 38974"/>
                <a:gd name="connsiteX3" fmla="*/ 19728 w 38974"/>
                <a:gd name="connsiteY3" fmla="*/ 111 h 38974"/>
                <a:gd name="connsiteX4" fmla="*/ 39216 w 38974"/>
                <a:gd name="connsiteY4" fmla="*/ 1959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9"/>
                  </a:moveTo>
                  <a:cubicBezTo>
                    <a:pt x="39216" y="30362"/>
                    <a:pt x="30491" y="39086"/>
                    <a:pt x="19728" y="39086"/>
                  </a:cubicBezTo>
                  <a:cubicBezTo>
                    <a:pt x="8966" y="39086"/>
                    <a:pt x="241" y="30362"/>
                    <a:pt x="241" y="19599"/>
                  </a:cubicBezTo>
                  <a:cubicBezTo>
                    <a:pt x="241" y="8836"/>
                    <a:pt x="8966" y="111"/>
                    <a:pt x="19728" y="111"/>
                  </a:cubicBezTo>
                  <a:cubicBezTo>
                    <a:pt x="30491" y="111"/>
                    <a:pt x="39216" y="8836"/>
                    <a:pt x="39216" y="1959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86">
              <a:extLst>
                <a:ext uri="{FF2B5EF4-FFF2-40B4-BE49-F238E27FC236}">
                  <a16:creationId xmlns:a16="http://schemas.microsoft.com/office/drawing/2014/main" id="{A95D5113-CFCD-8EAA-F4B5-2D0AB239ECB7}"/>
                </a:ext>
              </a:extLst>
            </p:cNvPr>
            <p:cNvSpPr/>
            <p:nvPr/>
          </p:nvSpPr>
          <p:spPr>
            <a:xfrm>
              <a:off x="3270398" y="2090534"/>
              <a:ext cx="35460" cy="35460"/>
            </a:xfrm>
            <a:custGeom>
              <a:avLst/>
              <a:gdLst>
                <a:gd name="connsiteX0" fmla="*/ 39216 w 38974"/>
                <a:gd name="connsiteY0" fmla="*/ 19596 h 38974"/>
                <a:gd name="connsiteX1" fmla="*/ 19728 w 38974"/>
                <a:gd name="connsiteY1" fmla="*/ 39083 h 38974"/>
                <a:gd name="connsiteX2" fmla="*/ 241 w 38974"/>
                <a:gd name="connsiteY2" fmla="*/ 19596 h 38974"/>
                <a:gd name="connsiteX3" fmla="*/ 19728 w 38974"/>
                <a:gd name="connsiteY3" fmla="*/ 108 h 38974"/>
                <a:gd name="connsiteX4" fmla="*/ 39216 w 38974"/>
                <a:gd name="connsiteY4" fmla="*/ 1959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6"/>
                  </a:moveTo>
                  <a:cubicBezTo>
                    <a:pt x="39216" y="30358"/>
                    <a:pt x="30491" y="39083"/>
                    <a:pt x="19728" y="39083"/>
                  </a:cubicBezTo>
                  <a:cubicBezTo>
                    <a:pt x="8966" y="39083"/>
                    <a:pt x="241" y="30358"/>
                    <a:pt x="241" y="19596"/>
                  </a:cubicBezTo>
                  <a:cubicBezTo>
                    <a:pt x="241" y="8833"/>
                    <a:pt x="8966" y="108"/>
                    <a:pt x="19728" y="108"/>
                  </a:cubicBezTo>
                  <a:cubicBezTo>
                    <a:pt x="30491" y="108"/>
                    <a:pt x="39216" y="8833"/>
                    <a:pt x="39216" y="1959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87">
              <a:extLst>
                <a:ext uri="{FF2B5EF4-FFF2-40B4-BE49-F238E27FC236}">
                  <a16:creationId xmlns:a16="http://schemas.microsoft.com/office/drawing/2014/main" id="{72D191BE-DD6F-2DDB-95C2-2BC08C9CADB4}"/>
                </a:ext>
              </a:extLst>
            </p:cNvPr>
            <p:cNvSpPr/>
            <p:nvPr/>
          </p:nvSpPr>
          <p:spPr>
            <a:xfrm>
              <a:off x="3270398" y="2060204"/>
              <a:ext cx="35460" cy="35460"/>
            </a:xfrm>
            <a:custGeom>
              <a:avLst/>
              <a:gdLst>
                <a:gd name="connsiteX0" fmla="*/ 39216 w 38974"/>
                <a:gd name="connsiteY0" fmla="*/ 19592 h 38974"/>
                <a:gd name="connsiteX1" fmla="*/ 19728 w 38974"/>
                <a:gd name="connsiteY1" fmla="*/ 39079 h 38974"/>
                <a:gd name="connsiteX2" fmla="*/ 241 w 38974"/>
                <a:gd name="connsiteY2" fmla="*/ 19592 h 38974"/>
                <a:gd name="connsiteX3" fmla="*/ 19728 w 38974"/>
                <a:gd name="connsiteY3" fmla="*/ 104 h 38974"/>
                <a:gd name="connsiteX4" fmla="*/ 39216 w 38974"/>
                <a:gd name="connsiteY4" fmla="*/ 1959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2"/>
                  </a:moveTo>
                  <a:cubicBezTo>
                    <a:pt x="39216" y="30354"/>
                    <a:pt x="30491" y="39079"/>
                    <a:pt x="19728" y="39079"/>
                  </a:cubicBezTo>
                  <a:cubicBezTo>
                    <a:pt x="8966" y="39079"/>
                    <a:pt x="241" y="30354"/>
                    <a:pt x="241" y="19592"/>
                  </a:cubicBezTo>
                  <a:cubicBezTo>
                    <a:pt x="241" y="8829"/>
                    <a:pt x="8966" y="104"/>
                    <a:pt x="19728" y="104"/>
                  </a:cubicBezTo>
                  <a:cubicBezTo>
                    <a:pt x="30491" y="104"/>
                    <a:pt x="39216" y="8829"/>
                    <a:pt x="39216" y="1959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88">
              <a:extLst>
                <a:ext uri="{FF2B5EF4-FFF2-40B4-BE49-F238E27FC236}">
                  <a16:creationId xmlns:a16="http://schemas.microsoft.com/office/drawing/2014/main" id="{1EDE521C-8DBD-169E-A506-A923132A4F2A}"/>
                </a:ext>
              </a:extLst>
            </p:cNvPr>
            <p:cNvSpPr/>
            <p:nvPr/>
          </p:nvSpPr>
          <p:spPr>
            <a:xfrm>
              <a:off x="3270398" y="1997342"/>
              <a:ext cx="35460" cy="35460"/>
            </a:xfrm>
            <a:custGeom>
              <a:avLst/>
              <a:gdLst>
                <a:gd name="connsiteX0" fmla="*/ 39216 w 38974"/>
                <a:gd name="connsiteY0" fmla="*/ 19583 h 38974"/>
                <a:gd name="connsiteX1" fmla="*/ 19728 w 38974"/>
                <a:gd name="connsiteY1" fmla="*/ 39071 h 38974"/>
                <a:gd name="connsiteX2" fmla="*/ 241 w 38974"/>
                <a:gd name="connsiteY2" fmla="*/ 19583 h 38974"/>
                <a:gd name="connsiteX3" fmla="*/ 19728 w 38974"/>
                <a:gd name="connsiteY3" fmla="*/ 96 h 38974"/>
                <a:gd name="connsiteX4" fmla="*/ 39216 w 38974"/>
                <a:gd name="connsiteY4" fmla="*/ 1958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83"/>
                  </a:moveTo>
                  <a:cubicBezTo>
                    <a:pt x="39216" y="30346"/>
                    <a:pt x="30491" y="39071"/>
                    <a:pt x="19728" y="39071"/>
                  </a:cubicBezTo>
                  <a:cubicBezTo>
                    <a:pt x="8966" y="39071"/>
                    <a:pt x="241" y="30346"/>
                    <a:pt x="241" y="19583"/>
                  </a:cubicBezTo>
                  <a:cubicBezTo>
                    <a:pt x="241" y="8821"/>
                    <a:pt x="8966" y="96"/>
                    <a:pt x="19728" y="96"/>
                  </a:cubicBezTo>
                  <a:cubicBezTo>
                    <a:pt x="30491" y="96"/>
                    <a:pt x="39216" y="8821"/>
                    <a:pt x="39216" y="1958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89">
              <a:extLst>
                <a:ext uri="{FF2B5EF4-FFF2-40B4-BE49-F238E27FC236}">
                  <a16:creationId xmlns:a16="http://schemas.microsoft.com/office/drawing/2014/main" id="{6D07540D-AA7C-CAAA-8BC1-CA1434CF816D}"/>
                </a:ext>
              </a:extLst>
            </p:cNvPr>
            <p:cNvSpPr/>
            <p:nvPr/>
          </p:nvSpPr>
          <p:spPr>
            <a:xfrm>
              <a:off x="3270398" y="2107055"/>
              <a:ext cx="35460" cy="35460"/>
            </a:xfrm>
            <a:custGeom>
              <a:avLst/>
              <a:gdLst>
                <a:gd name="connsiteX0" fmla="*/ 39216 w 38974"/>
                <a:gd name="connsiteY0" fmla="*/ 19598 h 38974"/>
                <a:gd name="connsiteX1" fmla="*/ 19728 w 38974"/>
                <a:gd name="connsiteY1" fmla="*/ 39085 h 38974"/>
                <a:gd name="connsiteX2" fmla="*/ 241 w 38974"/>
                <a:gd name="connsiteY2" fmla="*/ 19598 h 38974"/>
                <a:gd name="connsiteX3" fmla="*/ 19728 w 38974"/>
                <a:gd name="connsiteY3" fmla="*/ 110 h 38974"/>
                <a:gd name="connsiteX4" fmla="*/ 39216 w 38974"/>
                <a:gd name="connsiteY4" fmla="*/ 1959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8"/>
                  </a:moveTo>
                  <a:cubicBezTo>
                    <a:pt x="39216" y="30360"/>
                    <a:pt x="30491" y="39085"/>
                    <a:pt x="19728" y="39085"/>
                  </a:cubicBezTo>
                  <a:cubicBezTo>
                    <a:pt x="8966" y="39085"/>
                    <a:pt x="241" y="30360"/>
                    <a:pt x="241" y="19598"/>
                  </a:cubicBezTo>
                  <a:cubicBezTo>
                    <a:pt x="241" y="8835"/>
                    <a:pt x="8966" y="110"/>
                    <a:pt x="19728" y="110"/>
                  </a:cubicBezTo>
                  <a:cubicBezTo>
                    <a:pt x="30491" y="110"/>
                    <a:pt x="39216" y="8835"/>
                    <a:pt x="39216" y="1959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90">
              <a:extLst>
                <a:ext uri="{FF2B5EF4-FFF2-40B4-BE49-F238E27FC236}">
                  <a16:creationId xmlns:a16="http://schemas.microsoft.com/office/drawing/2014/main" id="{1AADFEB9-2476-B3CB-E8D0-7FB52D71B84D}"/>
                </a:ext>
              </a:extLst>
            </p:cNvPr>
            <p:cNvSpPr/>
            <p:nvPr/>
          </p:nvSpPr>
          <p:spPr>
            <a:xfrm>
              <a:off x="3270398" y="2141796"/>
              <a:ext cx="35460" cy="35460"/>
            </a:xfrm>
            <a:custGeom>
              <a:avLst/>
              <a:gdLst>
                <a:gd name="connsiteX0" fmla="*/ 39216 w 38974"/>
                <a:gd name="connsiteY0" fmla="*/ 19602 h 38974"/>
                <a:gd name="connsiteX1" fmla="*/ 19728 w 38974"/>
                <a:gd name="connsiteY1" fmla="*/ 39090 h 38974"/>
                <a:gd name="connsiteX2" fmla="*/ 241 w 38974"/>
                <a:gd name="connsiteY2" fmla="*/ 19602 h 38974"/>
                <a:gd name="connsiteX3" fmla="*/ 19728 w 38974"/>
                <a:gd name="connsiteY3" fmla="*/ 115 h 38974"/>
                <a:gd name="connsiteX4" fmla="*/ 39216 w 38974"/>
                <a:gd name="connsiteY4" fmla="*/ 1960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602"/>
                  </a:moveTo>
                  <a:cubicBezTo>
                    <a:pt x="39216" y="30365"/>
                    <a:pt x="30491" y="39090"/>
                    <a:pt x="19728" y="39090"/>
                  </a:cubicBezTo>
                  <a:cubicBezTo>
                    <a:pt x="8966" y="39090"/>
                    <a:pt x="241" y="30365"/>
                    <a:pt x="241" y="19602"/>
                  </a:cubicBezTo>
                  <a:cubicBezTo>
                    <a:pt x="241" y="8840"/>
                    <a:pt x="8966" y="115"/>
                    <a:pt x="19728" y="115"/>
                  </a:cubicBezTo>
                  <a:cubicBezTo>
                    <a:pt x="30491" y="115"/>
                    <a:pt x="39216" y="8840"/>
                    <a:pt x="39216" y="1960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91">
              <a:extLst>
                <a:ext uri="{FF2B5EF4-FFF2-40B4-BE49-F238E27FC236}">
                  <a16:creationId xmlns:a16="http://schemas.microsoft.com/office/drawing/2014/main" id="{D179EB0B-E880-DF89-CEEE-9C94F5C8C8E7}"/>
                </a:ext>
              </a:extLst>
            </p:cNvPr>
            <p:cNvSpPr/>
            <p:nvPr/>
          </p:nvSpPr>
          <p:spPr>
            <a:xfrm>
              <a:off x="3270398" y="2126627"/>
              <a:ext cx="35460" cy="35460"/>
            </a:xfrm>
            <a:custGeom>
              <a:avLst/>
              <a:gdLst>
                <a:gd name="connsiteX0" fmla="*/ 39216 w 38974"/>
                <a:gd name="connsiteY0" fmla="*/ 19600 h 38974"/>
                <a:gd name="connsiteX1" fmla="*/ 19728 w 38974"/>
                <a:gd name="connsiteY1" fmla="*/ 39088 h 38974"/>
                <a:gd name="connsiteX2" fmla="*/ 241 w 38974"/>
                <a:gd name="connsiteY2" fmla="*/ 19600 h 38974"/>
                <a:gd name="connsiteX3" fmla="*/ 19728 w 38974"/>
                <a:gd name="connsiteY3" fmla="*/ 113 h 38974"/>
                <a:gd name="connsiteX4" fmla="*/ 39216 w 38974"/>
                <a:gd name="connsiteY4" fmla="*/ 1960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600"/>
                  </a:moveTo>
                  <a:cubicBezTo>
                    <a:pt x="39216" y="30363"/>
                    <a:pt x="30491" y="39088"/>
                    <a:pt x="19728" y="39088"/>
                  </a:cubicBezTo>
                  <a:cubicBezTo>
                    <a:pt x="8966" y="39088"/>
                    <a:pt x="241" y="30363"/>
                    <a:pt x="241" y="19600"/>
                  </a:cubicBezTo>
                  <a:cubicBezTo>
                    <a:pt x="241" y="8838"/>
                    <a:pt x="8966" y="113"/>
                    <a:pt x="19728" y="113"/>
                  </a:cubicBezTo>
                  <a:cubicBezTo>
                    <a:pt x="30491" y="113"/>
                    <a:pt x="39216" y="8838"/>
                    <a:pt x="39216" y="1960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92">
              <a:extLst>
                <a:ext uri="{FF2B5EF4-FFF2-40B4-BE49-F238E27FC236}">
                  <a16:creationId xmlns:a16="http://schemas.microsoft.com/office/drawing/2014/main" id="{6A62B74E-EA3E-A046-E589-24D716115746}"/>
                </a:ext>
              </a:extLst>
            </p:cNvPr>
            <p:cNvSpPr/>
            <p:nvPr/>
          </p:nvSpPr>
          <p:spPr>
            <a:xfrm>
              <a:off x="3270398" y="2058728"/>
              <a:ext cx="35460" cy="35460"/>
            </a:xfrm>
            <a:custGeom>
              <a:avLst/>
              <a:gdLst>
                <a:gd name="connsiteX0" fmla="*/ 39216 w 38974"/>
                <a:gd name="connsiteY0" fmla="*/ 19591 h 38974"/>
                <a:gd name="connsiteX1" fmla="*/ 19728 w 38974"/>
                <a:gd name="connsiteY1" fmla="*/ 39079 h 38974"/>
                <a:gd name="connsiteX2" fmla="*/ 241 w 38974"/>
                <a:gd name="connsiteY2" fmla="*/ 19591 h 38974"/>
                <a:gd name="connsiteX3" fmla="*/ 19728 w 38974"/>
                <a:gd name="connsiteY3" fmla="*/ 104 h 38974"/>
                <a:gd name="connsiteX4" fmla="*/ 39216 w 38974"/>
                <a:gd name="connsiteY4" fmla="*/ 1959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1"/>
                  </a:moveTo>
                  <a:cubicBezTo>
                    <a:pt x="39216" y="30354"/>
                    <a:pt x="30491" y="39079"/>
                    <a:pt x="19728" y="39079"/>
                  </a:cubicBezTo>
                  <a:cubicBezTo>
                    <a:pt x="8966" y="39079"/>
                    <a:pt x="241" y="30354"/>
                    <a:pt x="241" y="19591"/>
                  </a:cubicBezTo>
                  <a:cubicBezTo>
                    <a:pt x="241" y="8829"/>
                    <a:pt x="8966" y="104"/>
                    <a:pt x="19728" y="104"/>
                  </a:cubicBezTo>
                  <a:cubicBezTo>
                    <a:pt x="30491" y="104"/>
                    <a:pt x="39216" y="8829"/>
                    <a:pt x="39216" y="1959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93">
              <a:extLst>
                <a:ext uri="{FF2B5EF4-FFF2-40B4-BE49-F238E27FC236}">
                  <a16:creationId xmlns:a16="http://schemas.microsoft.com/office/drawing/2014/main" id="{1A883EE7-BAA9-3EB6-0EB9-60DF01A92583}"/>
                </a:ext>
              </a:extLst>
            </p:cNvPr>
            <p:cNvSpPr/>
            <p:nvPr/>
          </p:nvSpPr>
          <p:spPr>
            <a:xfrm>
              <a:off x="3616932" y="2064931"/>
              <a:ext cx="35460" cy="35460"/>
            </a:xfrm>
            <a:custGeom>
              <a:avLst/>
              <a:gdLst>
                <a:gd name="connsiteX0" fmla="*/ 39262 w 38974"/>
                <a:gd name="connsiteY0" fmla="*/ 19592 h 38974"/>
                <a:gd name="connsiteX1" fmla="*/ 19774 w 38974"/>
                <a:gd name="connsiteY1" fmla="*/ 39080 h 38974"/>
                <a:gd name="connsiteX2" fmla="*/ 287 w 38974"/>
                <a:gd name="connsiteY2" fmla="*/ 19592 h 38974"/>
                <a:gd name="connsiteX3" fmla="*/ 19774 w 38974"/>
                <a:gd name="connsiteY3" fmla="*/ 105 h 38974"/>
                <a:gd name="connsiteX4" fmla="*/ 39262 w 38974"/>
                <a:gd name="connsiteY4" fmla="*/ 1959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592"/>
                  </a:moveTo>
                  <a:cubicBezTo>
                    <a:pt x="39262" y="30355"/>
                    <a:pt x="30537" y="39080"/>
                    <a:pt x="19774" y="39080"/>
                  </a:cubicBezTo>
                  <a:cubicBezTo>
                    <a:pt x="9012" y="39080"/>
                    <a:pt x="287" y="30355"/>
                    <a:pt x="287" y="19592"/>
                  </a:cubicBezTo>
                  <a:cubicBezTo>
                    <a:pt x="287" y="8830"/>
                    <a:pt x="9012" y="105"/>
                    <a:pt x="19774" y="105"/>
                  </a:cubicBezTo>
                  <a:cubicBezTo>
                    <a:pt x="30537" y="105"/>
                    <a:pt x="39262" y="8830"/>
                    <a:pt x="39262" y="1959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94">
              <a:extLst>
                <a:ext uri="{FF2B5EF4-FFF2-40B4-BE49-F238E27FC236}">
                  <a16:creationId xmlns:a16="http://schemas.microsoft.com/office/drawing/2014/main" id="{16DD8B40-AD76-63E3-B475-B3A536EB0F6D}"/>
                </a:ext>
              </a:extLst>
            </p:cNvPr>
            <p:cNvSpPr/>
            <p:nvPr/>
          </p:nvSpPr>
          <p:spPr>
            <a:xfrm>
              <a:off x="3616932" y="2082469"/>
              <a:ext cx="35460" cy="35460"/>
            </a:xfrm>
            <a:custGeom>
              <a:avLst/>
              <a:gdLst>
                <a:gd name="connsiteX0" fmla="*/ 39262 w 38974"/>
                <a:gd name="connsiteY0" fmla="*/ 19595 h 38974"/>
                <a:gd name="connsiteX1" fmla="*/ 19774 w 38974"/>
                <a:gd name="connsiteY1" fmla="*/ 39082 h 38974"/>
                <a:gd name="connsiteX2" fmla="*/ 287 w 38974"/>
                <a:gd name="connsiteY2" fmla="*/ 19595 h 38974"/>
                <a:gd name="connsiteX3" fmla="*/ 19774 w 38974"/>
                <a:gd name="connsiteY3" fmla="*/ 107 h 38974"/>
                <a:gd name="connsiteX4" fmla="*/ 39262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595"/>
                  </a:moveTo>
                  <a:cubicBezTo>
                    <a:pt x="39262" y="30357"/>
                    <a:pt x="30537" y="39082"/>
                    <a:pt x="19774" y="39082"/>
                  </a:cubicBezTo>
                  <a:cubicBezTo>
                    <a:pt x="9012" y="39082"/>
                    <a:pt x="287" y="30357"/>
                    <a:pt x="287" y="19595"/>
                  </a:cubicBezTo>
                  <a:cubicBezTo>
                    <a:pt x="287" y="8832"/>
                    <a:pt x="9012" y="107"/>
                    <a:pt x="19774" y="107"/>
                  </a:cubicBezTo>
                  <a:cubicBezTo>
                    <a:pt x="30537" y="107"/>
                    <a:pt x="39262" y="8832"/>
                    <a:pt x="39262" y="1959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95">
              <a:extLst>
                <a:ext uri="{FF2B5EF4-FFF2-40B4-BE49-F238E27FC236}">
                  <a16:creationId xmlns:a16="http://schemas.microsoft.com/office/drawing/2014/main" id="{E855951B-DF2B-C59F-E656-F335AF012E89}"/>
                </a:ext>
              </a:extLst>
            </p:cNvPr>
            <p:cNvSpPr/>
            <p:nvPr/>
          </p:nvSpPr>
          <p:spPr>
            <a:xfrm>
              <a:off x="3616932" y="2112087"/>
              <a:ext cx="35460" cy="35460"/>
            </a:xfrm>
            <a:custGeom>
              <a:avLst/>
              <a:gdLst>
                <a:gd name="connsiteX0" fmla="*/ 39262 w 38974"/>
                <a:gd name="connsiteY0" fmla="*/ 19598 h 38974"/>
                <a:gd name="connsiteX1" fmla="*/ 19774 w 38974"/>
                <a:gd name="connsiteY1" fmla="*/ 39086 h 38974"/>
                <a:gd name="connsiteX2" fmla="*/ 287 w 38974"/>
                <a:gd name="connsiteY2" fmla="*/ 19598 h 38974"/>
                <a:gd name="connsiteX3" fmla="*/ 19774 w 38974"/>
                <a:gd name="connsiteY3" fmla="*/ 111 h 38974"/>
                <a:gd name="connsiteX4" fmla="*/ 39262 w 38974"/>
                <a:gd name="connsiteY4" fmla="*/ 1959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598"/>
                  </a:moveTo>
                  <a:cubicBezTo>
                    <a:pt x="39262" y="30361"/>
                    <a:pt x="30537" y="39086"/>
                    <a:pt x="19774" y="39086"/>
                  </a:cubicBezTo>
                  <a:cubicBezTo>
                    <a:pt x="9012" y="39086"/>
                    <a:pt x="287" y="30361"/>
                    <a:pt x="287" y="19598"/>
                  </a:cubicBezTo>
                  <a:cubicBezTo>
                    <a:pt x="287" y="8836"/>
                    <a:pt x="9012" y="111"/>
                    <a:pt x="19774" y="111"/>
                  </a:cubicBezTo>
                  <a:cubicBezTo>
                    <a:pt x="30537" y="111"/>
                    <a:pt x="39262" y="8836"/>
                    <a:pt x="39262" y="1959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96">
              <a:extLst>
                <a:ext uri="{FF2B5EF4-FFF2-40B4-BE49-F238E27FC236}">
                  <a16:creationId xmlns:a16="http://schemas.microsoft.com/office/drawing/2014/main" id="{306E982F-E6D4-77BC-0A9D-B2B95770ABDF}"/>
                </a:ext>
              </a:extLst>
            </p:cNvPr>
            <p:cNvSpPr/>
            <p:nvPr/>
          </p:nvSpPr>
          <p:spPr>
            <a:xfrm>
              <a:off x="3616932" y="2159745"/>
              <a:ext cx="35460" cy="35460"/>
            </a:xfrm>
            <a:custGeom>
              <a:avLst/>
              <a:gdLst>
                <a:gd name="connsiteX0" fmla="*/ 39262 w 38974"/>
                <a:gd name="connsiteY0" fmla="*/ 19605 h 38974"/>
                <a:gd name="connsiteX1" fmla="*/ 19774 w 38974"/>
                <a:gd name="connsiteY1" fmla="*/ 39092 h 38974"/>
                <a:gd name="connsiteX2" fmla="*/ 287 w 38974"/>
                <a:gd name="connsiteY2" fmla="*/ 19605 h 38974"/>
                <a:gd name="connsiteX3" fmla="*/ 19774 w 38974"/>
                <a:gd name="connsiteY3" fmla="*/ 117 h 38974"/>
                <a:gd name="connsiteX4" fmla="*/ 39262 w 38974"/>
                <a:gd name="connsiteY4" fmla="*/ 1960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05"/>
                  </a:moveTo>
                  <a:cubicBezTo>
                    <a:pt x="39262" y="30367"/>
                    <a:pt x="30537" y="39092"/>
                    <a:pt x="19774" y="39092"/>
                  </a:cubicBezTo>
                  <a:cubicBezTo>
                    <a:pt x="9012" y="39092"/>
                    <a:pt x="287" y="30367"/>
                    <a:pt x="287" y="19605"/>
                  </a:cubicBezTo>
                  <a:cubicBezTo>
                    <a:pt x="287" y="8842"/>
                    <a:pt x="9012" y="117"/>
                    <a:pt x="19774" y="117"/>
                  </a:cubicBezTo>
                  <a:cubicBezTo>
                    <a:pt x="30537" y="117"/>
                    <a:pt x="39262" y="8842"/>
                    <a:pt x="39262" y="1960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97">
              <a:extLst>
                <a:ext uri="{FF2B5EF4-FFF2-40B4-BE49-F238E27FC236}">
                  <a16:creationId xmlns:a16="http://schemas.microsoft.com/office/drawing/2014/main" id="{7C44CD87-3068-576D-BDC5-412ABCA163FF}"/>
                </a:ext>
              </a:extLst>
            </p:cNvPr>
            <p:cNvSpPr/>
            <p:nvPr/>
          </p:nvSpPr>
          <p:spPr>
            <a:xfrm>
              <a:off x="3616932" y="2101873"/>
              <a:ext cx="35460" cy="35460"/>
            </a:xfrm>
            <a:custGeom>
              <a:avLst/>
              <a:gdLst>
                <a:gd name="connsiteX0" fmla="*/ 39262 w 38974"/>
                <a:gd name="connsiteY0" fmla="*/ 19597 h 38974"/>
                <a:gd name="connsiteX1" fmla="*/ 19774 w 38974"/>
                <a:gd name="connsiteY1" fmla="*/ 39085 h 38974"/>
                <a:gd name="connsiteX2" fmla="*/ 287 w 38974"/>
                <a:gd name="connsiteY2" fmla="*/ 19597 h 38974"/>
                <a:gd name="connsiteX3" fmla="*/ 19774 w 38974"/>
                <a:gd name="connsiteY3" fmla="*/ 110 h 38974"/>
                <a:gd name="connsiteX4" fmla="*/ 39262 w 38974"/>
                <a:gd name="connsiteY4" fmla="*/ 1959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597"/>
                  </a:moveTo>
                  <a:cubicBezTo>
                    <a:pt x="39262" y="30360"/>
                    <a:pt x="30537" y="39085"/>
                    <a:pt x="19774" y="39085"/>
                  </a:cubicBezTo>
                  <a:cubicBezTo>
                    <a:pt x="9012" y="39085"/>
                    <a:pt x="287" y="30360"/>
                    <a:pt x="287" y="19597"/>
                  </a:cubicBezTo>
                  <a:cubicBezTo>
                    <a:pt x="287" y="8834"/>
                    <a:pt x="9012" y="110"/>
                    <a:pt x="19774" y="110"/>
                  </a:cubicBezTo>
                  <a:cubicBezTo>
                    <a:pt x="30537" y="110"/>
                    <a:pt x="39262" y="8834"/>
                    <a:pt x="39262" y="1959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98">
              <a:extLst>
                <a:ext uri="{FF2B5EF4-FFF2-40B4-BE49-F238E27FC236}">
                  <a16:creationId xmlns:a16="http://schemas.microsoft.com/office/drawing/2014/main" id="{CD05F413-E65B-BF7D-3AD5-3436577965B0}"/>
                </a:ext>
              </a:extLst>
            </p:cNvPr>
            <p:cNvSpPr/>
            <p:nvPr/>
          </p:nvSpPr>
          <p:spPr>
            <a:xfrm>
              <a:off x="3616932" y="2039680"/>
              <a:ext cx="35460" cy="35460"/>
            </a:xfrm>
            <a:custGeom>
              <a:avLst/>
              <a:gdLst>
                <a:gd name="connsiteX0" fmla="*/ 39262 w 38974"/>
                <a:gd name="connsiteY0" fmla="*/ 19589 h 38974"/>
                <a:gd name="connsiteX1" fmla="*/ 19774 w 38974"/>
                <a:gd name="connsiteY1" fmla="*/ 39076 h 38974"/>
                <a:gd name="connsiteX2" fmla="*/ 287 w 38974"/>
                <a:gd name="connsiteY2" fmla="*/ 19589 h 38974"/>
                <a:gd name="connsiteX3" fmla="*/ 19774 w 38974"/>
                <a:gd name="connsiteY3" fmla="*/ 101 h 38974"/>
                <a:gd name="connsiteX4" fmla="*/ 39262 w 38974"/>
                <a:gd name="connsiteY4" fmla="*/ 1958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589"/>
                  </a:moveTo>
                  <a:cubicBezTo>
                    <a:pt x="39262" y="30351"/>
                    <a:pt x="30537" y="39076"/>
                    <a:pt x="19774" y="39076"/>
                  </a:cubicBezTo>
                  <a:cubicBezTo>
                    <a:pt x="9012" y="39076"/>
                    <a:pt x="287" y="30351"/>
                    <a:pt x="287" y="19589"/>
                  </a:cubicBezTo>
                  <a:cubicBezTo>
                    <a:pt x="287" y="8826"/>
                    <a:pt x="9012" y="101"/>
                    <a:pt x="19774" y="101"/>
                  </a:cubicBezTo>
                  <a:cubicBezTo>
                    <a:pt x="30537" y="101"/>
                    <a:pt x="39262" y="8826"/>
                    <a:pt x="39262" y="1958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99">
              <a:extLst>
                <a:ext uri="{FF2B5EF4-FFF2-40B4-BE49-F238E27FC236}">
                  <a16:creationId xmlns:a16="http://schemas.microsoft.com/office/drawing/2014/main" id="{28CAA7B8-06C9-F76B-6B09-9034F32845B3}"/>
                </a:ext>
              </a:extLst>
            </p:cNvPr>
            <p:cNvSpPr/>
            <p:nvPr/>
          </p:nvSpPr>
          <p:spPr>
            <a:xfrm>
              <a:off x="3616932" y="2121346"/>
              <a:ext cx="35460" cy="35460"/>
            </a:xfrm>
            <a:custGeom>
              <a:avLst/>
              <a:gdLst>
                <a:gd name="connsiteX0" fmla="*/ 39262 w 38974"/>
                <a:gd name="connsiteY0" fmla="*/ 19600 h 38974"/>
                <a:gd name="connsiteX1" fmla="*/ 19774 w 38974"/>
                <a:gd name="connsiteY1" fmla="*/ 39087 h 38974"/>
                <a:gd name="connsiteX2" fmla="*/ 287 w 38974"/>
                <a:gd name="connsiteY2" fmla="*/ 19600 h 38974"/>
                <a:gd name="connsiteX3" fmla="*/ 19774 w 38974"/>
                <a:gd name="connsiteY3" fmla="*/ 112 h 38974"/>
                <a:gd name="connsiteX4" fmla="*/ 39262 w 38974"/>
                <a:gd name="connsiteY4" fmla="*/ 1960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00"/>
                  </a:moveTo>
                  <a:cubicBezTo>
                    <a:pt x="39262" y="30362"/>
                    <a:pt x="30537" y="39087"/>
                    <a:pt x="19774" y="39087"/>
                  </a:cubicBezTo>
                  <a:cubicBezTo>
                    <a:pt x="9012" y="39087"/>
                    <a:pt x="287" y="30362"/>
                    <a:pt x="287" y="19600"/>
                  </a:cubicBezTo>
                  <a:cubicBezTo>
                    <a:pt x="287" y="8837"/>
                    <a:pt x="9012" y="112"/>
                    <a:pt x="19774" y="112"/>
                  </a:cubicBezTo>
                  <a:cubicBezTo>
                    <a:pt x="30537" y="112"/>
                    <a:pt x="39262" y="8837"/>
                    <a:pt x="39262" y="1960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500">
              <a:extLst>
                <a:ext uri="{FF2B5EF4-FFF2-40B4-BE49-F238E27FC236}">
                  <a16:creationId xmlns:a16="http://schemas.microsoft.com/office/drawing/2014/main" id="{F77095BA-8DDF-6891-8E01-20B3D0A746B2}"/>
                </a:ext>
              </a:extLst>
            </p:cNvPr>
            <p:cNvSpPr/>
            <p:nvPr/>
          </p:nvSpPr>
          <p:spPr>
            <a:xfrm>
              <a:off x="3616932" y="2085852"/>
              <a:ext cx="35460" cy="35460"/>
            </a:xfrm>
            <a:custGeom>
              <a:avLst/>
              <a:gdLst>
                <a:gd name="connsiteX0" fmla="*/ 39262 w 38974"/>
                <a:gd name="connsiteY0" fmla="*/ 19595 h 38974"/>
                <a:gd name="connsiteX1" fmla="*/ 19774 w 38974"/>
                <a:gd name="connsiteY1" fmla="*/ 39082 h 38974"/>
                <a:gd name="connsiteX2" fmla="*/ 287 w 38974"/>
                <a:gd name="connsiteY2" fmla="*/ 19595 h 38974"/>
                <a:gd name="connsiteX3" fmla="*/ 19774 w 38974"/>
                <a:gd name="connsiteY3" fmla="*/ 107 h 38974"/>
                <a:gd name="connsiteX4" fmla="*/ 39262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595"/>
                  </a:moveTo>
                  <a:cubicBezTo>
                    <a:pt x="39262" y="30358"/>
                    <a:pt x="30537" y="39082"/>
                    <a:pt x="19774" y="39082"/>
                  </a:cubicBezTo>
                  <a:cubicBezTo>
                    <a:pt x="9012" y="39082"/>
                    <a:pt x="287" y="30358"/>
                    <a:pt x="287" y="19595"/>
                  </a:cubicBezTo>
                  <a:cubicBezTo>
                    <a:pt x="287" y="8832"/>
                    <a:pt x="9012" y="107"/>
                    <a:pt x="19774" y="107"/>
                  </a:cubicBezTo>
                  <a:cubicBezTo>
                    <a:pt x="30537" y="107"/>
                    <a:pt x="39262" y="8832"/>
                    <a:pt x="39262" y="1959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501">
              <a:extLst>
                <a:ext uri="{FF2B5EF4-FFF2-40B4-BE49-F238E27FC236}">
                  <a16:creationId xmlns:a16="http://schemas.microsoft.com/office/drawing/2014/main" id="{1C4CAEBE-B718-7EEB-2099-BD69642298A7}"/>
                </a:ext>
              </a:extLst>
            </p:cNvPr>
            <p:cNvSpPr/>
            <p:nvPr/>
          </p:nvSpPr>
          <p:spPr>
            <a:xfrm>
              <a:off x="3616932" y="2074340"/>
              <a:ext cx="35460" cy="35460"/>
            </a:xfrm>
            <a:custGeom>
              <a:avLst/>
              <a:gdLst>
                <a:gd name="connsiteX0" fmla="*/ 39262 w 38974"/>
                <a:gd name="connsiteY0" fmla="*/ 19593 h 38974"/>
                <a:gd name="connsiteX1" fmla="*/ 19774 w 38974"/>
                <a:gd name="connsiteY1" fmla="*/ 39081 h 38974"/>
                <a:gd name="connsiteX2" fmla="*/ 287 w 38974"/>
                <a:gd name="connsiteY2" fmla="*/ 19593 h 38974"/>
                <a:gd name="connsiteX3" fmla="*/ 19774 w 38974"/>
                <a:gd name="connsiteY3" fmla="*/ 106 h 38974"/>
                <a:gd name="connsiteX4" fmla="*/ 39262 w 38974"/>
                <a:gd name="connsiteY4" fmla="*/ 1959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593"/>
                  </a:moveTo>
                  <a:cubicBezTo>
                    <a:pt x="39262" y="30356"/>
                    <a:pt x="30537" y="39081"/>
                    <a:pt x="19774" y="39081"/>
                  </a:cubicBezTo>
                  <a:cubicBezTo>
                    <a:pt x="9012" y="39081"/>
                    <a:pt x="287" y="30356"/>
                    <a:pt x="287" y="19593"/>
                  </a:cubicBezTo>
                  <a:cubicBezTo>
                    <a:pt x="287" y="8831"/>
                    <a:pt x="9012" y="106"/>
                    <a:pt x="19774" y="106"/>
                  </a:cubicBezTo>
                  <a:cubicBezTo>
                    <a:pt x="30537" y="106"/>
                    <a:pt x="39262" y="8831"/>
                    <a:pt x="39262" y="1959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502">
              <a:extLst>
                <a:ext uri="{FF2B5EF4-FFF2-40B4-BE49-F238E27FC236}">
                  <a16:creationId xmlns:a16="http://schemas.microsoft.com/office/drawing/2014/main" id="{B006033F-B48C-A14A-A266-688A5821E49C}"/>
                </a:ext>
              </a:extLst>
            </p:cNvPr>
            <p:cNvSpPr/>
            <p:nvPr/>
          </p:nvSpPr>
          <p:spPr>
            <a:xfrm>
              <a:off x="3616932" y="2105398"/>
              <a:ext cx="35460" cy="35460"/>
            </a:xfrm>
            <a:custGeom>
              <a:avLst/>
              <a:gdLst>
                <a:gd name="connsiteX0" fmla="*/ 39262 w 38974"/>
                <a:gd name="connsiteY0" fmla="*/ 19598 h 38974"/>
                <a:gd name="connsiteX1" fmla="*/ 19774 w 38974"/>
                <a:gd name="connsiteY1" fmla="*/ 39085 h 38974"/>
                <a:gd name="connsiteX2" fmla="*/ 287 w 38974"/>
                <a:gd name="connsiteY2" fmla="*/ 19598 h 38974"/>
                <a:gd name="connsiteX3" fmla="*/ 19774 w 38974"/>
                <a:gd name="connsiteY3" fmla="*/ 110 h 38974"/>
                <a:gd name="connsiteX4" fmla="*/ 39262 w 38974"/>
                <a:gd name="connsiteY4" fmla="*/ 1959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598"/>
                  </a:moveTo>
                  <a:cubicBezTo>
                    <a:pt x="39262" y="30360"/>
                    <a:pt x="30537" y="39085"/>
                    <a:pt x="19774" y="39085"/>
                  </a:cubicBezTo>
                  <a:cubicBezTo>
                    <a:pt x="9012" y="39085"/>
                    <a:pt x="287" y="30360"/>
                    <a:pt x="287" y="19598"/>
                  </a:cubicBezTo>
                  <a:cubicBezTo>
                    <a:pt x="287" y="8835"/>
                    <a:pt x="9012" y="110"/>
                    <a:pt x="19774" y="110"/>
                  </a:cubicBezTo>
                  <a:cubicBezTo>
                    <a:pt x="30537" y="110"/>
                    <a:pt x="39262" y="8835"/>
                    <a:pt x="39262" y="1959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503">
              <a:extLst>
                <a:ext uri="{FF2B5EF4-FFF2-40B4-BE49-F238E27FC236}">
                  <a16:creationId xmlns:a16="http://schemas.microsoft.com/office/drawing/2014/main" id="{A175A183-EF74-D900-BCAB-6A8E100671BD}"/>
                </a:ext>
              </a:extLst>
            </p:cNvPr>
            <p:cNvSpPr/>
            <p:nvPr/>
          </p:nvSpPr>
          <p:spPr>
            <a:xfrm>
              <a:off x="3963463" y="2245123"/>
              <a:ext cx="35460" cy="35460"/>
            </a:xfrm>
            <a:custGeom>
              <a:avLst/>
              <a:gdLst>
                <a:gd name="connsiteX0" fmla="*/ 39308 w 38974"/>
                <a:gd name="connsiteY0" fmla="*/ 19616 h 38974"/>
                <a:gd name="connsiteX1" fmla="*/ 19820 w 38974"/>
                <a:gd name="connsiteY1" fmla="*/ 39104 h 38974"/>
                <a:gd name="connsiteX2" fmla="*/ 333 w 38974"/>
                <a:gd name="connsiteY2" fmla="*/ 19616 h 38974"/>
                <a:gd name="connsiteX3" fmla="*/ 19820 w 38974"/>
                <a:gd name="connsiteY3" fmla="*/ 129 h 38974"/>
                <a:gd name="connsiteX4" fmla="*/ 39308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16"/>
                  </a:moveTo>
                  <a:cubicBezTo>
                    <a:pt x="39308" y="30379"/>
                    <a:pt x="30583" y="39104"/>
                    <a:pt x="19820" y="39104"/>
                  </a:cubicBezTo>
                  <a:cubicBezTo>
                    <a:pt x="9058" y="39104"/>
                    <a:pt x="333" y="30379"/>
                    <a:pt x="333" y="19616"/>
                  </a:cubicBezTo>
                  <a:cubicBezTo>
                    <a:pt x="333" y="8854"/>
                    <a:pt x="9058" y="129"/>
                    <a:pt x="19820" y="129"/>
                  </a:cubicBezTo>
                  <a:cubicBezTo>
                    <a:pt x="30583" y="129"/>
                    <a:pt x="39308" y="8854"/>
                    <a:pt x="39308" y="1961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504">
              <a:extLst>
                <a:ext uri="{FF2B5EF4-FFF2-40B4-BE49-F238E27FC236}">
                  <a16:creationId xmlns:a16="http://schemas.microsoft.com/office/drawing/2014/main" id="{6BFF6545-53FF-D370-1425-D32D4010F6C2}"/>
                </a:ext>
              </a:extLst>
            </p:cNvPr>
            <p:cNvSpPr/>
            <p:nvPr/>
          </p:nvSpPr>
          <p:spPr>
            <a:xfrm>
              <a:off x="3963463" y="2168049"/>
              <a:ext cx="35460" cy="35460"/>
            </a:xfrm>
            <a:custGeom>
              <a:avLst/>
              <a:gdLst>
                <a:gd name="connsiteX0" fmla="*/ 39308 w 38974"/>
                <a:gd name="connsiteY0" fmla="*/ 19606 h 38974"/>
                <a:gd name="connsiteX1" fmla="*/ 19820 w 38974"/>
                <a:gd name="connsiteY1" fmla="*/ 39093 h 38974"/>
                <a:gd name="connsiteX2" fmla="*/ 333 w 38974"/>
                <a:gd name="connsiteY2" fmla="*/ 19606 h 38974"/>
                <a:gd name="connsiteX3" fmla="*/ 19820 w 38974"/>
                <a:gd name="connsiteY3" fmla="*/ 118 h 38974"/>
                <a:gd name="connsiteX4" fmla="*/ 39308 w 38974"/>
                <a:gd name="connsiteY4" fmla="*/ 1960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06"/>
                  </a:moveTo>
                  <a:cubicBezTo>
                    <a:pt x="39308" y="30369"/>
                    <a:pt x="30583" y="39093"/>
                    <a:pt x="19820" y="39093"/>
                  </a:cubicBezTo>
                  <a:cubicBezTo>
                    <a:pt x="9058" y="39093"/>
                    <a:pt x="333" y="30369"/>
                    <a:pt x="333" y="19606"/>
                  </a:cubicBezTo>
                  <a:cubicBezTo>
                    <a:pt x="333" y="8843"/>
                    <a:pt x="9058" y="118"/>
                    <a:pt x="19820" y="118"/>
                  </a:cubicBezTo>
                  <a:cubicBezTo>
                    <a:pt x="30583" y="118"/>
                    <a:pt x="39308" y="8843"/>
                    <a:pt x="39308" y="1960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505">
              <a:extLst>
                <a:ext uri="{FF2B5EF4-FFF2-40B4-BE49-F238E27FC236}">
                  <a16:creationId xmlns:a16="http://schemas.microsoft.com/office/drawing/2014/main" id="{D564A860-936F-447A-1DE4-19BB0F00A0A5}"/>
                </a:ext>
              </a:extLst>
            </p:cNvPr>
            <p:cNvSpPr/>
            <p:nvPr/>
          </p:nvSpPr>
          <p:spPr>
            <a:xfrm>
              <a:off x="3963463" y="2171907"/>
              <a:ext cx="35460" cy="35460"/>
            </a:xfrm>
            <a:custGeom>
              <a:avLst/>
              <a:gdLst>
                <a:gd name="connsiteX0" fmla="*/ 39308 w 38974"/>
                <a:gd name="connsiteY0" fmla="*/ 19606 h 38974"/>
                <a:gd name="connsiteX1" fmla="*/ 19820 w 38974"/>
                <a:gd name="connsiteY1" fmla="*/ 39094 h 38974"/>
                <a:gd name="connsiteX2" fmla="*/ 333 w 38974"/>
                <a:gd name="connsiteY2" fmla="*/ 19606 h 38974"/>
                <a:gd name="connsiteX3" fmla="*/ 19820 w 38974"/>
                <a:gd name="connsiteY3" fmla="*/ 119 h 38974"/>
                <a:gd name="connsiteX4" fmla="*/ 39308 w 38974"/>
                <a:gd name="connsiteY4" fmla="*/ 1960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06"/>
                  </a:moveTo>
                  <a:cubicBezTo>
                    <a:pt x="39308" y="30369"/>
                    <a:pt x="30583" y="39094"/>
                    <a:pt x="19820" y="39094"/>
                  </a:cubicBezTo>
                  <a:cubicBezTo>
                    <a:pt x="9058" y="39094"/>
                    <a:pt x="333" y="30369"/>
                    <a:pt x="333" y="19606"/>
                  </a:cubicBezTo>
                  <a:cubicBezTo>
                    <a:pt x="333" y="8844"/>
                    <a:pt x="9058" y="119"/>
                    <a:pt x="19820" y="119"/>
                  </a:cubicBezTo>
                  <a:cubicBezTo>
                    <a:pt x="30583" y="119"/>
                    <a:pt x="39308" y="8844"/>
                    <a:pt x="39308" y="1960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506">
              <a:extLst>
                <a:ext uri="{FF2B5EF4-FFF2-40B4-BE49-F238E27FC236}">
                  <a16:creationId xmlns:a16="http://schemas.microsoft.com/office/drawing/2014/main" id="{D84E2534-A398-C071-69A1-E655B2797483}"/>
                </a:ext>
              </a:extLst>
            </p:cNvPr>
            <p:cNvSpPr/>
            <p:nvPr/>
          </p:nvSpPr>
          <p:spPr>
            <a:xfrm>
              <a:off x="3963463" y="2118555"/>
              <a:ext cx="35460" cy="35460"/>
            </a:xfrm>
            <a:custGeom>
              <a:avLst/>
              <a:gdLst>
                <a:gd name="connsiteX0" fmla="*/ 39308 w 38974"/>
                <a:gd name="connsiteY0" fmla="*/ 19599 h 38974"/>
                <a:gd name="connsiteX1" fmla="*/ 19820 w 38974"/>
                <a:gd name="connsiteY1" fmla="*/ 39087 h 38974"/>
                <a:gd name="connsiteX2" fmla="*/ 333 w 38974"/>
                <a:gd name="connsiteY2" fmla="*/ 19599 h 38974"/>
                <a:gd name="connsiteX3" fmla="*/ 19820 w 38974"/>
                <a:gd name="connsiteY3" fmla="*/ 112 h 38974"/>
                <a:gd name="connsiteX4" fmla="*/ 39308 w 38974"/>
                <a:gd name="connsiteY4" fmla="*/ 1959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599"/>
                  </a:moveTo>
                  <a:cubicBezTo>
                    <a:pt x="39308" y="30362"/>
                    <a:pt x="30583" y="39087"/>
                    <a:pt x="19820" y="39087"/>
                  </a:cubicBezTo>
                  <a:cubicBezTo>
                    <a:pt x="9058" y="39087"/>
                    <a:pt x="333" y="30362"/>
                    <a:pt x="333" y="19599"/>
                  </a:cubicBezTo>
                  <a:cubicBezTo>
                    <a:pt x="333" y="8837"/>
                    <a:pt x="9058" y="112"/>
                    <a:pt x="19820" y="112"/>
                  </a:cubicBezTo>
                  <a:cubicBezTo>
                    <a:pt x="30583" y="112"/>
                    <a:pt x="39308" y="8837"/>
                    <a:pt x="39308" y="1959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507">
              <a:extLst>
                <a:ext uri="{FF2B5EF4-FFF2-40B4-BE49-F238E27FC236}">
                  <a16:creationId xmlns:a16="http://schemas.microsoft.com/office/drawing/2014/main" id="{BB8F3C1E-2403-4A8D-7E14-C7E2B0313738}"/>
                </a:ext>
              </a:extLst>
            </p:cNvPr>
            <p:cNvSpPr/>
            <p:nvPr/>
          </p:nvSpPr>
          <p:spPr>
            <a:xfrm>
              <a:off x="3963463" y="2179713"/>
              <a:ext cx="35460" cy="35460"/>
            </a:xfrm>
            <a:custGeom>
              <a:avLst/>
              <a:gdLst>
                <a:gd name="connsiteX0" fmla="*/ 39308 w 38974"/>
                <a:gd name="connsiteY0" fmla="*/ 19607 h 38974"/>
                <a:gd name="connsiteX1" fmla="*/ 19820 w 38974"/>
                <a:gd name="connsiteY1" fmla="*/ 39095 h 38974"/>
                <a:gd name="connsiteX2" fmla="*/ 333 w 38974"/>
                <a:gd name="connsiteY2" fmla="*/ 19607 h 38974"/>
                <a:gd name="connsiteX3" fmla="*/ 19820 w 38974"/>
                <a:gd name="connsiteY3" fmla="*/ 120 h 38974"/>
                <a:gd name="connsiteX4" fmla="*/ 39308 w 38974"/>
                <a:gd name="connsiteY4" fmla="*/ 1960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07"/>
                  </a:moveTo>
                  <a:cubicBezTo>
                    <a:pt x="39308" y="30370"/>
                    <a:pt x="30583" y="39095"/>
                    <a:pt x="19820" y="39095"/>
                  </a:cubicBezTo>
                  <a:cubicBezTo>
                    <a:pt x="9058" y="39095"/>
                    <a:pt x="333" y="30370"/>
                    <a:pt x="333" y="19607"/>
                  </a:cubicBezTo>
                  <a:cubicBezTo>
                    <a:pt x="333" y="8845"/>
                    <a:pt x="9058" y="120"/>
                    <a:pt x="19820" y="120"/>
                  </a:cubicBezTo>
                  <a:cubicBezTo>
                    <a:pt x="30583" y="120"/>
                    <a:pt x="39308" y="8845"/>
                    <a:pt x="39308" y="1960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508">
              <a:extLst>
                <a:ext uri="{FF2B5EF4-FFF2-40B4-BE49-F238E27FC236}">
                  <a16:creationId xmlns:a16="http://schemas.microsoft.com/office/drawing/2014/main" id="{CF406499-9EE1-4862-4AD9-21393E18510B}"/>
                </a:ext>
              </a:extLst>
            </p:cNvPr>
            <p:cNvSpPr/>
            <p:nvPr/>
          </p:nvSpPr>
          <p:spPr>
            <a:xfrm>
              <a:off x="3963463" y="2148823"/>
              <a:ext cx="35460" cy="35460"/>
            </a:xfrm>
            <a:custGeom>
              <a:avLst/>
              <a:gdLst>
                <a:gd name="connsiteX0" fmla="*/ 39308 w 38974"/>
                <a:gd name="connsiteY0" fmla="*/ 19603 h 38974"/>
                <a:gd name="connsiteX1" fmla="*/ 19820 w 38974"/>
                <a:gd name="connsiteY1" fmla="*/ 39091 h 38974"/>
                <a:gd name="connsiteX2" fmla="*/ 333 w 38974"/>
                <a:gd name="connsiteY2" fmla="*/ 19603 h 38974"/>
                <a:gd name="connsiteX3" fmla="*/ 19820 w 38974"/>
                <a:gd name="connsiteY3" fmla="*/ 116 h 38974"/>
                <a:gd name="connsiteX4" fmla="*/ 39308 w 38974"/>
                <a:gd name="connsiteY4" fmla="*/ 1960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03"/>
                  </a:moveTo>
                  <a:cubicBezTo>
                    <a:pt x="39308" y="30366"/>
                    <a:pt x="30583" y="39091"/>
                    <a:pt x="19820" y="39091"/>
                  </a:cubicBezTo>
                  <a:cubicBezTo>
                    <a:pt x="9058" y="39091"/>
                    <a:pt x="333" y="30366"/>
                    <a:pt x="333" y="19603"/>
                  </a:cubicBezTo>
                  <a:cubicBezTo>
                    <a:pt x="333" y="8841"/>
                    <a:pt x="9058" y="116"/>
                    <a:pt x="19820" y="116"/>
                  </a:cubicBezTo>
                  <a:cubicBezTo>
                    <a:pt x="30583" y="116"/>
                    <a:pt x="39308" y="8841"/>
                    <a:pt x="39308" y="1960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509">
              <a:extLst>
                <a:ext uri="{FF2B5EF4-FFF2-40B4-BE49-F238E27FC236}">
                  <a16:creationId xmlns:a16="http://schemas.microsoft.com/office/drawing/2014/main" id="{E6783AD7-ECE3-672D-925E-51CE44051FF8}"/>
                </a:ext>
              </a:extLst>
            </p:cNvPr>
            <p:cNvSpPr/>
            <p:nvPr/>
          </p:nvSpPr>
          <p:spPr>
            <a:xfrm>
              <a:off x="3963463" y="2112177"/>
              <a:ext cx="35460" cy="35460"/>
            </a:xfrm>
            <a:custGeom>
              <a:avLst/>
              <a:gdLst>
                <a:gd name="connsiteX0" fmla="*/ 39308 w 38974"/>
                <a:gd name="connsiteY0" fmla="*/ 19598 h 38974"/>
                <a:gd name="connsiteX1" fmla="*/ 19820 w 38974"/>
                <a:gd name="connsiteY1" fmla="*/ 39086 h 38974"/>
                <a:gd name="connsiteX2" fmla="*/ 333 w 38974"/>
                <a:gd name="connsiteY2" fmla="*/ 19598 h 38974"/>
                <a:gd name="connsiteX3" fmla="*/ 19820 w 38974"/>
                <a:gd name="connsiteY3" fmla="*/ 111 h 38974"/>
                <a:gd name="connsiteX4" fmla="*/ 39308 w 38974"/>
                <a:gd name="connsiteY4" fmla="*/ 1959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598"/>
                  </a:moveTo>
                  <a:cubicBezTo>
                    <a:pt x="39308" y="30361"/>
                    <a:pt x="30583" y="39086"/>
                    <a:pt x="19820" y="39086"/>
                  </a:cubicBezTo>
                  <a:cubicBezTo>
                    <a:pt x="9058" y="39086"/>
                    <a:pt x="333" y="30361"/>
                    <a:pt x="333" y="19598"/>
                  </a:cubicBezTo>
                  <a:cubicBezTo>
                    <a:pt x="333" y="8836"/>
                    <a:pt x="9058" y="111"/>
                    <a:pt x="19820" y="111"/>
                  </a:cubicBezTo>
                  <a:cubicBezTo>
                    <a:pt x="30583" y="111"/>
                    <a:pt x="39308" y="8836"/>
                    <a:pt x="39308" y="1959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510">
              <a:extLst>
                <a:ext uri="{FF2B5EF4-FFF2-40B4-BE49-F238E27FC236}">
                  <a16:creationId xmlns:a16="http://schemas.microsoft.com/office/drawing/2014/main" id="{05F01DC0-358C-7385-5040-520BCD9BA257}"/>
                </a:ext>
              </a:extLst>
            </p:cNvPr>
            <p:cNvSpPr/>
            <p:nvPr/>
          </p:nvSpPr>
          <p:spPr>
            <a:xfrm>
              <a:off x="3963463" y="2164129"/>
              <a:ext cx="35460" cy="35460"/>
            </a:xfrm>
            <a:custGeom>
              <a:avLst/>
              <a:gdLst>
                <a:gd name="connsiteX0" fmla="*/ 39308 w 38974"/>
                <a:gd name="connsiteY0" fmla="*/ 19605 h 38974"/>
                <a:gd name="connsiteX1" fmla="*/ 19820 w 38974"/>
                <a:gd name="connsiteY1" fmla="*/ 39093 h 38974"/>
                <a:gd name="connsiteX2" fmla="*/ 333 w 38974"/>
                <a:gd name="connsiteY2" fmla="*/ 19605 h 38974"/>
                <a:gd name="connsiteX3" fmla="*/ 19820 w 38974"/>
                <a:gd name="connsiteY3" fmla="*/ 118 h 38974"/>
                <a:gd name="connsiteX4" fmla="*/ 39308 w 38974"/>
                <a:gd name="connsiteY4" fmla="*/ 1960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05"/>
                  </a:moveTo>
                  <a:cubicBezTo>
                    <a:pt x="39308" y="30368"/>
                    <a:pt x="30583" y="39093"/>
                    <a:pt x="19820" y="39093"/>
                  </a:cubicBezTo>
                  <a:cubicBezTo>
                    <a:pt x="9058" y="39093"/>
                    <a:pt x="333" y="30368"/>
                    <a:pt x="333" y="19605"/>
                  </a:cubicBezTo>
                  <a:cubicBezTo>
                    <a:pt x="333" y="8843"/>
                    <a:pt x="9058" y="118"/>
                    <a:pt x="19820" y="118"/>
                  </a:cubicBezTo>
                  <a:cubicBezTo>
                    <a:pt x="30583" y="118"/>
                    <a:pt x="39308" y="8843"/>
                    <a:pt x="39308" y="1960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511">
              <a:extLst>
                <a:ext uri="{FF2B5EF4-FFF2-40B4-BE49-F238E27FC236}">
                  <a16:creationId xmlns:a16="http://schemas.microsoft.com/office/drawing/2014/main" id="{04CF1C33-3805-F65A-405E-F9F2DC6433F6}"/>
                </a:ext>
              </a:extLst>
            </p:cNvPr>
            <p:cNvSpPr/>
            <p:nvPr/>
          </p:nvSpPr>
          <p:spPr>
            <a:xfrm>
              <a:off x="3963463" y="2164306"/>
              <a:ext cx="35460" cy="35460"/>
            </a:xfrm>
            <a:custGeom>
              <a:avLst/>
              <a:gdLst>
                <a:gd name="connsiteX0" fmla="*/ 39308 w 38974"/>
                <a:gd name="connsiteY0" fmla="*/ 19605 h 38974"/>
                <a:gd name="connsiteX1" fmla="*/ 19820 w 38974"/>
                <a:gd name="connsiteY1" fmla="*/ 39093 h 38974"/>
                <a:gd name="connsiteX2" fmla="*/ 333 w 38974"/>
                <a:gd name="connsiteY2" fmla="*/ 19605 h 38974"/>
                <a:gd name="connsiteX3" fmla="*/ 19820 w 38974"/>
                <a:gd name="connsiteY3" fmla="*/ 118 h 38974"/>
                <a:gd name="connsiteX4" fmla="*/ 39308 w 38974"/>
                <a:gd name="connsiteY4" fmla="*/ 1960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05"/>
                  </a:moveTo>
                  <a:cubicBezTo>
                    <a:pt x="39308" y="30368"/>
                    <a:pt x="30583" y="39093"/>
                    <a:pt x="19820" y="39093"/>
                  </a:cubicBezTo>
                  <a:cubicBezTo>
                    <a:pt x="9058" y="39093"/>
                    <a:pt x="333" y="30368"/>
                    <a:pt x="333" y="19605"/>
                  </a:cubicBezTo>
                  <a:cubicBezTo>
                    <a:pt x="333" y="8843"/>
                    <a:pt x="9058" y="118"/>
                    <a:pt x="19820" y="118"/>
                  </a:cubicBezTo>
                  <a:cubicBezTo>
                    <a:pt x="30583" y="118"/>
                    <a:pt x="39308" y="8843"/>
                    <a:pt x="39308" y="1960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512">
              <a:extLst>
                <a:ext uri="{FF2B5EF4-FFF2-40B4-BE49-F238E27FC236}">
                  <a16:creationId xmlns:a16="http://schemas.microsoft.com/office/drawing/2014/main" id="{6C2D01B0-83E2-E4C4-58E0-201092CE0E72}"/>
                </a:ext>
              </a:extLst>
            </p:cNvPr>
            <p:cNvSpPr/>
            <p:nvPr/>
          </p:nvSpPr>
          <p:spPr>
            <a:xfrm>
              <a:off x="3963463" y="2171136"/>
              <a:ext cx="35460" cy="35460"/>
            </a:xfrm>
            <a:custGeom>
              <a:avLst/>
              <a:gdLst>
                <a:gd name="connsiteX0" fmla="*/ 39308 w 38974"/>
                <a:gd name="connsiteY0" fmla="*/ 19606 h 38974"/>
                <a:gd name="connsiteX1" fmla="*/ 19820 w 38974"/>
                <a:gd name="connsiteY1" fmla="*/ 39094 h 38974"/>
                <a:gd name="connsiteX2" fmla="*/ 333 w 38974"/>
                <a:gd name="connsiteY2" fmla="*/ 19606 h 38974"/>
                <a:gd name="connsiteX3" fmla="*/ 19820 w 38974"/>
                <a:gd name="connsiteY3" fmla="*/ 119 h 38974"/>
                <a:gd name="connsiteX4" fmla="*/ 39308 w 38974"/>
                <a:gd name="connsiteY4" fmla="*/ 1960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06"/>
                  </a:moveTo>
                  <a:cubicBezTo>
                    <a:pt x="39308" y="30369"/>
                    <a:pt x="30583" y="39094"/>
                    <a:pt x="19820" y="39094"/>
                  </a:cubicBezTo>
                  <a:cubicBezTo>
                    <a:pt x="9058" y="39094"/>
                    <a:pt x="333" y="30369"/>
                    <a:pt x="333" y="19606"/>
                  </a:cubicBezTo>
                  <a:cubicBezTo>
                    <a:pt x="333" y="8844"/>
                    <a:pt x="9058" y="119"/>
                    <a:pt x="19820" y="119"/>
                  </a:cubicBezTo>
                  <a:cubicBezTo>
                    <a:pt x="30583" y="119"/>
                    <a:pt x="39308" y="8844"/>
                    <a:pt x="39308" y="1960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513">
              <a:extLst>
                <a:ext uri="{FF2B5EF4-FFF2-40B4-BE49-F238E27FC236}">
                  <a16:creationId xmlns:a16="http://schemas.microsoft.com/office/drawing/2014/main" id="{E7F9B270-E960-6DFC-4458-C9180C8DB36F}"/>
                </a:ext>
              </a:extLst>
            </p:cNvPr>
            <p:cNvSpPr/>
            <p:nvPr/>
          </p:nvSpPr>
          <p:spPr>
            <a:xfrm>
              <a:off x="4309994" y="2215166"/>
              <a:ext cx="35460" cy="35460"/>
            </a:xfrm>
            <a:custGeom>
              <a:avLst/>
              <a:gdLst>
                <a:gd name="connsiteX0" fmla="*/ 39354 w 38974"/>
                <a:gd name="connsiteY0" fmla="*/ 19612 h 38974"/>
                <a:gd name="connsiteX1" fmla="*/ 19866 w 38974"/>
                <a:gd name="connsiteY1" fmla="*/ 39100 h 38974"/>
                <a:gd name="connsiteX2" fmla="*/ 379 w 38974"/>
                <a:gd name="connsiteY2" fmla="*/ 19612 h 38974"/>
                <a:gd name="connsiteX3" fmla="*/ 19866 w 38974"/>
                <a:gd name="connsiteY3" fmla="*/ 125 h 38974"/>
                <a:gd name="connsiteX4" fmla="*/ 39354 w 38974"/>
                <a:gd name="connsiteY4" fmla="*/ 1961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2"/>
                  </a:moveTo>
                  <a:cubicBezTo>
                    <a:pt x="39354" y="30375"/>
                    <a:pt x="30629" y="39100"/>
                    <a:pt x="19866" y="39100"/>
                  </a:cubicBezTo>
                  <a:cubicBezTo>
                    <a:pt x="9104" y="39100"/>
                    <a:pt x="379" y="30375"/>
                    <a:pt x="379" y="19612"/>
                  </a:cubicBezTo>
                  <a:cubicBezTo>
                    <a:pt x="379" y="8850"/>
                    <a:pt x="9104" y="125"/>
                    <a:pt x="19866" y="125"/>
                  </a:cubicBezTo>
                  <a:cubicBezTo>
                    <a:pt x="30629" y="125"/>
                    <a:pt x="39354" y="8850"/>
                    <a:pt x="39354" y="1961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514">
              <a:extLst>
                <a:ext uri="{FF2B5EF4-FFF2-40B4-BE49-F238E27FC236}">
                  <a16:creationId xmlns:a16="http://schemas.microsoft.com/office/drawing/2014/main" id="{1CF4763D-6163-005B-A30E-815ABEEA4252}"/>
                </a:ext>
              </a:extLst>
            </p:cNvPr>
            <p:cNvSpPr/>
            <p:nvPr/>
          </p:nvSpPr>
          <p:spPr>
            <a:xfrm>
              <a:off x="4309994" y="2223826"/>
              <a:ext cx="35460" cy="35460"/>
            </a:xfrm>
            <a:custGeom>
              <a:avLst/>
              <a:gdLst>
                <a:gd name="connsiteX0" fmla="*/ 39354 w 38974"/>
                <a:gd name="connsiteY0" fmla="*/ 19613 h 38974"/>
                <a:gd name="connsiteX1" fmla="*/ 19866 w 38974"/>
                <a:gd name="connsiteY1" fmla="*/ 39101 h 38974"/>
                <a:gd name="connsiteX2" fmla="*/ 379 w 38974"/>
                <a:gd name="connsiteY2" fmla="*/ 19613 h 38974"/>
                <a:gd name="connsiteX3" fmla="*/ 19866 w 38974"/>
                <a:gd name="connsiteY3" fmla="*/ 126 h 38974"/>
                <a:gd name="connsiteX4" fmla="*/ 39354 w 38974"/>
                <a:gd name="connsiteY4" fmla="*/ 1961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3"/>
                  </a:moveTo>
                  <a:cubicBezTo>
                    <a:pt x="39354" y="30376"/>
                    <a:pt x="30629" y="39101"/>
                    <a:pt x="19866" y="39101"/>
                  </a:cubicBezTo>
                  <a:cubicBezTo>
                    <a:pt x="9104" y="39101"/>
                    <a:pt x="379" y="30376"/>
                    <a:pt x="379" y="19613"/>
                  </a:cubicBezTo>
                  <a:cubicBezTo>
                    <a:pt x="379" y="8851"/>
                    <a:pt x="9104" y="126"/>
                    <a:pt x="19866" y="126"/>
                  </a:cubicBezTo>
                  <a:cubicBezTo>
                    <a:pt x="30629" y="126"/>
                    <a:pt x="39354" y="8851"/>
                    <a:pt x="39354" y="1961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515">
              <a:extLst>
                <a:ext uri="{FF2B5EF4-FFF2-40B4-BE49-F238E27FC236}">
                  <a16:creationId xmlns:a16="http://schemas.microsoft.com/office/drawing/2014/main" id="{D58432F4-A413-BEC1-D1F4-E88940E47E4E}"/>
                </a:ext>
              </a:extLst>
            </p:cNvPr>
            <p:cNvSpPr/>
            <p:nvPr/>
          </p:nvSpPr>
          <p:spPr>
            <a:xfrm>
              <a:off x="4309994" y="2204451"/>
              <a:ext cx="35460" cy="35460"/>
            </a:xfrm>
            <a:custGeom>
              <a:avLst/>
              <a:gdLst>
                <a:gd name="connsiteX0" fmla="*/ 39354 w 38974"/>
                <a:gd name="connsiteY0" fmla="*/ 19611 h 38974"/>
                <a:gd name="connsiteX1" fmla="*/ 19866 w 38974"/>
                <a:gd name="connsiteY1" fmla="*/ 39098 h 38974"/>
                <a:gd name="connsiteX2" fmla="*/ 379 w 38974"/>
                <a:gd name="connsiteY2" fmla="*/ 19611 h 38974"/>
                <a:gd name="connsiteX3" fmla="*/ 19866 w 38974"/>
                <a:gd name="connsiteY3" fmla="*/ 123 h 38974"/>
                <a:gd name="connsiteX4" fmla="*/ 39354 w 38974"/>
                <a:gd name="connsiteY4" fmla="*/ 1961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1"/>
                  </a:moveTo>
                  <a:cubicBezTo>
                    <a:pt x="39354" y="30373"/>
                    <a:pt x="30629" y="39098"/>
                    <a:pt x="19866" y="39098"/>
                  </a:cubicBezTo>
                  <a:cubicBezTo>
                    <a:pt x="9104" y="39098"/>
                    <a:pt x="379" y="30373"/>
                    <a:pt x="379" y="19611"/>
                  </a:cubicBezTo>
                  <a:cubicBezTo>
                    <a:pt x="379" y="8848"/>
                    <a:pt x="9104" y="123"/>
                    <a:pt x="19866" y="123"/>
                  </a:cubicBezTo>
                  <a:cubicBezTo>
                    <a:pt x="30629" y="123"/>
                    <a:pt x="39354" y="8848"/>
                    <a:pt x="39354" y="1961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516">
              <a:extLst>
                <a:ext uri="{FF2B5EF4-FFF2-40B4-BE49-F238E27FC236}">
                  <a16:creationId xmlns:a16="http://schemas.microsoft.com/office/drawing/2014/main" id="{DE5F7097-4949-960D-4966-75833FB96606}"/>
                </a:ext>
              </a:extLst>
            </p:cNvPr>
            <p:cNvSpPr/>
            <p:nvPr/>
          </p:nvSpPr>
          <p:spPr>
            <a:xfrm>
              <a:off x="4309994" y="2224398"/>
              <a:ext cx="35460" cy="35460"/>
            </a:xfrm>
            <a:custGeom>
              <a:avLst/>
              <a:gdLst>
                <a:gd name="connsiteX0" fmla="*/ 39354 w 38974"/>
                <a:gd name="connsiteY0" fmla="*/ 19613 h 38974"/>
                <a:gd name="connsiteX1" fmla="*/ 19866 w 38974"/>
                <a:gd name="connsiteY1" fmla="*/ 39101 h 38974"/>
                <a:gd name="connsiteX2" fmla="*/ 379 w 38974"/>
                <a:gd name="connsiteY2" fmla="*/ 19613 h 38974"/>
                <a:gd name="connsiteX3" fmla="*/ 19866 w 38974"/>
                <a:gd name="connsiteY3" fmla="*/ 126 h 38974"/>
                <a:gd name="connsiteX4" fmla="*/ 39354 w 38974"/>
                <a:gd name="connsiteY4" fmla="*/ 1961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3"/>
                  </a:moveTo>
                  <a:cubicBezTo>
                    <a:pt x="39354" y="30376"/>
                    <a:pt x="30629" y="39101"/>
                    <a:pt x="19866" y="39101"/>
                  </a:cubicBezTo>
                  <a:cubicBezTo>
                    <a:pt x="9104" y="39101"/>
                    <a:pt x="379" y="30376"/>
                    <a:pt x="379" y="19613"/>
                  </a:cubicBezTo>
                  <a:cubicBezTo>
                    <a:pt x="379" y="8851"/>
                    <a:pt x="9104" y="126"/>
                    <a:pt x="19866" y="126"/>
                  </a:cubicBezTo>
                  <a:cubicBezTo>
                    <a:pt x="30629" y="126"/>
                    <a:pt x="39354" y="8851"/>
                    <a:pt x="39354" y="1961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517">
              <a:extLst>
                <a:ext uri="{FF2B5EF4-FFF2-40B4-BE49-F238E27FC236}">
                  <a16:creationId xmlns:a16="http://schemas.microsoft.com/office/drawing/2014/main" id="{4529BDC0-548F-2BC1-AC48-714FFABD4549}"/>
                </a:ext>
              </a:extLst>
            </p:cNvPr>
            <p:cNvSpPr/>
            <p:nvPr/>
          </p:nvSpPr>
          <p:spPr>
            <a:xfrm>
              <a:off x="4309994" y="2244732"/>
              <a:ext cx="35460" cy="35460"/>
            </a:xfrm>
            <a:custGeom>
              <a:avLst/>
              <a:gdLst>
                <a:gd name="connsiteX0" fmla="*/ 39354 w 38974"/>
                <a:gd name="connsiteY0" fmla="*/ 19616 h 38974"/>
                <a:gd name="connsiteX1" fmla="*/ 19866 w 38974"/>
                <a:gd name="connsiteY1" fmla="*/ 39104 h 38974"/>
                <a:gd name="connsiteX2" fmla="*/ 379 w 38974"/>
                <a:gd name="connsiteY2" fmla="*/ 19616 h 38974"/>
                <a:gd name="connsiteX3" fmla="*/ 19866 w 38974"/>
                <a:gd name="connsiteY3" fmla="*/ 129 h 38974"/>
                <a:gd name="connsiteX4" fmla="*/ 39354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6"/>
                  </a:moveTo>
                  <a:cubicBezTo>
                    <a:pt x="39354" y="30379"/>
                    <a:pt x="30629" y="39104"/>
                    <a:pt x="19866" y="39104"/>
                  </a:cubicBezTo>
                  <a:cubicBezTo>
                    <a:pt x="9104" y="39104"/>
                    <a:pt x="379" y="30379"/>
                    <a:pt x="379" y="19616"/>
                  </a:cubicBezTo>
                  <a:cubicBezTo>
                    <a:pt x="379" y="8853"/>
                    <a:pt x="9104" y="129"/>
                    <a:pt x="19866" y="129"/>
                  </a:cubicBezTo>
                  <a:cubicBezTo>
                    <a:pt x="30629" y="129"/>
                    <a:pt x="39354" y="8853"/>
                    <a:pt x="39354" y="1961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518">
              <a:extLst>
                <a:ext uri="{FF2B5EF4-FFF2-40B4-BE49-F238E27FC236}">
                  <a16:creationId xmlns:a16="http://schemas.microsoft.com/office/drawing/2014/main" id="{B66A54DE-E7FA-15DF-621D-B8B7E56446F4}"/>
                </a:ext>
              </a:extLst>
            </p:cNvPr>
            <p:cNvSpPr/>
            <p:nvPr/>
          </p:nvSpPr>
          <p:spPr>
            <a:xfrm>
              <a:off x="4309994" y="2240133"/>
              <a:ext cx="35460" cy="35460"/>
            </a:xfrm>
            <a:custGeom>
              <a:avLst/>
              <a:gdLst>
                <a:gd name="connsiteX0" fmla="*/ 39354 w 38974"/>
                <a:gd name="connsiteY0" fmla="*/ 19615 h 38974"/>
                <a:gd name="connsiteX1" fmla="*/ 19866 w 38974"/>
                <a:gd name="connsiteY1" fmla="*/ 39103 h 38974"/>
                <a:gd name="connsiteX2" fmla="*/ 379 w 38974"/>
                <a:gd name="connsiteY2" fmla="*/ 19615 h 38974"/>
                <a:gd name="connsiteX3" fmla="*/ 19866 w 38974"/>
                <a:gd name="connsiteY3" fmla="*/ 128 h 38974"/>
                <a:gd name="connsiteX4" fmla="*/ 39354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5"/>
                  </a:moveTo>
                  <a:cubicBezTo>
                    <a:pt x="39354" y="30378"/>
                    <a:pt x="30629" y="39103"/>
                    <a:pt x="19866" y="39103"/>
                  </a:cubicBezTo>
                  <a:cubicBezTo>
                    <a:pt x="9104" y="39103"/>
                    <a:pt x="379" y="30378"/>
                    <a:pt x="379" y="19615"/>
                  </a:cubicBezTo>
                  <a:cubicBezTo>
                    <a:pt x="379" y="8853"/>
                    <a:pt x="9104" y="128"/>
                    <a:pt x="19866" y="128"/>
                  </a:cubicBezTo>
                  <a:cubicBezTo>
                    <a:pt x="30629" y="128"/>
                    <a:pt x="39354" y="8853"/>
                    <a:pt x="39354" y="1961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519">
              <a:extLst>
                <a:ext uri="{FF2B5EF4-FFF2-40B4-BE49-F238E27FC236}">
                  <a16:creationId xmlns:a16="http://schemas.microsoft.com/office/drawing/2014/main" id="{54FEAC95-F48D-43A6-2D03-EA81C7C0CCD2}"/>
                </a:ext>
              </a:extLst>
            </p:cNvPr>
            <p:cNvSpPr/>
            <p:nvPr/>
          </p:nvSpPr>
          <p:spPr>
            <a:xfrm>
              <a:off x="4309994" y="2220327"/>
              <a:ext cx="35460" cy="35460"/>
            </a:xfrm>
            <a:custGeom>
              <a:avLst/>
              <a:gdLst>
                <a:gd name="connsiteX0" fmla="*/ 39354 w 38974"/>
                <a:gd name="connsiteY0" fmla="*/ 19613 h 38974"/>
                <a:gd name="connsiteX1" fmla="*/ 19866 w 38974"/>
                <a:gd name="connsiteY1" fmla="*/ 39100 h 38974"/>
                <a:gd name="connsiteX2" fmla="*/ 379 w 38974"/>
                <a:gd name="connsiteY2" fmla="*/ 19613 h 38974"/>
                <a:gd name="connsiteX3" fmla="*/ 19866 w 38974"/>
                <a:gd name="connsiteY3" fmla="*/ 125 h 38974"/>
                <a:gd name="connsiteX4" fmla="*/ 39354 w 38974"/>
                <a:gd name="connsiteY4" fmla="*/ 1961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3"/>
                  </a:moveTo>
                  <a:cubicBezTo>
                    <a:pt x="39354" y="30376"/>
                    <a:pt x="30629" y="39100"/>
                    <a:pt x="19866" y="39100"/>
                  </a:cubicBezTo>
                  <a:cubicBezTo>
                    <a:pt x="9104" y="39100"/>
                    <a:pt x="379" y="30376"/>
                    <a:pt x="379" y="19613"/>
                  </a:cubicBezTo>
                  <a:cubicBezTo>
                    <a:pt x="379" y="8850"/>
                    <a:pt x="9104" y="125"/>
                    <a:pt x="19866" y="125"/>
                  </a:cubicBezTo>
                  <a:cubicBezTo>
                    <a:pt x="30629" y="125"/>
                    <a:pt x="39354" y="8850"/>
                    <a:pt x="39354" y="1961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520">
              <a:extLst>
                <a:ext uri="{FF2B5EF4-FFF2-40B4-BE49-F238E27FC236}">
                  <a16:creationId xmlns:a16="http://schemas.microsoft.com/office/drawing/2014/main" id="{C4F13B8C-AB28-F53C-DB0C-B990091A4824}"/>
                </a:ext>
              </a:extLst>
            </p:cNvPr>
            <p:cNvSpPr/>
            <p:nvPr/>
          </p:nvSpPr>
          <p:spPr>
            <a:xfrm>
              <a:off x="4309994" y="2227286"/>
              <a:ext cx="35460" cy="35460"/>
            </a:xfrm>
            <a:custGeom>
              <a:avLst/>
              <a:gdLst>
                <a:gd name="connsiteX0" fmla="*/ 39354 w 38974"/>
                <a:gd name="connsiteY0" fmla="*/ 19614 h 38974"/>
                <a:gd name="connsiteX1" fmla="*/ 19866 w 38974"/>
                <a:gd name="connsiteY1" fmla="*/ 39101 h 38974"/>
                <a:gd name="connsiteX2" fmla="*/ 379 w 38974"/>
                <a:gd name="connsiteY2" fmla="*/ 19614 h 38974"/>
                <a:gd name="connsiteX3" fmla="*/ 19866 w 38974"/>
                <a:gd name="connsiteY3" fmla="*/ 126 h 38974"/>
                <a:gd name="connsiteX4" fmla="*/ 39354 w 38974"/>
                <a:gd name="connsiteY4" fmla="*/ 1961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4"/>
                  </a:moveTo>
                  <a:cubicBezTo>
                    <a:pt x="39354" y="30376"/>
                    <a:pt x="30629" y="39101"/>
                    <a:pt x="19866" y="39101"/>
                  </a:cubicBezTo>
                  <a:cubicBezTo>
                    <a:pt x="9104" y="39101"/>
                    <a:pt x="379" y="30376"/>
                    <a:pt x="379" y="19614"/>
                  </a:cubicBezTo>
                  <a:cubicBezTo>
                    <a:pt x="379" y="8851"/>
                    <a:pt x="9104" y="126"/>
                    <a:pt x="19866" y="126"/>
                  </a:cubicBezTo>
                  <a:cubicBezTo>
                    <a:pt x="30629" y="126"/>
                    <a:pt x="39354" y="8851"/>
                    <a:pt x="39354" y="1961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521">
              <a:extLst>
                <a:ext uri="{FF2B5EF4-FFF2-40B4-BE49-F238E27FC236}">
                  <a16:creationId xmlns:a16="http://schemas.microsoft.com/office/drawing/2014/main" id="{28F0FAFC-C984-0C19-846E-10936B9C4CC9}"/>
                </a:ext>
              </a:extLst>
            </p:cNvPr>
            <p:cNvSpPr/>
            <p:nvPr/>
          </p:nvSpPr>
          <p:spPr>
            <a:xfrm>
              <a:off x="4309994" y="2216303"/>
              <a:ext cx="35460" cy="35460"/>
            </a:xfrm>
            <a:custGeom>
              <a:avLst/>
              <a:gdLst>
                <a:gd name="connsiteX0" fmla="*/ 39354 w 38974"/>
                <a:gd name="connsiteY0" fmla="*/ 19612 h 38974"/>
                <a:gd name="connsiteX1" fmla="*/ 19866 w 38974"/>
                <a:gd name="connsiteY1" fmla="*/ 39100 h 38974"/>
                <a:gd name="connsiteX2" fmla="*/ 379 w 38974"/>
                <a:gd name="connsiteY2" fmla="*/ 19612 h 38974"/>
                <a:gd name="connsiteX3" fmla="*/ 19866 w 38974"/>
                <a:gd name="connsiteY3" fmla="*/ 125 h 38974"/>
                <a:gd name="connsiteX4" fmla="*/ 39354 w 38974"/>
                <a:gd name="connsiteY4" fmla="*/ 1961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2"/>
                  </a:moveTo>
                  <a:cubicBezTo>
                    <a:pt x="39354" y="30375"/>
                    <a:pt x="30629" y="39100"/>
                    <a:pt x="19866" y="39100"/>
                  </a:cubicBezTo>
                  <a:cubicBezTo>
                    <a:pt x="9104" y="39100"/>
                    <a:pt x="379" y="30375"/>
                    <a:pt x="379" y="19612"/>
                  </a:cubicBezTo>
                  <a:cubicBezTo>
                    <a:pt x="379" y="8850"/>
                    <a:pt x="9104" y="125"/>
                    <a:pt x="19866" y="125"/>
                  </a:cubicBezTo>
                  <a:cubicBezTo>
                    <a:pt x="30629" y="125"/>
                    <a:pt x="39354" y="8850"/>
                    <a:pt x="39354" y="1961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522">
              <a:extLst>
                <a:ext uri="{FF2B5EF4-FFF2-40B4-BE49-F238E27FC236}">
                  <a16:creationId xmlns:a16="http://schemas.microsoft.com/office/drawing/2014/main" id="{DF2D79FC-1B89-FE36-3EAD-81CB537ECD13}"/>
                </a:ext>
              </a:extLst>
            </p:cNvPr>
            <p:cNvSpPr/>
            <p:nvPr/>
          </p:nvSpPr>
          <p:spPr>
            <a:xfrm>
              <a:off x="4309994" y="2236019"/>
              <a:ext cx="35460" cy="35460"/>
            </a:xfrm>
            <a:custGeom>
              <a:avLst/>
              <a:gdLst>
                <a:gd name="connsiteX0" fmla="*/ 39354 w 38974"/>
                <a:gd name="connsiteY0" fmla="*/ 19615 h 38974"/>
                <a:gd name="connsiteX1" fmla="*/ 19866 w 38974"/>
                <a:gd name="connsiteY1" fmla="*/ 39102 h 38974"/>
                <a:gd name="connsiteX2" fmla="*/ 379 w 38974"/>
                <a:gd name="connsiteY2" fmla="*/ 19615 h 38974"/>
                <a:gd name="connsiteX3" fmla="*/ 19866 w 38974"/>
                <a:gd name="connsiteY3" fmla="*/ 127 h 38974"/>
                <a:gd name="connsiteX4" fmla="*/ 39354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15"/>
                  </a:moveTo>
                  <a:cubicBezTo>
                    <a:pt x="39354" y="30378"/>
                    <a:pt x="30629" y="39102"/>
                    <a:pt x="19866" y="39102"/>
                  </a:cubicBezTo>
                  <a:cubicBezTo>
                    <a:pt x="9104" y="39102"/>
                    <a:pt x="379" y="30378"/>
                    <a:pt x="379" y="19615"/>
                  </a:cubicBezTo>
                  <a:cubicBezTo>
                    <a:pt x="379" y="8852"/>
                    <a:pt x="9104" y="127"/>
                    <a:pt x="19866" y="127"/>
                  </a:cubicBezTo>
                  <a:cubicBezTo>
                    <a:pt x="30629" y="127"/>
                    <a:pt x="39354" y="8852"/>
                    <a:pt x="39354" y="1961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523">
              <a:extLst>
                <a:ext uri="{FF2B5EF4-FFF2-40B4-BE49-F238E27FC236}">
                  <a16:creationId xmlns:a16="http://schemas.microsoft.com/office/drawing/2014/main" id="{85C5612D-3196-4623-6824-CFFD437D2068}"/>
                </a:ext>
              </a:extLst>
            </p:cNvPr>
            <p:cNvSpPr/>
            <p:nvPr/>
          </p:nvSpPr>
          <p:spPr>
            <a:xfrm>
              <a:off x="4656525" y="2297835"/>
              <a:ext cx="35460" cy="35460"/>
            </a:xfrm>
            <a:custGeom>
              <a:avLst/>
              <a:gdLst>
                <a:gd name="connsiteX0" fmla="*/ 39400 w 38974"/>
                <a:gd name="connsiteY0" fmla="*/ 19623 h 38974"/>
                <a:gd name="connsiteX1" fmla="*/ 19913 w 38974"/>
                <a:gd name="connsiteY1" fmla="*/ 39111 h 38974"/>
                <a:gd name="connsiteX2" fmla="*/ 425 w 38974"/>
                <a:gd name="connsiteY2" fmla="*/ 19623 h 38974"/>
                <a:gd name="connsiteX3" fmla="*/ 19913 w 38974"/>
                <a:gd name="connsiteY3" fmla="*/ 136 h 38974"/>
                <a:gd name="connsiteX4" fmla="*/ 39400 w 38974"/>
                <a:gd name="connsiteY4" fmla="*/ 1962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3"/>
                  </a:moveTo>
                  <a:cubicBezTo>
                    <a:pt x="39400" y="30386"/>
                    <a:pt x="30675" y="39111"/>
                    <a:pt x="19913" y="39111"/>
                  </a:cubicBezTo>
                  <a:cubicBezTo>
                    <a:pt x="9150" y="39111"/>
                    <a:pt x="425" y="30386"/>
                    <a:pt x="425" y="19623"/>
                  </a:cubicBezTo>
                  <a:cubicBezTo>
                    <a:pt x="425" y="8861"/>
                    <a:pt x="9150" y="136"/>
                    <a:pt x="19913" y="136"/>
                  </a:cubicBezTo>
                  <a:cubicBezTo>
                    <a:pt x="30675" y="136"/>
                    <a:pt x="39400" y="8861"/>
                    <a:pt x="39400" y="1962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524">
              <a:extLst>
                <a:ext uri="{FF2B5EF4-FFF2-40B4-BE49-F238E27FC236}">
                  <a16:creationId xmlns:a16="http://schemas.microsoft.com/office/drawing/2014/main" id="{86999EC3-74C8-5757-A784-3AF2D70DDAB3}"/>
                </a:ext>
              </a:extLst>
            </p:cNvPr>
            <p:cNvSpPr/>
            <p:nvPr/>
          </p:nvSpPr>
          <p:spPr>
            <a:xfrm>
              <a:off x="4656525" y="2278048"/>
              <a:ext cx="35460" cy="35460"/>
            </a:xfrm>
            <a:custGeom>
              <a:avLst/>
              <a:gdLst>
                <a:gd name="connsiteX0" fmla="*/ 39400 w 38974"/>
                <a:gd name="connsiteY0" fmla="*/ 19621 h 38974"/>
                <a:gd name="connsiteX1" fmla="*/ 19913 w 38974"/>
                <a:gd name="connsiteY1" fmla="*/ 39108 h 38974"/>
                <a:gd name="connsiteX2" fmla="*/ 425 w 38974"/>
                <a:gd name="connsiteY2" fmla="*/ 19621 h 38974"/>
                <a:gd name="connsiteX3" fmla="*/ 19913 w 38974"/>
                <a:gd name="connsiteY3" fmla="*/ 133 h 38974"/>
                <a:gd name="connsiteX4" fmla="*/ 39400 w 38974"/>
                <a:gd name="connsiteY4" fmla="*/ 1962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1"/>
                  </a:moveTo>
                  <a:cubicBezTo>
                    <a:pt x="39400" y="30383"/>
                    <a:pt x="30675" y="39108"/>
                    <a:pt x="19913" y="39108"/>
                  </a:cubicBezTo>
                  <a:cubicBezTo>
                    <a:pt x="9150" y="39108"/>
                    <a:pt x="425" y="30383"/>
                    <a:pt x="425" y="19621"/>
                  </a:cubicBezTo>
                  <a:cubicBezTo>
                    <a:pt x="425" y="8858"/>
                    <a:pt x="9150" y="133"/>
                    <a:pt x="19913" y="133"/>
                  </a:cubicBezTo>
                  <a:cubicBezTo>
                    <a:pt x="30675" y="133"/>
                    <a:pt x="39400" y="8858"/>
                    <a:pt x="39400" y="1962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525">
              <a:extLst>
                <a:ext uri="{FF2B5EF4-FFF2-40B4-BE49-F238E27FC236}">
                  <a16:creationId xmlns:a16="http://schemas.microsoft.com/office/drawing/2014/main" id="{52881AFD-8E48-05B6-7B9A-949977050A18}"/>
                </a:ext>
              </a:extLst>
            </p:cNvPr>
            <p:cNvSpPr/>
            <p:nvPr/>
          </p:nvSpPr>
          <p:spPr>
            <a:xfrm>
              <a:off x="4656525" y="2277859"/>
              <a:ext cx="35460" cy="35460"/>
            </a:xfrm>
            <a:custGeom>
              <a:avLst/>
              <a:gdLst>
                <a:gd name="connsiteX0" fmla="*/ 39400 w 38974"/>
                <a:gd name="connsiteY0" fmla="*/ 19621 h 38974"/>
                <a:gd name="connsiteX1" fmla="*/ 19913 w 38974"/>
                <a:gd name="connsiteY1" fmla="*/ 39108 h 38974"/>
                <a:gd name="connsiteX2" fmla="*/ 425 w 38974"/>
                <a:gd name="connsiteY2" fmla="*/ 19621 h 38974"/>
                <a:gd name="connsiteX3" fmla="*/ 19913 w 38974"/>
                <a:gd name="connsiteY3" fmla="*/ 133 h 38974"/>
                <a:gd name="connsiteX4" fmla="*/ 39400 w 38974"/>
                <a:gd name="connsiteY4" fmla="*/ 1962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1"/>
                  </a:moveTo>
                  <a:cubicBezTo>
                    <a:pt x="39400" y="30383"/>
                    <a:pt x="30675" y="39108"/>
                    <a:pt x="19913" y="39108"/>
                  </a:cubicBezTo>
                  <a:cubicBezTo>
                    <a:pt x="9150" y="39108"/>
                    <a:pt x="425" y="30383"/>
                    <a:pt x="425" y="19621"/>
                  </a:cubicBezTo>
                  <a:cubicBezTo>
                    <a:pt x="425" y="8858"/>
                    <a:pt x="9150" y="133"/>
                    <a:pt x="19913" y="133"/>
                  </a:cubicBezTo>
                  <a:cubicBezTo>
                    <a:pt x="30675" y="133"/>
                    <a:pt x="39400" y="8858"/>
                    <a:pt x="39400" y="1962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526">
              <a:extLst>
                <a:ext uri="{FF2B5EF4-FFF2-40B4-BE49-F238E27FC236}">
                  <a16:creationId xmlns:a16="http://schemas.microsoft.com/office/drawing/2014/main" id="{3BB1BE0E-C6E0-FB3D-1E0D-6335D545CD26}"/>
                </a:ext>
              </a:extLst>
            </p:cNvPr>
            <p:cNvSpPr/>
            <p:nvPr/>
          </p:nvSpPr>
          <p:spPr>
            <a:xfrm>
              <a:off x="4656525" y="2271515"/>
              <a:ext cx="35460" cy="35460"/>
            </a:xfrm>
            <a:custGeom>
              <a:avLst/>
              <a:gdLst>
                <a:gd name="connsiteX0" fmla="*/ 39400 w 38974"/>
                <a:gd name="connsiteY0" fmla="*/ 19620 h 38974"/>
                <a:gd name="connsiteX1" fmla="*/ 19913 w 38974"/>
                <a:gd name="connsiteY1" fmla="*/ 39107 h 38974"/>
                <a:gd name="connsiteX2" fmla="*/ 425 w 38974"/>
                <a:gd name="connsiteY2" fmla="*/ 19620 h 38974"/>
                <a:gd name="connsiteX3" fmla="*/ 19913 w 38974"/>
                <a:gd name="connsiteY3" fmla="*/ 132 h 38974"/>
                <a:gd name="connsiteX4" fmla="*/ 39400 w 38974"/>
                <a:gd name="connsiteY4" fmla="*/ 1962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0"/>
                  </a:moveTo>
                  <a:cubicBezTo>
                    <a:pt x="39400" y="30382"/>
                    <a:pt x="30675" y="39107"/>
                    <a:pt x="19913" y="39107"/>
                  </a:cubicBezTo>
                  <a:cubicBezTo>
                    <a:pt x="9150" y="39107"/>
                    <a:pt x="425" y="30382"/>
                    <a:pt x="425" y="19620"/>
                  </a:cubicBezTo>
                  <a:cubicBezTo>
                    <a:pt x="425" y="8857"/>
                    <a:pt x="9150" y="132"/>
                    <a:pt x="19913" y="132"/>
                  </a:cubicBezTo>
                  <a:cubicBezTo>
                    <a:pt x="30675" y="132"/>
                    <a:pt x="39400" y="8857"/>
                    <a:pt x="39400" y="1962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527">
              <a:extLst>
                <a:ext uri="{FF2B5EF4-FFF2-40B4-BE49-F238E27FC236}">
                  <a16:creationId xmlns:a16="http://schemas.microsoft.com/office/drawing/2014/main" id="{F39A550A-8A49-14AD-5801-308DBCB402E6}"/>
                </a:ext>
              </a:extLst>
            </p:cNvPr>
            <p:cNvSpPr/>
            <p:nvPr/>
          </p:nvSpPr>
          <p:spPr>
            <a:xfrm>
              <a:off x="4656525" y="2288248"/>
              <a:ext cx="35460" cy="35460"/>
            </a:xfrm>
            <a:custGeom>
              <a:avLst/>
              <a:gdLst>
                <a:gd name="connsiteX0" fmla="*/ 39400 w 38974"/>
                <a:gd name="connsiteY0" fmla="*/ 19622 h 38974"/>
                <a:gd name="connsiteX1" fmla="*/ 19913 w 38974"/>
                <a:gd name="connsiteY1" fmla="*/ 39109 h 38974"/>
                <a:gd name="connsiteX2" fmla="*/ 425 w 38974"/>
                <a:gd name="connsiteY2" fmla="*/ 19622 h 38974"/>
                <a:gd name="connsiteX3" fmla="*/ 19913 w 38974"/>
                <a:gd name="connsiteY3" fmla="*/ 134 h 38974"/>
                <a:gd name="connsiteX4" fmla="*/ 39400 w 38974"/>
                <a:gd name="connsiteY4" fmla="*/ 1962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2"/>
                  </a:moveTo>
                  <a:cubicBezTo>
                    <a:pt x="39400" y="30385"/>
                    <a:pt x="30675" y="39109"/>
                    <a:pt x="19913" y="39109"/>
                  </a:cubicBezTo>
                  <a:cubicBezTo>
                    <a:pt x="9150" y="39109"/>
                    <a:pt x="425" y="30385"/>
                    <a:pt x="425" y="19622"/>
                  </a:cubicBezTo>
                  <a:cubicBezTo>
                    <a:pt x="425" y="8859"/>
                    <a:pt x="9150" y="134"/>
                    <a:pt x="19913" y="134"/>
                  </a:cubicBezTo>
                  <a:cubicBezTo>
                    <a:pt x="30675" y="134"/>
                    <a:pt x="39400" y="8859"/>
                    <a:pt x="39400" y="1962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528">
              <a:extLst>
                <a:ext uri="{FF2B5EF4-FFF2-40B4-BE49-F238E27FC236}">
                  <a16:creationId xmlns:a16="http://schemas.microsoft.com/office/drawing/2014/main" id="{4662A8FA-1556-3F3B-33DE-40E6C9405C30}"/>
                </a:ext>
              </a:extLst>
            </p:cNvPr>
            <p:cNvSpPr/>
            <p:nvPr/>
          </p:nvSpPr>
          <p:spPr>
            <a:xfrm>
              <a:off x="4656525" y="2310148"/>
              <a:ext cx="35460" cy="35460"/>
            </a:xfrm>
            <a:custGeom>
              <a:avLst/>
              <a:gdLst>
                <a:gd name="connsiteX0" fmla="*/ 39400 w 38974"/>
                <a:gd name="connsiteY0" fmla="*/ 19625 h 38974"/>
                <a:gd name="connsiteX1" fmla="*/ 19913 w 38974"/>
                <a:gd name="connsiteY1" fmla="*/ 39112 h 38974"/>
                <a:gd name="connsiteX2" fmla="*/ 425 w 38974"/>
                <a:gd name="connsiteY2" fmla="*/ 19625 h 38974"/>
                <a:gd name="connsiteX3" fmla="*/ 19913 w 38974"/>
                <a:gd name="connsiteY3" fmla="*/ 137 h 38974"/>
                <a:gd name="connsiteX4" fmla="*/ 39400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5"/>
                  </a:moveTo>
                  <a:cubicBezTo>
                    <a:pt x="39400" y="30387"/>
                    <a:pt x="30675" y="39112"/>
                    <a:pt x="19913" y="39112"/>
                  </a:cubicBezTo>
                  <a:cubicBezTo>
                    <a:pt x="9150" y="39112"/>
                    <a:pt x="425" y="30387"/>
                    <a:pt x="425" y="19625"/>
                  </a:cubicBezTo>
                  <a:cubicBezTo>
                    <a:pt x="425" y="8862"/>
                    <a:pt x="9150" y="137"/>
                    <a:pt x="19913" y="137"/>
                  </a:cubicBezTo>
                  <a:cubicBezTo>
                    <a:pt x="30675" y="137"/>
                    <a:pt x="39400" y="8862"/>
                    <a:pt x="39400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529">
              <a:extLst>
                <a:ext uri="{FF2B5EF4-FFF2-40B4-BE49-F238E27FC236}">
                  <a16:creationId xmlns:a16="http://schemas.microsoft.com/office/drawing/2014/main" id="{FA998C5D-4BAF-EC2D-8C6C-C4BD46CE9A50}"/>
                </a:ext>
              </a:extLst>
            </p:cNvPr>
            <p:cNvSpPr/>
            <p:nvPr/>
          </p:nvSpPr>
          <p:spPr>
            <a:xfrm>
              <a:off x="4656525" y="2277193"/>
              <a:ext cx="35460" cy="35460"/>
            </a:xfrm>
            <a:custGeom>
              <a:avLst/>
              <a:gdLst>
                <a:gd name="connsiteX0" fmla="*/ 39400 w 38974"/>
                <a:gd name="connsiteY0" fmla="*/ 19620 h 38974"/>
                <a:gd name="connsiteX1" fmla="*/ 19913 w 38974"/>
                <a:gd name="connsiteY1" fmla="*/ 39108 h 38974"/>
                <a:gd name="connsiteX2" fmla="*/ 425 w 38974"/>
                <a:gd name="connsiteY2" fmla="*/ 19620 h 38974"/>
                <a:gd name="connsiteX3" fmla="*/ 19913 w 38974"/>
                <a:gd name="connsiteY3" fmla="*/ 133 h 38974"/>
                <a:gd name="connsiteX4" fmla="*/ 39400 w 38974"/>
                <a:gd name="connsiteY4" fmla="*/ 1962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0"/>
                  </a:moveTo>
                  <a:cubicBezTo>
                    <a:pt x="39400" y="30383"/>
                    <a:pt x="30675" y="39108"/>
                    <a:pt x="19913" y="39108"/>
                  </a:cubicBezTo>
                  <a:cubicBezTo>
                    <a:pt x="9150" y="39108"/>
                    <a:pt x="425" y="30383"/>
                    <a:pt x="425" y="19620"/>
                  </a:cubicBezTo>
                  <a:cubicBezTo>
                    <a:pt x="425" y="8858"/>
                    <a:pt x="9150" y="133"/>
                    <a:pt x="19913" y="133"/>
                  </a:cubicBezTo>
                  <a:cubicBezTo>
                    <a:pt x="30675" y="133"/>
                    <a:pt x="39400" y="8858"/>
                    <a:pt x="39400" y="1962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530">
              <a:extLst>
                <a:ext uri="{FF2B5EF4-FFF2-40B4-BE49-F238E27FC236}">
                  <a16:creationId xmlns:a16="http://schemas.microsoft.com/office/drawing/2014/main" id="{482ED32D-F0B9-42E5-ED77-129A8D19AC24}"/>
                </a:ext>
              </a:extLst>
            </p:cNvPr>
            <p:cNvSpPr/>
            <p:nvPr/>
          </p:nvSpPr>
          <p:spPr>
            <a:xfrm>
              <a:off x="4656525" y="2286029"/>
              <a:ext cx="35460" cy="35460"/>
            </a:xfrm>
            <a:custGeom>
              <a:avLst/>
              <a:gdLst>
                <a:gd name="connsiteX0" fmla="*/ 39400 w 38974"/>
                <a:gd name="connsiteY0" fmla="*/ 19622 h 38974"/>
                <a:gd name="connsiteX1" fmla="*/ 19913 w 38974"/>
                <a:gd name="connsiteY1" fmla="*/ 39109 h 38974"/>
                <a:gd name="connsiteX2" fmla="*/ 425 w 38974"/>
                <a:gd name="connsiteY2" fmla="*/ 19622 h 38974"/>
                <a:gd name="connsiteX3" fmla="*/ 19913 w 38974"/>
                <a:gd name="connsiteY3" fmla="*/ 134 h 38974"/>
                <a:gd name="connsiteX4" fmla="*/ 39400 w 38974"/>
                <a:gd name="connsiteY4" fmla="*/ 1962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2"/>
                  </a:moveTo>
                  <a:cubicBezTo>
                    <a:pt x="39400" y="30384"/>
                    <a:pt x="30675" y="39109"/>
                    <a:pt x="19913" y="39109"/>
                  </a:cubicBezTo>
                  <a:cubicBezTo>
                    <a:pt x="9150" y="39109"/>
                    <a:pt x="425" y="30384"/>
                    <a:pt x="425" y="19622"/>
                  </a:cubicBezTo>
                  <a:cubicBezTo>
                    <a:pt x="425" y="8859"/>
                    <a:pt x="9150" y="134"/>
                    <a:pt x="19913" y="134"/>
                  </a:cubicBezTo>
                  <a:cubicBezTo>
                    <a:pt x="30675" y="134"/>
                    <a:pt x="39400" y="8859"/>
                    <a:pt x="39400" y="1962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531">
              <a:extLst>
                <a:ext uri="{FF2B5EF4-FFF2-40B4-BE49-F238E27FC236}">
                  <a16:creationId xmlns:a16="http://schemas.microsoft.com/office/drawing/2014/main" id="{6927F312-6504-5DDB-82BE-3BD621710E40}"/>
                </a:ext>
              </a:extLst>
            </p:cNvPr>
            <p:cNvSpPr/>
            <p:nvPr/>
          </p:nvSpPr>
          <p:spPr>
            <a:xfrm>
              <a:off x="4656525" y="2295073"/>
              <a:ext cx="35460" cy="35460"/>
            </a:xfrm>
            <a:custGeom>
              <a:avLst/>
              <a:gdLst>
                <a:gd name="connsiteX0" fmla="*/ 39400 w 38974"/>
                <a:gd name="connsiteY0" fmla="*/ 19623 h 38974"/>
                <a:gd name="connsiteX1" fmla="*/ 19913 w 38974"/>
                <a:gd name="connsiteY1" fmla="*/ 39110 h 38974"/>
                <a:gd name="connsiteX2" fmla="*/ 425 w 38974"/>
                <a:gd name="connsiteY2" fmla="*/ 19623 h 38974"/>
                <a:gd name="connsiteX3" fmla="*/ 19913 w 38974"/>
                <a:gd name="connsiteY3" fmla="*/ 135 h 38974"/>
                <a:gd name="connsiteX4" fmla="*/ 39400 w 38974"/>
                <a:gd name="connsiteY4" fmla="*/ 1962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3"/>
                  </a:moveTo>
                  <a:cubicBezTo>
                    <a:pt x="39400" y="30385"/>
                    <a:pt x="30675" y="39110"/>
                    <a:pt x="19913" y="39110"/>
                  </a:cubicBezTo>
                  <a:cubicBezTo>
                    <a:pt x="9150" y="39110"/>
                    <a:pt x="425" y="30385"/>
                    <a:pt x="425" y="19623"/>
                  </a:cubicBezTo>
                  <a:cubicBezTo>
                    <a:pt x="425" y="8860"/>
                    <a:pt x="9150" y="135"/>
                    <a:pt x="19913" y="135"/>
                  </a:cubicBezTo>
                  <a:cubicBezTo>
                    <a:pt x="30675" y="135"/>
                    <a:pt x="39400" y="8860"/>
                    <a:pt x="39400" y="1962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532">
              <a:extLst>
                <a:ext uri="{FF2B5EF4-FFF2-40B4-BE49-F238E27FC236}">
                  <a16:creationId xmlns:a16="http://schemas.microsoft.com/office/drawing/2014/main" id="{52121B39-5F1F-5A15-78AA-E1B53EA1B5E9}"/>
                </a:ext>
              </a:extLst>
            </p:cNvPr>
            <p:cNvSpPr/>
            <p:nvPr/>
          </p:nvSpPr>
          <p:spPr>
            <a:xfrm>
              <a:off x="4656525" y="2273753"/>
              <a:ext cx="35460" cy="35460"/>
            </a:xfrm>
            <a:custGeom>
              <a:avLst/>
              <a:gdLst>
                <a:gd name="connsiteX0" fmla="*/ 39400 w 38974"/>
                <a:gd name="connsiteY0" fmla="*/ 19620 h 38974"/>
                <a:gd name="connsiteX1" fmla="*/ 19913 w 38974"/>
                <a:gd name="connsiteY1" fmla="*/ 39107 h 38974"/>
                <a:gd name="connsiteX2" fmla="*/ 425 w 38974"/>
                <a:gd name="connsiteY2" fmla="*/ 19620 h 38974"/>
                <a:gd name="connsiteX3" fmla="*/ 19913 w 38974"/>
                <a:gd name="connsiteY3" fmla="*/ 132 h 38974"/>
                <a:gd name="connsiteX4" fmla="*/ 39400 w 38974"/>
                <a:gd name="connsiteY4" fmla="*/ 1962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0"/>
                  </a:moveTo>
                  <a:cubicBezTo>
                    <a:pt x="39400" y="30383"/>
                    <a:pt x="30675" y="39107"/>
                    <a:pt x="19913" y="39107"/>
                  </a:cubicBezTo>
                  <a:cubicBezTo>
                    <a:pt x="9150" y="39107"/>
                    <a:pt x="425" y="30383"/>
                    <a:pt x="425" y="19620"/>
                  </a:cubicBezTo>
                  <a:cubicBezTo>
                    <a:pt x="425" y="8857"/>
                    <a:pt x="9150" y="132"/>
                    <a:pt x="19913" y="132"/>
                  </a:cubicBezTo>
                  <a:cubicBezTo>
                    <a:pt x="30675" y="132"/>
                    <a:pt x="39400" y="8857"/>
                    <a:pt x="39400" y="1962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533">
              <a:extLst>
                <a:ext uri="{FF2B5EF4-FFF2-40B4-BE49-F238E27FC236}">
                  <a16:creationId xmlns:a16="http://schemas.microsoft.com/office/drawing/2014/main" id="{AAF9AF7C-E7B7-6330-9D6C-844F6554DF5C}"/>
                </a:ext>
              </a:extLst>
            </p:cNvPr>
            <p:cNvSpPr/>
            <p:nvPr/>
          </p:nvSpPr>
          <p:spPr>
            <a:xfrm>
              <a:off x="5003057" y="2322430"/>
              <a:ext cx="35460" cy="35460"/>
            </a:xfrm>
            <a:custGeom>
              <a:avLst/>
              <a:gdLst>
                <a:gd name="connsiteX0" fmla="*/ 39446 w 38974"/>
                <a:gd name="connsiteY0" fmla="*/ 19626 h 38974"/>
                <a:gd name="connsiteX1" fmla="*/ 19959 w 38974"/>
                <a:gd name="connsiteY1" fmla="*/ 39114 h 38974"/>
                <a:gd name="connsiteX2" fmla="*/ 471 w 38974"/>
                <a:gd name="connsiteY2" fmla="*/ 19626 h 38974"/>
                <a:gd name="connsiteX3" fmla="*/ 19959 w 38974"/>
                <a:gd name="connsiteY3" fmla="*/ 139 h 38974"/>
                <a:gd name="connsiteX4" fmla="*/ 39446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6"/>
                  </a:moveTo>
                  <a:cubicBezTo>
                    <a:pt x="39446" y="30389"/>
                    <a:pt x="30721" y="39114"/>
                    <a:pt x="19959" y="39114"/>
                  </a:cubicBezTo>
                  <a:cubicBezTo>
                    <a:pt x="9196" y="39114"/>
                    <a:pt x="471" y="30389"/>
                    <a:pt x="471" y="19626"/>
                  </a:cubicBezTo>
                  <a:cubicBezTo>
                    <a:pt x="471" y="8864"/>
                    <a:pt x="9196" y="139"/>
                    <a:pt x="19959" y="139"/>
                  </a:cubicBezTo>
                  <a:cubicBezTo>
                    <a:pt x="30721" y="139"/>
                    <a:pt x="39446" y="8864"/>
                    <a:pt x="39446" y="1962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534">
              <a:extLst>
                <a:ext uri="{FF2B5EF4-FFF2-40B4-BE49-F238E27FC236}">
                  <a16:creationId xmlns:a16="http://schemas.microsoft.com/office/drawing/2014/main" id="{D73409AA-D1DE-C5B4-896B-90657AE339AA}"/>
                </a:ext>
              </a:extLst>
            </p:cNvPr>
            <p:cNvSpPr/>
            <p:nvPr/>
          </p:nvSpPr>
          <p:spPr>
            <a:xfrm>
              <a:off x="5003057" y="2310724"/>
              <a:ext cx="35460" cy="35460"/>
            </a:xfrm>
            <a:custGeom>
              <a:avLst/>
              <a:gdLst>
                <a:gd name="connsiteX0" fmla="*/ 39446 w 38974"/>
                <a:gd name="connsiteY0" fmla="*/ 19625 h 38974"/>
                <a:gd name="connsiteX1" fmla="*/ 19959 w 38974"/>
                <a:gd name="connsiteY1" fmla="*/ 39112 h 38974"/>
                <a:gd name="connsiteX2" fmla="*/ 471 w 38974"/>
                <a:gd name="connsiteY2" fmla="*/ 19625 h 38974"/>
                <a:gd name="connsiteX3" fmla="*/ 19959 w 38974"/>
                <a:gd name="connsiteY3" fmla="*/ 137 h 38974"/>
                <a:gd name="connsiteX4" fmla="*/ 39446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5"/>
                  </a:moveTo>
                  <a:cubicBezTo>
                    <a:pt x="39446" y="30388"/>
                    <a:pt x="30721" y="39112"/>
                    <a:pt x="19959" y="39112"/>
                  </a:cubicBezTo>
                  <a:cubicBezTo>
                    <a:pt x="9196" y="39112"/>
                    <a:pt x="471" y="30388"/>
                    <a:pt x="471" y="19625"/>
                  </a:cubicBezTo>
                  <a:cubicBezTo>
                    <a:pt x="471" y="8862"/>
                    <a:pt x="9196" y="137"/>
                    <a:pt x="19959" y="137"/>
                  </a:cubicBezTo>
                  <a:cubicBezTo>
                    <a:pt x="30721" y="137"/>
                    <a:pt x="39446" y="8862"/>
                    <a:pt x="39446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535">
              <a:extLst>
                <a:ext uri="{FF2B5EF4-FFF2-40B4-BE49-F238E27FC236}">
                  <a16:creationId xmlns:a16="http://schemas.microsoft.com/office/drawing/2014/main" id="{95CF902A-2776-0C6E-293D-5AEE0C94BE29}"/>
                </a:ext>
              </a:extLst>
            </p:cNvPr>
            <p:cNvSpPr/>
            <p:nvPr/>
          </p:nvSpPr>
          <p:spPr>
            <a:xfrm>
              <a:off x="5003057" y="2317884"/>
              <a:ext cx="35460" cy="35460"/>
            </a:xfrm>
            <a:custGeom>
              <a:avLst/>
              <a:gdLst>
                <a:gd name="connsiteX0" fmla="*/ 39446 w 38974"/>
                <a:gd name="connsiteY0" fmla="*/ 19626 h 38974"/>
                <a:gd name="connsiteX1" fmla="*/ 19959 w 38974"/>
                <a:gd name="connsiteY1" fmla="*/ 39113 h 38974"/>
                <a:gd name="connsiteX2" fmla="*/ 471 w 38974"/>
                <a:gd name="connsiteY2" fmla="*/ 19626 h 38974"/>
                <a:gd name="connsiteX3" fmla="*/ 19959 w 38974"/>
                <a:gd name="connsiteY3" fmla="*/ 138 h 38974"/>
                <a:gd name="connsiteX4" fmla="*/ 39446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6"/>
                  </a:moveTo>
                  <a:cubicBezTo>
                    <a:pt x="39446" y="30388"/>
                    <a:pt x="30721" y="39113"/>
                    <a:pt x="19959" y="39113"/>
                  </a:cubicBezTo>
                  <a:cubicBezTo>
                    <a:pt x="9196" y="39113"/>
                    <a:pt x="471" y="30388"/>
                    <a:pt x="471" y="19626"/>
                  </a:cubicBezTo>
                  <a:cubicBezTo>
                    <a:pt x="471" y="8863"/>
                    <a:pt x="9196" y="138"/>
                    <a:pt x="19959" y="138"/>
                  </a:cubicBezTo>
                  <a:cubicBezTo>
                    <a:pt x="30721" y="138"/>
                    <a:pt x="39446" y="8863"/>
                    <a:pt x="39446" y="1962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536">
              <a:extLst>
                <a:ext uri="{FF2B5EF4-FFF2-40B4-BE49-F238E27FC236}">
                  <a16:creationId xmlns:a16="http://schemas.microsoft.com/office/drawing/2014/main" id="{E7184883-6BDF-92D9-E6CE-0D3B26EE9F8B}"/>
                </a:ext>
              </a:extLst>
            </p:cNvPr>
            <p:cNvSpPr/>
            <p:nvPr/>
          </p:nvSpPr>
          <p:spPr>
            <a:xfrm>
              <a:off x="5003057" y="2323633"/>
              <a:ext cx="35460" cy="35460"/>
            </a:xfrm>
            <a:custGeom>
              <a:avLst/>
              <a:gdLst>
                <a:gd name="connsiteX0" fmla="*/ 39446 w 38974"/>
                <a:gd name="connsiteY0" fmla="*/ 19627 h 38974"/>
                <a:gd name="connsiteX1" fmla="*/ 19959 w 38974"/>
                <a:gd name="connsiteY1" fmla="*/ 39114 h 38974"/>
                <a:gd name="connsiteX2" fmla="*/ 471 w 38974"/>
                <a:gd name="connsiteY2" fmla="*/ 19627 h 38974"/>
                <a:gd name="connsiteX3" fmla="*/ 19959 w 38974"/>
                <a:gd name="connsiteY3" fmla="*/ 139 h 38974"/>
                <a:gd name="connsiteX4" fmla="*/ 39446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7"/>
                  </a:moveTo>
                  <a:cubicBezTo>
                    <a:pt x="39446" y="30389"/>
                    <a:pt x="30721" y="39114"/>
                    <a:pt x="19959" y="39114"/>
                  </a:cubicBezTo>
                  <a:cubicBezTo>
                    <a:pt x="9196" y="39114"/>
                    <a:pt x="471" y="30389"/>
                    <a:pt x="471" y="19627"/>
                  </a:cubicBezTo>
                  <a:cubicBezTo>
                    <a:pt x="471" y="8864"/>
                    <a:pt x="9196" y="139"/>
                    <a:pt x="19959" y="139"/>
                  </a:cubicBezTo>
                  <a:cubicBezTo>
                    <a:pt x="30721" y="139"/>
                    <a:pt x="39446" y="8864"/>
                    <a:pt x="39446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537">
              <a:extLst>
                <a:ext uri="{FF2B5EF4-FFF2-40B4-BE49-F238E27FC236}">
                  <a16:creationId xmlns:a16="http://schemas.microsoft.com/office/drawing/2014/main" id="{D8838FD1-2295-D139-5B67-7980F80715A2}"/>
                </a:ext>
              </a:extLst>
            </p:cNvPr>
            <p:cNvSpPr/>
            <p:nvPr/>
          </p:nvSpPr>
          <p:spPr>
            <a:xfrm>
              <a:off x="5003057" y="2322290"/>
              <a:ext cx="35460" cy="35460"/>
            </a:xfrm>
            <a:custGeom>
              <a:avLst/>
              <a:gdLst>
                <a:gd name="connsiteX0" fmla="*/ 39446 w 38974"/>
                <a:gd name="connsiteY0" fmla="*/ 19626 h 38974"/>
                <a:gd name="connsiteX1" fmla="*/ 19959 w 38974"/>
                <a:gd name="connsiteY1" fmla="*/ 39114 h 38974"/>
                <a:gd name="connsiteX2" fmla="*/ 471 w 38974"/>
                <a:gd name="connsiteY2" fmla="*/ 19626 h 38974"/>
                <a:gd name="connsiteX3" fmla="*/ 19959 w 38974"/>
                <a:gd name="connsiteY3" fmla="*/ 139 h 38974"/>
                <a:gd name="connsiteX4" fmla="*/ 39446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6"/>
                  </a:moveTo>
                  <a:cubicBezTo>
                    <a:pt x="39446" y="30389"/>
                    <a:pt x="30721" y="39114"/>
                    <a:pt x="19959" y="39114"/>
                  </a:cubicBezTo>
                  <a:cubicBezTo>
                    <a:pt x="9196" y="39114"/>
                    <a:pt x="471" y="30389"/>
                    <a:pt x="471" y="19626"/>
                  </a:cubicBezTo>
                  <a:cubicBezTo>
                    <a:pt x="471" y="8864"/>
                    <a:pt x="9196" y="139"/>
                    <a:pt x="19959" y="139"/>
                  </a:cubicBezTo>
                  <a:cubicBezTo>
                    <a:pt x="30721" y="139"/>
                    <a:pt x="39446" y="8864"/>
                    <a:pt x="39446" y="1962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538">
              <a:extLst>
                <a:ext uri="{FF2B5EF4-FFF2-40B4-BE49-F238E27FC236}">
                  <a16:creationId xmlns:a16="http://schemas.microsoft.com/office/drawing/2014/main" id="{FD57C846-8240-3378-E269-761BA20F7B3A}"/>
                </a:ext>
              </a:extLst>
            </p:cNvPr>
            <p:cNvSpPr/>
            <p:nvPr/>
          </p:nvSpPr>
          <p:spPr>
            <a:xfrm>
              <a:off x="5003057" y="2312845"/>
              <a:ext cx="35460" cy="35460"/>
            </a:xfrm>
            <a:custGeom>
              <a:avLst/>
              <a:gdLst>
                <a:gd name="connsiteX0" fmla="*/ 39446 w 38974"/>
                <a:gd name="connsiteY0" fmla="*/ 19625 h 38974"/>
                <a:gd name="connsiteX1" fmla="*/ 19959 w 38974"/>
                <a:gd name="connsiteY1" fmla="*/ 39113 h 38974"/>
                <a:gd name="connsiteX2" fmla="*/ 471 w 38974"/>
                <a:gd name="connsiteY2" fmla="*/ 19625 h 38974"/>
                <a:gd name="connsiteX3" fmla="*/ 19959 w 38974"/>
                <a:gd name="connsiteY3" fmla="*/ 138 h 38974"/>
                <a:gd name="connsiteX4" fmla="*/ 39446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5"/>
                  </a:moveTo>
                  <a:cubicBezTo>
                    <a:pt x="39446" y="30388"/>
                    <a:pt x="30721" y="39113"/>
                    <a:pt x="19959" y="39113"/>
                  </a:cubicBezTo>
                  <a:cubicBezTo>
                    <a:pt x="9196" y="39113"/>
                    <a:pt x="471" y="30388"/>
                    <a:pt x="471" y="19625"/>
                  </a:cubicBezTo>
                  <a:cubicBezTo>
                    <a:pt x="471" y="8863"/>
                    <a:pt x="9196" y="138"/>
                    <a:pt x="19959" y="138"/>
                  </a:cubicBezTo>
                  <a:cubicBezTo>
                    <a:pt x="30721" y="138"/>
                    <a:pt x="39446" y="8863"/>
                    <a:pt x="39446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539">
              <a:extLst>
                <a:ext uri="{FF2B5EF4-FFF2-40B4-BE49-F238E27FC236}">
                  <a16:creationId xmlns:a16="http://schemas.microsoft.com/office/drawing/2014/main" id="{9299E518-3B3F-AFF7-38E7-FCE74AFCB27A}"/>
                </a:ext>
              </a:extLst>
            </p:cNvPr>
            <p:cNvSpPr/>
            <p:nvPr/>
          </p:nvSpPr>
          <p:spPr>
            <a:xfrm>
              <a:off x="5003057" y="2319225"/>
              <a:ext cx="35460" cy="35460"/>
            </a:xfrm>
            <a:custGeom>
              <a:avLst/>
              <a:gdLst>
                <a:gd name="connsiteX0" fmla="*/ 39446 w 38974"/>
                <a:gd name="connsiteY0" fmla="*/ 19626 h 38974"/>
                <a:gd name="connsiteX1" fmla="*/ 19959 w 38974"/>
                <a:gd name="connsiteY1" fmla="*/ 39114 h 38974"/>
                <a:gd name="connsiteX2" fmla="*/ 471 w 38974"/>
                <a:gd name="connsiteY2" fmla="*/ 19626 h 38974"/>
                <a:gd name="connsiteX3" fmla="*/ 19959 w 38974"/>
                <a:gd name="connsiteY3" fmla="*/ 139 h 38974"/>
                <a:gd name="connsiteX4" fmla="*/ 39446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6"/>
                  </a:moveTo>
                  <a:cubicBezTo>
                    <a:pt x="39446" y="30389"/>
                    <a:pt x="30721" y="39114"/>
                    <a:pt x="19959" y="39114"/>
                  </a:cubicBezTo>
                  <a:cubicBezTo>
                    <a:pt x="9196" y="39114"/>
                    <a:pt x="471" y="30389"/>
                    <a:pt x="471" y="19626"/>
                  </a:cubicBezTo>
                  <a:cubicBezTo>
                    <a:pt x="471" y="8863"/>
                    <a:pt x="9196" y="139"/>
                    <a:pt x="19959" y="139"/>
                  </a:cubicBezTo>
                  <a:cubicBezTo>
                    <a:pt x="30721" y="139"/>
                    <a:pt x="39446" y="8863"/>
                    <a:pt x="39446" y="1962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540">
              <a:extLst>
                <a:ext uri="{FF2B5EF4-FFF2-40B4-BE49-F238E27FC236}">
                  <a16:creationId xmlns:a16="http://schemas.microsoft.com/office/drawing/2014/main" id="{32C95E7B-3E47-BE54-AF9C-7B77BD9CBD48}"/>
                </a:ext>
              </a:extLst>
            </p:cNvPr>
            <p:cNvSpPr/>
            <p:nvPr/>
          </p:nvSpPr>
          <p:spPr>
            <a:xfrm>
              <a:off x="5003057" y="2325014"/>
              <a:ext cx="35460" cy="35460"/>
            </a:xfrm>
            <a:custGeom>
              <a:avLst/>
              <a:gdLst>
                <a:gd name="connsiteX0" fmla="*/ 39446 w 38974"/>
                <a:gd name="connsiteY0" fmla="*/ 19627 h 38974"/>
                <a:gd name="connsiteX1" fmla="*/ 19959 w 38974"/>
                <a:gd name="connsiteY1" fmla="*/ 39114 h 38974"/>
                <a:gd name="connsiteX2" fmla="*/ 471 w 38974"/>
                <a:gd name="connsiteY2" fmla="*/ 19627 h 38974"/>
                <a:gd name="connsiteX3" fmla="*/ 19959 w 38974"/>
                <a:gd name="connsiteY3" fmla="*/ 139 h 38974"/>
                <a:gd name="connsiteX4" fmla="*/ 39446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7"/>
                  </a:moveTo>
                  <a:cubicBezTo>
                    <a:pt x="39446" y="30389"/>
                    <a:pt x="30721" y="39114"/>
                    <a:pt x="19959" y="39114"/>
                  </a:cubicBezTo>
                  <a:cubicBezTo>
                    <a:pt x="9196" y="39114"/>
                    <a:pt x="471" y="30389"/>
                    <a:pt x="471" y="19627"/>
                  </a:cubicBezTo>
                  <a:cubicBezTo>
                    <a:pt x="471" y="8864"/>
                    <a:pt x="9196" y="139"/>
                    <a:pt x="19959" y="139"/>
                  </a:cubicBezTo>
                  <a:cubicBezTo>
                    <a:pt x="30721" y="139"/>
                    <a:pt x="39446" y="8864"/>
                    <a:pt x="39446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541">
              <a:extLst>
                <a:ext uri="{FF2B5EF4-FFF2-40B4-BE49-F238E27FC236}">
                  <a16:creationId xmlns:a16="http://schemas.microsoft.com/office/drawing/2014/main" id="{ADBE182A-7E50-36E3-A246-0676FEA70EB9}"/>
                </a:ext>
              </a:extLst>
            </p:cNvPr>
            <p:cNvSpPr/>
            <p:nvPr/>
          </p:nvSpPr>
          <p:spPr>
            <a:xfrm>
              <a:off x="5003057" y="2314324"/>
              <a:ext cx="35460" cy="35460"/>
            </a:xfrm>
            <a:custGeom>
              <a:avLst/>
              <a:gdLst>
                <a:gd name="connsiteX0" fmla="*/ 39446 w 38974"/>
                <a:gd name="connsiteY0" fmla="*/ 19625 h 38974"/>
                <a:gd name="connsiteX1" fmla="*/ 19959 w 38974"/>
                <a:gd name="connsiteY1" fmla="*/ 39113 h 38974"/>
                <a:gd name="connsiteX2" fmla="*/ 471 w 38974"/>
                <a:gd name="connsiteY2" fmla="*/ 19625 h 38974"/>
                <a:gd name="connsiteX3" fmla="*/ 19959 w 38974"/>
                <a:gd name="connsiteY3" fmla="*/ 138 h 38974"/>
                <a:gd name="connsiteX4" fmla="*/ 39446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5"/>
                  </a:moveTo>
                  <a:cubicBezTo>
                    <a:pt x="39446" y="30388"/>
                    <a:pt x="30721" y="39113"/>
                    <a:pt x="19959" y="39113"/>
                  </a:cubicBezTo>
                  <a:cubicBezTo>
                    <a:pt x="9196" y="39113"/>
                    <a:pt x="471" y="30388"/>
                    <a:pt x="471" y="19625"/>
                  </a:cubicBezTo>
                  <a:cubicBezTo>
                    <a:pt x="471" y="8863"/>
                    <a:pt x="9196" y="138"/>
                    <a:pt x="19959" y="138"/>
                  </a:cubicBezTo>
                  <a:cubicBezTo>
                    <a:pt x="30721" y="138"/>
                    <a:pt x="39446" y="8863"/>
                    <a:pt x="39446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542">
              <a:extLst>
                <a:ext uri="{FF2B5EF4-FFF2-40B4-BE49-F238E27FC236}">
                  <a16:creationId xmlns:a16="http://schemas.microsoft.com/office/drawing/2014/main" id="{CB0B493B-4B65-B241-C0CA-12CE6BFE238C}"/>
                </a:ext>
              </a:extLst>
            </p:cNvPr>
            <p:cNvSpPr/>
            <p:nvPr/>
          </p:nvSpPr>
          <p:spPr>
            <a:xfrm>
              <a:off x="5003057" y="2318050"/>
              <a:ext cx="35460" cy="35460"/>
            </a:xfrm>
            <a:custGeom>
              <a:avLst/>
              <a:gdLst>
                <a:gd name="connsiteX0" fmla="*/ 39446 w 38974"/>
                <a:gd name="connsiteY0" fmla="*/ 19626 h 38974"/>
                <a:gd name="connsiteX1" fmla="*/ 19959 w 38974"/>
                <a:gd name="connsiteY1" fmla="*/ 39113 h 38974"/>
                <a:gd name="connsiteX2" fmla="*/ 471 w 38974"/>
                <a:gd name="connsiteY2" fmla="*/ 19626 h 38974"/>
                <a:gd name="connsiteX3" fmla="*/ 19959 w 38974"/>
                <a:gd name="connsiteY3" fmla="*/ 138 h 38974"/>
                <a:gd name="connsiteX4" fmla="*/ 39446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6"/>
                  </a:moveTo>
                  <a:cubicBezTo>
                    <a:pt x="39446" y="30389"/>
                    <a:pt x="30721" y="39113"/>
                    <a:pt x="19959" y="39113"/>
                  </a:cubicBezTo>
                  <a:cubicBezTo>
                    <a:pt x="9196" y="39113"/>
                    <a:pt x="471" y="30389"/>
                    <a:pt x="471" y="19626"/>
                  </a:cubicBezTo>
                  <a:cubicBezTo>
                    <a:pt x="471" y="8863"/>
                    <a:pt x="9196" y="138"/>
                    <a:pt x="19959" y="138"/>
                  </a:cubicBezTo>
                  <a:cubicBezTo>
                    <a:pt x="30721" y="138"/>
                    <a:pt x="39446" y="8863"/>
                    <a:pt x="39446" y="1962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543">
              <a:extLst>
                <a:ext uri="{FF2B5EF4-FFF2-40B4-BE49-F238E27FC236}">
                  <a16:creationId xmlns:a16="http://schemas.microsoft.com/office/drawing/2014/main" id="{0E2CA528-B0AB-94F8-1417-266D58346950}"/>
                </a:ext>
              </a:extLst>
            </p:cNvPr>
            <p:cNvSpPr/>
            <p:nvPr/>
          </p:nvSpPr>
          <p:spPr>
            <a:xfrm>
              <a:off x="5330337" y="2333848"/>
              <a:ext cx="35460" cy="35460"/>
            </a:xfrm>
            <a:custGeom>
              <a:avLst/>
              <a:gdLst>
                <a:gd name="connsiteX0" fmla="*/ 39490 w 38974"/>
                <a:gd name="connsiteY0" fmla="*/ 19628 h 38974"/>
                <a:gd name="connsiteX1" fmla="*/ 20002 w 38974"/>
                <a:gd name="connsiteY1" fmla="*/ 39115 h 38974"/>
                <a:gd name="connsiteX2" fmla="*/ 515 w 38974"/>
                <a:gd name="connsiteY2" fmla="*/ 19628 h 38974"/>
                <a:gd name="connsiteX3" fmla="*/ 20002 w 38974"/>
                <a:gd name="connsiteY3" fmla="*/ 140 h 38974"/>
                <a:gd name="connsiteX4" fmla="*/ 39490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28"/>
                  </a:moveTo>
                  <a:cubicBezTo>
                    <a:pt x="39490" y="30391"/>
                    <a:pt x="30765" y="39115"/>
                    <a:pt x="20002" y="39115"/>
                  </a:cubicBezTo>
                  <a:cubicBezTo>
                    <a:pt x="9239" y="39115"/>
                    <a:pt x="515" y="30391"/>
                    <a:pt x="515" y="19628"/>
                  </a:cubicBezTo>
                  <a:cubicBezTo>
                    <a:pt x="515" y="8865"/>
                    <a:pt x="9239" y="140"/>
                    <a:pt x="20002" y="140"/>
                  </a:cubicBezTo>
                  <a:cubicBezTo>
                    <a:pt x="30765" y="140"/>
                    <a:pt x="39490" y="8865"/>
                    <a:pt x="39490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544">
              <a:extLst>
                <a:ext uri="{FF2B5EF4-FFF2-40B4-BE49-F238E27FC236}">
                  <a16:creationId xmlns:a16="http://schemas.microsoft.com/office/drawing/2014/main" id="{8F6BB48A-DFA9-5DFF-0330-743E69AE02DF}"/>
                </a:ext>
              </a:extLst>
            </p:cNvPr>
            <p:cNvSpPr/>
            <p:nvPr/>
          </p:nvSpPr>
          <p:spPr>
            <a:xfrm>
              <a:off x="5330337" y="2337361"/>
              <a:ext cx="35460" cy="35460"/>
            </a:xfrm>
            <a:custGeom>
              <a:avLst/>
              <a:gdLst>
                <a:gd name="connsiteX0" fmla="*/ 39490 w 38974"/>
                <a:gd name="connsiteY0" fmla="*/ 19628 h 38974"/>
                <a:gd name="connsiteX1" fmla="*/ 20002 w 38974"/>
                <a:gd name="connsiteY1" fmla="*/ 39116 h 38974"/>
                <a:gd name="connsiteX2" fmla="*/ 515 w 38974"/>
                <a:gd name="connsiteY2" fmla="*/ 19628 h 38974"/>
                <a:gd name="connsiteX3" fmla="*/ 20002 w 38974"/>
                <a:gd name="connsiteY3" fmla="*/ 141 h 38974"/>
                <a:gd name="connsiteX4" fmla="*/ 39490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28"/>
                  </a:moveTo>
                  <a:cubicBezTo>
                    <a:pt x="39490" y="30391"/>
                    <a:pt x="30765" y="39116"/>
                    <a:pt x="20002" y="39116"/>
                  </a:cubicBezTo>
                  <a:cubicBezTo>
                    <a:pt x="9239" y="39116"/>
                    <a:pt x="515" y="30391"/>
                    <a:pt x="515" y="19628"/>
                  </a:cubicBezTo>
                  <a:cubicBezTo>
                    <a:pt x="515" y="8866"/>
                    <a:pt x="9239" y="141"/>
                    <a:pt x="20002" y="141"/>
                  </a:cubicBezTo>
                  <a:cubicBezTo>
                    <a:pt x="30765" y="141"/>
                    <a:pt x="39490" y="8866"/>
                    <a:pt x="39490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545">
              <a:extLst>
                <a:ext uri="{FF2B5EF4-FFF2-40B4-BE49-F238E27FC236}">
                  <a16:creationId xmlns:a16="http://schemas.microsoft.com/office/drawing/2014/main" id="{FBD05FD5-2E54-19A9-33B5-F2014970E108}"/>
                </a:ext>
              </a:extLst>
            </p:cNvPr>
            <p:cNvSpPr/>
            <p:nvPr/>
          </p:nvSpPr>
          <p:spPr>
            <a:xfrm>
              <a:off x="5330337" y="2338925"/>
              <a:ext cx="35460" cy="35460"/>
            </a:xfrm>
            <a:custGeom>
              <a:avLst/>
              <a:gdLst>
                <a:gd name="connsiteX0" fmla="*/ 39490 w 38974"/>
                <a:gd name="connsiteY0" fmla="*/ 19629 h 38974"/>
                <a:gd name="connsiteX1" fmla="*/ 20002 w 38974"/>
                <a:gd name="connsiteY1" fmla="*/ 39116 h 38974"/>
                <a:gd name="connsiteX2" fmla="*/ 515 w 38974"/>
                <a:gd name="connsiteY2" fmla="*/ 19629 h 38974"/>
                <a:gd name="connsiteX3" fmla="*/ 20002 w 38974"/>
                <a:gd name="connsiteY3" fmla="*/ 141 h 38974"/>
                <a:gd name="connsiteX4" fmla="*/ 39490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29"/>
                  </a:moveTo>
                  <a:cubicBezTo>
                    <a:pt x="39490" y="30391"/>
                    <a:pt x="30765" y="39116"/>
                    <a:pt x="20002" y="39116"/>
                  </a:cubicBezTo>
                  <a:cubicBezTo>
                    <a:pt x="9239" y="39116"/>
                    <a:pt x="515" y="30391"/>
                    <a:pt x="515" y="19629"/>
                  </a:cubicBezTo>
                  <a:cubicBezTo>
                    <a:pt x="515" y="8866"/>
                    <a:pt x="9239" y="141"/>
                    <a:pt x="20002" y="141"/>
                  </a:cubicBezTo>
                  <a:cubicBezTo>
                    <a:pt x="30765" y="141"/>
                    <a:pt x="39490" y="8866"/>
                    <a:pt x="39490" y="1962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546">
              <a:extLst>
                <a:ext uri="{FF2B5EF4-FFF2-40B4-BE49-F238E27FC236}">
                  <a16:creationId xmlns:a16="http://schemas.microsoft.com/office/drawing/2014/main" id="{FEA6A6DF-AF1B-BA5E-A2BA-C8D51E2C4843}"/>
                </a:ext>
              </a:extLst>
            </p:cNvPr>
            <p:cNvSpPr/>
            <p:nvPr/>
          </p:nvSpPr>
          <p:spPr>
            <a:xfrm>
              <a:off x="5330337" y="2339314"/>
              <a:ext cx="35460" cy="35460"/>
            </a:xfrm>
            <a:custGeom>
              <a:avLst/>
              <a:gdLst>
                <a:gd name="connsiteX0" fmla="*/ 39490 w 38974"/>
                <a:gd name="connsiteY0" fmla="*/ 19629 h 38974"/>
                <a:gd name="connsiteX1" fmla="*/ 20002 w 38974"/>
                <a:gd name="connsiteY1" fmla="*/ 39116 h 38974"/>
                <a:gd name="connsiteX2" fmla="*/ 515 w 38974"/>
                <a:gd name="connsiteY2" fmla="*/ 19629 h 38974"/>
                <a:gd name="connsiteX3" fmla="*/ 20002 w 38974"/>
                <a:gd name="connsiteY3" fmla="*/ 141 h 38974"/>
                <a:gd name="connsiteX4" fmla="*/ 39490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29"/>
                  </a:moveTo>
                  <a:cubicBezTo>
                    <a:pt x="39490" y="30391"/>
                    <a:pt x="30765" y="39116"/>
                    <a:pt x="20002" y="39116"/>
                  </a:cubicBezTo>
                  <a:cubicBezTo>
                    <a:pt x="9239" y="39116"/>
                    <a:pt x="515" y="30391"/>
                    <a:pt x="515" y="19629"/>
                  </a:cubicBezTo>
                  <a:cubicBezTo>
                    <a:pt x="515" y="8866"/>
                    <a:pt x="9239" y="141"/>
                    <a:pt x="20002" y="141"/>
                  </a:cubicBezTo>
                  <a:cubicBezTo>
                    <a:pt x="30765" y="141"/>
                    <a:pt x="39490" y="8866"/>
                    <a:pt x="39490" y="1962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547">
              <a:extLst>
                <a:ext uri="{FF2B5EF4-FFF2-40B4-BE49-F238E27FC236}">
                  <a16:creationId xmlns:a16="http://schemas.microsoft.com/office/drawing/2014/main" id="{43C42948-8D53-7449-ABE0-1892A8152627}"/>
                </a:ext>
              </a:extLst>
            </p:cNvPr>
            <p:cNvSpPr/>
            <p:nvPr/>
          </p:nvSpPr>
          <p:spPr>
            <a:xfrm>
              <a:off x="5330337" y="2337852"/>
              <a:ext cx="35460" cy="35460"/>
            </a:xfrm>
            <a:custGeom>
              <a:avLst/>
              <a:gdLst>
                <a:gd name="connsiteX0" fmla="*/ 39490 w 38974"/>
                <a:gd name="connsiteY0" fmla="*/ 19628 h 38974"/>
                <a:gd name="connsiteX1" fmla="*/ 20002 w 38974"/>
                <a:gd name="connsiteY1" fmla="*/ 39116 h 38974"/>
                <a:gd name="connsiteX2" fmla="*/ 515 w 38974"/>
                <a:gd name="connsiteY2" fmla="*/ 19628 h 38974"/>
                <a:gd name="connsiteX3" fmla="*/ 20002 w 38974"/>
                <a:gd name="connsiteY3" fmla="*/ 141 h 38974"/>
                <a:gd name="connsiteX4" fmla="*/ 39490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28"/>
                  </a:moveTo>
                  <a:cubicBezTo>
                    <a:pt x="39490" y="30391"/>
                    <a:pt x="30765" y="39116"/>
                    <a:pt x="20002" y="39116"/>
                  </a:cubicBezTo>
                  <a:cubicBezTo>
                    <a:pt x="9239" y="39116"/>
                    <a:pt x="515" y="30391"/>
                    <a:pt x="515" y="19628"/>
                  </a:cubicBezTo>
                  <a:cubicBezTo>
                    <a:pt x="515" y="8866"/>
                    <a:pt x="9239" y="141"/>
                    <a:pt x="20002" y="141"/>
                  </a:cubicBezTo>
                  <a:cubicBezTo>
                    <a:pt x="30765" y="141"/>
                    <a:pt x="39490" y="8866"/>
                    <a:pt x="39490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548">
              <a:extLst>
                <a:ext uri="{FF2B5EF4-FFF2-40B4-BE49-F238E27FC236}">
                  <a16:creationId xmlns:a16="http://schemas.microsoft.com/office/drawing/2014/main" id="{AF246953-7B94-81CE-83FD-A3B8D599C847}"/>
                </a:ext>
              </a:extLst>
            </p:cNvPr>
            <p:cNvSpPr/>
            <p:nvPr/>
          </p:nvSpPr>
          <p:spPr>
            <a:xfrm>
              <a:off x="5330337" y="2338098"/>
              <a:ext cx="35460" cy="35460"/>
            </a:xfrm>
            <a:custGeom>
              <a:avLst/>
              <a:gdLst>
                <a:gd name="connsiteX0" fmla="*/ 39490 w 38974"/>
                <a:gd name="connsiteY0" fmla="*/ 19629 h 38974"/>
                <a:gd name="connsiteX1" fmla="*/ 20002 w 38974"/>
                <a:gd name="connsiteY1" fmla="*/ 39116 h 38974"/>
                <a:gd name="connsiteX2" fmla="*/ 515 w 38974"/>
                <a:gd name="connsiteY2" fmla="*/ 19629 h 38974"/>
                <a:gd name="connsiteX3" fmla="*/ 20002 w 38974"/>
                <a:gd name="connsiteY3" fmla="*/ 141 h 38974"/>
                <a:gd name="connsiteX4" fmla="*/ 39490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29"/>
                  </a:moveTo>
                  <a:cubicBezTo>
                    <a:pt x="39490" y="30391"/>
                    <a:pt x="30765" y="39116"/>
                    <a:pt x="20002" y="39116"/>
                  </a:cubicBezTo>
                  <a:cubicBezTo>
                    <a:pt x="9239" y="39116"/>
                    <a:pt x="515" y="30391"/>
                    <a:pt x="515" y="19629"/>
                  </a:cubicBezTo>
                  <a:cubicBezTo>
                    <a:pt x="515" y="8866"/>
                    <a:pt x="9239" y="141"/>
                    <a:pt x="20002" y="141"/>
                  </a:cubicBezTo>
                  <a:cubicBezTo>
                    <a:pt x="30765" y="141"/>
                    <a:pt x="39490" y="8866"/>
                    <a:pt x="39490" y="1962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549">
              <a:extLst>
                <a:ext uri="{FF2B5EF4-FFF2-40B4-BE49-F238E27FC236}">
                  <a16:creationId xmlns:a16="http://schemas.microsoft.com/office/drawing/2014/main" id="{5F3629C3-72CC-972E-0AA7-99A1482EFE34}"/>
                </a:ext>
              </a:extLst>
            </p:cNvPr>
            <p:cNvSpPr/>
            <p:nvPr/>
          </p:nvSpPr>
          <p:spPr>
            <a:xfrm>
              <a:off x="5330337" y="2336562"/>
              <a:ext cx="35460" cy="35460"/>
            </a:xfrm>
            <a:custGeom>
              <a:avLst/>
              <a:gdLst>
                <a:gd name="connsiteX0" fmla="*/ 39490 w 38974"/>
                <a:gd name="connsiteY0" fmla="*/ 19628 h 38974"/>
                <a:gd name="connsiteX1" fmla="*/ 20002 w 38974"/>
                <a:gd name="connsiteY1" fmla="*/ 39116 h 38974"/>
                <a:gd name="connsiteX2" fmla="*/ 515 w 38974"/>
                <a:gd name="connsiteY2" fmla="*/ 19628 h 38974"/>
                <a:gd name="connsiteX3" fmla="*/ 20002 w 38974"/>
                <a:gd name="connsiteY3" fmla="*/ 141 h 38974"/>
                <a:gd name="connsiteX4" fmla="*/ 39490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28"/>
                  </a:moveTo>
                  <a:cubicBezTo>
                    <a:pt x="39490" y="30391"/>
                    <a:pt x="30765" y="39116"/>
                    <a:pt x="20002" y="39116"/>
                  </a:cubicBezTo>
                  <a:cubicBezTo>
                    <a:pt x="9239" y="39116"/>
                    <a:pt x="515" y="30391"/>
                    <a:pt x="515" y="19628"/>
                  </a:cubicBezTo>
                  <a:cubicBezTo>
                    <a:pt x="515" y="8866"/>
                    <a:pt x="9239" y="141"/>
                    <a:pt x="20002" y="141"/>
                  </a:cubicBezTo>
                  <a:cubicBezTo>
                    <a:pt x="30765" y="141"/>
                    <a:pt x="39490" y="8866"/>
                    <a:pt x="39490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550">
              <a:extLst>
                <a:ext uri="{FF2B5EF4-FFF2-40B4-BE49-F238E27FC236}">
                  <a16:creationId xmlns:a16="http://schemas.microsoft.com/office/drawing/2014/main" id="{4D728D91-EE91-3953-E321-0864E2074E87}"/>
                </a:ext>
              </a:extLst>
            </p:cNvPr>
            <p:cNvSpPr/>
            <p:nvPr/>
          </p:nvSpPr>
          <p:spPr>
            <a:xfrm>
              <a:off x="5330337" y="2336588"/>
              <a:ext cx="35460" cy="35460"/>
            </a:xfrm>
            <a:custGeom>
              <a:avLst/>
              <a:gdLst>
                <a:gd name="connsiteX0" fmla="*/ 39490 w 38974"/>
                <a:gd name="connsiteY0" fmla="*/ 19628 h 38974"/>
                <a:gd name="connsiteX1" fmla="*/ 20002 w 38974"/>
                <a:gd name="connsiteY1" fmla="*/ 39116 h 38974"/>
                <a:gd name="connsiteX2" fmla="*/ 515 w 38974"/>
                <a:gd name="connsiteY2" fmla="*/ 19628 h 38974"/>
                <a:gd name="connsiteX3" fmla="*/ 20002 w 38974"/>
                <a:gd name="connsiteY3" fmla="*/ 141 h 38974"/>
                <a:gd name="connsiteX4" fmla="*/ 39490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28"/>
                  </a:moveTo>
                  <a:cubicBezTo>
                    <a:pt x="39490" y="30391"/>
                    <a:pt x="30765" y="39116"/>
                    <a:pt x="20002" y="39116"/>
                  </a:cubicBezTo>
                  <a:cubicBezTo>
                    <a:pt x="9239" y="39116"/>
                    <a:pt x="515" y="30391"/>
                    <a:pt x="515" y="19628"/>
                  </a:cubicBezTo>
                  <a:cubicBezTo>
                    <a:pt x="515" y="8866"/>
                    <a:pt x="9239" y="141"/>
                    <a:pt x="20002" y="141"/>
                  </a:cubicBezTo>
                  <a:cubicBezTo>
                    <a:pt x="30765" y="141"/>
                    <a:pt x="39490" y="8866"/>
                    <a:pt x="39490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551">
              <a:extLst>
                <a:ext uri="{FF2B5EF4-FFF2-40B4-BE49-F238E27FC236}">
                  <a16:creationId xmlns:a16="http://schemas.microsoft.com/office/drawing/2014/main" id="{C5B87C4A-0C29-682A-7D16-AF085260D220}"/>
                </a:ext>
              </a:extLst>
            </p:cNvPr>
            <p:cNvSpPr/>
            <p:nvPr/>
          </p:nvSpPr>
          <p:spPr>
            <a:xfrm>
              <a:off x="5330337" y="2337253"/>
              <a:ext cx="35460" cy="35460"/>
            </a:xfrm>
            <a:custGeom>
              <a:avLst/>
              <a:gdLst>
                <a:gd name="connsiteX0" fmla="*/ 39490 w 38974"/>
                <a:gd name="connsiteY0" fmla="*/ 19628 h 38974"/>
                <a:gd name="connsiteX1" fmla="*/ 20002 w 38974"/>
                <a:gd name="connsiteY1" fmla="*/ 39116 h 38974"/>
                <a:gd name="connsiteX2" fmla="*/ 515 w 38974"/>
                <a:gd name="connsiteY2" fmla="*/ 19628 h 38974"/>
                <a:gd name="connsiteX3" fmla="*/ 20002 w 38974"/>
                <a:gd name="connsiteY3" fmla="*/ 141 h 38974"/>
                <a:gd name="connsiteX4" fmla="*/ 39490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28"/>
                  </a:moveTo>
                  <a:cubicBezTo>
                    <a:pt x="39490" y="30391"/>
                    <a:pt x="30765" y="39116"/>
                    <a:pt x="20002" y="39116"/>
                  </a:cubicBezTo>
                  <a:cubicBezTo>
                    <a:pt x="9239" y="39116"/>
                    <a:pt x="515" y="30391"/>
                    <a:pt x="515" y="19628"/>
                  </a:cubicBezTo>
                  <a:cubicBezTo>
                    <a:pt x="515" y="8866"/>
                    <a:pt x="9239" y="141"/>
                    <a:pt x="20002" y="141"/>
                  </a:cubicBezTo>
                  <a:cubicBezTo>
                    <a:pt x="30765" y="141"/>
                    <a:pt x="39490" y="8866"/>
                    <a:pt x="39490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552">
              <a:extLst>
                <a:ext uri="{FF2B5EF4-FFF2-40B4-BE49-F238E27FC236}">
                  <a16:creationId xmlns:a16="http://schemas.microsoft.com/office/drawing/2014/main" id="{FF2BD14C-6860-A8C6-82C0-270D19C2A547}"/>
                </a:ext>
              </a:extLst>
            </p:cNvPr>
            <p:cNvSpPr/>
            <p:nvPr/>
          </p:nvSpPr>
          <p:spPr>
            <a:xfrm>
              <a:off x="5330337" y="2340661"/>
              <a:ext cx="35460" cy="35460"/>
            </a:xfrm>
            <a:custGeom>
              <a:avLst/>
              <a:gdLst>
                <a:gd name="connsiteX0" fmla="*/ 39490 w 38974"/>
                <a:gd name="connsiteY0" fmla="*/ 19629 h 38974"/>
                <a:gd name="connsiteX1" fmla="*/ 20002 w 38974"/>
                <a:gd name="connsiteY1" fmla="*/ 39116 h 38974"/>
                <a:gd name="connsiteX2" fmla="*/ 515 w 38974"/>
                <a:gd name="connsiteY2" fmla="*/ 19629 h 38974"/>
                <a:gd name="connsiteX3" fmla="*/ 20002 w 38974"/>
                <a:gd name="connsiteY3" fmla="*/ 141 h 38974"/>
                <a:gd name="connsiteX4" fmla="*/ 39490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29"/>
                  </a:moveTo>
                  <a:cubicBezTo>
                    <a:pt x="39490" y="30392"/>
                    <a:pt x="30765" y="39116"/>
                    <a:pt x="20002" y="39116"/>
                  </a:cubicBezTo>
                  <a:cubicBezTo>
                    <a:pt x="9239" y="39116"/>
                    <a:pt x="515" y="30392"/>
                    <a:pt x="515" y="19629"/>
                  </a:cubicBezTo>
                  <a:cubicBezTo>
                    <a:pt x="515" y="8866"/>
                    <a:pt x="9239" y="141"/>
                    <a:pt x="20002" y="141"/>
                  </a:cubicBezTo>
                  <a:cubicBezTo>
                    <a:pt x="30765" y="141"/>
                    <a:pt x="39490" y="8866"/>
                    <a:pt x="39490" y="1962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91" name="Graphic 8">
              <a:extLst>
                <a:ext uri="{FF2B5EF4-FFF2-40B4-BE49-F238E27FC236}">
                  <a16:creationId xmlns:a16="http://schemas.microsoft.com/office/drawing/2014/main" id="{5F721215-ABEE-49B7-33BD-5E4E7A1C6F91}"/>
                </a:ext>
              </a:extLst>
            </p:cNvPr>
            <p:cNvGrpSpPr/>
            <p:nvPr/>
          </p:nvGrpSpPr>
          <p:grpSpPr>
            <a:xfrm>
              <a:off x="2063415" y="1896669"/>
              <a:ext cx="3497968" cy="470822"/>
              <a:chOff x="1273547" y="2933258"/>
              <a:chExt cx="3844581" cy="517476"/>
            </a:xfrm>
            <a:noFill/>
          </p:grpSpPr>
          <p:sp>
            <p:nvSpPr>
              <p:cNvPr id="1163" name="Freeform: Shape 554">
                <a:extLst>
                  <a:ext uri="{FF2B5EF4-FFF2-40B4-BE49-F238E27FC236}">
                    <a16:creationId xmlns:a16="http://schemas.microsoft.com/office/drawing/2014/main" id="{B4B6B58D-9016-0261-3B04-0585D11CCD45}"/>
                  </a:ext>
                </a:extLst>
              </p:cNvPr>
              <p:cNvSpPr/>
              <p:nvPr/>
            </p:nvSpPr>
            <p:spPr>
              <a:xfrm>
                <a:off x="1273547" y="2933258"/>
                <a:ext cx="3844581" cy="517476"/>
              </a:xfrm>
              <a:custGeom>
                <a:avLst/>
                <a:gdLst>
                  <a:gd name="connsiteX0" fmla="*/ 0 w 3844581"/>
                  <a:gd name="connsiteY0" fmla="*/ 0 h 517476"/>
                  <a:gd name="connsiteX1" fmla="*/ 80180 w 3844581"/>
                  <a:gd name="connsiteY1" fmla="*/ 12610 h 517476"/>
                  <a:gd name="connsiteX2" fmla="*/ 174754 w 3844581"/>
                  <a:gd name="connsiteY2" fmla="*/ 27516 h 517476"/>
                  <a:gd name="connsiteX3" fmla="*/ 266235 w 3844581"/>
                  <a:gd name="connsiteY3" fmla="*/ 41965 h 517476"/>
                  <a:gd name="connsiteX4" fmla="*/ 349507 w 3844581"/>
                  <a:gd name="connsiteY4" fmla="*/ 55145 h 517476"/>
                  <a:gd name="connsiteX5" fmla="*/ 435238 w 3844581"/>
                  <a:gd name="connsiteY5" fmla="*/ 68736 h 517476"/>
                  <a:gd name="connsiteX6" fmla="*/ 524261 w 3844581"/>
                  <a:gd name="connsiteY6" fmla="*/ 82876 h 517476"/>
                  <a:gd name="connsiteX7" fmla="*/ 620672 w 3844581"/>
                  <a:gd name="connsiteY7" fmla="*/ 98216 h 517476"/>
                  <a:gd name="connsiteX8" fmla="*/ 699015 w 3844581"/>
                  <a:gd name="connsiteY8" fmla="*/ 110703 h 517476"/>
                  <a:gd name="connsiteX9" fmla="*/ 796398 w 3844581"/>
                  <a:gd name="connsiteY9" fmla="*/ 126246 h 517476"/>
                  <a:gd name="connsiteX10" fmla="*/ 873768 w 3844581"/>
                  <a:gd name="connsiteY10" fmla="*/ 138613 h 517476"/>
                  <a:gd name="connsiteX11" fmla="*/ 958063 w 3844581"/>
                  <a:gd name="connsiteY11" fmla="*/ 152103 h 517476"/>
                  <a:gd name="connsiteX12" fmla="*/ 1048522 w 3844581"/>
                  <a:gd name="connsiteY12" fmla="*/ 166595 h 517476"/>
                  <a:gd name="connsiteX13" fmla="*/ 1132518 w 3844581"/>
                  <a:gd name="connsiteY13" fmla="*/ 180066 h 517476"/>
                  <a:gd name="connsiteX14" fmla="*/ 1223275 w 3844581"/>
                  <a:gd name="connsiteY14" fmla="*/ 194633 h 517476"/>
                  <a:gd name="connsiteX15" fmla="*/ 1320747 w 3844581"/>
                  <a:gd name="connsiteY15" fmla="*/ 210287 h 517476"/>
                  <a:gd name="connsiteX16" fmla="*/ 1398030 w 3844581"/>
                  <a:gd name="connsiteY16" fmla="*/ 222705 h 517476"/>
                  <a:gd name="connsiteX17" fmla="*/ 1491742 w 3844581"/>
                  <a:gd name="connsiteY17" fmla="*/ 237763 h 517476"/>
                  <a:gd name="connsiteX18" fmla="*/ 1572783 w 3844581"/>
                  <a:gd name="connsiteY18" fmla="*/ 250784 h 517476"/>
                  <a:gd name="connsiteX19" fmla="*/ 1664753 w 3844581"/>
                  <a:gd name="connsiteY19" fmla="*/ 265553 h 517476"/>
                  <a:gd name="connsiteX20" fmla="*/ 1747537 w 3844581"/>
                  <a:gd name="connsiteY20" fmla="*/ 278836 h 517476"/>
                  <a:gd name="connsiteX21" fmla="*/ 1834104 w 3844581"/>
                  <a:gd name="connsiteY21" fmla="*/ 292708 h 517476"/>
                  <a:gd name="connsiteX22" fmla="*/ 1922290 w 3844581"/>
                  <a:gd name="connsiteY22" fmla="*/ 306812 h 517476"/>
                  <a:gd name="connsiteX23" fmla="*/ 2009692 w 3844581"/>
                  <a:gd name="connsiteY23" fmla="*/ 320756 h 517476"/>
                  <a:gd name="connsiteX24" fmla="*/ 2097046 w 3844581"/>
                  <a:gd name="connsiteY24" fmla="*/ 334645 h 517476"/>
                  <a:gd name="connsiteX25" fmla="*/ 2187894 w 3844581"/>
                  <a:gd name="connsiteY25" fmla="*/ 349028 h 517476"/>
                  <a:gd name="connsiteX26" fmla="*/ 2271799 w 3844581"/>
                  <a:gd name="connsiteY26" fmla="*/ 362239 h 517476"/>
                  <a:gd name="connsiteX27" fmla="*/ 2366178 w 3844581"/>
                  <a:gd name="connsiteY27" fmla="*/ 376995 h 517476"/>
                  <a:gd name="connsiteX28" fmla="*/ 2446552 w 3844581"/>
                  <a:gd name="connsiteY28" fmla="*/ 389451 h 517476"/>
                  <a:gd name="connsiteX29" fmla="*/ 2532431 w 3844581"/>
                  <a:gd name="connsiteY29" fmla="*/ 402620 h 517476"/>
                  <a:gd name="connsiteX30" fmla="*/ 2621307 w 3844581"/>
                  <a:gd name="connsiteY30" fmla="*/ 416059 h 517476"/>
                  <a:gd name="connsiteX31" fmla="*/ 2709257 w 3844581"/>
                  <a:gd name="connsiteY31" fmla="*/ 429119 h 517476"/>
                  <a:gd name="connsiteX32" fmla="*/ 2796060 w 3844581"/>
                  <a:gd name="connsiteY32" fmla="*/ 441712 h 517476"/>
                  <a:gd name="connsiteX33" fmla="*/ 2883504 w 3844581"/>
                  <a:gd name="connsiteY33" fmla="*/ 454022 h 517476"/>
                  <a:gd name="connsiteX34" fmla="*/ 2970814 w 3844581"/>
                  <a:gd name="connsiteY34" fmla="*/ 465827 h 517476"/>
                  <a:gd name="connsiteX35" fmla="*/ 3064565 w 3844581"/>
                  <a:gd name="connsiteY35" fmla="*/ 477808 h 517476"/>
                  <a:gd name="connsiteX36" fmla="*/ 3145567 w 3844581"/>
                  <a:gd name="connsiteY36" fmla="*/ 487412 h 517476"/>
                  <a:gd name="connsiteX37" fmla="*/ 3228824 w 3844581"/>
                  <a:gd name="connsiteY37" fmla="*/ 496360 h 517476"/>
                  <a:gd name="connsiteX38" fmla="*/ 3320322 w 3844581"/>
                  <a:gd name="connsiteY38" fmla="*/ 504821 h 517476"/>
                  <a:gd name="connsiteX39" fmla="*/ 3412010 w 3844581"/>
                  <a:gd name="connsiteY39" fmla="*/ 511492 h 517476"/>
                  <a:gd name="connsiteX40" fmla="*/ 3495075 w 3844581"/>
                  <a:gd name="connsiteY40" fmla="*/ 515642 h 517476"/>
                  <a:gd name="connsiteX41" fmla="*/ 3561028 w 3844581"/>
                  <a:gd name="connsiteY41" fmla="*/ 517477 h 517476"/>
                  <a:gd name="connsiteX42" fmla="*/ 3669828 w 3844581"/>
                  <a:gd name="connsiteY42" fmla="*/ 517462 h 517476"/>
                  <a:gd name="connsiteX43" fmla="*/ 3755582 w 3844581"/>
                  <a:gd name="connsiteY43" fmla="*/ 514779 h 517476"/>
                  <a:gd name="connsiteX44" fmla="*/ 3844582 w 3844581"/>
                  <a:gd name="connsiteY44" fmla="*/ 509694 h 51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844581" h="517476">
                    <a:moveTo>
                      <a:pt x="0" y="0"/>
                    </a:moveTo>
                    <a:lnTo>
                      <a:pt x="80180" y="12610"/>
                    </a:lnTo>
                    <a:lnTo>
                      <a:pt x="174754" y="27516"/>
                    </a:lnTo>
                    <a:lnTo>
                      <a:pt x="266235" y="41965"/>
                    </a:lnTo>
                    <a:lnTo>
                      <a:pt x="349507" y="55145"/>
                    </a:lnTo>
                    <a:lnTo>
                      <a:pt x="435238" y="68736"/>
                    </a:lnTo>
                    <a:lnTo>
                      <a:pt x="524261" y="82876"/>
                    </a:lnTo>
                    <a:lnTo>
                      <a:pt x="620672" y="98216"/>
                    </a:lnTo>
                    <a:lnTo>
                      <a:pt x="699015" y="110703"/>
                    </a:lnTo>
                    <a:lnTo>
                      <a:pt x="796398" y="126246"/>
                    </a:lnTo>
                    <a:lnTo>
                      <a:pt x="873768" y="138613"/>
                    </a:lnTo>
                    <a:lnTo>
                      <a:pt x="958063" y="152103"/>
                    </a:lnTo>
                    <a:lnTo>
                      <a:pt x="1048522" y="166595"/>
                    </a:lnTo>
                    <a:lnTo>
                      <a:pt x="1132518" y="180066"/>
                    </a:lnTo>
                    <a:lnTo>
                      <a:pt x="1223275" y="194633"/>
                    </a:lnTo>
                    <a:lnTo>
                      <a:pt x="1320747" y="210287"/>
                    </a:lnTo>
                    <a:lnTo>
                      <a:pt x="1398030" y="222705"/>
                    </a:lnTo>
                    <a:lnTo>
                      <a:pt x="1491742" y="237763"/>
                    </a:lnTo>
                    <a:lnTo>
                      <a:pt x="1572783" y="250784"/>
                    </a:lnTo>
                    <a:lnTo>
                      <a:pt x="1664753" y="265553"/>
                    </a:lnTo>
                    <a:lnTo>
                      <a:pt x="1747537" y="278836"/>
                    </a:lnTo>
                    <a:lnTo>
                      <a:pt x="1834104" y="292708"/>
                    </a:lnTo>
                    <a:lnTo>
                      <a:pt x="1922290" y="306812"/>
                    </a:lnTo>
                    <a:lnTo>
                      <a:pt x="2009692" y="320756"/>
                    </a:lnTo>
                    <a:lnTo>
                      <a:pt x="2097046" y="334645"/>
                    </a:lnTo>
                    <a:lnTo>
                      <a:pt x="2187894" y="349028"/>
                    </a:lnTo>
                    <a:lnTo>
                      <a:pt x="2271799" y="362239"/>
                    </a:lnTo>
                    <a:lnTo>
                      <a:pt x="2366178" y="376995"/>
                    </a:lnTo>
                    <a:lnTo>
                      <a:pt x="2446552" y="389451"/>
                    </a:lnTo>
                    <a:lnTo>
                      <a:pt x="2532431" y="402620"/>
                    </a:lnTo>
                    <a:lnTo>
                      <a:pt x="2621307" y="416059"/>
                    </a:lnTo>
                    <a:lnTo>
                      <a:pt x="2709257" y="429119"/>
                    </a:lnTo>
                    <a:lnTo>
                      <a:pt x="2796060" y="441712"/>
                    </a:lnTo>
                    <a:lnTo>
                      <a:pt x="2883504" y="454022"/>
                    </a:lnTo>
                    <a:lnTo>
                      <a:pt x="2970814" y="465827"/>
                    </a:lnTo>
                    <a:lnTo>
                      <a:pt x="3064565" y="477808"/>
                    </a:lnTo>
                    <a:lnTo>
                      <a:pt x="3145567" y="487412"/>
                    </a:lnTo>
                    <a:lnTo>
                      <a:pt x="3228824" y="496360"/>
                    </a:lnTo>
                    <a:lnTo>
                      <a:pt x="3320322" y="504821"/>
                    </a:lnTo>
                    <a:lnTo>
                      <a:pt x="3412010" y="511492"/>
                    </a:lnTo>
                    <a:lnTo>
                      <a:pt x="3495075" y="515642"/>
                    </a:lnTo>
                    <a:lnTo>
                      <a:pt x="3561028" y="517477"/>
                    </a:lnTo>
                    <a:lnTo>
                      <a:pt x="3669828" y="517462"/>
                    </a:lnTo>
                    <a:lnTo>
                      <a:pt x="3755582" y="514779"/>
                    </a:lnTo>
                    <a:lnTo>
                      <a:pt x="3844582" y="509694"/>
                    </a:lnTo>
                  </a:path>
                </a:pathLst>
              </a:custGeom>
              <a:noFill/>
              <a:ln w="8255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4" name="Freeform: Shape 555">
                <a:extLst>
                  <a:ext uri="{FF2B5EF4-FFF2-40B4-BE49-F238E27FC236}">
                    <a16:creationId xmlns:a16="http://schemas.microsoft.com/office/drawing/2014/main" id="{A647785A-A238-0D6E-BCDA-7605A62B8AA2}"/>
                  </a:ext>
                </a:extLst>
              </p:cNvPr>
              <p:cNvSpPr/>
              <p:nvPr/>
            </p:nvSpPr>
            <p:spPr>
              <a:xfrm>
                <a:off x="1273547" y="2971317"/>
                <a:ext cx="3844581" cy="470763"/>
              </a:xfrm>
              <a:custGeom>
                <a:avLst/>
                <a:gdLst>
                  <a:gd name="connsiteX0" fmla="*/ 0 w 3844581"/>
                  <a:gd name="connsiteY0" fmla="*/ 0 h 470763"/>
                  <a:gd name="connsiteX1" fmla="*/ 80180 w 3844581"/>
                  <a:gd name="connsiteY1" fmla="*/ 11009 h 470763"/>
                  <a:gd name="connsiteX2" fmla="*/ 174754 w 3844581"/>
                  <a:gd name="connsiteY2" fmla="*/ 24019 h 470763"/>
                  <a:gd name="connsiteX3" fmla="*/ 266235 w 3844581"/>
                  <a:gd name="connsiteY3" fmla="*/ 36628 h 470763"/>
                  <a:gd name="connsiteX4" fmla="*/ 349507 w 3844581"/>
                  <a:gd name="connsiteY4" fmla="*/ 48126 h 470763"/>
                  <a:gd name="connsiteX5" fmla="*/ 435238 w 3844581"/>
                  <a:gd name="connsiteY5" fmla="*/ 59983 h 470763"/>
                  <a:gd name="connsiteX6" fmla="*/ 524261 w 3844581"/>
                  <a:gd name="connsiteY6" fmla="*/ 72315 h 470763"/>
                  <a:gd name="connsiteX7" fmla="*/ 620672 w 3844581"/>
                  <a:gd name="connsiteY7" fmla="*/ 85692 h 470763"/>
                  <a:gd name="connsiteX8" fmla="*/ 699015 w 3844581"/>
                  <a:gd name="connsiteY8" fmla="*/ 96577 h 470763"/>
                  <a:gd name="connsiteX9" fmla="*/ 796398 w 3844581"/>
                  <a:gd name="connsiteY9" fmla="*/ 110125 h 470763"/>
                  <a:gd name="connsiteX10" fmla="*/ 873768 w 3844581"/>
                  <a:gd name="connsiteY10" fmla="*/ 120901 h 470763"/>
                  <a:gd name="connsiteX11" fmla="*/ 958063 w 3844581"/>
                  <a:gd name="connsiteY11" fmla="*/ 132653 h 470763"/>
                  <a:gd name="connsiteX12" fmla="*/ 1048522 w 3844581"/>
                  <a:gd name="connsiteY12" fmla="*/ 145275 h 470763"/>
                  <a:gd name="connsiteX13" fmla="*/ 1132518 w 3844581"/>
                  <a:gd name="connsiteY13" fmla="*/ 157004 h 470763"/>
                  <a:gd name="connsiteX14" fmla="*/ 1223275 w 3844581"/>
                  <a:gd name="connsiteY14" fmla="*/ 169683 h 470763"/>
                  <a:gd name="connsiteX15" fmla="*/ 1320747 w 3844581"/>
                  <a:gd name="connsiteY15" fmla="*/ 183305 h 470763"/>
                  <a:gd name="connsiteX16" fmla="*/ 1398030 w 3844581"/>
                  <a:gd name="connsiteY16" fmla="*/ 194107 h 470763"/>
                  <a:gd name="connsiteX17" fmla="*/ 1491742 w 3844581"/>
                  <a:gd name="connsiteY17" fmla="*/ 207202 h 470763"/>
                  <a:gd name="connsiteX18" fmla="*/ 1572783 w 3844581"/>
                  <a:gd name="connsiteY18" fmla="*/ 218521 h 470763"/>
                  <a:gd name="connsiteX19" fmla="*/ 1664753 w 3844581"/>
                  <a:gd name="connsiteY19" fmla="*/ 231356 h 470763"/>
                  <a:gd name="connsiteX20" fmla="*/ 1747537 w 3844581"/>
                  <a:gd name="connsiteY20" fmla="*/ 242896 h 470763"/>
                  <a:gd name="connsiteX21" fmla="*/ 1834104 w 3844581"/>
                  <a:gd name="connsiteY21" fmla="*/ 254943 h 470763"/>
                  <a:gd name="connsiteX22" fmla="*/ 1922290 w 3844581"/>
                  <a:gd name="connsiteY22" fmla="*/ 267190 h 470763"/>
                  <a:gd name="connsiteX23" fmla="*/ 2009692 w 3844581"/>
                  <a:gd name="connsiteY23" fmla="*/ 279293 h 470763"/>
                  <a:gd name="connsiteX24" fmla="*/ 2097046 w 3844581"/>
                  <a:gd name="connsiteY24" fmla="*/ 291348 h 470763"/>
                  <a:gd name="connsiteX25" fmla="*/ 2187894 w 3844581"/>
                  <a:gd name="connsiteY25" fmla="*/ 303831 h 470763"/>
                  <a:gd name="connsiteX26" fmla="*/ 2271799 w 3844581"/>
                  <a:gd name="connsiteY26" fmla="*/ 315298 h 470763"/>
                  <a:gd name="connsiteX27" fmla="*/ 2366178 w 3844581"/>
                  <a:gd name="connsiteY27" fmla="*/ 328110 h 470763"/>
                  <a:gd name="connsiteX28" fmla="*/ 2446552 w 3844581"/>
                  <a:gd name="connsiteY28" fmla="*/ 338934 h 470763"/>
                  <a:gd name="connsiteX29" fmla="*/ 2532431 w 3844581"/>
                  <a:gd name="connsiteY29" fmla="*/ 350392 h 470763"/>
                  <a:gd name="connsiteX30" fmla="*/ 2621307 w 3844581"/>
                  <a:gd name="connsiteY30" fmla="*/ 362109 h 470763"/>
                  <a:gd name="connsiteX31" fmla="*/ 2709257 w 3844581"/>
                  <a:gd name="connsiteY31" fmla="*/ 373534 h 470763"/>
                  <a:gd name="connsiteX32" fmla="*/ 2796060 w 3844581"/>
                  <a:gd name="connsiteY32" fmla="*/ 384607 h 470763"/>
                  <a:gd name="connsiteX33" fmla="*/ 2883504 w 3844581"/>
                  <a:gd name="connsiteY33" fmla="*/ 395512 h 470763"/>
                  <a:gd name="connsiteX34" fmla="*/ 2970814 w 3844581"/>
                  <a:gd name="connsiteY34" fmla="*/ 406097 h 470763"/>
                  <a:gd name="connsiteX35" fmla="*/ 3064565 w 3844581"/>
                  <a:gd name="connsiteY35" fmla="*/ 417046 h 470763"/>
                  <a:gd name="connsiteX36" fmla="*/ 3145567 w 3844581"/>
                  <a:gd name="connsiteY36" fmla="*/ 426080 h 470763"/>
                  <a:gd name="connsiteX37" fmla="*/ 3228824 w 3844581"/>
                  <a:gd name="connsiteY37" fmla="*/ 434862 h 470763"/>
                  <a:gd name="connsiteX38" fmla="*/ 3320322 w 3844581"/>
                  <a:gd name="connsiteY38" fmla="*/ 443794 h 470763"/>
                  <a:gd name="connsiteX39" fmla="*/ 3412010 w 3844581"/>
                  <a:gd name="connsiteY39" fmla="*/ 451818 h 470763"/>
                  <a:gd name="connsiteX40" fmla="*/ 3495075 w 3844581"/>
                  <a:gd name="connsiteY40" fmla="*/ 458115 h 470763"/>
                  <a:gd name="connsiteX41" fmla="*/ 3561028 w 3844581"/>
                  <a:gd name="connsiteY41" fmla="*/ 462342 h 470763"/>
                  <a:gd name="connsiteX42" fmla="*/ 3669828 w 3844581"/>
                  <a:gd name="connsiteY42" fmla="*/ 467581 h 470763"/>
                  <a:gd name="connsiteX43" fmla="*/ 3755582 w 3844581"/>
                  <a:gd name="connsiteY43" fmla="*/ 469995 h 470763"/>
                  <a:gd name="connsiteX44" fmla="*/ 3844582 w 3844581"/>
                  <a:gd name="connsiteY44" fmla="*/ 470763 h 470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844581" h="470763">
                    <a:moveTo>
                      <a:pt x="0" y="0"/>
                    </a:moveTo>
                    <a:lnTo>
                      <a:pt x="80180" y="11009"/>
                    </a:lnTo>
                    <a:lnTo>
                      <a:pt x="174754" y="24019"/>
                    </a:lnTo>
                    <a:lnTo>
                      <a:pt x="266235" y="36628"/>
                    </a:lnTo>
                    <a:lnTo>
                      <a:pt x="349507" y="48126"/>
                    </a:lnTo>
                    <a:lnTo>
                      <a:pt x="435238" y="59983"/>
                    </a:lnTo>
                    <a:lnTo>
                      <a:pt x="524261" y="72315"/>
                    </a:lnTo>
                    <a:lnTo>
                      <a:pt x="620672" y="85692"/>
                    </a:lnTo>
                    <a:lnTo>
                      <a:pt x="699015" y="96577"/>
                    </a:lnTo>
                    <a:lnTo>
                      <a:pt x="796398" y="110125"/>
                    </a:lnTo>
                    <a:lnTo>
                      <a:pt x="873768" y="120901"/>
                    </a:lnTo>
                    <a:lnTo>
                      <a:pt x="958063" y="132653"/>
                    </a:lnTo>
                    <a:lnTo>
                      <a:pt x="1048522" y="145275"/>
                    </a:lnTo>
                    <a:lnTo>
                      <a:pt x="1132518" y="157004"/>
                    </a:lnTo>
                    <a:lnTo>
                      <a:pt x="1223275" y="169683"/>
                    </a:lnTo>
                    <a:lnTo>
                      <a:pt x="1320747" y="183305"/>
                    </a:lnTo>
                    <a:lnTo>
                      <a:pt x="1398030" y="194107"/>
                    </a:lnTo>
                    <a:lnTo>
                      <a:pt x="1491742" y="207202"/>
                    </a:lnTo>
                    <a:lnTo>
                      <a:pt x="1572783" y="218521"/>
                    </a:lnTo>
                    <a:lnTo>
                      <a:pt x="1664753" y="231356"/>
                    </a:lnTo>
                    <a:lnTo>
                      <a:pt x="1747537" y="242896"/>
                    </a:lnTo>
                    <a:lnTo>
                      <a:pt x="1834104" y="254943"/>
                    </a:lnTo>
                    <a:lnTo>
                      <a:pt x="1922290" y="267190"/>
                    </a:lnTo>
                    <a:lnTo>
                      <a:pt x="2009692" y="279293"/>
                    </a:lnTo>
                    <a:lnTo>
                      <a:pt x="2097046" y="291348"/>
                    </a:lnTo>
                    <a:lnTo>
                      <a:pt x="2187894" y="303831"/>
                    </a:lnTo>
                    <a:lnTo>
                      <a:pt x="2271799" y="315298"/>
                    </a:lnTo>
                    <a:lnTo>
                      <a:pt x="2366178" y="328110"/>
                    </a:lnTo>
                    <a:lnTo>
                      <a:pt x="2446552" y="338934"/>
                    </a:lnTo>
                    <a:lnTo>
                      <a:pt x="2532431" y="350392"/>
                    </a:lnTo>
                    <a:lnTo>
                      <a:pt x="2621307" y="362109"/>
                    </a:lnTo>
                    <a:lnTo>
                      <a:pt x="2709257" y="373534"/>
                    </a:lnTo>
                    <a:lnTo>
                      <a:pt x="2796060" y="384607"/>
                    </a:lnTo>
                    <a:lnTo>
                      <a:pt x="2883504" y="395512"/>
                    </a:lnTo>
                    <a:lnTo>
                      <a:pt x="2970814" y="406097"/>
                    </a:lnTo>
                    <a:lnTo>
                      <a:pt x="3064565" y="417046"/>
                    </a:lnTo>
                    <a:lnTo>
                      <a:pt x="3145567" y="426080"/>
                    </a:lnTo>
                    <a:lnTo>
                      <a:pt x="3228824" y="434862"/>
                    </a:lnTo>
                    <a:lnTo>
                      <a:pt x="3320322" y="443794"/>
                    </a:lnTo>
                    <a:lnTo>
                      <a:pt x="3412010" y="451818"/>
                    </a:lnTo>
                    <a:lnTo>
                      <a:pt x="3495075" y="458115"/>
                    </a:lnTo>
                    <a:lnTo>
                      <a:pt x="3561028" y="462342"/>
                    </a:lnTo>
                    <a:lnTo>
                      <a:pt x="3669828" y="467581"/>
                    </a:lnTo>
                    <a:lnTo>
                      <a:pt x="3755582" y="469995"/>
                    </a:lnTo>
                    <a:lnTo>
                      <a:pt x="3844582" y="470763"/>
                    </a:lnTo>
                  </a:path>
                </a:pathLst>
              </a:custGeom>
              <a:noFill/>
              <a:ln w="8255" cap="flat">
                <a:solidFill>
                  <a:srgbClr val="FF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92" name="Graphic 8">
              <a:extLst>
                <a:ext uri="{FF2B5EF4-FFF2-40B4-BE49-F238E27FC236}">
                  <a16:creationId xmlns:a16="http://schemas.microsoft.com/office/drawing/2014/main" id="{90D19176-B2C9-E1FC-3EB3-058C40674723}"/>
                </a:ext>
              </a:extLst>
            </p:cNvPr>
            <p:cNvGrpSpPr/>
            <p:nvPr/>
          </p:nvGrpSpPr>
          <p:grpSpPr>
            <a:xfrm>
              <a:off x="2063415" y="1558300"/>
              <a:ext cx="3497968" cy="895180"/>
              <a:chOff x="1273547" y="2561361"/>
              <a:chExt cx="3844581" cy="983883"/>
            </a:xfrm>
          </p:grpSpPr>
          <p:sp>
            <p:nvSpPr>
              <p:cNvPr id="1153" name="Freeform: Shape 557">
                <a:extLst>
                  <a:ext uri="{FF2B5EF4-FFF2-40B4-BE49-F238E27FC236}">
                    <a16:creationId xmlns:a16="http://schemas.microsoft.com/office/drawing/2014/main" id="{F3E7C16B-B085-560F-B8A4-55D6F25372EE}"/>
                  </a:ext>
                </a:extLst>
              </p:cNvPr>
              <p:cNvSpPr/>
              <p:nvPr/>
            </p:nvSpPr>
            <p:spPr>
              <a:xfrm>
                <a:off x="1273547" y="3545244"/>
                <a:ext cx="3844581" cy="8267"/>
              </a:xfrm>
              <a:custGeom>
                <a:avLst/>
                <a:gdLst>
                  <a:gd name="connsiteX0" fmla="*/ 0 w 3844581"/>
                  <a:gd name="connsiteY0" fmla="*/ 0 h 8267"/>
                  <a:gd name="connsiteX1" fmla="*/ 3844582 w 3844581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581" h="8267">
                    <a:moveTo>
                      <a:pt x="0" y="0"/>
                    </a:moveTo>
                    <a:lnTo>
                      <a:pt x="3844582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4" name="Freeform: Shape 558">
                <a:extLst>
                  <a:ext uri="{FF2B5EF4-FFF2-40B4-BE49-F238E27FC236}">
                    <a16:creationId xmlns:a16="http://schemas.microsoft.com/office/drawing/2014/main" id="{0BB4BF36-C736-DBE7-459C-5E1189405421}"/>
                  </a:ext>
                </a:extLst>
              </p:cNvPr>
              <p:cNvSpPr/>
              <p:nvPr/>
            </p:nvSpPr>
            <p:spPr>
              <a:xfrm>
                <a:off x="1273547" y="2561361"/>
                <a:ext cx="3844581" cy="8267"/>
              </a:xfrm>
              <a:custGeom>
                <a:avLst/>
                <a:gdLst>
                  <a:gd name="connsiteX0" fmla="*/ 0 w 3844581"/>
                  <a:gd name="connsiteY0" fmla="*/ 0 h 8267"/>
                  <a:gd name="connsiteX1" fmla="*/ 3844582 w 3844581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581" h="8267">
                    <a:moveTo>
                      <a:pt x="0" y="0"/>
                    </a:moveTo>
                    <a:lnTo>
                      <a:pt x="3844582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5" name="Freeform: Shape 559">
                <a:extLst>
                  <a:ext uri="{FF2B5EF4-FFF2-40B4-BE49-F238E27FC236}">
                    <a16:creationId xmlns:a16="http://schemas.microsoft.com/office/drawing/2014/main" id="{5B9C3632-1B85-284D-5FA4-C163212D30D8}"/>
                  </a:ext>
                </a:extLst>
              </p:cNvPr>
              <p:cNvSpPr/>
              <p:nvPr/>
            </p:nvSpPr>
            <p:spPr>
              <a:xfrm>
                <a:off x="1273547" y="3506798"/>
                <a:ext cx="8267" cy="38445"/>
              </a:xfrm>
              <a:custGeom>
                <a:avLst/>
                <a:gdLst>
                  <a:gd name="connsiteX0" fmla="*/ 0 w 8267"/>
                  <a:gd name="connsiteY0" fmla="*/ 38446 h 38445"/>
                  <a:gd name="connsiteX1" fmla="*/ 0 w 8267"/>
                  <a:gd name="connsiteY1" fmla="*/ 0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38446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6" name="Freeform: Shape 560">
                <a:extLst>
                  <a:ext uri="{FF2B5EF4-FFF2-40B4-BE49-F238E27FC236}">
                    <a16:creationId xmlns:a16="http://schemas.microsoft.com/office/drawing/2014/main" id="{4C3D9079-CBD2-7BB9-F8C9-C3ACC902CF17}"/>
                  </a:ext>
                </a:extLst>
              </p:cNvPr>
              <p:cNvSpPr/>
              <p:nvPr/>
            </p:nvSpPr>
            <p:spPr>
              <a:xfrm>
                <a:off x="2555074" y="3506798"/>
                <a:ext cx="8267" cy="38445"/>
              </a:xfrm>
              <a:custGeom>
                <a:avLst/>
                <a:gdLst>
                  <a:gd name="connsiteX0" fmla="*/ 0 w 8267"/>
                  <a:gd name="connsiteY0" fmla="*/ 38446 h 38445"/>
                  <a:gd name="connsiteX1" fmla="*/ 0 w 8267"/>
                  <a:gd name="connsiteY1" fmla="*/ 0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38446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7" name="Freeform: Shape 561">
                <a:extLst>
                  <a:ext uri="{FF2B5EF4-FFF2-40B4-BE49-F238E27FC236}">
                    <a16:creationId xmlns:a16="http://schemas.microsoft.com/office/drawing/2014/main" id="{AEF0DAA5-6379-4D6E-C867-E8D3FEEEA052}"/>
                  </a:ext>
                </a:extLst>
              </p:cNvPr>
              <p:cNvSpPr/>
              <p:nvPr/>
            </p:nvSpPr>
            <p:spPr>
              <a:xfrm>
                <a:off x="3836603" y="3506798"/>
                <a:ext cx="8267" cy="38445"/>
              </a:xfrm>
              <a:custGeom>
                <a:avLst/>
                <a:gdLst>
                  <a:gd name="connsiteX0" fmla="*/ 0 w 8267"/>
                  <a:gd name="connsiteY0" fmla="*/ 38446 h 38445"/>
                  <a:gd name="connsiteX1" fmla="*/ 0 w 8267"/>
                  <a:gd name="connsiteY1" fmla="*/ 0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38446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8" name="Freeform: Shape 562">
                <a:extLst>
                  <a:ext uri="{FF2B5EF4-FFF2-40B4-BE49-F238E27FC236}">
                    <a16:creationId xmlns:a16="http://schemas.microsoft.com/office/drawing/2014/main" id="{D257834F-9B92-92BE-3525-2201501E969A}"/>
                  </a:ext>
                </a:extLst>
              </p:cNvPr>
              <p:cNvSpPr/>
              <p:nvPr/>
            </p:nvSpPr>
            <p:spPr>
              <a:xfrm>
                <a:off x="5118129" y="3506798"/>
                <a:ext cx="8267" cy="38445"/>
              </a:xfrm>
              <a:custGeom>
                <a:avLst/>
                <a:gdLst>
                  <a:gd name="connsiteX0" fmla="*/ 0 w 8267"/>
                  <a:gd name="connsiteY0" fmla="*/ 38446 h 38445"/>
                  <a:gd name="connsiteX1" fmla="*/ 0 w 8267"/>
                  <a:gd name="connsiteY1" fmla="*/ 0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38446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9" name="Freeform: Shape 563">
                <a:extLst>
                  <a:ext uri="{FF2B5EF4-FFF2-40B4-BE49-F238E27FC236}">
                    <a16:creationId xmlns:a16="http://schemas.microsoft.com/office/drawing/2014/main" id="{644D1A9E-1F2A-4B7F-4AF3-92DCA6884D68}"/>
                  </a:ext>
                </a:extLst>
              </p:cNvPr>
              <p:cNvSpPr/>
              <p:nvPr/>
            </p:nvSpPr>
            <p:spPr>
              <a:xfrm>
                <a:off x="1273547" y="2561361"/>
                <a:ext cx="8267" cy="38445"/>
              </a:xfrm>
              <a:custGeom>
                <a:avLst/>
                <a:gdLst>
                  <a:gd name="connsiteX0" fmla="*/ 0 w 8267"/>
                  <a:gd name="connsiteY0" fmla="*/ 0 h 38445"/>
                  <a:gd name="connsiteX1" fmla="*/ 0 w 8267"/>
                  <a:gd name="connsiteY1" fmla="*/ 38446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0"/>
                    </a:moveTo>
                    <a:lnTo>
                      <a:pt x="0" y="38446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0" name="Freeform: Shape 564">
                <a:extLst>
                  <a:ext uri="{FF2B5EF4-FFF2-40B4-BE49-F238E27FC236}">
                    <a16:creationId xmlns:a16="http://schemas.microsoft.com/office/drawing/2014/main" id="{54D685E1-58E7-F016-09A3-2912A89CC6DD}"/>
                  </a:ext>
                </a:extLst>
              </p:cNvPr>
              <p:cNvSpPr/>
              <p:nvPr/>
            </p:nvSpPr>
            <p:spPr>
              <a:xfrm>
                <a:off x="2555074" y="2561361"/>
                <a:ext cx="8267" cy="38445"/>
              </a:xfrm>
              <a:custGeom>
                <a:avLst/>
                <a:gdLst>
                  <a:gd name="connsiteX0" fmla="*/ 0 w 8267"/>
                  <a:gd name="connsiteY0" fmla="*/ 0 h 38445"/>
                  <a:gd name="connsiteX1" fmla="*/ 0 w 8267"/>
                  <a:gd name="connsiteY1" fmla="*/ 38446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0"/>
                    </a:moveTo>
                    <a:lnTo>
                      <a:pt x="0" y="38446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1" name="Freeform: Shape 565">
                <a:extLst>
                  <a:ext uri="{FF2B5EF4-FFF2-40B4-BE49-F238E27FC236}">
                    <a16:creationId xmlns:a16="http://schemas.microsoft.com/office/drawing/2014/main" id="{BEBAA739-2B88-1C5E-7B74-B6C08665E164}"/>
                  </a:ext>
                </a:extLst>
              </p:cNvPr>
              <p:cNvSpPr/>
              <p:nvPr/>
            </p:nvSpPr>
            <p:spPr>
              <a:xfrm>
                <a:off x="3836603" y="2561361"/>
                <a:ext cx="8267" cy="38445"/>
              </a:xfrm>
              <a:custGeom>
                <a:avLst/>
                <a:gdLst>
                  <a:gd name="connsiteX0" fmla="*/ 0 w 8267"/>
                  <a:gd name="connsiteY0" fmla="*/ 0 h 38445"/>
                  <a:gd name="connsiteX1" fmla="*/ 0 w 8267"/>
                  <a:gd name="connsiteY1" fmla="*/ 38446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0"/>
                    </a:moveTo>
                    <a:lnTo>
                      <a:pt x="0" y="38446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2" name="Freeform: Shape 566">
                <a:extLst>
                  <a:ext uri="{FF2B5EF4-FFF2-40B4-BE49-F238E27FC236}">
                    <a16:creationId xmlns:a16="http://schemas.microsoft.com/office/drawing/2014/main" id="{9542D68F-43C0-E5CF-1D85-F4700C7906D6}"/>
                  </a:ext>
                </a:extLst>
              </p:cNvPr>
              <p:cNvSpPr/>
              <p:nvPr/>
            </p:nvSpPr>
            <p:spPr>
              <a:xfrm>
                <a:off x="5118129" y="2561361"/>
                <a:ext cx="8267" cy="38445"/>
              </a:xfrm>
              <a:custGeom>
                <a:avLst/>
                <a:gdLst>
                  <a:gd name="connsiteX0" fmla="*/ 0 w 8267"/>
                  <a:gd name="connsiteY0" fmla="*/ 0 h 38445"/>
                  <a:gd name="connsiteX1" fmla="*/ 0 w 8267"/>
                  <a:gd name="connsiteY1" fmla="*/ 38446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0"/>
                    </a:moveTo>
                    <a:lnTo>
                      <a:pt x="0" y="38446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93" name="Graphic 8">
              <a:extLst>
                <a:ext uri="{FF2B5EF4-FFF2-40B4-BE49-F238E27FC236}">
                  <a16:creationId xmlns:a16="http://schemas.microsoft.com/office/drawing/2014/main" id="{36F3C099-3586-355D-2E51-078B75FFEDC7}"/>
                </a:ext>
              </a:extLst>
            </p:cNvPr>
            <p:cNvGrpSpPr/>
            <p:nvPr/>
          </p:nvGrpSpPr>
          <p:grpSpPr>
            <a:xfrm>
              <a:off x="2063415" y="1558300"/>
              <a:ext cx="3497968" cy="895180"/>
              <a:chOff x="1273547" y="2561361"/>
              <a:chExt cx="3844581" cy="983883"/>
            </a:xfrm>
          </p:grpSpPr>
          <p:sp>
            <p:nvSpPr>
              <p:cNvPr id="1145" name="Freeform: Shape 593">
                <a:extLst>
                  <a:ext uri="{FF2B5EF4-FFF2-40B4-BE49-F238E27FC236}">
                    <a16:creationId xmlns:a16="http://schemas.microsoft.com/office/drawing/2014/main" id="{2C5E9323-D78A-6112-EB3B-A3D9FCB3871F}"/>
                  </a:ext>
                </a:extLst>
              </p:cNvPr>
              <p:cNvSpPr/>
              <p:nvPr/>
            </p:nvSpPr>
            <p:spPr>
              <a:xfrm>
                <a:off x="1273547" y="2561361"/>
                <a:ext cx="8267" cy="983883"/>
              </a:xfrm>
              <a:custGeom>
                <a:avLst/>
                <a:gdLst>
                  <a:gd name="connsiteX0" fmla="*/ 0 w 8267"/>
                  <a:gd name="connsiteY0" fmla="*/ 983883 h 983883"/>
                  <a:gd name="connsiteX1" fmla="*/ 0 w 8267"/>
                  <a:gd name="connsiteY1" fmla="*/ 0 h 983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983883">
                    <a:moveTo>
                      <a:pt x="0" y="983883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6" name="Freeform: Shape 594">
                <a:extLst>
                  <a:ext uri="{FF2B5EF4-FFF2-40B4-BE49-F238E27FC236}">
                    <a16:creationId xmlns:a16="http://schemas.microsoft.com/office/drawing/2014/main" id="{838EC9F4-3E22-F992-8209-84755E0D2256}"/>
                  </a:ext>
                </a:extLst>
              </p:cNvPr>
              <p:cNvSpPr/>
              <p:nvPr/>
            </p:nvSpPr>
            <p:spPr>
              <a:xfrm>
                <a:off x="5118129" y="2561361"/>
                <a:ext cx="8267" cy="983883"/>
              </a:xfrm>
              <a:custGeom>
                <a:avLst/>
                <a:gdLst>
                  <a:gd name="connsiteX0" fmla="*/ 0 w 8267"/>
                  <a:gd name="connsiteY0" fmla="*/ 983883 h 983883"/>
                  <a:gd name="connsiteX1" fmla="*/ 0 w 8267"/>
                  <a:gd name="connsiteY1" fmla="*/ 0 h 983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983883">
                    <a:moveTo>
                      <a:pt x="0" y="983883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7" name="Freeform: Shape 595">
                <a:extLst>
                  <a:ext uri="{FF2B5EF4-FFF2-40B4-BE49-F238E27FC236}">
                    <a16:creationId xmlns:a16="http://schemas.microsoft.com/office/drawing/2014/main" id="{593BBB65-42EE-215E-5795-AF57B8E62C3B}"/>
                  </a:ext>
                </a:extLst>
              </p:cNvPr>
              <p:cNvSpPr/>
              <p:nvPr/>
            </p:nvSpPr>
            <p:spPr>
              <a:xfrm>
                <a:off x="1273547" y="3545244"/>
                <a:ext cx="38446" cy="8267"/>
              </a:xfrm>
              <a:custGeom>
                <a:avLst/>
                <a:gdLst>
                  <a:gd name="connsiteX0" fmla="*/ 0 w 38446"/>
                  <a:gd name="connsiteY0" fmla="*/ 0 h 8267"/>
                  <a:gd name="connsiteX1" fmla="*/ 38447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0" y="0"/>
                    </a:moveTo>
                    <a:lnTo>
                      <a:pt x="38447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8" name="Freeform: Shape 596">
                <a:extLst>
                  <a:ext uri="{FF2B5EF4-FFF2-40B4-BE49-F238E27FC236}">
                    <a16:creationId xmlns:a16="http://schemas.microsoft.com/office/drawing/2014/main" id="{B25BFB25-93B2-732B-CC66-C9A53ABADFF8}"/>
                  </a:ext>
                </a:extLst>
              </p:cNvPr>
              <p:cNvSpPr/>
              <p:nvPr/>
            </p:nvSpPr>
            <p:spPr>
              <a:xfrm>
                <a:off x="1273547" y="3053302"/>
                <a:ext cx="38446" cy="8267"/>
              </a:xfrm>
              <a:custGeom>
                <a:avLst/>
                <a:gdLst>
                  <a:gd name="connsiteX0" fmla="*/ 0 w 38446"/>
                  <a:gd name="connsiteY0" fmla="*/ 0 h 8267"/>
                  <a:gd name="connsiteX1" fmla="*/ 38447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0" y="0"/>
                    </a:moveTo>
                    <a:lnTo>
                      <a:pt x="38447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9" name="Freeform: Shape 597">
                <a:extLst>
                  <a:ext uri="{FF2B5EF4-FFF2-40B4-BE49-F238E27FC236}">
                    <a16:creationId xmlns:a16="http://schemas.microsoft.com/office/drawing/2014/main" id="{5BD43BE1-6E46-D68A-D46C-3F477386B2BB}"/>
                  </a:ext>
                </a:extLst>
              </p:cNvPr>
              <p:cNvSpPr/>
              <p:nvPr/>
            </p:nvSpPr>
            <p:spPr>
              <a:xfrm>
                <a:off x="1273547" y="2561361"/>
                <a:ext cx="38446" cy="8267"/>
              </a:xfrm>
              <a:custGeom>
                <a:avLst/>
                <a:gdLst>
                  <a:gd name="connsiteX0" fmla="*/ 0 w 38446"/>
                  <a:gd name="connsiteY0" fmla="*/ 0 h 8267"/>
                  <a:gd name="connsiteX1" fmla="*/ 38447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0" y="0"/>
                    </a:moveTo>
                    <a:lnTo>
                      <a:pt x="38447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0" name="Freeform: Shape 598">
                <a:extLst>
                  <a:ext uri="{FF2B5EF4-FFF2-40B4-BE49-F238E27FC236}">
                    <a16:creationId xmlns:a16="http://schemas.microsoft.com/office/drawing/2014/main" id="{B6822041-28BD-5C76-1DEA-4132A52D0666}"/>
                  </a:ext>
                </a:extLst>
              </p:cNvPr>
              <p:cNvSpPr/>
              <p:nvPr/>
            </p:nvSpPr>
            <p:spPr>
              <a:xfrm>
                <a:off x="5079682" y="3545244"/>
                <a:ext cx="38446" cy="8267"/>
              </a:xfrm>
              <a:custGeom>
                <a:avLst/>
                <a:gdLst>
                  <a:gd name="connsiteX0" fmla="*/ 38446 w 38446"/>
                  <a:gd name="connsiteY0" fmla="*/ 0 h 8267"/>
                  <a:gd name="connsiteX1" fmla="*/ 0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38446" y="0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1" name="Freeform: Shape 599">
                <a:extLst>
                  <a:ext uri="{FF2B5EF4-FFF2-40B4-BE49-F238E27FC236}">
                    <a16:creationId xmlns:a16="http://schemas.microsoft.com/office/drawing/2014/main" id="{330D0F5D-D1AE-0B12-31B2-EF6A1C964EEA}"/>
                  </a:ext>
                </a:extLst>
              </p:cNvPr>
              <p:cNvSpPr/>
              <p:nvPr/>
            </p:nvSpPr>
            <p:spPr>
              <a:xfrm>
                <a:off x="5079682" y="3053302"/>
                <a:ext cx="38446" cy="8267"/>
              </a:xfrm>
              <a:custGeom>
                <a:avLst/>
                <a:gdLst>
                  <a:gd name="connsiteX0" fmla="*/ 38446 w 38446"/>
                  <a:gd name="connsiteY0" fmla="*/ 0 h 8267"/>
                  <a:gd name="connsiteX1" fmla="*/ 0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38446" y="0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2" name="Freeform: Shape 600">
                <a:extLst>
                  <a:ext uri="{FF2B5EF4-FFF2-40B4-BE49-F238E27FC236}">
                    <a16:creationId xmlns:a16="http://schemas.microsoft.com/office/drawing/2014/main" id="{3B8B0728-C85D-4A5B-442F-202B83A29734}"/>
                  </a:ext>
                </a:extLst>
              </p:cNvPr>
              <p:cNvSpPr/>
              <p:nvPr/>
            </p:nvSpPr>
            <p:spPr>
              <a:xfrm>
                <a:off x="5079682" y="2561361"/>
                <a:ext cx="38446" cy="8267"/>
              </a:xfrm>
              <a:custGeom>
                <a:avLst/>
                <a:gdLst>
                  <a:gd name="connsiteX0" fmla="*/ 38446 w 38446"/>
                  <a:gd name="connsiteY0" fmla="*/ 0 h 8267"/>
                  <a:gd name="connsiteX1" fmla="*/ 0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38446" y="0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4" name="Freeform: Shape 601">
              <a:extLst>
                <a:ext uri="{FF2B5EF4-FFF2-40B4-BE49-F238E27FC236}">
                  <a16:creationId xmlns:a16="http://schemas.microsoft.com/office/drawing/2014/main" id="{DEC642EB-C3D7-24E6-BBC9-89B26CC42F87}"/>
                </a:ext>
              </a:extLst>
            </p:cNvPr>
            <p:cNvSpPr/>
            <p:nvPr/>
          </p:nvSpPr>
          <p:spPr>
            <a:xfrm>
              <a:off x="1913999" y="2376566"/>
              <a:ext cx="76047" cy="124239"/>
            </a:xfrm>
            <a:custGeom>
              <a:avLst/>
              <a:gdLst>
                <a:gd name="connsiteX0" fmla="*/ 41926 w 83582"/>
                <a:gd name="connsiteY0" fmla="*/ 136705 h 136550"/>
                <a:gd name="connsiteX1" fmla="*/ 8854 w 83582"/>
                <a:gd name="connsiteY1" fmla="*/ 116680 h 136550"/>
                <a:gd name="connsiteX2" fmla="*/ 69 w 83582"/>
                <a:gd name="connsiteY2" fmla="*/ 69011 h 136550"/>
                <a:gd name="connsiteX3" fmla="*/ 3234 w 83582"/>
                <a:gd name="connsiteY3" fmla="*/ 36585 h 136550"/>
                <a:gd name="connsiteX4" fmla="*/ 15765 w 83582"/>
                <a:gd name="connsiteY4" fmla="*/ 10748 h 136550"/>
                <a:gd name="connsiteX5" fmla="*/ 41926 w 83582"/>
                <a:gd name="connsiteY5" fmla="*/ 154 h 136550"/>
                <a:gd name="connsiteX6" fmla="*/ 63306 w 83582"/>
                <a:gd name="connsiteY6" fmla="*/ 6549 h 136550"/>
                <a:gd name="connsiteX7" fmla="*/ 76031 w 83582"/>
                <a:gd name="connsiteY7" fmla="*/ 23085 h 136550"/>
                <a:gd name="connsiteX8" fmla="*/ 82037 w 83582"/>
                <a:gd name="connsiteY8" fmla="*/ 44788 h 136550"/>
                <a:gd name="connsiteX9" fmla="*/ 83652 w 83582"/>
                <a:gd name="connsiteY9" fmla="*/ 69011 h 136550"/>
                <a:gd name="connsiteX10" fmla="*/ 80487 w 83582"/>
                <a:gd name="connsiteY10" fmla="*/ 100919 h 136550"/>
                <a:gd name="connsiteX11" fmla="*/ 68085 w 83582"/>
                <a:gd name="connsiteY11" fmla="*/ 126240 h 136550"/>
                <a:gd name="connsiteX12" fmla="*/ 41926 w 83582"/>
                <a:gd name="connsiteY12" fmla="*/ 136705 h 136550"/>
                <a:gd name="connsiteX13" fmla="*/ 41926 w 83582"/>
                <a:gd name="connsiteY13" fmla="*/ 131537 h 136550"/>
                <a:gd name="connsiteX14" fmla="*/ 58461 w 83582"/>
                <a:gd name="connsiteY14" fmla="*/ 120169 h 136550"/>
                <a:gd name="connsiteX15" fmla="*/ 65115 w 83582"/>
                <a:gd name="connsiteY15" fmla="*/ 95042 h 136550"/>
                <a:gd name="connsiteX16" fmla="*/ 66342 w 83582"/>
                <a:gd name="connsiteY16" fmla="*/ 65781 h 136550"/>
                <a:gd name="connsiteX17" fmla="*/ 65115 w 83582"/>
                <a:gd name="connsiteY17" fmla="*/ 38329 h 136550"/>
                <a:gd name="connsiteX18" fmla="*/ 58461 w 83582"/>
                <a:gd name="connsiteY18" fmla="*/ 15527 h 136550"/>
                <a:gd name="connsiteX19" fmla="*/ 41926 w 83582"/>
                <a:gd name="connsiteY19" fmla="*/ 5321 h 136550"/>
                <a:gd name="connsiteX20" fmla="*/ 25260 w 83582"/>
                <a:gd name="connsiteY20" fmla="*/ 15592 h 136550"/>
                <a:gd name="connsiteX21" fmla="*/ 18608 w 83582"/>
                <a:gd name="connsiteY21" fmla="*/ 38393 h 136550"/>
                <a:gd name="connsiteX22" fmla="*/ 17380 w 83582"/>
                <a:gd name="connsiteY22" fmla="*/ 65781 h 136550"/>
                <a:gd name="connsiteX23" fmla="*/ 17896 w 83582"/>
                <a:gd name="connsiteY23" fmla="*/ 86645 h 136550"/>
                <a:gd name="connsiteX24" fmla="*/ 20739 w 83582"/>
                <a:gd name="connsiteY24" fmla="*/ 106862 h 136550"/>
                <a:gd name="connsiteX25" fmla="*/ 28231 w 83582"/>
                <a:gd name="connsiteY25" fmla="*/ 124432 h 136550"/>
                <a:gd name="connsiteX26" fmla="*/ 41926 w 83582"/>
                <a:gd name="connsiteY26" fmla="*/ 131537 h 1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3582" h="136550">
                  <a:moveTo>
                    <a:pt x="41926" y="136705"/>
                  </a:moveTo>
                  <a:cubicBezTo>
                    <a:pt x="25734" y="136705"/>
                    <a:pt x="14710" y="130030"/>
                    <a:pt x="8854" y="116680"/>
                  </a:cubicBezTo>
                  <a:cubicBezTo>
                    <a:pt x="2997" y="103331"/>
                    <a:pt x="69" y="87441"/>
                    <a:pt x="69" y="69011"/>
                  </a:cubicBezTo>
                  <a:cubicBezTo>
                    <a:pt x="69" y="57556"/>
                    <a:pt x="1124" y="46747"/>
                    <a:pt x="3234" y="36585"/>
                  </a:cubicBezTo>
                  <a:cubicBezTo>
                    <a:pt x="5344" y="26422"/>
                    <a:pt x="9521" y="17810"/>
                    <a:pt x="15765" y="10748"/>
                  </a:cubicBezTo>
                  <a:cubicBezTo>
                    <a:pt x="22009" y="3685"/>
                    <a:pt x="30729" y="154"/>
                    <a:pt x="41926" y="154"/>
                  </a:cubicBezTo>
                  <a:cubicBezTo>
                    <a:pt x="50624" y="154"/>
                    <a:pt x="57751" y="2286"/>
                    <a:pt x="63306" y="6549"/>
                  </a:cubicBezTo>
                  <a:cubicBezTo>
                    <a:pt x="68861" y="10812"/>
                    <a:pt x="73102" y="16324"/>
                    <a:pt x="76031" y="23085"/>
                  </a:cubicBezTo>
                  <a:cubicBezTo>
                    <a:pt x="78959" y="29845"/>
                    <a:pt x="80961" y="37080"/>
                    <a:pt x="82037" y="44788"/>
                  </a:cubicBezTo>
                  <a:cubicBezTo>
                    <a:pt x="83114" y="52496"/>
                    <a:pt x="83652" y="60570"/>
                    <a:pt x="83652" y="69011"/>
                  </a:cubicBezTo>
                  <a:cubicBezTo>
                    <a:pt x="83652" y="80379"/>
                    <a:pt x="82597" y="91015"/>
                    <a:pt x="80487" y="100919"/>
                  </a:cubicBezTo>
                  <a:cubicBezTo>
                    <a:pt x="78377" y="110824"/>
                    <a:pt x="74243" y="119264"/>
                    <a:pt x="68085" y="126240"/>
                  </a:cubicBezTo>
                  <a:cubicBezTo>
                    <a:pt x="61927" y="133216"/>
                    <a:pt x="53207" y="136705"/>
                    <a:pt x="41926" y="136705"/>
                  </a:cubicBezTo>
                  <a:close/>
                  <a:moveTo>
                    <a:pt x="41926" y="131537"/>
                  </a:moveTo>
                  <a:cubicBezTo>
                    <a:pt x="49332" y="131537"/>
                    <a:pt x="54844" y="127748"/>
                    <a:pt x="58461" y="120169"/>
                  </a:cubicBezTo>
                  <a:cubicBezTo>
                    <a:pt x="62078" y="112590"/>
                    <a:pt x="64296" y="104214"/>
                    <a:pt x="65115" y="95042"/>
                  </a:cubicBezTo>
                  <a:cubicBezTo>
                    <a:pt x="65933" y="85869"/>
                    <a:pt x="66342" y="76116"/>
                    <a:pt x="66342" y="65781"/>
                  </a:cubicBezTo>
                  <a:cubicBezTo>
                    <a:pt x="66342" y="55877"/>
                    <a:pt x="65933" y="46726"/>
                    <a:pt x="65115" y="38329"/>
                  </a:cubicBezTo>
                  <a:cubicBezTo>
                    <a:pt x="64296" y="29932"/>
                    <a:pt x="62078" y="22331"/>
                    <a:pt x="58461" y="15527"/>
                  </a:cubicBezTo>
                  <a:cubicBezTo>
                    <a:pt x="54844" y="8723"/>
                    <a:pt x="49332" y="5321"/>
                    <a:pt x="41926" y="5321"/>
                  </a:cubicBezTo>
                  <a:cubicBezTo>
                    <a:pt x="34433" y="5321"/>
                    <a:pt x="28877" y="8745"/>
                    <a:pt x="25260" y="15592"/>
                  </a:cubicBezTo>
                  <a:cubicBezTo>
                    <a:pt x="21643" y="22439"/>
                    <a:pt x="19426" y="30039"/>
                    <a:pt x="18608" y="38393"/>
                  </a:cubicBezTo>
                  <a:cubicBezTo>
                    <a:pt x="17789" y="46748"/>
                    <a:pt x="17380" y="55877"/>
                    <a:pt x="17380" y="65781"/>
                  </a:cubicBezTo>
                  <a:cubicBezTo>
                    <a:pt x="17380" y="73188"/>
                    <a:pt x="17552" y="80142"/>
                    <a:pt x="17896" y="86645"/>
                  </a:cubicBezTo>
                  <a:cubicBezTo>
                    <a:pt x="18241" y="93147"/>
                    <a:pt x="19188" y="99886"/>
                    <a:pt x="20739" y="106862"/>
                  </a:cubicBezTo>
                  <a:cubicBezTo>
                    <a:pt x="22289" y="113838"/>
                    <a:pt x="24786" y="119695"/>
                    <a:pt x="28231" y="124432"/>
                  </a:cubicBezTo>
                  <a:cubicBezTo>
                    <a:pt x="31676" y="129169"/>
                    <a:pt x="36241" y="131537"/>
                    <a:pt x="41926" y="131537"/>
                  </a:cubicBezTo>
                  <a:close/>
                </a:path>
              </a:pathLst>
            </a:custGeom>
            <a:solidFill>
              <a:srgbClr val="262626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95" name="Graphic 8">
              <a:extLst>
                <a:ext uri="{FF2B5EF4-FFF2-40B4-BE49-F238E27FC236}">
                  <a16:creationId xmlns:a16="http://schemas.microsoft.com/office/drawing/2014/main" id="{5A38E41C-3FC3-FAC4-C770-06441A3CECA3}"/>
                </a:ext>
              </a:extLst>
            </p:cNvPr>
            <p:cNvGrpSpPr/>
            <p:nvPr/>
          </p:nvGrpSpPr>
          <p:grpSpPr>
            <a:xfrm>
              <a:off x="1773577" y="1928976"/>
              <a:ext cx="214470" cy="124239"/>
              <a:chOff x="954989" y="2968767"/>
              <a:chExt cx="235722" cy="136550"/>
            </a:xfrm>
            <a:solidFill>
              <a:srgbClr val="262626"/>
            </a:solidFill>
          </p:grpSpPr>
          <p:sp>
            <p:nvSpPr>
              <p:cNvPr id="1142" name="Freeform: Shape 603">
                <a:extLst>
                  <a:ext uri="{FF2B5EF4-FFF2-40B4-BE49-F238E27FC236}">
                    <a16:creationId xmlns:a16="http://schemas.microsoft.com/office/drawing/2014/main" id="{F3D2A54F-E572-6D13-E436-8B76A3F4AD57}"/>
                  </a:ext>
                </a:extLst>
              </p:cNvPr>
              <p:cNvSpPr/>
              <p:nvPr/>
            </p:nvSpPr>
            <p:spPr>
              <a:xfrm>
                <a:off x="954989" y="2968767"/>
                <a:ext cx="83583" cy="136550"/>
              </a:xfrm>
              <a:custGeom>
                <a:avLst/>
                <a:gdLst>
                  <a:gd name="connsiteX0" fmla="*/ 41926 w 83583"/>
                  <a:gd name="connsiteY0" fmla="*/ 136645 h 136550"/>
                  <a:gd name="connsiteX1" fmla="*/ 8854 w 83583"/>
                  <a:gd name="connsiteY1" fmla="*/ 116621 h 136550"/>
                  <a:gd name="connsiteX2" fmla="*/ 69 w 83583"/>
                  <a:gd name="connsiteY2" fmla="*/ 68951 h 136550"/>
                  <a:gd name="connsiteX3" fmla="*/ 3235 w 83583"/>
                  <a:gd name="connsiteY3" fmla="*/ 36525 h 136550"/>
                  <a:gd name="connsiteX4" fmla="*/ 15766 w 83583"/>
                  <a:gd name="connsiteY4" fmla="*/ 10688 h 136550"/>
                  <a:gd name="connsiteX5" fmla="*/ 41926 w 83583"/>
                  <a:gd name="connsiteY5" fmla="*/ 95 h 136550"/>
                  <a:gd name="connsiteX6" fmla="*/ 63306 w 83583"/>
                  <a:gd name="connsiteY6" fmla="*/ 6490 h 136550"/>
                  <a:gd name="connsiteX7" fmla="*/ 76031 w 83583"/>
                  <a:gd name="connsiteY7" fmla="*/ 23026 h 136550"/>
                  <a:gd name="connsiteX8" fmla="*/ 82038 w 83583"/>
                  <a:gd name="connsiteY8" fmla="*/ 44729 h 136550"/>
                  <a:gd name="connsiteX9" fmla="*/ 83653 w 83583"/>
                  <a:gd name="connsiteY9" fmla="*/ 68951 h 136550"/>
                  <a:gd name="connsiteX10" fmla="*/ 80488 w 83583"/>
                  <a:gd name="connsiteY10" fmla="*/ 100860 h 136550"/>
                  <a:gd name="connsiteX11" fmla="*/ 68086 w 83583"/>
                  <a:gd name="connsiteY11" fmla="*/ 126180 h 136550"/>
                  <a:gd name="connsiteX12" fmla="*/ 41926 w 83583"/>
                  <a:gd name="connsiteY12" fmla="*/ 136645 h 136550"/>
                  <a:gd name="connsiteX13" fmla="*/ 41926 w 83583"/>
                  <a:gd name="connsiteY13" fmla="*/ 131478 h 136550"/>
                  <a:gd name="connsiteX14" fmla="*/ 58461 w 83583"/>
                  <a:gd name="connsiteY14" fmla="*/ 120109 h 136550"/>
                  <a:gd name="connsiteX15" fmla="*/ 65115 w 83583"/>
                  <a:gd name="connsiteY15" fmla="*/ 94982 h 136550"/>
                  <a:gd name="connsiteX16" fmla="*/ 66342 w 83583"/>
                  <a:gd name="connsiteY16" fmla="*/ 65721 h 136550"/>
                  <a:gd name="connsiteX17" fmla="*/ 65115 w 83583"/>
                  <a:gd name="connsiteY17" fmla="*/ 38269 h 136550"/>
                  <a:gd name="connsiteX18" fmla="*/ 58461 w 83583"/>
                  <a:gd name="connsiteY18" fmla="*/ 15468 h 136550"/>
                  <a:gd name="connsiteX19" fmla="*/ 41926 w 83583"/>
                  <a:gd name="connsiteY19" fmla="*/ 5262 h 136550"/>
                  <a:gd name="connsiteX20" fmla="*/ 25261 w 83583"/>
                  <a:gd name="connsiteY20" fmla="*/ 15532 h 136550"/>
                  <a:gd name="connsiteX21" fmla="*/ 18608 w 83583"/>
                  <a:gd name="connsiteY21" fmla="*/ 38334 h 136550"/>
                  <a:gd name="connsiteX22" fmla="*/ 17381 w 83583"/>
                  <a:gd name="connsiteY22" fmla="*/ 65721 h 136550"/>
                  <a:gd name="connsiteX23" fmla="*/ 17897 w 83583"/>
                  <a:gd name="connsiteY23" fmla="*/ 86585 h 136550"/>
                  <a:gd name="connsiteX24" fmla="*/ 20739 w 83583"/>
                  <a:gd name="connsiteY24" fmla="*/ 106803 h 136550"/>
                  <a:gd name="connsiteX25" fmla="*/ 28232 w 83583"/>
                  <a:gd name="connsiteY25" fmla="*/ 124372 h 136550"/>
                  <a:gd name="connsiteX26" fmla="*/ 41926 w 83583"/>
                  <a:gd name="connsiteY26" fmla="*/ 131478 h 1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3583" h="136550">
                    <a:moveTo>
                      <a:pt x="41926" y="136645"/>
                    </a:moveTo>
                    <a:cubicBezTo>
                      <a:pt x="25734" y="136645"/>
                      <a:pt x="14710" y="129970"/>
                      <a:pt x="8854" y="116621"/>
                    </a:cubicBezTo>
                    <a:cubicBezTo>
                      <a:pt x="2997" y="103272"/>
                      <a:pt x="69" y="87382"/>
                      <a:pt x="69" y="68951"/>
                    </a:cubicBezTo>
                    <a:cubicBezTo>
                      <a:pt x="69" y="57496"/>
                      <a:pt x="1124" y="46688"/>
                      <a:pt x="3235" y="36525"/>
                    </a:cubicBezTo>
                    <a:cubicBezTo>
                      <a:pt x="5345" y="26363"/>
                      <a:pt x="9522" y="17750"/>
                      <a:pt x="15766" y="10688"/>
                    </a:cubicBezTo>
                    <a:cubicBezTo>
                      <a:pt x="22010" y="3626"/>
                      <a:pt x="30730" y="95"/>
                      <a:pt x="41926" y="95"/>
                    </a:cubicBezTo>
                    <a:cubicBezTo>
                      <a:pt x="50625" y="95"/>
                      <a:pt x="57751" y="2226"/>
                      <a:pt x="63306" y="6490"/>
                    </a:cubicBezTo>
                    <a:cubicBezTo>
                      <a:pt x="68861" y="10753"/>
                      <a:pt x="73103" y="16265"/>
                      <a:pt x="76031" y="23026"/>
                    </a:cubicBezTo>
                    <a:cubicBezTo>
                      <a:pt x="78959" y="29786"/>
                      <a:pt x="80962" y="37020"/>
                      <a:pt x="82038" y="44729"/>
                    </a:cubicBezTo>
                    <a:cubicBezTo>
                      <a:pt x="83115" y="52437"/>
                      <a:pt x="83653" y="60511"/>
                      <a:pt x="83653" y="68951"/>
                    </a:cubicBezTo>
                    <a:cubicBezTo>
                      <a:pt x="83653" y="80320"/>
                      <a:pt x="82598" y="90956"/>
                      <a:pt x="80488" y="100860"/>
                    </a:cubicBezTo>
                    <a:cubicBezTo>
                      <a:pt x="78378" y="110764"/>
                      <a:pt x="74244" y="119204"/>
                      <a:pt x="68086" y="126180"/>
                    </a:cubicBezTo>
                    <a:cubicBezTo>
                      <a:pt x="61928" y="133157"/>
                      <a:pt x="53208" y="136645"/>
                      <a:pt x="41926" y="136645"/>
                    </a:cubicBezTo>
                    <a:close/>
                    <a:moveTo>
                      <a:pt x="41926" y="131478"/>
                    </a:moveTo>
                    <a:cubicBezTo>
                      <a:pt x="49333" y="131478"/>
                      <a:pt x="54844" y="127688"/>
                      <a:pt x="58461" y="120109"/>
                    </a:cubicBezTo>
                    <a:cubicBezTo>
                      <a:pt x="62079" y="112530"/>
                      <a:pt x="64297" y="104155"/>
                      <a:pt x="65115" y="94982"/>
                    </a:cubicBezTo>
                    <a:cubicBezTo>
                      <a:pt x="65933" y="85810"/>
                      <a:pt x="66342" y="76056"/>
                      <a:pt x="66342" y="65721"/>
                    </a:cubicBezTo>
                    <a:cubicBezTo>
                      <a:pt x="66342" y="55817"/>
                      <a:pt x="65933" y="46667"/>
                      <a:pt x="65115" y="38269"/>
                    </a:cubicBezTo>
                    <a:cubicBezTo>
                      <a:pt x="64297" y="29872"/>
                      <a:pt x="62079" y="22272"/>
                      <a:pt x="58461" y="15468"/>
                    </a:cubicBezTo>
                    <a:cubicBezTo>
                      <a:pt x="54844" y="8664"/>
                      <a:pt x="49333" y="5262"/>
                      <a:pt x="41926" y="5262"/>
                    </a:cubicBezTo>
                    <a:cubicBezTo>
                      <a:pt x="34433" y="5262"/>
                      <a:pt x="28878" y="8685"/>
                      <a:pt x="25261" y="15532"/>
                    </a:cubicBezTo>
                    <a:cubicBezTo>
                      <a:pt x="21644" y="22379"/>
                      <a:pt x="19426" y="29980"/>
                      <a:pt x="18608" y="38334"/>
                    </a:cubicBezTo>
                    <a:cubicBezTo>
                      <a:pt x="17790" y="46688"/>
                      <a:pt x="17381" y="55817"/>
                      <a:pt x="17381" y="65721"/>
                    </a:cubicBezTo>
                    <a:cubicBezTo>
                      <a:pt x="17381" y="73128"/>
                      <a:pt x="17553" y="80083"/>
                      <a:pt x="17897" y="86585"/>
                    </a:cubicBezTo>
                    <a:cubicBezTo>
                      <a:pt x="18242" y="93088"/>
                      <a:pt x="19189" y="99827"/>
                      <a:pt x="20739" y="106803"/>
                    </a:cubicBezTo>
                    <a:cubicBezTo>
                      <a:pt x="22290" y="113779"/>
                      <a:pt x="24787" y="119635"/>
                      <a:pt x="28232" y="124372"/>
                    </a:cubicBezTo>
                    <a:cubicBezTo>
                      <a:pt x="31677" y="129109"/>
                      <a:pt x="36242" y="131478"/>
                      <a:pt x="41926" y="131478"/>
                    </a:cubicBezTo>
                    <a:close/>
                  </a:path>
                </a:pathLst>
              </a:custGeom>
              <a:solidFill>
                <a:srgbClr val="262626"/>
              </a:solidFill>
              <a:ln w="825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3" name="Freeform: Shape 604">
                <a:extLst>
                  <a:ext uri="{FF2B5EF4-FFF2-40B4-BE49-F238E27FC236}">
                    <a16:creationId xmlns:a16="http://schemas.microsoft.com/office/drawing/2014/main" id="{8553D7A3-F5E0-2012-6374-6AF09FF0B3D2}"/>
                  </a:ext>
                </a:extLst>
              </p:cNvPr>
              <p:cNvSpPr/>
              <p:nvPr/>
            </p:nvSpPr>
            <p:spPr>
              <a:xfrm>
                <a:off x="1063119" y="3079092"/>
                <a:ext cx="21832" cy="21832"/>
              </a:xfrm>
              <a:custGeom>
                <a:avLst/>
                <a:gdLst>
                  <a:gd name="connsiteX0" fmla="*/ 69 w 21832"/>
                  <a:gd name="connsiteY0" fmla="*/ 10946 h 21832"/>
                  <a:gd name="connsiteX1" fmla="*/ 3363 w 21832"/>
                  <a:gd name="connsiteY1" fmla="*/ 3324 h 21832"/>
                  <a:gd name="connsiteX2" fmla="*/ 11050 w 21832"/>
                  <a:gd name="connsiteY2" fmla="*/ 95 h 21832"/>
                  <a:gd name="connsiteX3" fmla="*/ 16346 w 21832"/>
                  <a:gd name="connsiteY3" fmla="*/ 1580 h 21832"/>
                  <a:gd name="connsiteX4" fmla="*/ 20416 w 21832"/>
                  <a:gd name="connsiteY4" fmla="*/ 5650 h 21832"/>
                  <a:gd name="connsiteX5" fmla="*/ 21901 w 21832"/>
                  <a:gd name="connsiteY5" fmla="*/ 10946 h 21832"/>
                  <a:gd name="connsiteX6" fmla="*/ 18672 w 21832"/>
                  <a:gd name="connsiteY6" fmla="*/ 18633 h 21832"/>
                  <a:gd name="connsiteX7" fmla="*/ 11050 w 21832"/>
                  <a:gd name="connsiteY7" fmla="*/ 21927 h 21832"/>
                  <a:gd name="connsiteX8" fmla="*/ 3363 w 21832"/>
                  <a:gd name="connsiteY8" fmla="*/ 18633 h 21832"/>
                  <a:gd name="connsiteX9" fmla="*/ 69 w 21832"/>
                  <a:gd name="connsiteY9" fmla="*/ 10946 h 21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2" h="21832">
                    <a:moveTo>
                      <a:pt x="69" y="10946"/>
                    </a:moveTo>
                    <a:cubicBezTo>
                      <a:pt x="69" y="8018"/>
                      <a:pt x="1167" y="5477"/>
                      <a:pt x="3363" y="3324"/>
                    </a:cubicBezTo>
                    <a:cubicBezTo>
                      <a:pt x="5560" y="1171"/>
                      <a:pt x="8122" y="95"/>
                      <a:pt x="11050" y="95"/>
                    </a:cubicBezTo>
                    <a:cubicBezTo>
                      <a:pt x="12858" y="95"/>
                      <a:pt x="14624" y="590"/>
                      <a:pt x="16346" y="1580"/>
                    </a:cubicBezTo>
                    <a:cubicBezTo>
                      <a:pt x="18069" y="2571"/>
                      <a:pt x="19425" y="3927"/>
                      <a:pt x="20416" y="5650"/>
                    </a:cubicBezTo>
                    <a:cubicBezTo>
                      <a:pt x="21406" y="7372"/>
                      <a:pt x="21901" y="9138"/>
                      <a:pt x="21901" y="10946"/>
                    </a:cubicBezTo>
                    <a:cubicBezTo>
                      <a:pt x="21901" y="13874"/>
                      <a:pt x="20825" y="16436"/>
                      <a:pt x="18672" y="18633"/>
                    </a:cubicBezTo>
                    <a:cubicBezTo>
                      <a:pt x="16519" y="20829"/>
                      <a:pt x="13978" y="21927"/>
                      <a:pt x="11050" y="21927"/>
                    </a:cubicBezTo>
                    <a:cubicBezTo>
                      <a:pt x="8122" y="21927"/>
                      <a:pt x="5560" y="20829"/>
                      <a:pt x="3363" y="18633"/>
                    </a:cubicBezTo>
                    <a:cubicBezTo>
                      <a:pt x="1167" y="16436"/>
                      <a:pt x="69" y="13874"/>
                      <a:pt x="69" y="10946"/>
                    </a:cubicBezTo>
                    <a:close/>
                  </a:path>
                </a:pathLst>
              </a:custGeom>
              <a:solidFill>
                <a:srgbClr val="262626"/>
              </a:solidFill>
              <a:ln w="825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4" name="Freeform: Shape 605">
                <a:extLst>
                  <a:ext uri="{FF2B5EF4-FFF2-40B4-BE49-F238E27FC236}">
                    <a16:creationId xmlns:a16="http://schemas.microsoft.com/office/drawing/2014/main" id="{DAA4565C-CAE7-0D53-2045-0FB87A8C1B6E}"/>
                  </a:ext>
                </a:extLst>
              </p:cNvPr>
              <p:cNvSpPr/>
              <p:nvPr/>
            </p:nvSpPr>
            <p:spPr>
              <a:xfrm>
                <a:off x="1111521" y="2968767"/>
                <a:ext cx="79190" cy="136550"/>
              </a:xfrm>
              <a:custGeom>
                <a:avLst/>
                <a:gdLst>
                  <a:gd name="connsiteX0" fmla="*/ 7433 w 79190"/>
                  <a:gd name="connsiteY0" fmla="*/ 109645 h 136550"/>
                  <a:gd name="connsiteX1" fmla="*/ 13634 w 79190"/>
                  <a:gd name="connsiteY1" fmla="*/ 120238 h 136550"/>
                  <a:gd name="connsiteX2" fmla="*/ 23646 w 79190"/>
                  <a:gd name="connsiteY2" fmla="*/ 127666 h 136550"/>
                  <a:gd name="connsiteX3" fmla="*/ 35596 w 79190"/>
                  <a:gd name="connsiteY3" fmla="*/ 130314 h 136550"/>
                  <a:gd name="connsiteX4" fmla="*/ 55361 w 79190"/>
                  <a:gd name="connsiteY4" fmla="*/ 119140 h 136550"/>
                  <a:gd name="connsiteX5" fmla="*/ 60786 w 79190"/>
                  <a:gd name="connsiteY5" fmla="*/ 92075 h 136550"/>
                  <a:gd name="connsiteX6" fmla="*/ 60528 w 79190"/>
                  <a:gd name="connsiteY6" fmla="*/ 80513 h 136550"/>
                  <a:gd name="connsiteX7" fmla="*/ 59236 w 79190"/>
                  <a:gd name="connsiteY7" fmla="*/ 71535 h 136550"/>
                  <a:gd name="connsiteX8" fmla="*/ 52777 w 79190"/>
                  <a:gd name="connsiteY8" fmla="*/ 59327 h 136550"/>
                  <a:gd name="connsiteX9" fmla="*/ 41538 w 79190"/>
                  <a:gd name="connsiteY9" fmla="*/ 54095 h 136550"/>
                  <a:gd name="connsiteX10" fmla="*/ 30040 w 79190"/>
                  <a:gd name="connsiteY10" fmla="*/ 56097 h 136550"/>
                  <a:gd name="connsiteX11" fmla="*/ 22225 w 79190"/>
                  <a:gd name="connsiteY11" fmla="*/ 60812 h 136550"/>
                  <a:gd name="connsiteX12" fmla="*/ 16863 w 79190"/>
                  <a:gd name="connsiteY12" fmla="*/ 66561 h 136550"/>
                  <a:gd name="connsiteX13" fmla="*/ 14021 w 79190"/>
                  <a:gd name="connsiteY13" fmla="*/ 69726 h 136550"/>
                  <a:gd name="connsiteX14" fmla="*/ 11696 w 79190"/>
                  <a:gd name="connsiteY14" fmla="*/ 69726 h 136550"/>
                  <a:gd name="connsiteX15" fmla="*/ 10533 w 79190"/>
                  <a:gd name="connsiteY15" fmla="*/ 69080 h 136550"/>
                  <a:gd name="connsiteX16" fmla="*/ 9758 w 79190"/>
                  <a:gd name="connsiteY16" fmla="*/ 67918 h 136550"/>
                  <a:gd name="connsiteX17" fmla="*/ 9758 w 79190"/>
                  <a:gd name="connsiteY17" fmla="*/ 1645 h 136550"/>
                  <a:gd name="connsiteX18" fmla="*/ 10404 w 79190"/>
                  <a:gd name="connsiteY18" fmla="*/ 611 h 136550"/>
                  <a:gd name="connsiteX19" fmla="*/ 11696 w 79190"/>
                  <a:gd name="connsiteY19" fmla="*/ 95 h 136550"/>
                  <a:gd name="connsiteX20" fmla="*/ 12342 w 79190"/>
                  <a:gd name="connsiteY20" fmla="*/ 95 h 136550"/>
                  <a:gd name="connsiteX21" fmla="*/ 40763 w 79190"/>
                  <a:gd name="connsiteY21" fmla="*/ 6425 h 136550"/>
                  <a:gd name="connsiteX22" fmla="*/ 69054 w 79190"/>
                  <a:gd name="connsiteY22" fmla="*/ 95 h 136550"/>
                  <a:gd name="connsiteX23" fmla="*/ 69701 w 79190"/>
                  <a:gd name="connsiteY23" fmla="*/ 95 h 136550"/>
                  <a:gd name="connsiteX24" fmla="*/ 70928 w 79190"/>
                  <a:gd name="connsiteY24" fmla="*/ 547 h 136550"/>
                  <a:gd name="connsiteX25" fmla="*/ 71509 w 79190"/>
                  <a:gd name="connsiteY25" fmla="*/ 1645 h 136550"/>
                  <a:gd name="connsiteX26" fmla="*/ 71509 w 79190"/>
                  <a:gd name="connsiteY26" fmla="*/ 3454 h 136550"/>
                  <a:gd name="connsiteX27" fmla="*/ 71121 w 79190"/>
                  <a:gd name="connsiteY27" fmla="*/ 4487 h 136550"/>
                  <a:gd name="connsiteX28" fmla="*/ 54134 w 79190"/>
                  <a:gd name="connsiteY28" fmla="*/ 18439 h 136550"/>
                  <a:gd name="connsiteX29" fmla="*/ 33012 w 79190"/>
                  <a:gd name="connsiteY29" fmla="*/ 23478 h 136550"/>
                  <a:gd name="connsiteX30" fmla="*/ 16734 w 79190"/>
                  <a:gd name="connsiteY30" fmla="*/ 21281 h 136550"/>
                  <a:gd name="connsiteX31" fmla="*/ 16734 w 79190"/>
                  <a:gd name="connsiteY31" fmla="*/ 58746 h 136550"/>
                  <a:gd name="connsiteX32" fmla="*/ 28490 w 79190"/>
                  <a:gd name="connsiteY32" fmla="*/ 51188 h 136550"/>
                  <a:gd name="connsiteX33" fmla="*/ 41667 w 79190"/>
                  <a:gd name="connsiteY33" fmla="*/ 48927 h 136550"/>
                  <a:gd name="connsiteX34" fmla="*/ 61303 w 79190"/>
                  <a:gd name="connsiteY34" fmla="*/ 55193 h 136550"/>
                  <a:gd name="connsiteX35" fmla="*/ 74609 w 79190"/>
                  <a:gd name="connsiteY35" fmla="*/ 71600 h 136550"/>
                  <a:gd name="connsiteX36" fmla="*/ 79260 w 79190"/>
                  <a:gd name="connsiteY36" fmla="*/ 92334 h 136550"/>
                  <a:gd name="connsiteX37" fmla="*/ 73383 w 79190"/>
                  <a:gd name="connsiteY37" fmla="*/ 114425 h 136550"/>
                  <a:gd name="connsiteX38" fmla="*/ 57428 w 79190"/>
                  <a:gd name="connsiteY38" fmla="*/ 130638 h 136550"/>
                  <a:gd name="connsiteX39" fmla="*/ 35596 w 79190"/>
                  <a:gd name="connsiteY39" fmla="*/ 136645 h 136550"/>
                  <a:gd name="connsiteX40" fmla="*/ 17574 w 79190"/>
                  <a:gd name="connsiteY40" fmla="*/ 131607 h 136550"/>
                  <a:gd name="connsiteX41" fmla="*/ 4720 w 79190"/>
                  <a:gd name="connsiteY41" fmla="*/ 118042 h 136550"/>
                  <a:gd name="connsiteX42" fmla="*/ 69 w 79190"/>
                  <a:gd name="connsiteY42" fmla="*/ 99826 h 136550"/>
                  <a:gd name="connsiteX43" fmla="*/ 2976 w 79190"/>
                  <a:gd name="connsiteY43" fmla="*/ 92592 h 136550"/>
                  <a:gd name="connsiteX44" fmla="*/ 10145 w 79190"/>
                  <a:gd name="connsiteY44" fmla="*/ 89750 h 136550"/>
                  <a:gd name="connsiteX45" fmla="*/ 17510 w 79190"/>
                  <a:gd name="connsiteY45" fmla="*/ 92656 h 136550"/>
                  <a:gd name="connsiteX46" fmla="*/ 20480 w 79190"/>
                  <a:gd name="connsiteY46" fmla="*/ 99826 h 136550"/>
                  <a:gd name="connsiteX47" fmla="*/ 17510 w 79190"/>
                  <a:gd name="connsiteY47" fmla="*/ 107061 h 136550"/>
                  <a:gd name="connsiteX48" fmla="*/ 10145 w 79190"/>
                  <a:gd name="connsiteY48" fmla="*/ 110032 h 136550"/>
                  <a:gd name="connsiteX49" fmla="*/ 8660 w 79190"/>
                  <a:gd name="connsiteY49" fmla="*/ 109903 h 136550"/>
                  <a:gd name="connsiteX50" fmla="*/ 7433 w 79190"/>
                  <a:gd name="connsiteY50" fmla="*/ 109645 h 1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79190" h="136550">
                    <a:moveTo>
                      <a:pt x="7433" y="109645"/>
                    </a:moveTo>
                    <a:cubicBezTo>
                      <a:pt x="8725" y="113521"/>
                      <a:pt x="10792" y="117052"/>
                      <a:pt x="13634" y="120238"/>
                    </a:cubicBezTo>
                    <a:cubicBezTo>
                      <a:pt x="16476" y="123425"/>
                      <a:pt x="19813" y="125901"/>
                      <a:pt x="23646" y="127666"/>
                    </a:cubicBezTo>
                    <a:cubicBezTo>
                      <a:pt x="27478" y="129432"/>
                      <a:pt x="31462" y="130314"/>
                      <a:pt x="35596" y="130314"/>
                    </a:cubicBezTo>
                    <a:cubicBezTo>
                      <a:pt x="45155" y="130314"/>
                      <a:pt x="51743" y="126590"/>
                      <a:pt x="55361" y="119140"/>
                    </a:cubicBezTo>
                    <a:cubicBezTo>
                      <a:pt x="58978" y="111690"/>
                      <a:pt x="60786" y="102669"/>
                      <a:pt x="60786" y="92075"/>
                    </a:cubicBezTo>
                    <a:cubicBezTo>
                      <a:pt x="60786" y="87511"/>
                      <a:pt x="60700" y="83657"/>
                      <a:pt x="60528" y="80513"/>
                    </a:cubicBezTo>
                    <a:cubicBezTo>
                      <a:pt x="60356" y="77370"/>
                      <a:pt x="59925" y="74377"/>
                      <a:pt x="59236" y="71535"/>
                    </a:cubicBezTo>
                    <a:cubicBezTo>
                      <a:pt x="58031" y="66884"/>
                      <a:pt x="55878" y="62815"/>
                      <a:pt x="52777" y="59327"/>
                    </a:cubicBezTo>
                    <a:cubicBezTo>
                      <a:pt x="49677" y="55839"/>
                      <a:pt x="45930" y="54095"/>
                      <a:pt x="41538" y="54095"/>
                    </a:cubicBezTo>
                    <a:cubicBezTo>
                      <a:pt x="37059" y="54095"/>
                      <a:pt x="33227" y="54762"/>
                      <a:pt x="30040" y="56097"/>
                    </a:cubicBezTo>
                    <a:cubicBezTo>
                      <a:pt x="26854" y="57432"/>
                      <a:pt x="24249" y="59004"/>
                      <a:pt x="22225" y="60812"/>
                    </a:cubicBezTo>
                    <a:cubicBezTo>
                      <a:pt x="20201" y="62621"/>
                      <a:pt x="18414" y="64537"/>
                      <a:pt x="16863" y="66561"/>
                    </a:cubicBezTo>
                    <a:cubicBezTo>
                      <a:pt x="15313" y="68585"/>
                      <a:pt x="14366" y="69640"/>
                      <a:pt x="14021" y="69726"/>
                    </a:cubicBezTo>
                    <a:lnTo>
                      <a:pt x="11696" y="69726"/>
                    </a:lnTo>
                    <a:cubicBezTo>
                      <a:pt x="11438" y="69726"/>
                      <a:pt x="11050" y="69511"/>
                      <a:pt x="10533" y="69080"/>
                    </a:cubicBezTo>
                    <a:cubicBezTo>
                      <a:pt x="10017" y="68650"/>
                      <a:pt x="9758" y="68262"/>
                      <a:pt x="9758" y="67918"/>
                    </a:cubicBezTo>
                    <a:lnTo>
                      <a:pt x="9758" y="1645"/>
                    </a:lnTo>
                    <a:cubicBezTo>
                      <a:pt x="9758" y="1300"/>
                      <a:pt x="9974" y="956"/>
                      <a:pt x="10404" y="611"/>
                    </a:cubicBezTo>
                    <a:cubicBezTo>
                      <a:pt x="10835" y="267"/>
                      <a:pt x="11265" y="95"/>
                      <a:pt x="11696" y="95"/>
                    </a:cubicBezTo>
                    <a:lnTo>
                      <a:pt x="12342" y="95"/>
                    </a:lnTo>
                    <a:cubicBezTo>
                      <a:pt x="21212" y="4315"/>
                      <a:pt x="30686" y="6425"/>
                      <a:pt x="40763" y="6425"/>
                    </a:cubicBezTo>
                    <a:cubicBezTo>
                      <a:pt x="50581" y="6425"/>
                      <a:pt x="60011" y="4315"/>
                      <a:pt x="69054" y="95"/>
                    </a:cubicBezTo>
                    <a:lnTo>
                      <a:pt x="69701" y="95"/>
                    </a:lnTo>
                    <a:cubicBezTo>
                      <a:pt x="70131" y="95"/>
                      <a:pt x="70540" y="245"/>
                      <a:pt x="70928" y="547"/>
                    </a:cubicBezTo>
                    <a:cubicBezTo>
                      <a:pt x="71315" y="848"/>
                      <a:pt x="71509" y="1214"/>
                      <a:pt x="71509" y="1645"/>
                    </a:cubicBezTo>
                    <a:lnTo>
                      <a:pt x="71509" y="3454"/>
                    </a:lnTo>
                    <a:cubicBezTo>
                      <a:pt x="71509" y="4143"/>
                      <a:pt x="71380" y="4487"/>
                      <a:pt x="71121" y="4487"/>
                    </a:cubicBezTo>
                    <a:cubicBezTo>
                      <a:pt x="66643" y="10430"/>
                      <a:pt x="60980" y="15080"/>
                      <a:pt x="54134" y="18439"/>
                    </a:cubicBezTo>
                    <a:cubicBezTo>
                      <a:pt x="47287" y="21798"/>
                      <a:pt x="40246" y="23478"/>
                      <a:pt x="33012" y="23478"/>
                    </a:cubicBezTo>
                    <a:cubicBezTo>
                      <a:pt x="27672" y="23478"/>
                      <a:pt x="22246" y="22746"/>
                      <a:pt x="16734" y="21281"/>
                    </a:cubicBezTo>
                    <a:lnTo>
                      <a:pt x="16734" y="58746"/>
                    </a:lnTo>
                    <a:cubicBezTo>
                      <a:pt x="21126" y="55215"/>
                      <a:pt x="25045" y="52695"/>
                      <a:pt x="28490" y="51188"/>
                    </a:cubicBezTo>
                    <a:cubicBezTo>
                      <a:pt x="31935" y="49681"/>
                      <a:pt x="36327" y="48927"/>
                      <a:pt x="41667" y="48927"/>
                    </a:cubicBezTo>
                    <a:cubicBezTo>
                      <a:pt x="48988" y="48927"/>
                      <a:pt x="55533" y="51016"/>
                      <a:pt x="61303" y="55193"/>
                    </a:cubicBezTo>
                    <a:cubicBezTo>
                      <a:pt x="67074" y="59370"/>
                      <a:pt x="71509" y="64839"/>
                      <a:pt x="74609" y="71600"/>
                    </a:cubicBezTo>
                    <a:cubicBezTo>
                      <a:pt x="77710" y="78360"/>
                      <a:pt x="79260" y="85271"/>
                      <a:pt x="79260" y="92334"/>
                    </a:cubicBezTo>
                    <a:cubicBezTo>
                      <a:pt x="79260" y="100257"/>
                      <a:pt x="77301" y="107621"/>
                      <a:pt x="73383" y="114425"/>
                    </a:cubicBezTo>
                    <a:cubicBezTo>
                      <a:pt x="69464" y="121228"/>
                      <a:pt x="64145" y="126633"/>
                      <a:pt x="57428" y="130638"/>
                    </a:cubicBezTo>
                    <a:cubicBezTo>
                      <a:pt x="50710" y="134643"/>
                      <a:pt x="43433" y="136645"/>
                      <a:pt x="35596" y="136645"/>
                    </a:cubicBezTo>
                    <a:cubicBezTo>
                      <a:pt x="29050" y="136645"/>
                      <a:pt x="23043" y="134966"/>
                      <a:pt x="17574" y="131607"/>
                    </a:cubicBezTo>
                    <a:cubicBezTo>
                      <a:pt x="12105" y="128248"/>
                      <a:pt x="7820" y="123726"/>
                      <a:pt x="4720" y="118042"/>
                    </a:cubicBezTo>
                    <a:cubicBezTo>
                      <a:pt x="1619" y="112358"/>
                      <a:pt x="69" y="106286"/>
                      <a:pt x="69" y="99826"/>
                    </a:cubicBezTo>
                    <a:cubicBezTo>
                      <a:pt x="69" y="96898"/>
                      <a:pt x="1038" y="94487"/>
                      <a:pt x="2976" y="92592"/>
                    </a:cubicBezTo>
                    <a:cubicBezTo>
                      <a:pt x="4914" y="90697"/>
                      <a:pt x="7303" y="89750"/>
                      <a:pt x="10145" y="89750"/>
                    </a:cubicBezTo>
                    <a:cubicBezTo>
                      <a:pt x="13074" y="89750"/>
                      <a:pt x="15529" y="90719"/>
                      <a:pt x="17510" y="92656"/>
                    </a:cubicBezTo>
                    <a:cubicBezTo>
                      <a:pt x="19490" y="94594"/>
                      <a:pt x="20480" y="96984"/>
                      <a:pt x="20480" y="99826"/>
                    </a:cubicBezTo>
                    <a:cubicBezTo>
                      <a:pt x="20480" y="102669"/>
                      <a:pt x="19490" y="105080"/>
                      <a:pt x="17510" y="107061"/>
                    </a:cubicBezTo>
                    <a:cubicBezTo>
                      <a:pt x="15529" y="109042"/>
                      <a:pt x="13074" y="110032"/>
                      <a:pt x="10145" y="110032"/>
                    </a:cubicBezTo>
                    <a:cubicBezTo>
                      <a:pt x="9715" y="110032"/>
                      <a:pt x="9220" y="109989"/>
                      <a:pt x="8660" y="109903"/>
                    </a:cubicBezTo>
                    <a:cubicBezTo>
                      <a:pt x="8100" y="109817"/>
                      <a:pt x="7691" y="109731"/>
                      <a:pt x="7433" y="109645"/>
                    </a:cubicBezTo>
                    <a:close/>
                  </a:path>
                </a:pathLst>
              </a:custGeom>
              <a:solidFill>
                <a:srgbClr val="262626"/>
              </a:solidFill>
              <a:ln w="825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6" name="Freeform: Shape 606">
              <a:extLst>
                <a:ext uri="{FF2B5EF4-FFF2-40B4-BE49-F238E27FC236}">
                  <a16:creationId xmlns:a16="http://schemas.microsoft.com/office/drawing/2014/main" id="{3841F116-1660-520F-23E6-475966369A63}"/>
                </a:ext>
              </a:extLst>
            </p:cNvPr>
            <p:cNvSpPr/>
            <p:nvPr/>
          </p:nvSpPr>
          <p:spPr>
            <a:xfrm>
              <a:off x="1922696" y="1481386"/>
              <a:ext cx="60297" cy="120242"/>
            </a:xfrm>
            <a:custGeom>
              <a:avLst/>
              <a:gdLst>
                <a:gd name="connsiteX0" fmla="*/ 1232 w 66272"/>
                <a:gd name="connsiteY0" fmla="*/ 132193 h 132157"/>
                <a:gd name="connsiteX1" fmla="*/ 1232 w 66272"/>
                <a:gd name="connsiteY1" fmla="*/ 125217 h 132157"/>
                <a:gd name="connsiteX2" fmla="*/ 26035 w 66272"/>
                <a:gd name="connsiteY2" fmla="*/ 118886 h 132157"/>
                <a:gd name="connsiteX3" fmla="*/ 26035 w 66272"/>
                <a:gd name="connsiteY3" fmla="*/ 14763 h 132157"/>
                <a:gd name="connsiteX4" fmla="*/ 69 w 66272"/>
                <a:gd name="connsiteY4" fmla="*/ 19671 h 132157"/>
                <a:gd name="connsiteX5" fmla="*/ 69 w 66272"/>
                <a:gd name="connsiteY5" fmla="*/ 12696 h 132157"/>
                <a:gd name="connsiteX6" fmla="*/ 36758 w 66272"/>
                <a:gd name="connsiteY6" fmla="*/ 35 h 132157"/>
                <a:gd name="connsiteX7" fmla="*/ 39601 w 66272"/>
                <a:gd name="connsiteY7" fmla="*/ 35 h 132157"/>
                <a:gd name="connsiteX8" fmla="*/ 40892 w 66272"/>
                <a:gd name="connsiteY8" fmla="*/ 552 h 132157"/>
                <a:gd name="connsiteX9" fmla="*/ 41538 w 66272"/>
                <a:gd name="connsiteY9" fmla="*/ 1715 h 132157"/>
                <a:gd name="connsiteX10" fmla="*/ 41538 w 66272"/>
                <a:gd name="connsiteY10" fmla="*/ 118886 h 132157"/>
                <a:gd name="connsiteX11" fmla="*/ 66342 w 66272"/>
                <a:gd name="connsiteY11" fmla="*/ 125217 h 132157"/>
                <a:gd name="connsiteX12" fmla="*/ 66342 w 66272"/>
                <a:gd name="connsiteY12" fmla="*/ 132193 h 132157"/>
                <a:gd name="connsiteX13" fmla="*/ 1232 w 66272"/>
                <a:gd name="connsiteY13" fmla="*/ 132193 h 132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272" h="132157">
                  <a:moveTo>
                    <a:pt x="1232" y="132193"/>
                  </a:moveTo>
                  <a:lnTo>
                    <a:pt x="1232" y="125217"/>
                  </a:lnTo>
                  <a:cubicBezTo>
                    <a:pt x="17768" y="125217"/>
                    <a:pt x="26035" y="123107"/>
                    <a:pt x="26035" y="118886"/>
                  </a:cubicBezTo>
                  <a:lnTo>
                    <a:pt x="26035" y="14763"/>
                  </a:lnTo>
                  <a:cubicBezTo>
                    <a:pt x="19145" y="18035"/>
                    <a:pt x="10490" y="19671"/>
                    <a:pt x="69" y="19671"/>
                  </a:cubicBezTo>
                  <a:lnTo>
                    <a:pt x="69" y="12696"/>
                  </a:lnTo>
                  <a:cubicBezTo>
                    <a:pt x="16261" y="12696"/>
                    <a:pt x="28490" y="8475"/>
                    <a:pt x="36758" y="35"/>
                  </a:cubicBezTo>
                  <a:lnTo>
                    <a:pt x="39601" y="35"/>
                  </a:lnTo>
                  <a:cubicBezTo>
                    <a:pt x="40031" y="35"/>
                    <a:pt x="40462" y="207"/>
                    <a:pt x="40892" y="552"/>
                  </a:cubicBezTo>
                  <a:cubicBezTo>
                    <a:pt x="41323" y="896"/>
                    <a:pt x="41538" y="1284"/>
                    <a:pt x="41538" y="1715"/>
                  </a:cubicBezTo>
                  <a:lnTo>
                    <a:pt x="41538" y="118886"/>
                  </a:lnTo>
                  <a:cubicBezTo>
                    <a:pt x="41538" y="123107"/>
                    <a:pt x="49806" y="125217"/>
                    <a:pt x="66342" y="125217"/>
                  </a:cubicBezTo>
                  <a:lnTo>
                    <a:pt x="66342" y="132193"/>
                  </a:lnTo>
                  <a:lnTo>
                    <a:pt x="1232" y="132193"/>
                  </a:lnTo>
                  <a:close/>
                </a:path>
              </a:pathLst>
            </a:custGeom>
            <a:solidFill>
              <a:srgbClr val="262626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1346">
              <a:extLst>
                <a:ext uri="{FF2B5EF4-FFF2-40B4-BE49-F238E27FC236}">
                  <a16:creationId xmlns:a16="http://schemas.microsoft.com/office/drawing/2014/main" id="{F5EE96C7-7A14-36A0-411B-57E4FF1D9558}"/>
                </a:ext>
              </a:extLst>
            </p:cNvPr>
            <p:cNvSpPr/>
            <p:nvPr/>
          </p:nvSpPr>
          <p:spPr>
            <a:xfrm>
              <a:off x="2078081" y="2576518"/>
              <a:ext cx="3497970" cy="895180"/>
            </a:xfrm>
            <a:custGeom>
              <a:avLst/>
              <a:gdLst>
                <a:gd name="connsiteX0" fmla="*/ 0 w 3844583"/>
                <a:gd name="connsiteY0" fmla="*/ 983883 h 983883"/>
                <a:gd name="connsiteX1" fmla="*/ 3844584 w 3844583"/>
                <a:gd name="connsiteY1" fmla="*/ 983883 h 983883"/>
                <a:gd name="connsiteX2" fmla="*/ 3844584 w 3844583"/>
                <a:gd name="connsiteY2" fmla="*/ 0 h 983883"/>
                <a:gd name="connsiteX3" fmla="*/ 0 w 3844583"/>
                <a:gd name="connsiteY3" fmla="*/ 0 h 98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4583" h="983883">
                  <a:moveTo>
                    <a:pt x="0" y="983883"/>
                  </a:moveTo>
                  <a:lnTo>
                    <a:pt x="3844584" y="983883"/>
                  </a:lnTo>
                  <a:lnTo>
                    <a:pt x="3844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1347">
              <a:extLst>
                <a:ext uri="{FF2B5EF4-FFF2-40B4-BE49-F238E27FC236}">
                  <a16:creationId xmlns:a16="http://schemas.microsoft.com/office/drawing/2014/main" id="{32E2965B-1927-C300-2F96-A533EC10880F}"/>
                </a:ext>
              </a:extLst>
            </p:cNvPr>
            <p:cNvSpPr/>
            <p:nvPr/>
          </p:nvSpPr>
          <p:spPr>
            <a:xfrm>
              <a:off x="2264723" y="2881376"/>
              <a:ext cx="35460" cy="35460"/>
            </a:xfrm>
            <a:custGeom>
              <a:avLst/>
              <a:gdLst>
                <a:gd name="connsiteX0" fmla="*/ 39080 w 38974"/>
                <a:gd name="connsiteY0" fmla="*/ 19565 h 38974"/>
                <a:gd name="connsiteX1" fmla="*/ 19593 w 38974"/>
                <a:gd name="connsiteY1" fmla="*/ 39053 h 38974"/>
                <a:gd name="connsiteX2" fmla="*/ 105 w 38974"/>
                <a:gd name="connsiteY2" fmla="*/ 19565 h 38974"/>
                <a:gd name="connsiteX3" fmla="*/ 19593 w 38974"/>
                <a:gd name="connsiteY3" fmla="*/ 78 h 38974"/>
                <a:gd name="connsiteX4" fmla="*/ 39080 w 38974"/>
                <a:gd name="connsiteY4" fmla="*/ 1956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5"/>
                  </a:moveTo>
                  <a:cubicBezTo>
                    <a:pt x="39080" y="30328"/>
                    <a:pt x="30355" y="39053"/>
                    <a:pt x="19593" y="39053"/>
                  </a:cubicBezTo>
                  <a:cubicBezTo>
                    <a:pt x="8830" y="39053"/>
                    <a:pt x="105" y="30328"/>
                    <a:pt x="105" y="19565"/>
                  </a:cubicBezTo>
                  <a:cubicBezTo>
                    <a:pt x="105" y="8803"/>
                    <a:pt x="8830" y="78"/>
                    <a:pt x="19593" y="78"/>
                  </a:cubicBezTo>
                  <a:cubicBezTo>
                    <a:pt x="30355" y="78"/>
                    <a:pt x="39080" y="8803"/>
                    <a:pt x="39080" y="1956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1348">
              <a:extLst>
                <a:ext uri="{FF2B5EF4-FFF2-40B4-BE49-F238E27FC236}">
                  <a16:creationId xmlns:a16="http://schemas.microsoft.com/office/drawing/2014/main" id="{2EBB5D5F-0857-F7F1-AD0A-B3755409F4A4}"/>
                </a:ext>
              </a:extLst>
            </p:cNvPr>
            <p:cNvSpPr/>
            <p:nvPr/>
          </p:nvSpPr>
          <p:spPr>
            <a:xfrm>
              <a:off x="2264723" y="2933215"/>
              <a:ext cx="35460" cy="35460"/>
            </a:xfrm>
            <a:custGeom>
              <a:avLst/>
              <a:gdLst>
                <a:gd name="connsiteX0" fmla="*/ 39080 w 38974"/>
                <a:gd name="connsiteY0" fmla="*/ 19572 h 38974"/>
                <a:gd name="connsiteX1" fmla="*/ 19593 w 38974"/>
                <a:gd name="connsiteY1" fmla="*/ 39060 h 38974"/>
                <a:gd name="connsiteX2" fmla="*/ 105 w 38974"/>
                <a:gd name="connsiteY2" fmla="*/ 19572 h 38974"/>
                <a:gd name="connsiteX3" fmla="*/ 19593 w 38974"/>
                <a:gd name="connsiteY3" fmla="*/ 85 h 38974"/>
                <a:gd name="connsiteX4" fmla="*/ 39080 w 38974"/>
                <a:gd name="connsiteY4" fmla="*/ 1957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72"/>
                  </a:moveTo>
                  <a:cubicBezTo>
                    <a:pt x="39080" y="30335"/>
                    <a:pt x="30355" y="39060"/>
                    <a:pt x="19593" y="39060"/>
                  </a:cubicBezTo>
                  <a:cubicBezTo>
                    <a:pt x="8830" y="39060"/>
                    <a:pt x="105" y="30335"/>
                    <a:pt x="105" y="19572"/>
                  </a:cubicBezTo>
                  <a:cubicBezTo>
                    <a:pt x="105" y="8810"/>
                    <a:pt x="8830" y="85"/>
                    <a:pt x="19593" y="85"/>
                  </a:cubicBezTo>
                  <a:cubicBezTo>
                    <a:pt x="30355" y="85"/>
                    <a:pt x="39080" y="8810"/>
                    <a:pt x="39080" y="1957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1349">
              <a:extLst>
                <a:ext uri="{FF2B5EF4-FFF2-40B4-BE49-F238E27FC236}">
                  <a16:creationId xmlns:a16="http://schemas.microsoft.com/office/drawing/2014/main" id="{6A5399E6-38FA-A01A-AEA2-886070F7670F}"/>
                </a:ext>
              </a:extLst>
            </p:cNvPr>
            <p:cNvSpPr/>
            <p:nvPr/>
          </p:nvSpPr>
          <p:spPr>
            <a:xfrm>
              <a:off x="2264723" y="2888493"/>
              <a:ext cx="35460" cy="35460"/>
            </a:xfrm>
            <a:custGeom>
              <a:avLst/>
              <a:gdLst>
                <a:gd name="connsiteX0" fmla="*/ 39080 w 38974"/>
                <a:gd name="connsiteY0" fmla="*/ 19566 h 38974"/>
                <a:gd name="connsiteX1" fmla="*/ 19593 w 38974"/>
                <a:gd name="connsiteY1" fmla="*/ 39054 h 38974"/>
                <a:gd name="connsiteX2" fmla="*/ 105 w 38974"/>
                <a:gd name="connsiteY2" fmla="*/ 19566 h 38974"/>
                <a:gd name="connsiteX3" fmla="*/ 19593 w 38974"/>
                <a:gd name="connsiteY3" fmla="*/ 79 h 38974"/>
                <a:gd name="connsiteX4" fmla="*/ 39080 w 38974"/>
                <a:gd name="connsiteY4" fmla="*/ 1956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6"/>
                  </a:moveTo>
                  <a:cubicBezTo>
                    <a:pt x="39080" y="30329"/>
                    <a:pt x="30355" y="39054"/>
                    <a:pt x="19593" y="39054"/>
                  </a:cubicBezTo>
                  <a:cubicBezTo>
                    <a:pt x="8830" y="39054"/>
                    <a:pt x="105" y="30329"/>
                    <a:pt x="105" y="19566"/>
                  </a:cubicBezTo>
                  <a:cubicBezTo>
                    <a:pt x="105" y="8804"/>
                    <a:pt x="8830" y="79"/>
                    <a:pt x="19593" y="79"/>
                  </a:cubicBezTo>
                  <a:cubicBezTo>
                    <a:pt x="30355" y="79"/>
                    <a:pt x="39080" y="8804"/>
                    <a:pt x="39080" y="1956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1350">
              <a:extLst>
                <a:ext uri="{FF2B5EF4-FFF2-40B4-BE49-F238E27FC236}">
                  <a16:creationId xmlns:a16="http://schemas.microsoft.com/office/drawing/2014/main" id="{24AE589C-3796-4DBB-1164-E1035F713921}"/>
                </a:ext>
              </a:extLst>
            </p:cNvPr>
            <p:cNvSpPr/>
            <p:nvPr/>
          </p:nvSpPr>
          <p:spPr>
            <a:xfrm>
              <a:off x="2264723" y="2891369"/>
              <a:ext cx="35460" cy="35460"/>
            </a:xfrm>
            <a:custGeom>
              <a:avLst/>
              <a:gdLst>
                <a:gd name="connsiteX0" fmla="*/ 39080 w 38974"/>
                <a:gd name="connsiteY0" fmla="*/ 19567 h 38974"/>
                <a:gd name="connsiteX1" fmla="*/ 19593 w 38974"/>
                <a:gd name="connsiteY1" fmla="*/ 39054 h 38974"/>
                <a:gd name="connsiteX2" fmla="*/ 105 w 38974"/>
                <a:gd name="connsiteY2" fmla="*/ 19567 h 38974"/>
                <a:gd name="connsiteX3" fmla="*/ 19593 w 38974"/>
                <a:gd name="connsiteY3" fmla="*/ 79 h 38974"/>
                <a:gd name="connsiteX4" fmla="*/ 39080 w 38974"/>
                <a:gd name="connsiteY4" fmla="*/ 1956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7"/>
                  </a:moveTo>
                  <a:cubicBezTo>
                    <a:pt x="39080" y="30329"/>
                    <a:pt x="30355" y="39054"/>
                    <a:pt x="19593" y="39054"/>
                  </a:cubicBezTo>
                  <a:cubicBezTo>
                    <a:pt x="8830" y="39054"/>
                    <a:pt x="105" y="30329"/>
                    <a:pt x="105" y="19567"/>
                  </a:cubicBezTo>
                  <a:cubicBezTo>
                    <a:pt x="105" y="8804"/>
                    <a:pt x="8830" y="79"/>
                    <a:pt x="19593" y="79"/>
                  </a:cubicBezTo>
                  <a:cubicBezTo>
                    <a:pt x="30355" y="79"/>
                    <a:pt x="39080" y="8804"/>
                    <a:pt x="39080" y="1956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1351">
              <a:extLst>
                <a:ext uri="{FF2B5EF4-FFF2-40B4-BE49-F238E27FC236}">
                  <a16:creationId xmlns:a16="http://schemas.microsoft.com/office/drawing/2014/main" id="{45F3B884-BE6E-9C7A-2E18-A2E360C660BF}"/>
                </a:ext>
              </a:extLst>
            </p:cNvPr>
            <p:cNvSpPr/>
            <p:nvPr/>
          </p:nvSpPr>
          <p:spPr>
            <a:xfrm>
              <a:off x="2264723" y="2905493"/>
              <a:ext cx="35460" cy="35460"/>
            </a:xfrm>
            <a:custGeom>
              <a:avLst/>
              <a:gdLst>
                <a:gd name="connsiteX0" fmla="*/ 39080 w 38974"/>
                <a:gd name="connsiteY0" fmla="*/ 19569 h 38974"/>
                <a:gd name="connsiteX1" fmla="*/ 19593 w 38974"/>
                <a:gd name="connsiteY1" fmla="*/ 39056 h 38974"/>
                <a:gd name="connsiteX2" fmla="*/ 105 w 38974"/>
                <a:gd name="connsiteY2" fmla="*/ 19569 h 38974"/>
                <a:gd name="connsiteX3" fmla="*/ 19593 w 38974"/>
                <a:gd name="connsiteY3" fmla="*/ 81 h 38974"/>
                <a:gd name="connsiteX4" fmla="*/ 39080 w 38974"/>
                <a:gd name="connsiteY4" fmla="*/ 1956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9"/>
                  </a:moveTo>
                  <a:cubicBezTo>
                    <a:pt x="39080" y="30331"/>
                    <a:pt x="30355" y="39056"/>
                    <a:pt x="19593" y="39056"/>
                  </a:cubicBezTo>
                  <a:cubicBezTo>
                    <a:pt x="8830" y="39056"/>
                    <a:pt x="105" y="30331"/>
                    <a:pt x="105" y="19569"/>
                  </a:cubicBezTo>
                  <a:cubicBezTo>
                    <a:pt x="105" y="8806"/>
                    <a:pt x="8830" y="81"/>
                    <a:pt x="19593" y="81"/>
                  </a:cubicBezTo>
                  <a:cubicBezTo>
                    <a:pt x="30355" y="81"/>
                    <a:pt x="39080" y="8806"/>
                    <a:pt x="39080" y="1956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1352">
              <a:extLst>
                <a:ext uri="{FF2B5EF4-FFF2-40B4-BE49-F238E27FC236}">
                  <a16:creationId xmlns:a16="http://schemas.microsoft.com/office/drawing/2014/main" id="{03F1BEF4-CFC6-862A-C151-C2C66C61A722}"/>
                </a:ext>
              </a:extLst>
            </p:cNvPr>
            <p:cNvSpPr/>
            <p:nvPr/>
          </p:nvSpPr>
          <p:spPr>
            <a:xfrm>
              <a:off x="2264723" y="2906240"/>
              <a:ext cx="35460" cy="35460"/>
            </a:xfrm>
            <a:custGeom>
              <a:avLst/>
              <a:gdLst>
                <a:gd name="connsiteX0" fmla="*/ 39080 w 38974"/>
                <a:gd name="connsiteY0" fmla="*/ 19569 h 38974"/>
                <a:gd name="connsiteX1" fmla="*/ 19593 w 38974"/>
                <a:gd name="connsiteY1" fmla="*/ 39056 h 38974"/>
                <a:gd name="connsiteX2" fmla="*/ 105 w 38974"/>
                <a:gd name="connsiteY2" fmla="*/ 19569 h 38974"/>
                <a:gd name="connsiteX3" fmla="*/ 19593 w 38974"/>
                <a:gd name="connsiteY3" fmla="*/ 81 h 38974"/>
                <a:gd name="connsiteX4" fmla="*/ 39080 w 38974"/>
                <a:gd name="connsiteY4" fmla="*/ 1956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9"/>
                  </a:moveTo>
                  <a:cubicBezTo>
                    <a:pt x="39080" y="30331"/>
                    <a:pt x="30355" y="39056"/>
                    <a:pt x="19593" y="39056"/>
                  </a:cubicBezTo>
                  <a:cubicBezTo>
                    <a:pt x="8830" y="39056"/>
                    <a:pt x="105" y="30331"/>
                    <a:pt x="105" y="19569"/>
                  </a:cubicBezTo>
                  <a:cubicBezTo>
                    <a:pt x="105" y="8806"/>
                    <a:pt x="8830" y="81"/>
                    <a:pt x="19593" y="81"/>
                  </a:cubicBezTo>
                  <a:cubicBezTo>
                    <a:pt x="30355" y="81"/>
                    <a:pt x="39080" y="8806"/>
                    <a:pt x="39080" y="1956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1353">
              <a:extLst>
                <a:ext uri="{FF2B5EF4-FFF2-40B4-BE49-F238E27FC236}">
                  <a16:creationId xmlns:a16="http://schemas.microsoft.com/office/drawing/2014/main" id="{3514AF59-CB86-A988-021A-B6C9E3B2594C}"/>
                </a:ext>
              </a:extLst>
            </p:cNvPr>
            <p:cNvSpPr/>
            <p:nvPr/>
          </p:nvSpPr>
          <p:spPr>
            <a:xfrm>
              <a:off x="2264723" y="2894233"/>
              <a:ext cx="35460" cy="35460"/>
            </a:xfrm>
            <a:custGeom>
              <a:avLst/>
              <a:gdLst>
                <a:gd name="connsiteX0" fmla="*/ 39080 w 38974"/>
                <a:gd name="connsiteY0" fmla="*/ 19567 h 38974"/>
                <a:gd name="connsiteX1" fmla="*/ 19593 w 38974"/>
                <a:gd name="connsiteY1" fmla="*/ 39055 h 38974"/>
                <a:gd name="connsiteX2" fmla="*/ 105 w 38974"/>
                <a:gd name="connsiteY2" fmla="*/ 19567 h 38974"/>
                <a:gd name="connsiteX3" fmla="*/ 19593 w 38974"/>
                <a:gd name="connsiteY3" fmla="*/ 80 h 38974"/>
                <a:gd name="connsiteX4" fmla="*/ 39080 w 38974"/>
                <a:gd name="connsiteY4" fmla="*/ 1956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7"/>
                  </a:moveTo>
                  <a:cubicBezTo>
                    <a:pt x="39080" y="30330"/>
                    <a:pt x="30355" y="39055"/>
                    <a:pt x="19593" y="39055"/>
                  </a:cubicBezTo>
                  <a:cubicBezTo>
                    <a:pt x="8830" y="39055"/>
                    <a:pt x="105" y="30330"/>
                    <a:pt x="105" y="19567"/>
                  </a:cubicBezTo>
                  <a:cubicBezTo>
                    <a:pt x="105" y="8804"/>
                    <a:pt x="8830" y="80"/>
                    <a:pt x="19593" y="80"/>
                  </a:cubicBezTo>
                  <a:cubicBezTo>
                    <a:pt x="30355" y="80"/>
                    <a:pt x="39080" y="8804"/>
                    <a:pt x="39080" y="1956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1354">
              <a:extLst>
                <a:ext uri="{FF2B5EF4-FFF2-40B4-BE49-F238E27FC236}">
                  <a16:creationId xmlns:a16="http://schemas.microsoft.com/office/drawing/2014/main" id="{CF1984F0-91A6-CD11-7FEF-328240432F9E}"/>
                </a:ext>
              </a:extLst>
            </p:cNvPr>
            <p:cNvSpPr/>
            <p:nvPr/>
          </p:nvSpPr>
          <p:spPr>
            <a:xfrm>
              <a:off x="2264723" y="2945422"/>
              <a:ext cx="35460" cy="35460"/>
            </a:xfrm>
            <a:custGeom>
              <a:avLst/>
              <a:gdLst>
                <a:gd name="connsiteX0" fmla="*/ 39080 w 38974"/>
                <a:gd name="connsiteY0" fmla="*/ 19574 h 38974"/>
                <a:gd name="connsiteX1" fmla="*/ 19593 w 38974"/>
                <a:gd name="connsiteY1" fmla="*/ 39061 h 38974"/>
                <a:gd name="connsiteX2" fmla="*/ 105 w 38974"/>
                <a:gd name="connsiteY2" fmla="*/ 19574 h 38974"/>
                <a:gd name="connsiteX3" fmla="*/ 19593 w 38974"/>
                <a:gd name="connsiteY3" fmla="*/ 86 h 38974"/>
                <a:gd name="connsiteX4" fmla="*/ 39080 w 38974"/>
                <a:gd name="connsiteY4" fmla="*/ 1957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74"/>
                  </a:moveTo>
                  <a:cubicBezTo>
                    <a:pt x="39080" y="30337"/>
                    <a:pt x="30355" y="39061"/>
                    <a:pt x="19593" y="39061"/>
                  </a:cubicBezTo>
                  <a:cubicBezTo>
                    <a:pt x="8830" y="39061"/>
                    <a:pt x="105" y="30337"/>
                    <a:pt x="105" y="19574"/>
                  </a:cubicBezTo>
                  <a:cubicBezTo>
                    <a:pt x="105" y="8811"/>
                    <a:pt x="8830" y="86"/>
                    <a:pt x="19593" y="86"/>
                  </a:cubicBezTo>
                  <a:cubicBezTo>
                    <a:pt x="30355" y="86"/>
                    <a:pt x="39080" y="8811"/>
                    <a:pt x="39080" y="1957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1355">
              <a:extLst>
                <a:ext uri="{FF2B5EF4-FFF2-40B4-BE49-F238E27FC236}">
                  <a16:creationId xmlns:a16="http://schemas.microsoft.com/office/drawing/2014/main" id="{6FAA2FE1-7726-1ADF-7A37-AA98F7C7CB68}"/>
                </a:ext>
              </a:extLst>
            </p:cNvPr>
            <p:cNvSpPr/>
            <p:nvPr/>
          </p:nvSpPr>
          <p:spPr>
            <a:xfrm>
              <a:off x="2264723" y="2950769"/>
              <a:ext cx="35460" cy="35460"/>
            </a:xfrm>
            <a:custGeom>
              <a:avLst/>
              <a:gdLst>
                <a:gd name="connsiteX0" fmla="*/ 39080 w 38974"/>
                <a:gd name="connsiteY0" fmla="*/ 19575 h 38974"/>
                <a:gd name="connsiteX1" fmla="*/ 19593 w 38974"/>
                <a:gd name="connsiteY1" fmla="*/ 39062 h 38974"/>
                <a:gd name="connsiteX2" fmla="*/ 105 w 38974"/>
                <a:gd name="connsiteY2" fmla="*/ 19575 h 38974"/>
                <a:gd name="connsiteX3" fmla="*/ 19593 w 38974"/>
                <a:gd name="connsiteY3" fmla="*/ 87 h 38974"/>
                <a:gd name="connsiteX4" fmla="*/ 39080 w 38974"/>
                <a:gd name="connsiteY4" fmla="*/ 1957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75"/>
                  </a:moveTo>
                  <a:cubicBezTo>
                    <a:pt x="39080" y="30337"/>
                    <a:pt x="30355" y="39062"/>
                    <a:pt x="19593" y="39062"/>
                  </a:cubicBezTo>
                  <a:cubicBezTo>
                    <a:pt x="8830" y="39062"/>
                    <a:pt x="105" y="30337"/>
                    <a:pt x="105" y="19575"/>
                  </a:cubicBezTo>
                  <a:cubicBezTo>
                    <a:pt x="105" y="8812"/>
                    <a:pt x="8830" y="87"/>
                    <a:pt x="19593" y="87"/>
                  </a:cubicBezTo>
                  <a:cubicBezTo>
                    <a:pt x="30355" y="87"/>
                    <a:pt x="39080" y="8812"/>
                    <a:pt x="39080" y="1957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1356">
              <a:extLst>
                <a:ext uri="{FF2B5EF4-FFF2-40B4-BE49-F238E27FC236}">
                  <a16:creationId xmlns:a16="http://schemas.microsoft.com/office/drawing/2014/main" id="{498FD7C2-5112-8C5E-CB21-5D5D8CDA9DEA}"/>
                </a:ext>
              </a:extLst>
            </p:cNvPr>
            <p:cNvSpPr/>
            <p:nvPr/>
          </p:nvSpPr>
          <p:spPr>
            <a:xfrm>
              <a:off x="2264723" y="2879082"/>
              <a:ext cx="35460" cy="35460"/>
            </a:xfrm>
            <a:custGeom>
              <a:avLst/>
              <a:gdLst>
                <a:gd name="connsiteX0" fmla="*/ 39080 w 38974"/>
                <a:gd name="connsiteY0" fmla="*/ 19565 h 38974"/>
                <a:gd name="connsiteX1" fmla="*/ 19593 w 38974"/>
                <a:gd name="connsiteY1" fmla="*/ 39053 h 38974"/>
                <a:gd name="connsiteX2" fmla="*/ 105 w 38974"/>
                <a:gd name="connsiteY2" fmla="*/ 19565 h 38974"/>
                <a:gd name="connsiteX3" fmla="*/ 19593 w 38974"/>
                <a:gd name="connsiteY3" fmla="*/ 78 h 38974"/>
                <a:gd name="connsiteX4" fmla="*/ 39080 w 38974"/>
                <a:gd name="connsiteY4" fmla="*/ 1956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5"/>
                  </a:moveTo>
                  <a:cubicBezTo>
                    <a:pt x="39080" y="30328"/>
                    <a:pt x="30355" y="39053"/>
                    <a:pt x="19593" y="39053"/>
                  </a:cubicBezTo>
                  <a:cubicBezTo>
                    <a:pt x="8830" y="39053"/>
                    <a:pt x="105" y="30328"/>
                    <a:pt x="105" y="19565"/>
                  </a:cubicBezTo>
                  <a:cubicBezTo>
                    <a:pt x="105" y="8802"/>
                    <a:pt x="8830" y="78"/>
                    <a:pt x="19593" y="78"/>
                  </a:cubicBezTo>
                  <a:cubicBezTo>
                    <a:pt x="30355" y="78"/>
                    <a:pt x="39080" y="8802"/>
                    <a:pt x="39080" y="1956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1357">
              <a:extLst>
                <a:ext uri="{FF2B5EF4-FFF2-40B4-BE49-F238E27FC236}">
                  <a16:creationId xmlns:a16="http://schemas.microsoft.com/office/drawing/2014/main" id="{ADEC3B1E-DCAE-64C8-214F-24E1F3A8159A}"/>
                </a:ext>
              </a:extLst>
            </p:cNvPr>
            <p:cNvSpPr/>
            <p:nvPr/>
          </p:nvSpPr>
          <p:spPr>
            <a:xfrm>
              <a:off x="2611253" y="2963534"/>
              <a:ext cx="35460" cy="35460"/>
            </a:xfrm>
            <a:custGeom>
              <a:avLst/>
              <a:gdLst>
                <a:gd name="connsiteX0" fmla="*/ 39126 w 38974"/>
                <a:gd name="connsiteY0" fmla="*/ 19576 h 38974"/>
                <a:gd name="connsiteX1" fmla="*/ 19639 w 38974"/>
                <a:gd name="connsiteY1" fmla="*/ 39064 h 38974"/>
                <a:gd name="connsiteX2" fmla="*/ 151 w 38974"/>
                <a:gd name="connsiteY2" fmla="*/ 19576 h 38974"/>
                <a:gd name="connsiteX3" fmla="*/ 19639 w 38974"/>
                <a:gd name="connsiteY3" fmla="*/ 89 h 38974"/>
                <a:gd name="connsiteX4" fmla="*/ 39126 w 38974"/>
                <a:gd name="connsiteY4" fmla="*/ 1957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6"/>
                  </a:moveTo>
                  <a:cubicBezTo>
                    <a:pt x="39126" y="30339"/>
                    <a:pt x="30401" y="39064"/>
                    <a:pt x="19639" y="39064"/>
                  </a:cubicBezTo>
                  <a:cubicBezTo>
                    <a:pt x="8876" y="39064"/>
                    <a:pt x="151" y="30339"/>
                    <a:pt x="151" y="19576"/>
                  </a:cubicBezTo>
                  <a:cubicBezTo>
                    <a:pt x="151" y="8814"/>
                    <a:pt x="8876" y="89"/>
                    <a:pt x="19639" y="89"/>
                  </a:cubicBezTo>
                  <a:cubicBezTo>
                    <a:pt x="30401" y="89"/>
                    <a:pt x="39126" y="8814"/>
                    <a:pt x="39126" y="1957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1358">
              <a:extLst>
                <a:ext uri="{FF2B5EF4-FFF2-40B4-BE49-F238E27FC236}">
                  <a16:creationId xmlns:a16="http://schemas.microsoft.com/office/drawing/2014/main" id="{46E07A6E-AF82-17F4-0ADE-734E8F747891}"/>
                </a:ext>
              </a:extLst>
            </p:cNvPr>
            <p:cNvSpPr/>
            <p:nvPr/>
          </p:nvSpPr>
          <p:spPr>
            <a:xfrm>
              <a:off x="2611253" y="2990042"/>
              <a:ext cx="35460" cy="35460"/>
            </a:xfrm>
            <a:custGeom>
              <a:avLst/>
              <a:gdLst>
                <a:gd name="connsiteX0" fmla="*/ 39126 w 38974"/>
                <a:gd name="connsiteY0" fmla="*/ 19580 h 38974"/>
                <a:gd name="connsiteX1" fmla="*/ 19639 w 38974"/>
                <a:gd name="connsiteY1" fmla="*/ 39067 h 38974"/>
                <a:gd name="connsiteX2" fmla="*/ 151 w 38974"/>
                <a:gd name="connsiteY2" fmla="*/ 19580 h 38974"/>
                <a:gd name="connsiteX3" fmla="*/ 19639 w 38974"/>
                <a:gd name="connsiteY3" fmla="*/ 92 h 38974"/>
                <a:gd name="connsiteX4" fmla="*/ 39126 w 38974"/>
                <a:gd name="connsiteY4" fmla="*/ 1958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80"/>
                  </a:moveTo>
                  <a:cubicBezTo>
                    <a:pt x="39126" y="30342"/>
                    <a:pt x="30401" y="39067"/>
                    <a:pt x="19639" y="39067"/>
                  </a:cubicBezTo>
                  <a:cubicBezTo>
                    <a:pt x="8876" y="39067"/>
                    <a:pt x="151" y="30342"/>
                    <a:pt x="151" y="19580"/>
                  </a:cubicBezTo>
                  <a:cubicBezTo>
                    <a:pt x="151" y="8817"/>
                    <a:pt x="8876" y="92"/>
                    <a:pt x="19639" y="92"/>
                  </a:cubicBezTo>
                  <a:cubicBezTo>
                    <a:pt x="30401" y="92"/>
                    <a:pt x="39126" y="8817"/>
                    <a:pt x="39126" y="1958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1359">
              <a:extLst>
                <a:ext uri="{FF2B5EF4-FFF2-40B4-BE49-F238E27FC236}">
                  <a16:creationId xmlns:a16="http://schemas.microsoft.com/office/drawing/2014/main" id="{01E0EBB4-70EF-0916-25D3-18F71A27D6F0}"/>
                </a:ext>
              </a:extLst>
            </p:cNvPr>
            <p:cNvSpPr/>
            <p:nvPr/>
          </p:nvSpPr>
          <p:spPr>
            <a:xfrm>
              <a:off x="2611253" y="2993115"/>
              <a:ext cx="35460" cy="35460"/>
            </a:xfrm>
            <a:custGeom>
              <a:avLst/>
              <a:gdLst>
                <a:gd name="connsiteX0" fmla="*/ 39126 w 38974"/>
                <a:gd name="connsiteY0" fmla="*/ 19580 h 38974"/>
                <a:gd name="connsiteX1" fmla="*/ 19639 w 38974"/>
                <a:gd name="connsiteY1" fmla="*/ 39068 h 38974"/>
                <a:gd name="connsiteX2" fmla="*/ 151 w 38974"/>
                <a:gd name="connsiteY2" fmla="*/ 19580 h 38974"/>
                <a:gd name="connsiteX3" fmla="*/ 19639 w 38974"/>
                <a:gd name="connsiteY3" fmla="*/ 93 h 38974"/>
                <a:gd name="connsiteX4" fmla="*/ 39126 w 38974"/>
                <a:gd name="connsiteY4" fmla="*/ 1958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80"/>
                  </a:moveTo>
                  <a:cubicBezTo>
                    <a:pt x="39126" y="30343"/>
                    <a:pt x="30401" y="39068"/>
                    <a:pt x="19639" y="39068"/>
                  </a:cubicBezTo>
                  <a:cubicBezTo>
                    <a:pt x="8876" y="39068"/>
                    <a:pt x="151" y="30343"/>
                    <a:pt x="151" y="19580"/>
                  </a:cubicBezTo>
                  <a:cubicBezTo>
                    <a:pt x="151" y="8818"/>
                    <a:pt x="8876" y="93"/>
                    <a:pt x="19639" y="93"/>
                  </a:cubicBezTo>
                  <a:cubicBezTo>
                    <a:pt x="30401" y="93"/>
                    <a:pt x="39126" y="8818"/>
                    <a:pt x="39126" y="1958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1360">
              <a:extLst>
                <a:ext uri="{FF2B5EF4-FFF2-40B4-BE49-F238E27FC236}">
                  <a16:creationId xmlns:a16="http://schemas.microsoft.com/office/drawing/2014/main" id="{57D2B8FA-61AF-0578-628F-A721E1F79069}"/>
                </a:ext>
              </a:extLst>
            </p:cNvPr>
            <p:cNvSpPr/>
            <p:nvPr/>
          </p:nvSpPr>
          <p:spPr>
            <a:xfrm>
              <a:off x="2611253" y="2963368"/>
              <a:ext cx="35460" cy="35460"/>
            </a:xfrm>
            <a:custGeom>
              <a:avLst/>
              <a:gdLst>
                <a:gd name="connsiteX0" fmla="*/ 39126 w 38974"/>
                <a:gd name="connsiteY0" fmla="*/ 19576 h 38974"/>
                <a:gd name="connsiteX1" fmla="*/ 19639 w 38974"/>
                <a:gd name="connsiteY1" fmla="*/ 39064 h 38974"/>
                <a:gd name="connsiteX2" fmla="*/ 151 w 38974"/>
                <a:gd name="connsiteY2" fmla="*/ 19576 h 38974"/>
                <a:gd name="connsiteX3" fmla="*/ 19639 w 38974"/>
                <a:gd name="connsiteY3" fmla="*/ 89 h 38974"/>
                <a:gd name="connsiteX4" fmla="*/ 39126 w 38974"/>
                <a:gd name="connsiteY4" fmla="*/ 1957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6"/>
                  </a:moveTo>
                  <a:cubicBezTo>
                    <a:pt x="39126" y="30339"/>
                    <a:pt x="30401" y="39064"/>
                    <a:pt x="19639" y="39064"/>
                  </a:cubicBezTo>
                  <a:cubicBezTo>
                    <a:pt x="8876" y="39064"/>
                    <a:pt x="151" y="30339"/>
                    <a:pt x="151" y="19576"/>
                  </a:cubicBezTo>
                  <a:cubicBezTo>
                    <a:pt x="151" y="8814"/>
                    <a:pt x="8876" y="89"/>
                    <a:pt x="19639" y="89"/>
                  </a:cubicBezTo>
                  <a:cubicBezTo>
                    <a:pt x="30401" y="89"/>
                    <a:pt x="39126" y="8814"/>
                    <a:pt x="39126" y="1957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1361">
              <a:extLst>
                <a:ext uri="{FF2B5EF4-FFF2-40B4-BE49-F238E27FC236}">
                  <a16:creationId xmlns:a16="http://schemas.microsoft.com/office/drawing/2014/main" id="{F94F1869-26CB-9AD6-C468-AB82A5446B3F}"/>
                </a:ext>
              </a:extLst>
            </p:cNvPr>
            <p:cNvSpPr/>
            <p:nvPr/>
          </p:nvSpPr>
          <p:spPr>
            <a:xfrm>
              <a:off x="2611253" y="2969046"/>
              <a:ext cx="35460" cy="35460"/>
            </a:xfrm>
            <a:custGeom>
              <a:avLst/>
              <a:gdLst>
                <a:gd name="connsiteX0" fmla="*/ 39126 w 38974"/>
                <a:gd name="connsiteY0" fmla="*/ 19577 h 38974"/>
                <a:gd name="connsiteX1" fmla="*/ 19639 w 38974"/>
                <a:gd name="connsiteY1" fmla="*/ 39065 h 38974"/>
                <a:gd name="connsiteX2" fmla="*/ 151 w 38974"/>
                <a:gd name="connsiteY2" fmla="*/ 19577 h 38974"/>
                <a:gd name="connsiteX3" fmla="*/ 19639 w 38974"/>
                <a:gd name="connsiteY3" fmla="*/ 90 h 38974"/>
                <a:gd name="connsiteX4" fmla="*/ 39126 w 38974"/>
                <a:gd name="connsiteY4" fmla="*/ 1957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7"/>
                  </a:moveTo>
                  <a:cubicBezTo>
                    <a:pt x="39126" y="30340"/>
                    <a:pt x="30401" y="39065"/>
                    <a:pt x="19639" y="39065"/>
                  </a:cubicBezTo>
                  <a:cubicBezTo>
                    <a:pt x="8876" y="39065"/>
                    <a:pt x="151" y="30340"/>
                    <a:pt x="151" y="19577"/>
                  </a:cubicBezTo>
                  <a:cubicBezTo>
                    <a:pt x="151" y="8814"/>
                    <a:pt x="8876" y="90"/>
                    <a:pt x="19639" y="90"/>
                  </a:cubicBezTo>
                  <a:cubicBezTo>
                    <a:pt x="30401" y="90"/>
                    <a:pt x="39126" y="8814"/>
                    <a:pt x="39126" y="1957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1362">
              <a:extLst>
                <a:ext uri="{FF2B5EF4-FFF2-40B4-BE49-F238E27FC236}">
                  <a16:creationId xmlns:a16="http://schemas.microsoft.com/office/drawing/2014/main" id="{539F0545-E4AD-FAB4-4606-66CACCEB7EA1}"/>
                </a:ext>
              </a:extLst>
            </p:cNvPr>
            <p:cNvSpPr/>
            <p:nvPr/>
          </p:nvSpPr>
          <p:spPr>
            <a:xfrm>
              <a:off x="2611253" y="2963368"/>
              <a:ext cx="35460" cy="35460"/>
            </a:xfrm>
            <a:custGeom>
              <a:avLst/>
              <a:gdLst>
                <a:gd name="connsiteX0" fmla="*/ 39126 w 38974"/>
                <a:gd name="connsiteY0" fmla="*/ 19576 h 38974"/>
                <a:gd name="connsiteX1" fmla="*/ 19639 w 38974"/>
                <a:gd name="connsiteY1" fmla="*/ 39064 h 38974"/>
                <a:gd name="connsiteX2" fmla="*/ 151 w 38974"/>
                <a:gd name="connsiteY2" fmla="*/ 19576 h 38974"/>
                <a:gd name="connsiteX3" fmla="*/ 19639 w 38974"/>
                <a:gd name="connsiteY3" fmla="*/ 89 h 38974"/>
                <a:gd name="connsiteX4" fmla="*/ 39126 w 38974"/>
                <a:gd name="connsiteY4" fmla="*/ 1957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6"/>
                  </a:moveTo>
                  <a:cubicBezTo>
                    <a:pt x="39126" y="30339"/>
                    <a:pt x="30401" y="39064"/>
                    <a:pt x="19639" y="39064"/>
                  </a:cubicBezTo>
                  <a:cubicBezTo>
                    <a:pt x="8876" y="39064"/>
                    <a:pt x="151" y="30339"/>
                    <a:pt x="151" y="19576"/>
                  </a:cubicBezTo>
                  <a:cubicBezTo>
                    <a:pt x="151" y="8814"/>
                    <a:pt x="8876" y="89"/>
                    <a:pt x="19639" y="89"/>
                  </a:cubicBezTo>
                  <a:cubicBezTo>
                    <a:pt x="30401" y="89"/>
                    <a:pt x="39126" y="8814"/>
                    <a:pt x="39126" y="1957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1363">
              <a:extLst>
                <a:ext uri="{FF2B5EF4-FFF2-40B4-BE49-F238E27FC236}">
                  <a16:creationId xmlns:a16="http://schemas.microsoft.com/office/drawing/2014/main" id="{99C23303-A6F5-A9ED-B92A-C1FF83CD0DBA}"/>
                </a:ext>
              </a:extLst>
            </p:cNvPr>
            <p:cNvSpPr/>
            <p:nvPr/>
          </p:nvSpPr>
          <p:spPr>
            <a:xfrm>
              <a:off x="2611253" y="3006295"/>
              <a:ext cx="35460" cy="35460"/>
            </a:xfrm>
            <a:custGeom>
              <a:avLst/>
              <a:gdLst>
                <a:gd name="connsiteX0" fmla="*/ 39126 w 38974"/>
                <a:gd name="connsiteY0" fmla="*/ 19582 h 38974"/>
                <a:gd name="connsiteX1" fmla="*/ 19639 w 38974"/>
                <a:gd name="connsiteY1" fmla="*/ 39069 h 38974"/>
                <a:gd name="connsiteX2" fmla="*/ 151 w 38974"/>
                <a:gd name="connsiteY2" fmla="*/ 19582 h 38974"/>
                <a:gd name="connsiteX3" fmla="*/ 19639 w 38974"/>
                <a:gd name="connsiteY3" fmla="*/ 94 h 38974"/>
                <a:gd name="connsiteX4" fmla="*/ 39126 w 38974"/>
                <a:gd name="connsiteY4" fmla="*/ 1958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82"/>
                  </a:moveTo>
                  <a:cubicBezTo>
                    <a:pt x="39126" y="30345"/>
                    <a:pt x="30401" y="39069"/>
                    <a:pt x="19639" y="39069"/>
                  </a:cubicBezTo>
                  <a:cubicBezTo>
                    <a:pt x="8876" y="39069"/>
                    <a:pt x="151" y="30345"/>
                    <a:pt x="151" y="19582"/>
                  </a:cubicBezTo>
                  <a:cubicBezTo>
                    <a:pt x="151" y="8819"/>
                    <a:pt x="8876" y="94"/>
                    <a:pt x="19639" y="94"/>
                  </a:cubicBezTo>
                  <a:cubicBezTo>
                    <a:pt x="30401" y="94"/>
                    <a:pt x="39126" y="8819"/>
                    <a:pt x="39126" y="1958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1364">
              <a:extLst>
                <a:ext uri="{FF2B5EF4-FFF2-40B4-BE49-F238E27FC236}">
                  <a16:creationId xmlns:a16="http://schemas.microsoft.com/office/drawing/2014/main" id="{9EF78363-3F81-8AD6-CB5B-E8D8B9CF9411}"/>
                </a:ext>
              </a:extLst>
            </p:cNvPr>
            <p:cNvSpPr/>
            <p:nvPr/>
          </p:nvSpPr>
          <p:spPr>
            <a:xfrm>
              <a:off x="2611253" y="2997717"/>
              <a:ext cx="35460" cy="35460"/>
            </a:xfrm>
            <a:custGeom>
              <a:avLst/>
              <a:gdLst>
                <a:gd name="connsiteX0" fmla="*/ 39126 w 38974"/>
                <a:gd name="connsiteY0" fmla="*/ 19581 h 38974"/>
                <a:gd name="connsiteX1" fmla="*/ 19639 w 38974"/>
                <a:gd name="connsiteY1" fmla="*/ 39068 h 38974"/>
                <a:gd name="connsiteX2" fmla="*/ 151 w 38974"/>
                <a:gd name="connsiteY2" fmla="*/ 19581 h 38974"/>
                <a:gd name="connsiteX3" fmla="*/ 19639 w 38974"/>
                <a:gd name="connsiteY3" fmla="*/ 93 h 38974"/>
                <a:gd name="connsiteX4" fmla="*/ 39126 w 38974"/>
                <a:gd name="connsiteY4" fmla="*/ 1958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81"/>
                  </a:moveTo>
                  <a:cubicBezTo>
                    <a:pt x="39126" y="30343"/>
                    <a:pt x="30401" y="39068"/>
                    <a:pt x="19639" y="39068"/>
                  </a:cubicBezTo>
                  <a:cubicBezTo>
                    <a:pt x="8876" y="39068"/>
                    <a:pt x="151" y="30343"/>
                    <a:pt x="151" y="19581"/>
                  </a:cubicBezTo>
                  <a:cubicBezTo>
                    <a:pt x="151" y="8818"/>
                    <a:pt x="8876" y="93"/>
                    <a:pt x="19639" y="93"/>
                  </a:cubicBezTo>
                  <a:cubicBezTo>
                    <a:pt x="30401" y="93"/>
                    <a:pt x="39126" y="8818"/>
                    <a:pt x="39126" y="1958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1365">
              <a:extLst>
                <a:ext uri="{FF2B5EF4-FFF2-40B4-BE49-F238E27FC236}">
                  <a16:creationId xmlns:a16="http://schemas.microsoft.com/office/drawing/2014/main" id="{00D81142-81AF-2241-3DC3-93C74E4D216E}"/>
                </a:ext>
              </a:extLst>
            </p:cNvPr>
            <p:cNvSpPr/>
            <p:nvPr/>
          </p:nvSpPr>
          <p:spPr>
            <a:xfrm>
              <a:off x="2611253" y="3039967"/>
              <a:ext cx="35460" cy="35460"/>
            </a:xfrm>
            <a:custGeom>
              <a:avLst/>
              <a:gdLst>
                <a:gd name="connsiteX0" fmla="*/ 39126 w 38974"/>
                <a:gd name="connsiteY0" fmla="*/ 19586 h 38974"/>
                <a:gd name="connsiteX1" fmla="*/ 19639 w 38974"/>
                <a:gd name="connsiteY1" fmla="*/ 39074 h 38974"/>
                <a:gd name="connsiteX2" fmla="*/ 151 w 38974"/>
                <a:gd name="connsiteY2" fmla="*/ 19586 h 38974"/>
                <a:gd name="connsiteX3" fmla="*/ 19639 w 38974"/>
                <a:gd name="connsiteY3" fmla="*/ 99 h 38974"/>
                <a:gd name="connsiteX4" fmla="*/ 39126 w 38974"/>
                <a:gd name="connsiteY4" fmla="*/ 1958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86"/>
                  </a:moveTo>
                  <a:cubicBezTo>
                    <a:pt x="39126" y="30349"/>
                    <a:pt x="30401" y="39074"/>
                    <a:pt x="19639" y="39074"/>
                  </a:cubicBezTo>
                  <a:cubicBezTo>
                    <a:pt x="8876" y="39074"/>
                    <a:pt x="151" y="30349"/>
                    <a:pt x="151" y="19586"/>
                  </a:cubicBezTo>
                  <a:cubicBezTo>
                    <a:pt x="151" y="8824"/>
                    <a:pt x="8876" y="99"/>
                    <a:pt x="19639" y="99"/>
                  </a:cubicBezTo>
                  <a:cubicBezTo>
                    <a:pt x="30401" y="99"/>
                    <a:pt x="39126" y="8824"/>
                    <a:pt x="39126" y="1958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1366">
              <a:extLst>
                <a:ext uri="{FF2B5EF4-FFF2-40B4-BE49-F238E27FC236}">
                  <a16:creationId xmlns:a16="http://schemas.microsoft.com/office/drawing/2014/main" id="{A85732B4-E571-55B9-AB25-C1D0D698E005}"/>
                </a:ext>
              </a:extLst>
            </p:cNvPr>
            <p:cNvSpPr/>
            <p:nvPr/>
          </p:nvSpPr>
          <p:spPr>
            <a:xfrm>
              <a:off x="2611253" y="3008693"/>
              <a:ext cx="35460" cy="35460"/>
            </a:xfrm>
            <a:custGeom>
              <a:avLst/>
              <a:gdLst>
                <a:gd name="connsiteX0" fmla="*/ 39126 w 38974"/>
                <a:gd name="connsiteY0" fmla="*/ 19582 h 38974"/>
                <a:gd name="connsiteX1" fmla="*/ 19639 w 38974"/>
                <a:gd name="connsiteY1" fmla="*/ 39070 h 38974"/>
                <a:gd name="connsiteX2" fmla="*/ 151 w 38974"/>
                <a:gd name="connsiteY2" fmla="*/ 19582 h 38974"/>
                <a:gd name="connsiteX3" fmla="*/ 19639 w 38974"/>
                <a:gd name="connsiteY3" fmla="*/ 95 h 38974"/>
                <a:gd name="connsiteX4" fmla="*/ 39126 w 38974"/>
                <a:gd name="connsiteY4" fmla="*/ 1958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82"/>
                  </a:moveTo>
                  <a:cubicBezTo>
                    <a:pt x="39126" y="30345"/>
                    <a:pt x="30401" y="39070"/>
                    <a:pt x="19639" y="39070"/>
                  </a:cubicBezTo>
                  <a:cubicBezTo>
                    <a:pt x="8876" y="39070"/>
                    <a:pt x="151" y="30345"/>
                    <a:pt x="151" y="19582"/>
                  </a:cubicBezTo>
                  <a:cubicBezTo>
                    <a:pt x="151" y="8820"/>
                    <a:pt x="8876" y="95"/>
                    <a:pt x="19639" y="95"/>
                  </a:cubicBezTo>
                  <a:cubicBezTo>
                    <a:pt x="30401" y="95"/>
                    <a:pt x="39126" y="8820"/>
                    <a:pt x="39126" y="1958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1367">
              <a:extLst>
                <a:ext uri="{FF2B5EF4-FFF2-40B4-BE49-F238E27FC236}">
                  <a16:creationId xmlns:a16="http://schemas.microsoft.com/office/drawing/2014/main" id="{004CFF95-798A-58AC-A330-DF57FA3F4D49}"/>
                </a:ext>
              </a:extLst>
            </p:cNvPr>
            <p:cNvSpPr/>
            <p:nvPr/>
          </p:nvSpPr>
          <p:spPr>
            <a:xfrm>
              <a:off x="2938534" y="3029677"/>
              <a:ext cx="35460" cy="35460"/>
            </a:xfrm>
            <a:custGeom>
              <a:avLst/>
              <a:gdLst>
                <a:gd name="connsiteX0" fmla="*/ 39170 w 38974"/>
                <a:gd name="connsiteY0" fmla="*/ 19585 h 38974"/>
                <a:gd name="connsiteX1" fmla="*/ 19682 w 38974"/>
                <a:gd name="connsiteY1" fmla="*/ 39073 h 38974"/>
                <a:gd name="connsiteX2" fmla="*/ 195 w 38974"/>
                <a:gd name="connsiteY2" fmla="*/ 19585 h 38974"/>
                <a:gd name="connsiteX3" fmla="*/ 19682 w 38974"/>
                <a:gd name="connsiteY3" fmla="*/ 98 h 38974"/>
                <a:gd name="connsiteX4" fmla="*/ 39170 w 38974"/>
                <a:gd name="connsiteY4" fmla="*/ 1958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5"/>
                  </a:moveTo>
                  <a:cubicBezTo>
                    <a:pt x="39170" y="30348"/>
                    <a:pt x="30445" y="39073"/>
                    <a:pt x="19682" y="39073"/>
                  </a:cubicBezTo>
                  <a:cubicBezTo>
                    <a:pt x="8920" y="39073"/>
                    <a:pt x="195" y="30348"/>
                    <a:pt x="195" y="19585"/>
                  </a:cubicBezTo>
                  <a:cubicBezTo>
                    <a:pt x="195" y="8822"/>
                    <a:pt x="8920" y="98"/>
                    <a:pt x="19682" y="98"/>
                  </a:cubicBezTo>
                  <a:cubicBezTo>
                    <a:pt x="30445" y="98"/>
                    <a:pt x="39170" y="8822"/>
                    <a:pt x="39170" y="1958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1368">
              <a:extLst>
                <a:ext uri="{FF2B5EF4-FFF2-40B4-BE49-F238E27FC236}">
                  <a16:creationId xmlns:a16="http://schemas.microsoft.com/office/drawing/2014/main" id="{6BDAEE6B-4F95-5F0F-49B7-875583025E6C}"/>
                </a:ext>
              </a:extLst>
            </p:cNvPr>
            <p:cNvSpPr/>
            <p:nvPr/>
          </p:nvSpPr>
          <p:spPr>
            <a:xfrm>
              <a:off x="2938534" y="3070999"/>
              <a:ext cx="35460" cy="35460"/>
            </a:xfrm>
            <a:custGeom>
              <a:avLst/>
              <a:gdLst>
                <a:gd name="connsiteX0" fmla="*/ 39170 w 38974"/>
                <a:gd name="connsiteY0" fmla="*/ 19591 h 38974"/>
                <a:gd name="connsiteX1" fmla="*/ 19682 w 38974"/>
                <a:gd name="connsiteY1" fmla="*/ 39078 h 38974"/>
                <a:gd name="connsiteX2" fmla="*/ 195 w 38974"/>
                <a:gd name="connsiteY2" fmla="*/ 19591 h 38974"/>
                <a:gd name="connsiteX3" fmla="*/ 19682 w 38974"/>
                <a:gd name="connsiteY3" fmla="*/ 103 h 38974"/>
                <a:gd name="connsiteX4" fmla="*/ 39170 w 38974"/>
                <a:gd name="connsiteY4" fmla="*/ 1959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1"/>
                  </a:moveTo>
                  <a:cubicBezTo>
                    <a:pt x="39170" y="30353"/>
                    <a:pt x="30445" y="39078"/>
                    <a:pt x="19682" y="39078"/>
                  </a:cubicBezTo>
                  <a:cubicBezTo>
                    <a:pt x="8920" y="39078"/>
                    <a:pt x="195" y="30353"/>
                    <a:pt x="195" y="19591"/>
                  </a:cubicBezTo>
                  <a:cubicBezTo>
                    <a:pt x="195" y="8828"/>
                    <a:pt x="8920" y="103"/>
                    <a:pt x="19682" y="103"/>
                  </a:cubicBezTo>
                  <a:cubicBezTo>
                    <a:pt x="30445" y="103"/>
                    <a:pt x="39170" y="8828"/>
                    <a:pt x="39170" y="1959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1369">
              <a:extLst>
                <a:ext uri="{FF2B5EF4-FFF2-40B4-BE49-F238E27FC236}">
                  <a16:creationId xmlns:a16="http://schemas.microsoft.com/office/drawing/2014/main" id="{EEA69661-67F5-AD3B-EE40-4BD1AA5E17F6}"/>
                </a:ext>
              </a:extLst>
            </p:cNvPr>
            <p:cNvSpPr/>
            <p:nvPr/>
          </p:nvSpPr>
          <p:spPr>
            <a:xfrm>
              <a:off x="2938534" y="3065375"/>
              <a:ext cx="35460" cy="35460"/>
            </a:xfrm>
            <a:custGeom>
              <a:avLst/>
              <a:gdLst>
                <a:gd name="connsiteX0" fmla="*/ 39170 w 38974"/>
                <a:gd name="connsiteY0" fmla="*/ 19590 h 38974"/>
                <a:gd name="connsiteX1" fmla="*/ 19682 w 38974"/>
                <a:gd name="connsiteY1" fmla="*/ 39077 h 38974"/>
                <a:gd name="connsiteX2" fmla="*/ 195 w 38974"/>
                <a:gd name="connsiteY2" fmla="*/ 19590 h 38974"/>
                <a:gd name="connsiteX3" fmla="*/ 19682 w 38974"/>
                <a:gd name="connsiteY3" fmla="*/ 102 h 38974"/>
                <a:gd name="connsiteX4" fmla="*/ 39170 w 38974"/>
                <a:gd name="connsiteY4" fmla="*/ 1959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0"/>
                  </a:moveTo>
                  <a:cubicBezTo>
                    <a:pt x="39170" y="30352"/>
                    <a:pt x="30445" y="39077"/>
                    <a:pt x="19682" y="39077"/>
                  </a:cubicBezTo>
                  <a:cubicBezTo>
                    <a:pt x="8920" y="39077"/>
                    <a:pt x="195" y="30352"/>
                    <a:pt x="195" y="19590"/>
                  </a:cubicBezTo>
                  <a:cubicBezTo>
                    <a:pt x="195" y="8827"/>
                    <a:pt x="8920" y="102"/>
                    <a:pt x="19682" y="102"/>
                  </a:cubicBezTo>
                  <a:cubicBezTo>
                    <a:pt x="30445" y="102"/>
                    <a:pt x="39170" y="8827"/>
                    <a:pt x="39170" y="1959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1370">
              <a:extLst>
                <a:ext uri="{FF2B5EF4-FFF2-40B4-BE49-F238E27FC236}">
                  <a16:creationId xmlns:a16="http://schemas.microsoft.com/office/drawing/2014/main" id="{41ED73AD-BE26-6B31-5B5C-E55C460E9C66}"/>
                </a:ext>
              </a:extLst>
            </p:cNvPr>
            <p:cNvSpPr/>
            <p:nvPr/>
          </p:nvSpPr>
          <p:spPr>
            <a:xfrm>
              <a:off x="2938534" y="3036266"/>
              <a:ext cx="35460" cy="35460"/>
            </a:xfrm>
            <a:custGeom>
              <a:avLst/>
              <a:gdLst>
                <a:gd name="connsiteX0" fmla="*/ 39170 w 38974"/>
                <a:gd name="connsiteY0" fmla="*/ 19586 h 38974"/>
                <a:gd name="connsiteX1" fmla="*/ 19682 w 38974"/>
                <a:gd name="connsiteY1" fmla="*/ 39073 h 38974"/>
                <a:gd name="connsiteX2" fmla="*/ 195 w 38974"/>
                <a:gd name="connsiteY2" fmla="*/ 19586 h 38974"/>
                <a:gd name="connsiteX3" fmla="*/ 19682 w 38974"/>
                <a:gd name="connsiteY3" fmla="*/ 98 h 38974"/>
                <a:gd name="connsiteX4" fmla="*/ 39170 w 38974"/>
                <a:gd name="connsiteY4" fmla="*/ 1958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6"/>
                  </a:moveTo>
                  <a:cubicBezTo>
                    <a:pt x="39170" y="30349"/>
                    <a:pt x="30445" y="39073"/>
                    <a:pt x="19682" y="39073"/>
                  </a:cubicBezTo>
                  <a:cubicBezTo>
                    <a:pt x="8920" y="39073"/>
                    <a:pt x="195" y="30349"/>
                    <a:pt x="195" y="19586"/>
                  </a:cubicBezTo>
                  <a:cubicBezTo>
                    <a:pt x="195" y="8823"/>
                    <a:pt x="8920" y="98"/>
                    <a:pt x="19682" y="98"/>
                  </a:cubicBezTo>
                  <a:cubicBezTo>
                    <a:pt x="30445" y="98"/>
                    <a:pt x="39170" y="8823"/>
                    <a:pt x="39170" y="1958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1371">
              <a:extLst>
                <a:ext uri="{FF2B5EF4-FFF2-40B4-BE49-F238E27FC236}">
                  <a16:creationId xmlns:a16="http://schemas.microsoft.com/office/drawing/2014/main" id="{1F4C9E99-9C79-36E0-5FBB-147F6F1F383A}"/>
                </a:ext>
              </a:extLst>
            </p:cNvPr>
            <p:cNvSpPr/>
            <p:nvPr/>
          </p:nvSpPr>
          <p:spPr>
            <a:xfrm>
              <a:off x="2938534" y="3091625"/>
              <a:ext cx="35460" cy="35460"/>
            </a:xfrm>
            <a:custGeom>
              <a:avLst/>
              <a:gdLst>
                <a:gd name="connsiteX0" fmla="*/ 39170 w 38974"/>
                <a:gd name="connsiteY0" fmla="*/ 19593 h 38974"/>
                <a:gd name="connsiteX1" fmla="*/ 19682 w 38974"/>
                <a:gd name="connsiteY1" fmla="*/ 39081 h 38974"/>
                <a:gd name="connsiteX2" fmla="*/ 195 w 38974"/>
                <a:gd name="connsiteY2" fmla="*/ 19593 h 38974"/>
                <a:gd name="connsiteX3" fmla="*/ 19682 w 38974"/>
                <a:gd name="connsiteY3" fmla="*/ 106 h 38974"/>
                <a:gd name="connsiteX4" fmla="*/ 39170 w 38974"/>
                <a:gd name="connsiteY4" fmla="*/ 1959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3"/>
                  </a:moveTo>
                  <a:cubicBezTo>
                    <a:pt x="39170" y="30356"/>
                    <a:pt x="30445" y="39081"/>
                    <a:pt x="19682" y="39081"/>
                  </a:cubicBezTo>
                  <a:cubicBezTo>
                    <a:pt x="8920" y="39081"/>
                    <a:pt x="195" y="30356"/>
                    <a:pt x="195" y="19593"/>
                  </a:cubicBezTo>
                  <a:cubicBezTo>
                    <a:pt x="195" y="8831"/>
                    <a:pt x="8920" y="106"/>
                    <a:pt x="19682" y="106"/>
                  </a:cubicBezTo>
                  <a:cubicBezTo>
                    <a:pt x="30445" y="106"/>
                    <a:pt x="39170" y="8831"/>
                    <a:pt x="39170" y="1959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1372">
              <a:extLst>
                <a:ext uri="{FF2B5EF4-FFF2-40B4-BE49-F238E27FC236}">
                  <a16:creationId xmlns:a16="http://schemas.microsoft.com/office/drawing/2014/main" id="{F89056BE-3BF0-0B82-F1C5-3CCB41D24FA7}"/>
                </a:ext>
              </a:extLst>
            </p:cNvPr>
            <p:cNvSpPr/>
            <p:nvPr/>
          </p:nvSpPr>
          <p:spPr>
            <a:xfrm>
              <a:off x="2938534" y="3052203"/>
              <a:ext cx="35460" cy="35460"/>
            </a:xfrm>
            <a:custGeom>
              <a:avLst/>
              <a:gdLst>
                <a:gd name="connsiteX0" fmla="*/ 39170 w 38974"/>
                <a:gd name="connsiteY0" fmla="*/ 19588 h 38974"/>
                <a:gd name="connsiteX1" fmla="*/ 19682 w 38974"/>
                <a:gd name="connsiteY1" fmla="*/ 39076 h 38974"/>
                <a:gd name="connsiteX2" fmla="*/ 195 w 38974"/>
                <a:gd name="connsiteY2" fmla="*/ 19588 h 38974"/>
                <a:gd name="connsiteX3" fmla="*/ 19682 w 38974"/>
                <a:gd name="connsiteY3" fmla="*/ 101 h 38974"/>
                <a:gd name="connsiteX4" fmla="*/ 39170 w 38974"/>
                <a:gd name="connsiteY4" fmla="*/ 1958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8"/>
                  </a:moveTo>
                  <a:cubicBezTo>
                    <a:pt x="39170" y="30351"/>
                    <a:pt x="30445" y="39076"/>
                    <a:pt x="19682" y="39076"/>
                  </a:cubicBezTo>
                  <a:cubicBezTo>
                    <a:pt x="8920" y="39076"/>
                    <a:pt x="195" y="30351"/>
                    <a:pt x="195" y="19588"/>
                  </a:cubicBezTo>
                  <a:cubicBezTo>
                    <a:pt x="195" y="8825"/>
                    <a:pt x="8920" y="101"/>
                    <a:pt x="19682" y="101"/>
                  </a:cubicBezTo>
                  <a:cubicBezTo>
                    <a:pt x="30445" y="101"/>
                    <a:pt x="39170" y="8825"/>
                    <a:pt x="39170" y="1958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1373">
              <a:extLst>
                <a:ext uri="{FF2B5EF4-FFF2-40B4-BE49-F238E27FC236}">
                  <a16:creationId xmlns:a16="http://schemas.microsoft.com/office/drawing/2014/main" id="{7AFC5D9D-8558-C854-604F-3B8E50EA5D2A}"/>
                </a:ext>
              </a:extLst>
            </p:cNvPr>
            <p:cNvSpPr/>
            <p:nvPr/>
          </p:nvSpPr>
          <p:spPr>
            <a:xfrm>
              <a:off x="2938534" y="3061174"/>
              <a:ext cx="35460" cy="35460"/>
            </a:xfrm>
            <a:custGeom>
              <a:avLst/>
              <a:gdLst>
                <a:gd name="connsiteX0" fmla="*/ 39170 w 38974"/>
                <a:gd name="connsiteY0" fmla="*/ 19589 h 38974"/>
                <a:gd name="connsiteX1" fmla="*/ 19682 w 38974"/>
                <a:gd name="connsiteY1" fmla="*/ 39077 h 38974"/>
                <a:gd name="connsiteX2" fmla="*/ 195 w 38974"/>
                <a:gd name="connsiteY2" fmla="*/ 19589 h 38974"/>
                <a:gd name="connsiteX3" fmla="*/ 19682 w 38974"/>
                <a:gd name="connsiteY3" fmla="*/ 102 h 38974"/>
                <a:gd name="connsiteX4" fmla="*/ 39170 w 38974"/>
                <a:gd name="connsiteY4" fmla="*/ 1958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9"/>
                  </a:moveTo>
                  <a:cubicBezTo>
                    <a:pt x="39170" y="30352"/>
                    <a:pt x="30445" y="39077"/>
                    <a:pt x="19682" y="39077"/>
                  </a:cubicBezTo>
                  <a:cubicBezTo>
                    <a:pt x="8920" y="39077"/>
                    <a:pt x="195" y="30352"/>
                    <a:pt x="195" y="19589"/>
                  </a:cubicBezTo>
                  <a:cubicBezTo>
                    <a:pt x="195" y="8827"/>
                    <a:pt x="8920" y="102"/>
                    <a:pt x="19682" y="102"/>
                  </a:cubicBezTo>
                  <a:cubicBezTo>
                    <a:pt x="30445" y="102"/>
                    <a:pt x="39170" y="8827"/>
                    <a:pt x="39170" y="1958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1374">
              <a:extLst>
                <a:ext uri="{FF2B5EF4-FFF2-40B4-BE49-F238E27FC236}">
                  <a16:creationId xmlns:a16="http://schemas.microsoft.com/office/drawing/2014/main" id="{40D4DACC-D30C-F308-2F12-AA96EA141B9C}"/>
                </a:ext>
              </a:extLst>
            </p:cNvPr>
            <p:cNvSpPr/>
            <p:nvPr/>
          </p:nvSpPr>
          <p:spPr>
            <a:xfrm>
              <a:off x="2938534" y="3059689"/>
              <a:ext cx="35460" cy="35460"/>
            </a:xfrm>
            <a:custGeom>
              <a:avLst/>
              <a:gdLst>
                <a:gd name="connsiteX0" fmla="*/ 39170 w 38974"/>
                <a:gd name="connsiteY0" fmla="*/ 19589 h 38974"/>
                <a:gd name="connsiteX1" fmla="*/ 19682 w 38974"/>
                <a:gd name="connsiteY1" fmla="*/ 39077 h 38974"/>
                <a:gd name="connsiteX2" fmla="*/ 195 w 38974"/>
                <a:gd name="connsiteY2" fmla="*/ 19589 h 38974"/>
                <a:gd name="connsiteX3" fmla="*/ 19682 w 38974"/>
                <a:gd name="connsiteY3" fmla="*/ 102 h 38974"/>
                <a:gd name="connsiteX4" fmla="*/ 39170 w 38974"/>
                <a:gd name="connsiteY4" fmla="*/ 1958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9"/>
                  </a:moveTo>
                  <a:cubicBezTo>
                    <a:pt x="39170" y="30352"/>
                    <a:pt x="30445" y="39077"/>
                    <a:pt x="19682" y="39077"/>
                  </a:cubicBezTo>
                  <a:cubicBezTo>
                    <a:pt x="8920" y="39077"/>
                    <a:pt x="195" y="30352"/>
                    <a:pt x="195" y="19589"/>
                  </a:cubicBezTo>
                  <a:cubicBezTo>
                    <a:pt x="195" y="8826"/>
                    <a:pt x="8920" y="102"/>
                    <a:pt x="19682" y="102"/>
                  </a:cubicBezTo>
                  <a:cubicBezTo>
                    <a:pt x="30445" y="102"/>
                    <a:pt x="39170" y="8826"/>
                    <a:pt x="39170" y="1958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1375">
              <a:extLst>
                <a:ext uri="{FF2B5EF4-FFF2-40B4-BE49-F238E27FC236}">
                  <a16:creationId xmlns:a16="http://schemas.microsoft.com/office/drawing/2014/main" id="{250693E8-4B3A-9BC7-8CFB-85B4691A9429}"/>
                </a:ext>
              </a:extLst>
            </p:cNvPr>
            <p:cNvSpPr/>
            <p:nvPr/>
          </p:nvSpPr>
          <p:spPr>
            <a:xfrm>
              <a:off x="2938534" y="3105041"/>
              <a:ext cx="35460" cy="35460"/>
            </a:xfrm>
            <a:custGeom>
              <a:avLst/>
              <a:gdLst>
                <a:gd name="connsiteX0" fmla="*/ 39170 w 38974"/>
                <a:gd name="connsiteY0" fmla="*/ 19595 h 38974"/>
                <a:gd name="connsiteX1" fmla="*/ 19682 w 38974"/>
                <a:gd name="connsiteY1" fmla="*/ 39083 h 38974"/>
                <a:gd name="connsiteX2" fmla="*/ 195 w 38974"/>
                <a:gd name="connsiteY2" fmla="*/ 19595 h 38974"/>
                <a:gd name="connsiteX3" fmla="*/ 19682 w 38974"/>
                <a:gd name="connsiteY3" fmla="*/ 108 h 38974"/>
                <a:gd name="connsiteX4" fmla="*/ 39170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5"/>
                  </a:moveTo>
                  <a:cubicBezTo>
                    <a:pt x="39170" y="30358"/>
                    <a:pt x="30445" y="39083"/>
                    <a:pt x="19682" y="39083"/>
                  </a:cubicBezTo>
                  <a:cubicBezTo>
                    <a:pt x="8920" y="39083"/>
                    <a:pt x="195" y="30358"/>
                    <a:pt x="195" y="19595"/>
                  </a:cubicBezTo>
                  <a:cubicBezTo>
                    <a:pt x="195" y="8832"/>
                    <a:pt x="8920" y="108"/>
                    <a:pt x="19682" y="108"/>
                  </a:cubicBezTo>
                  <a:cubicBezTo>
                    <a:pt x="30445" y="108"/>
                    <a:pt x="39170" y="8832"/>
                    <a:pt x="39170" y="1959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1376">
              <a:extLst>
                <a:ext uri="{FF2B5EF4-FFF2-40B4-BE49-F238E27FC236}">
                  <a16:creationId xmlns:a16="http://schemas.microsoft.com/office/drawing/2014/main" id="{845657B9-78FE-404A-1895-B8152A1B3302}"/>
                </a:ext>
              </a:extLst>
            </p:cNvPr>
            <p:cNvSpPr/>
            <p:nvPr/>
          </p:nvSpPr>
          <p:spPr>
            <a:xfrm>
              <a:off x="2938534" y="3064934"/>
              <a:ext cx="35460" cy="35460"/>
            </a:xfrm>
            <a:custGeom>
              <a:avLst/>
              <a:gdLst>
                <a:gd name="connsiteX0" fmla="*/ 39170 w 38974"/>
                <a:gd name="connsiteY0" fmla="*/ 19590 h 38974"/>
                <a:gd name="connsiteX1" fmla="*/ 19682 w 38974"/>
                <a:gd name="connsiteY1" fmla="*/ 39077 h 38974"/>
                <a:gd name="connsiteX2" fmla="*/ 195 w 38974"/>
                <a:gd name="connsiteY2" fmla="*/ 19590 h 38974"/>
                <a:gd name="connsiteX3" fmla="*/ 19682 w 38974"/>
                <a:gd name="connsiteY3" fmla="*/ 102 h 38974"/>
                <a:gd name="connsiteX4" fmla="*/ 39170 w 38974"/>
                <a:gd name="connsiteY4" fmla="*/ 1959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0"/>
                  </a:moveTo>
                  <a:cubicBezTo>
                    <a:pt x="39170" y="30352"/>
                    <a:pt x="30445" y="39077"/>
                    <a:pt x="19682" y="39077"/>
                  </a:cubicBezTo>
                  <a:cubicBezTo>
                    <a:pt x="8920" y="39077"/>
                    <a:pt x="195" y="30352"/>
                    <a:pt x="195" y="19590"/>
                  </a:cubicBezTo>
                  <a:cubicBezTo>
                    <a:pt x="195" y="8827"/>
                    <a:pt x="8920" y="102"/>
                    <a:pt x="19682" y="102"/>
                  </a:cubicBezTo>
                  <a:cubicBezTo>
                    <a:pt x="30445" y="102"/>
                    <a:pt x="39170" y="8827"/>
                    <a:pt x="39170" y="1959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: Shape 1377">
              <a:extLst>
                <a:ext uri="{FF2B5EF4-FFF2-40B4-BE49-F238E27FC236}">
                  <a16:creationId xmlns:a16="http://schemas.microsoft.com/office/drawing/2014/main" id="{20F51818-157A-A11C-B53F-EF70E178891D}"/>
                </a:ext>
              </a:extLst>
            </p:cNvPr>
            <p:cNvSpPr/>
            <p:nvPr/>
          </p:nvSpPr>
          <p:spPr>
            <a:xfrm>
              <a:off x="3285065" y="3164643"/>
              <a:ext cx="35460" cy="35460"/>
            </a:xfrm>
            <a:custGeom>
              <a:avLst/>
              <a:gdLst>
                <a:gd name="connsiteX0" fmla="*/ 39216 w 38974"/>
                <a:gd name="connsiteY0" fmla="*/ 19603 h 38974"/>
                <a:gd name="connsiteX1" fmla="*/ 19728 w 38974"/>
                <a:gd name="connsiteY1" fmla="*/ 39091 h 38974"/>
                <a:gd name="connsiteX2" fmla="*/ 241 w 38974"/>
                <a:gd name="connsiteY2" fmla="*/ 19603 h 38974"/>
                <a:gd name="connsiteX3" fmla="*/ 19728 w 38974"/>
                <a:gd name="connsiteY3" fmla="*/ 116 h 38974"/>
                <a:gd name="connsiteX4" fmla="*/ 39216 w 38974"/>
                <a:gd name="connsiteY4" fmla="*/ 1960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603"/>
                  </a:moveTo>
                  <a:cubicBezTo>
                    <a:pt x="39216" y="30366"/>
                    <a:pt x="30491" y="39091"/>
                    <a:pt x="19728" y="39091"/>
                  </a:cubicBezTo>
                  <a:cubicBezTo>
                    <a:pt x="8966" y="39091"/>
                    <a:pt x="241" y="30366"/>
                    <a:pt x="241" y="19603"/>
                  </a:cubicBezTo>
                  <a:cubicBezTo>
                    <a:pt x="241" y="8840"/>
                    <a:pt x="8966" y="116"/>
                    <a:pt x="19728" y="116"/>
                  </a:cubicBezTo>
                  <a:cubicBezTo>
                    <a:pt x="30491" y="116"/>
                    <a:pt x="39216" y="8840"/>
                    <a:pt x="39216" y="1960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1378">
              <a:extLst>
                <a:ext uri="{FF2B5EF4-FFF2-40B4-BE49-F238E27FC236}">
                  <a16:creationId xmlns:a16="http://schemas.microsoft.com/office/drawing/2014/main" id="{FDDA0F2A-09F0-0AF2-3337-C049C5082D42}"/>
                </a:ext>
              </a:extLst>
            </p:cNvPr>
            <p:cNvSpPr/>
            <p:nvPr/>
          </p:nvSpPr>
          <p:spPr>
            <a:xfrm>
              <a:off x="3285065" y="3143110"/>
              <a:ext cx="35460" cy="35460"/>
            </a:xfrm>
            <a:custGeom>
              <a:avLst/>
              <a:gdLst>
                <a:gd name="connsiteX0" fmla="*/ 39216 w 38974"/>
                <a:gd name="connsiteY0" fmla="*/ 19600 h 38974"/>
                <a:gd name="connsiteX1" fmla="*/ 19728 w 38974"/>
                <a:gd name="connsiteY1" fmla="*/ 39088 h 38974"/>
                <a:gd name="connsiteX2" fmla="*/ 241 w 38974"/>
                <a:gd name="connsiteY2" fmla="*/ 19600 h 38974"/>
                <a:gd name="connsiteX3" fmla="*/ 19728 w 38974"/>
                <a:gd name="connsiteY3" fmla="*/ 113 h 38974"/>
                <a:gd name="connsiteX4" fmla="*/ 39216 w 38974"/>
                <a:gd name="connsiteY4" fmla="*/ 1960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600"/>
                  </a:moveTo>
                  <a:cubicBezTo>
                    <a:pt x="39216" y="30363"/>
                    <a:pt x="30491" y="39088"/>
                    <a:pt x="19728" y="39088"/>
                  </a:cubicBezTo>
                  <a:cubicBezTo>
                    <a:pt x="8966" y="39088"/>
                    <a:pt x="241" y="30363"/>
                    <a:pt x="241" y="19600"/>
                  </a:cubicBezTo>
                  <a:cubicBezTo>
                    <a:pt x="241" y="8838"/>
                    <a:pt x="8966" y="113"/>
                    <a:pt x="19728" y="113"/>
                  </a:cubicBezTo>
                  <a:cubicBezTo>
                    <a:pt x="30491" y="113"/>
                    <a:pt x="39216" y="8838"/>
                    <a:pt x="39216" y="1960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1379">
              <a:extLst>
                <a:ext uri="{FF2B5EF4-FFF2-40B4-BE49-F238E27FC236}">
                  <a16:creationId xmlns:a16="http://schemas.microsoft.com/office/drawing/2014/main" id="{1F4E9FF4-C81A-609D-6470-AC41C144A499}"/>
                </a:ext>
              </a:extLst>
            </p:cNvPr>
            <p:cNvSpPr/>
            <p:nvPr/>
          </p:nvSpPr>
          <p:spPr>
            <a:xfrm>
              <a:off x="3285065" y="3137343"/>
              <a:ext cx="35460" cy="35460"/>
            </a:xfrm>
            <a:custGeom>
              <a:avLst/>
              <a:gdLst>
                <a:gd name="connsiteX0" fmla="*/ 39216 w 38974"/>
                <a:gd name="connsiteY0" fmla="*/ 19599 h 38974"/>
                <a:gd name="connsiteX1" fmla="*/ 19728 w 38974"/>
                <a:gd name="connsiteY1" fmla="*/ 39087 h 38974"/>
                <a:gd name="connsiteX2" fmla="*/ 241 w 38974"/>
                <a:gd name="connsiteY2" fmla="*/ 19599 h 38974"/>
                <a:gd name="connsiteX3" fmla="*/ 19728 w 38974"/>
                <a:gd name="connsiteY3" fmla="*/ 112 h 38974"/>
                <a:gd name="connsiteX4" fmla="*/ 39216 w 38974"/>
                <a:gd name="connsiteY4" fmla="*/ 1959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9"/>
                  </a:moveTo>
                  <a:cubicBezTo>
                    <a:pt x="39216" y="30362"/>
                    <a:pt x="30491" y="39087"/>
                    <a:pt x="19728" y="39087"/>
                  </a:cubicBezTo>
                  <a:cubicBezTo>
                    <a:pt x="8966" y="39087"/>
                    <a:pt x="241" y="30362"/>
                    <a:pt x="241" y="19599"/>
                  </a:cubicBezTo>
                  <a:cubicBezTo>
                    <a:pt x="241" y="8837"/>
                    <a:pt x="8966" y="112"/>
                    <a:pt x="19728" y="112"/>
                  </a:cubicBezTo>
                  <a:cubicBezTo>
                    <a:pt x="30491" y="112"/>
                    <a:pt x="39216" y="8837"/>
                    <a:pt x="39216" y="1959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1380">
              <a:extLst>
                <a:ext uri="{FF2B5EF4-FFF2-40B4-BE49-F238E27FC236}">
                  <a16:creationId xmlns:a16="http://schemas.microsoft.com/office/drawing/2014/main" id="{A94EA087-E703-452F-884F-BA04C5E69460}"/>
                </a:ext>
              </a:extLst>
            </p:cNvPr>
            <p:cNvSpPr/>
            <p:nvPr/>
          </p:nvSpPr>
          <p:spPr>
            <a:xfrm>
              <a:off x="3285065" y="3124305"/>
              <a:ext cx="35460" cy="35460"/>
            </a:xfrm>
            <a:custGeom>
              <a:avLst/>
              <a:gdLst>
                <a:gd name="connsiteX0" fmla="*/ 39216 w 38974"/>
                <a:gd name="connsiteY0" fmla="*/ 19598 h 38974"/>
                <a:gd name="connsiteX1" fmla="*/ 19728 w 38974"/>
                <a:gd name="connsiteY1" fmla="*/ 39085 h 38974"/>
                <a:gd name="connsiteX2" fmla="*/ 241 w 38974"/>
                <a:gd name="connsiteY2" fmla="*/ 19598 h 38974"/>
                <a:gd name="connsiteX3" fmla="*/ 19728 w 38974"/>
                <a:gd name="connsiteY3" fmla="*/ 110 h 38974"/>
                <a:gd name="connsiteX4" fmla="*/ 39216 w 38974"/>
                <a:gd name="connsiteY4" fmla="*/ 1959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8"/>
                  </a:moveTo>
                  <a:cubicBezTo>
                    <a:pt x="39216" y="30360"/>
                    <a:pt x="30491" y="39085"/>
                    <a:pt x="19728" y="39085"/>
                  </a:cubicBezTo>
                  <a:cubicBezTo>
                    <a:pt x="8966" y="39085"/>
                    <a:pt x="241" y="30360"/>
                    <a:pt x="241" y="19598"/>
                  </a:cubicBezTo>
                  <a:cubicBezTo>
                    <a:pt x="241" y="8835"/>
                    <a:pt x="8966" y="110"/>
                    <a:pt x="19728" y="110"/>
                  </a:cubicBezTo>
                  <a:cubicBezTo>
                    <a:pt x="30491" y="110"/>
                    <a:pt x="39216" y="8835"/>
                    <a:pt x="39216" y="1959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1381">
              <a:extLst>
                <a:ext uri="{FF2B5EF4-FFF2-40B4-BE49-F238E27FC236}">
                  <a16:creationId xmlns:a16="http://schemas.microsoft.com/office/drawing/2014/main" id="{0AC60779-037C-6FFC-B107-BEE1F365D230}"/>
                </a:ext>
              </a:extLst>
            </p:cNvPr>
            <p:cNvSpPr/>
            <p:nvPr/>
          </p:nvSpPr>
          <p:spPr>
            <a:xfrm>
              <a:off x="3285065" y="3124748"/>
              <a:ext cx="35460" cy="35460"/>
            </a:xfrm>
            <a:custGeom>
              <a:avLst/>
              <a:gdLst>
                <a:gd name="connsiteX0" fmla="*/ 39216 w 38974"/>
                <a:gd name="connsiteY0" fmla="*/ 19598 h 38974"/>
                <a:gd name="connsiteX1" fmla="*/ 19728 w 38974"/>
                <a:gd name="connsiteY1" fmla="*/ 39085 h 38974"/>
                <a:gd name="connsiteX2" fmla="*/ 241 w 38974"/>
                <a:gd name="connsiteY2" fmla="*/ 19598 h 38974"/>
                <a:gd name="connsiteX3" fmla="*/ 19728 w 38974"/>
                <a:gd name="connsiteY3" fmla="*/ 110 h 38974"/>
                <a:gd name="connsiteX4" fmla="*/ 39216 w 38974"/>
                <a:gd name="connsiteY4" fmla="*/ 1959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8"/>
                  </a:moveTo>
                  <a:cubicBezTo>
                    <a:pt x="39216" y="30360"/>
                    <a:pt x="30491" y="39085"/>
                    <a:pt x="19728" y="39085"/>
                  </a:cubicBezTo>
                  <a:cubicBezTo>
                    <a:pt x="8966" y="39085"/>
                    <a:pt x="241" y="30360"/>
                    <a:pt x="241" y="19598"/>
                  </a:cubicBezTo>
                  <a:cubicBezTo>
                    <a:pt x="241" y="8835"/>
                    <a:pt x="8966" y="110"/>
                    <a:pt x="19728" y="110"/>
                  </a:cubicBezTo>
                  <a:cubicBezTo>
                    <a:pt x="30491" y="110"/>
                    <a:pt x="39216" y="8835"/>
                    <a:pt x="39216" y="1959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1382">
              <a:extLst>
                <a:ext uri="{FF2B5EF4-FFF2-40B4-BE49-F238E27FC236}">
                  <a16:creationId xmlns:a16="http://schemas.microsoft.com/office/drawing/2014/main" id="{5C4E69EC-23D1-CF8A-C44B-B9F85EB1352C}"/>
                </a:ext>
              </a:extLst>
            </p:cNvPr>
            <p:cNvSpPr/>
            <p:nvPr/>
          </p:nvSpPr>
          <p:spPr>
            <a:xfrm>
              <a:off x="3285065" y="3120180"/>
              <a:ext cx="35460" cy="35460"/>
            </a:xfrm>
            <a:custGeom>
              <a:avLst/>
              <a:gdLst>
                <a:gd name="connsiteX0" fmla="*/ 39216 w 38974"/>
                <a:gd name="connsiteY0" fmla="*/ 19597 h 38974"/>
                <a:gd name="connsiteX1" fmla="*/ 19728 w 38974"/>
                <a:gd name="connsiteY1" fmla="*/ 39085 h 38974"/>
                <a:gd name="connsiteX2" fmla="*/ 241 w 38974"/>
                <a:gd name="connsiteY2" fmla="*/ 19597 h 38974"/>
                <a:gd name="connsiteX3" fmla="*/ 19728 w 38974"/>
                <a:gd name="connsiteY3" fmla="*/ 110 h 38974"/>
                <a:gd name="connsiteX4" fmla="*/ 39216 w 38974"/>
                <a:gd name="connsiteY4" fmla="*/ 1959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7"/>
                  </a:moveTo>
                  <a:cubicBezTo>
                    <a:pt x="39216" y="30360"/>
                    <a:pt x="30491" y="39085"/>
                    <a:pt x="19728" y="39085"/>
                  </a:cubicBezTo>
                  <a:cubicBezTo>
                    <a:pt x="8966" y="39085"/>
                    <a:pt x="241" y="30360"/>
                    <a:pt x="241" y="19597"/>
                  </a:cubicBezTo>
                  <a:cubicBezTo>
                    <a:pt x="241" y="8834"/>
                    <a:pt x="8966" y="110"/>
                    <a:pt x="19728" y="110"/>
                  </a:cubicBezTo>
                  <a:cubicBezTo>
                    <a:pt x="30491" y="110"/>
                    <a:pt x="39216" y="8834"/>
                    <a:pt x="39216" y="1959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1383">
              <a:extLst>
                <a:ext uri="{FF2B5EF4-FFF2-40B4-BE49-F238E27FC236}">
                  <a16:creationId xmlns:a16="http://schemas.microsoft.com/office/drawing/2014/main" id="{E6563F75-3FC9-E53D-E48B-4E84A125A656}"/>
                </a:ext>
              </a:extLst>
            </p:cNvPr>
            <p:cNvSpPr/>
            <p:nvPr/>
          </p:nvSpPr>
          <p:spPr>
            <a:xfrm>
              <a:off x="3285065" y="3123528"/>
              <a:ext cx="35460" cy="35460"/>
            </a:xfrm>
            <a:custGeom>
              <a:avLst/>
              <a:gdLst>
                <a:gd name="connsiteX0" fmla="*/ 39216 w 38974"/>
                <a:gd name="connsiteY0" fmla="*/ 19598 h 38974"/>
                <a:gd name="connsiteX1" fmla="*/ 19728 w 38974"/>
                <a:gd name="connsiteY1" fmla="*/ 39085 h 38974"/>
                <a:gd name="connsiteX2" fmla="*/ 241 w 38974"/>
                <a:gd name="connsiteY2" fmla="*/ 19598 h 38974"/>
                <a:gd name="connsiteX3" fmla="*/ 19728 w 38974"/>
                <a:gd name="connsiteY3" fmla="*/ 110 h 38974"/>
                <a:gd name="connsiteX4" fmla="*/ 39216 w 38974"/>
                <a:gd name="connsiteY4" fmla="*/ 1959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8"/>
                  </a:moveTo>
                  <a:cubicBezTo>
                    <a:pt x="39216" y="30360"/>
                    <a:pt x="30491" y="39085"/>
                    <a:pt x="19728" y="39085"/>
                  </a:cubicBezTo>
                  <a:cubicBezTo>
                    <a:pt x="8966" y="39085"/>
                    <a:pt x="241" y="30360"/>
                    <a:pt x="241" y="19598"/>
                  </a:cubicBezTo>
                  <a:cubicBezTo>
                    <a:pt x="241" y="8835"/>
                    <a:pt x="8966" y="110"/>
                    <a:pt x="19728" y="110"/>
                  </a:cubicBezTo>
                  <a:cubicBezTo>
                    <a:pt x="30491" y="110"/>
                    <a:pt x="39216" y="8835"/>
                    <a:pt x="39216" y="1959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1384">
              <a:extLst>
                <a:ext uri="{FF2B5EF4-FFF2-40B4-BE49-F238E27FC236}">
                  <a16:creationId xmlns:a16="http://schemas.microsoft.com/office/drawing/2014/main" id="{01F70D9C-F1B9-A510-8A11-34E7CA9CB0B9}"/>
                </a:ext>
              </a:extLst>
            </p:cNvPr>
            <p:cNvSpPr/>
            <p:nvPr/>
          </p:nvSpPr>
          <p:spPr>
            <a:xfrm>
              <a:off x="3285065" y="3168567"/>
              <a:ext cx="35460" cy="35460"/>
            </a:xfrm>
            <a:custGeom>
              <a:avLst/>
              <a:gdLst>
                <a:gd name="connsiteX0" fmla="*/ 39216 w 38974"/>
                <a:gd name="connsiteY0" fmla="*/ 19604 h 38974"/>
                <a:gd name="connsiteX1" fmla="*/ 19728 w 38974"/>
                <a:gd name="connsiteY1" fmla="*/ 39091 h 38974"/>
                <a:gd name="connsiteX2" fmla="*/ 241 w 38974"/>
                <a:gd name="connsiteY2" fmla="*/ 19604 h 38974"/>
                <a:gd name="connsiteX3" fmla="*/ 19728 w 38974"/>
                <a:gd name="connsiteY3" fmla="*/ 116 h 38974"/>
                <a:gd name="connsiteX4" fmla="*/ 39216 w 38974"/>
                <a:gd name="connsiteY4" fmla="*/ 1960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604"/>
                  </a:moveTo>
                  <a:cubicBezTo>
                    <a:pt x="39216" y="30366"/>
                    <a:pt x="30491" y="39091"/>
                    <a:pt x="19728" y="39091"/>
                  </a:cubicBezTo>
                  <a:cubicBezTo>
                    <a:pt x="8966" y="39091"/>
                    <a:pt x="241" y="30366"/>
                    <a:pt x="241" y="19604"/>
                  </a:cubicBezTo>
                  <a:cubicBezTo>
                    <a:pt x="241" y="8841"/>
                    <a:pt x="8966" y="116"/>
                    <a:pt x="19728" y="116"/>
                  </a:cubicBezTo>
                  <a:cubicBezTo>
                    <a:pt x="30491" y="116"/>
                    <a:pt x="39216" y="8841"/>
                    <a:pt x="39216" y="1960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1385">
              <a:extLst>
                <a:ext uri="{FF2B5EF4-FFF2-40B4-BE49-F238E27FC236}">
                  <a16:creationId xmlns:a16="http://schemas.microsoft.com/office/drawing/2014/main" id="{6FA5583B-F348-5E28-2AB4-289E75175E75}"/>
                </a:ext>
              </a:extLst>
            </p:cNvPr>
            <p:cNvSpPr/>
            <p:nvPr/>
          </p:nvSpPr>
          <p:spPr>
            <a:xfrm>
              <a:off x="3285065" y="3169134"/>
              <a:ext cx="35460" cy="35460"/>
            </a:xfrm>
            <a:custGeom>
              <a:avLst/>
              <a:gdLst>
                <a:gd name="connsiteX0" fmla="*/ 39216 w 38974"/>
                <a:gd name="connsiteY0" fmla="*/ 19604 h 38974"/>
                <a:gd name="connsiteX1" fmla="*/ 19728 w 38974"/>
                <a:gd name="connsiteY1" fmla="*/ 39091 h 38974"/>
                <a:gd name="connsiteX2" fmla="*/ 241 w 38974"/>
                <a:gd name="connsiteY2" fmla="*/ 19604 h 38974"/>
                <a:gd name="connsiteX3" fmla="*/ 19728 w 38974"/>
                <a:gd name="connsiteY3" fmla="*/ 116 h 38974"/>
                <a:gd name="connsiteX4" fmla="*/ 39216 w 38974"/>
                <a:gd name="connsiteY4" fmla="*/ 1960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604"/>
                  </a:moveTo>
                  <a:cubicBezTo>
                    <a:pt x="39216" y="30366"/>
                    <a:pt x="30491" y="39091"/>
                    <a:pt x="19728" y="39091"/>
                  </a:cubicBezTo>
                  <a:cubicBezTo>
                    <a:pt x="8966" y="39091"/>
                    <a:pt x="241" y="30366"/>
                    <a:pt x="241" y="19604"/>
                  </a:cubicBezTo>
                  <a:cubicBezTo>
                    <a:pt x="241" y="8841"/>
                    <a:pt x="8966" y="116"/>
                    <a:pt x="19728" y="116"/>
                  </a:cubicBezTo>
                  <a:cubicBezTo>
                    <a:pt x="30491" y="116"/>
                    <a:pt x="39216" y="8841"/>
                    <a:pt x="39216" y="1960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1386">
              <a:extLst>
                <a:ext uri="{FF2B5EF4-FFF2-40B4-BE49-F238E27FC236}">
                  <a16:creationId xmlns:a16="http://schemas.microsoft.com/office/drawing/2014/main" id="{ECE1FACC-96CA-FDD4-87F2-BC0B3373AD98}"/>
                </a:ext>
              </a:extLst>
            </p:cNvPr>
            <p:cNvSpPr/>
            <p:nvPr/>
          </p:nvSpPr>
          <p:spPr>
            <a:xfrm>
              <a:off x="3285065" y="3191321"/>
              <a:ext cx="35460" cy="35460"/>
            </a:xfrm>
            <a:custGeom>
              <a:avLst/>
              <a:gdLst>
                <a:gd name="connsiteX0" fmla="*/ 39216 w 38974"/>
                <a:gd name="connsiteY0" fmla="*/ 19607 h 38974"/>
                <a:gd name="connsiteX1" fmla="*/ 19728 w 38974"/>
                <a:gd name="connsiteY1" fmla="*/ 39094 h 38974"/>
                <a:gd name="connsiteX2" fmla="*/ 241 w 38974"/>
                <a:gd name="connsiteY2" fmla="*/ 19607 h 38974"/>
                <a:gd name="connsiteX3" fmla="*/ 19728 w 38974"/>
                <a:gd name="connsiteY3" fmla="*/ 119 h 38974"/>
                <a:gd name="connsiteX4" fmla="*/ 39216 w 38974"/>
                <a:gd name="connsiteY4" fmla="*/ 1960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607"/>
                  </a:moveTo>
                  <a:cubicBezTo>
                    <a:pt x="39216" y="30369"/>
                    <a:pt x="30491" y="39094"/>
                    <a:pt x="19728" y="39094"/>
                  </a:cubicBezTo>
                  <a:cubicBezTo>
                    <a:pt x="8966" y="39094"/>
                    <a:pt x="241" y="30369"/>
                    <a:pt x="241" y="19607"/>
                  </a:cubicBezTo>
                  <a:cubicBezTo>
                    <a:pt x="241" y="8844"/>
                    <a:pt x="8966" y="119"/>
                    <a:pt x="19728" y="119"/>
                  </a:cubicBezTo>
                  <a:cubicBezTo>
                    <a:pt x="30491" y="119"/>
                    <a:pt x="39216" y="8844"/>
                    <a:pt x="39216" y="1960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1387">
              <a:extLst>
                <a:ext uri="{FF2B5EF4-FFF2-40B4-BE49-F238E27FC236}">
                  <a16:creationId xmlns:a16="http://schemas.microsoft.com/office/drawing/2014/main" id="{95DF24A9-243E-5BA2-1A5D-4EF8DB3BA604}"/>
                </a:ext>
              </a:extLst>
            </p:cNvPr>
            <p:cNvSpPr/>
            <p:nvPr/>
          </p:nvSpPr>
          <p:spPr>
            <a:xfrm>
              <a:off x="3631598" y="3234261"/>
              <a:ext cx="35460" cy="35460"/>
            </a:xfrm>
            <a:custGeom>
              <a:avLst/>
              <a:gdLst>
                <a:gd name="connsiteX0" fmla="*/ 39262 w 38974"/>
                <a:gd name="connsiteY0" fmla="*/ 19612 h 38974"/>
                <a:gd name="connsiteX1" fmla="*/ 19774 w 38974"/>
                <a:gd name="connsiteY1" fmla="*/ 39100 h 38974"/>
                <a:gd name="connsiteX2" fmla="*/ 287 w 38974"/>
                <a:gd name="connsiteY2" fmla="*/ 19612 h 38974"/>
                <a:gd name="connsiteX3" fmla="*/ 19774 w 38974"/>
                <a:gd name="connsiteY3" fmla="*/ 125 h 38974"/>
                <a:gd name="connsiteX4" fmla="*/ 39262 w 38974"/>
                <a:gd name="connsiteY4" fmla="*/ 1961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12"/>
                  </a:moveTo>
                  <a:cubicBezTo>
                    <a:pt x="39262" y="30375"/>
                    <a:pt x="30537" y="39100"/>
                    <a:pt x="19774" y="39100"/>
                  </a:cubicBezTo>
                  <a:cubicBezTo>
                    <a:pt x="9012" y="39100"/>
                    <a:pt x="287" y="30375"/>
                    <a:pt x="287" y="19612"/>
                  </a:cubicBezTo>
                  <a:cubicBezTo>
                    <a:pt x="287" y="8850"/>
                    <a:pt x="9012" y="125"/>
                    <a:pt x="19774" y="125"/>
                  </a:cubicBezTo>
                  <a:cubicBezTo>
                    <a:pt x="30537" y="125"/>
                    <a:pt x="39262" y="8850"/>
                    <a:pt x="39262" y="1961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1388">
              <a:extLst>
                <a:ext uri="{FF2B5EF4-FFF2-40B4-BE49-F238E27FC236}">
                  <a16:creationId xmlns:a16="http://schemas.microsoft.com/office/drawing/2014/main" id="{A27F32FC-156F-B87C-DFDA-EA8DFBFB337A}"/>
                </a:ext>
              </a:extLst>
            </p:cNvPr>
            <p:cNvSpPr/>
            <p:nvPr/>
          </p:nvSpPr>
          <p:spPr>
            <a:xfrm>
              <a:off x="3631598" y="3219138"/>
              <a:ext cx="35460" cy="35460"/>
            </a:xfrm>
            <a:custGeom>
              <a:avLst/>
              <a:gdLst>
                <a:gd name="connsiteX0" fmla="*/ 39262 w 38974"/>
                <a:gd name="connsiteY0" fmla="*/ 19610 h 38974"/>
                <a:gd name="connsiteX1" fmla="*/ 19774 w 38974"/>
                <a:gd name="connsiteY1" fmla="*/ 39098 h 38974"/>
                <a:gd name="connsiteX2" fmla="*/ 287 w 38974"/>
                <a:gd name="connsiteY2" fmla="*/ 19610 h 38974"/>
                <a:gd name="connsiteX3" fmla="*/ 19774 w 38974"/>
                <a:gd name="connsiteY3" fmla="*/ 123 h 38974"/>
                <a:gd name="connsiteX4" fmla="*/ 39262 w 38974"/>
                <a:gd name="connsiteY4" fmla="*/ 1961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10"/>
                  </a:moveTo>
                  <a:cubicBezTo>
                    <a:pt x="39262" y="30373"/>
                    <a:pt x="30537" y="39098"/>
                    <a:pt x="19774" y="39098"/>
                  </a:cubicBezTo>
                  <a:cubicBezTo>
                    <a:pt x="9012" y="39098"/>
                    <a:pt x="287" y="30373"/>
                    <a:pt x="287" y="19610"/>
                  </a:cubicBezTo>
                  <a:cubicBezTo>
                    <a:pt x="287" y="8848"/>
                    <a:pt x="9012" y="123"/>
                    <a:pt x="19774" y="123"/>
                  </a:cubicBezTo>
                  <a:cubicBezTo>
                    <a:pt x="30537" y="123"/>
                    <a:pt x="39262" y="8848"/>
                    <a:pt x="39262" y="1961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1389">
              <a:extLst>
                <a:ext uri="{FF2B5EF4-FFF2-40B4-BE49-F238E27FC236}">
                  <a16:creationId xmlns:a16="http://schemas.microsoft.com/office/drawing/2014/main" id="{80025874-5705-48B4-3B4A-CC4507CE9A12}"/>
                </a:ext>
              </a:extLst>
            </p:cNvPr>
            <p:cNvSpPr/>
            <p:nvPr/>
          </p:nvSpPr>
          <p:spPr>
            <a:xfrm>
              <a:off x="3631598" y="3249021"/>
              <a:ext cx="35460" cy="35460"/>
            </a:xfrm>
            <a:custGeom>
              <a:avLst/>
              <a:gdLst>
                <a:gd name="connsiteX0" fmla="*/ 39262 w 38974"/>
                <a:gd name="connsiteY0" fmla="*/ 19614 h 38974"/>
                <a:gd name="connsiteX1" fmla="*/ 19774 w 38974"/>
                <a:gd name="connsiteY1" fmla="*/ 39102 h 38974"/>
                <a:gd name="connsiteX2" fmla="*/ 287 w 38974"/>
                <a:gd name="connsiteY2" fmla="*/ 19614 h 38974"/>
                <a:gd name="connsiteX3" fmla="*/ 19774 w 38974"/>
                <a:gd name="connsiteY3" fmla="*/ 127 h 38974"/>
                <a:gd name="connsiteX4" fmla="*/ 39262 w 38974"/>
                <a:gd name="connsiteY4" fmla="*/ 1961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14"/>
                  </a:moveTo>
                  <a:cubicBezTo>
                    <a:pt x="39262" y="30377"/>
                    <a:pt x="30537" y="39102"/>
                    <a:pt x="19774" y="39102"/>
                  </a:cubicBezTo>
                  <a:cubicBezTo>
                    <a:pt x="9012" y="39102"/>
                    <a:pt x="287" y="30377"/>
                    <a:pt x="287" y="19614"/>
                  </a:cubicBezTo>
                  <a:cubicBezTo>
                    <a:pt x="287" y="8852"/>
                    <a:pt x="9012" y="127"/>
                    <a:pt x="19774" y="127"/>
                  </a:cubicBezTo>
                  <a:cubicBezTo>
                    <a:pt x="30537" y="127"/>
                    <a:pt x="39262" y="8852"/>
                    <a:pt x="39262" y="1961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1390">
              <a:extLst>
                <a:ext uri="{FF2B5EF4-FFF2-40B4-BE49-F238E27FC236}">
                  <a16:creationId xmlns:a16="http://schemas.microsoft.com/office/drawing/2014/main" id="{1C75CA65-D8C4-210C-D184-FFC021D5247C}"/>
                </a:ext>
              </a:extLst>
            </p:cNvPr>
            <p:cNvSpPr/>
            <p:nvPr/>
          </p:nvSpPr>
          <p:spPr>
            <a:xfrm>
              <a:off x="3631598" y="3246450"/>
              <a:ext cx="35460" cy="35460"/>
            </a:xfrm>
            <a:custGeom>
              <a:avLst/>
              <a:gdLst>
                <a:gd name="connsiteX0" fmla="*/ 39262 w 38974"/>
                <a:gd name="connsiteY0" fmla="*/ 19614 h 38974"/>
                <a:gd name="connsiteX1" fmla="*/ 19774 w 38974"/>
                <a:gd name="connsiteY1" fmla="*/ 39101 h 38974"/>
                <a:gd name="connsiteX2" fmla="*/ 287 w 38974"/>
                <a:gd name="connsiteY2" fmla="*/ 19614 h 38974"/>
                <a:gd name="connsiteX3" fmla="*/ 19774 w 38974"/>
                <a:gd name="connsiteY3" fmla="*/ 126 h 38974"/>
                <a:gd name="connsiteX4" fmla="*/ 39262 w 38974"/>
                <a:gd name="connsiteY4" fmla="*/ 1961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14"/>
                  </a:moveTo>
                  <a:cubicBezTo>
                    <a:pt x="39262" y="30377"/>
                    <a:pt x="30537" y="39101"/>
                    <a:pt x="19774" y="39101"/>
                  </a:cubicBezTo>
                  <a:cubicBezTo>
                    <a:pt x="9012" y="39101"/>
                    <a:pt x="287" y="30377"/>
                    <a:pt x="287" y="19614"/>
                  </a:cubicBezTo>
                  <a:cubicBezTo>
                    <a:pt x="287" y="8851"/>
                    <a:pt x="9012" y="126"/>
                    <a:pt x="19774" y="126"/>
                  </a:cubicBezTo>
                  <a:cubicBezTo>
                    <a:pt x="30537" y="126"/>
                    <a:pt x="39262" y="8851"/>
                    <a:pt x="39262" y="1961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1391">
              <a:extLst>
                <a:ext uri="{FF2B5EF4-FFF2-40B4-BE49-F238E27FC236}">
                  <a16:creationId xmlns:a16="http://schemas.microsoft.com/office/drawing/2014/main" id="{D4AC3384-1752-CA0B-5D6F-26DC9FA05B0C}"/>
                </a:ext>
              </a:extLst>
            </p:cNvPr>
            <p:cNvSpPr/>
            <p:nvPr/>
          </p:nvSpPr>
          <p:spPr>
            <a:xfrm>
              <a:off x="3631598" y="3199919"/>
              <a:ext cx="35460" cy="35460"/>
            </a:xfrm>
            <a:custGeom>
              <a:avLst/>
              <a:gdLst>
                <a:gd name="connsiteX0" fmla="*/ 39262 w 38974"/>
                <a:gd name="connsiteY0" fmla="*/ 19608 h 38974"/>
                <a:gd name="connsiteX1" fmla="*/ 19774 w 38974"/>
                <a:gd name="connsiteY1" fmla="*/ 39095 h 38974"/>
                <a:gd name="connsiteX2" fmla="*/ 287 w 38974"/>
                <a:gd name="connsiteY2" fmla="*/ 19608 h 38974"/>
                <a:gd name="connsiteX3" fmla="*/ 19774 w 38974"/>
                <a:gd name="connsiteY3" fmla="*/ 120 h 38974"/>
                <a:gd name="connsiteX4" fmla="*/ 39262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08"/>
                  </a:moveTo>
                  <a:cubicBezTo>
                    <a:pt x="39262" y="30370"/>
                    <a:pt x="30537" y="39095"/>
                    <a:pt x="19774" y="39095"/>
                  </a:cubicBezTo>
                  <a:cubicBezTo>
                    <a:pt x="9012" y="39095"/>
                    <a:pt x="287" y="30370"/>
                    <a:pt x="287" y="19608"/>
                  </a:cubicBezTo>
                  <a:cubicBezTo>
                    <a:pt x="287" y="8845"/>
                    <a:pt x="9012" y="120"/>
                    <a:pt x="19774" y="120"/>
                  </a:cubicBezTo>
                  <a:cubicBezTo>
                    <a:pt x="30537" y="120"/>
                    <a:pt x="39262" y="8845"/>
                    <a:pt x="39262" y="1960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1392">
              <a:extLst>
                <a:ext uri="{FF2B5EF4-FFF2-40B4-BE49-F238E27FC236}">
                  <a16:creationId xmlns:a16="http://schemas.microsoft.com/office/drawing/2014/main" id="{CEDD3EEC-93CB-C96A-954C-4C1C167E9911}"/>
                </a:ext>
              </a:extLst>
            </p:cNvPr>
            <p:cNvSpPr/>
            <p:nvPr/>
          </p:nvSpPr>
          <p:spPr>
            <a:xfrm>
              <a:off x="3631598" y="3245840"/>
              <a:ext cx="35460" cy="35460"/>
            </a:xfrm>
            <a:custGeom>
              <a:avLst/>
              <a:gdLst>
                <a:gd name="connsiteX0" fmla="*/ 39262 w 38974"/>
                <a:gd name="connsiteY0" fmla="*/ 19614 h 38974"/>
                <a:gd name="connsiteX1" fmla="*/ 19774 w 38974"/>
                <a:gd name="connsiteY1" fmla="*/ 39101 h 38974"/>
                <a:gd name="connsiteX2" fmla="*/ 287 w 38974"/>
                <a:gd name="connsiteY2" fmla="*/ 19614 h 38974"/>
                <a:gd name="connsiteX3" fmla="*/ 19774 w 38974"/>
                <a:gd name="connsiteY3" fmla="*/ 126 h 38974"/>
                <a:gd name="connsiteX4" fmla="*/ 39262 w 38974"/>
                <a:gd name="connsiteY4" fmla="*/ 1961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14"/>
                  </a:moveTo>
                  <a:cubicBezTo>
                    <a:pt x="39262" y="30376"/>
                    <a:pt x="30537" y="39101"/>
                    <a:pt x="19774" y="39101"/>
                  </a:cubicBezTo>
                  <a:cubicBezTo>
                    <a:pt x="9012" y="39101"/>
                    <a:pt x="287" y="30376"/>
                    <a:pt x="287" y="19614"/>
                  </a:cubicBezTo>
                  <a:cubicBezTo>
                    <a:pt x="287" y="8851"/>
                    <a:pt x="9012" y="126"/>
                    <a:pt x="19774" y="126"/>
                  </a:cubicBezTo>
                  <a:cubicBezTo>
                    <a:pt x="30537" y="126"/>
                    <a:pt x="39262" y="8851"/>
                    <a:pt x="39262" y="1961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1393">
              <a:extLst>
                <a:ext uri="{FF2B5EF4-FFF2-40B4-BE49-F238E27FC236}">
                  <a16:creationId xmlns:a16="http://schemas.microsoft.com/office/drawing/2014/main" id="{B802231D-239B-D2B5-B642-296364A720BF}"/>
                </a:ext>
              </a:extLst>
            </p:cNvPr>
            <p:cNvSpPr/>
            <p:nvPr/>
          </p:nvSpPr>
          <p:spPr>
            <a:xfrm>
              <a:off x="3631598" y="3267436"/>
              <a:ext cx="35460" cy="35460"/>
            </a:xfrm>
            <a:custGeom>
              <a:avLst/>
              <a:gdLst>
                <a:gd name="connsiteX0" fmla="*/ 39262 w 38974"/>
                <a:gd name="connsiteY0" fmla="*/ 19617 h 38974"/>
                <a:gd name="connsiteX1" fmla="*/ 19774 w 38974"/>
                <a:gd name="connsiteY1" fmla="*/ 39104 h 38974"/>
                <a:gd name="connsiteX2" fmla="*/ 287 w 38974"/>
                <a:gd name="connsiteY2" fmla="*/ 19617 h 38974"/>
                <a:gd name="connsiteX3" fmla="*/ 19774 w 38974"/>
                <a:gd name="connsiteY3" fmla="*/ 129 h 38974"/>
                <a:gd name="connsiteX4" fmla="*/ 39262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17"/>
                  </a:moveTo>
                  <a:cubicBezTo>
                    <a:pt x="39262" y="30379"/>
                    <a:pt x="30537" y="39104"/>
                    <a:pt x="19774" y="39104"/>
                  </a:cubicBezTo>
                  <a:cubicBezTo>
                    <a:pt x="9012" y="39104"/>
                    <a:pt x="287" y="30379"/>
                    <a:pt x="287" y="19617"/>
                  </a:cubicBezTo>
                  <a:cubicBezTo>
                    <a:pt x="287" y="8854"/>
                    <a:pt x="9012" y="129"/>
                    <a:pt x="19774" y="129"/>
                  </a:cubicBezTo>
                  <a:cubicBezTo>
                    <a:pt x="30537" y="129"/>
                    <a:pt x="39262" y="8854"/>
                    <a:pt x="39262" y="1961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1394">
              <a:extLst>
                <a:ext uri="{FF2B5EF4-FFF2-40B4-BE49-F238E27FC236}">
                  <a16:creationId xmlns:a16="http://schemas.microsoft.com/office/drawing/2014/main" id="{36AEB4C9-4205-D484-7B91-35BD7B534729}"/>
                </a:ext>
              </a:extLst>
            </p:cNvPr>
            <p:cNvSpPr/>
            <p:nvPr/>
          </p:nvSpPr>
          <p:spPr>
            <a:xfrm>
              <a:off x="3631598" y="3275994"/>
              <a:ext cx="35460" cy="35460"/>
            </a:xfrm>
            <a:custGeom>
              <a:avLst/>
              <a:gdLst>
                <a:gd name="connsiteX0" fmla="*/ 39262 w 38974"/>
                <a:gd name="connsiteY0" fmla="*/ 19618 h 38974"/>
                <a:gd name="connsiteX1" fmla="*/ 19774 w 38974"/>
                <a:gd name="connsiteY1" fmla="*/ 39105 h 38974"/>
                <a:gd name="connsiteX2" fmla="*/ 287 w 38974"/>
                <a:gd name="connsiteY2" fmla="*/ 19618 h 38974"/>
                <a:gd name="connsiteX3" fmla="*/ 19774 w 38974"/>
                <a:gd name="connsiteY3" fmla="*/ 130 h 38974"/>
                <a:gd name="connsiteX4" fmla="*/ 39262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18"/>
                  </a:moveTo>
                  <a:cubicBezTo>
                    <a:pt x="39262" y="30380"/>
                    <a:pt x="30537" y="39105"/>
                    <a:pt x="19774" y="39105"/>
                  </a:cubicBezTo>
                  <a:cubicBezTo>
                    <a:pt x="9012" y="39105"/>
                    <a:pt x="287" y="30380"/>
                    <a:pt x="287" y="19618"/>
                  </a:cubicBezTo>
                  <a:cubicBezTo>
                    <a:pt x="287" y="8855"/>
                    <a:pt x="9012" y="130"/>
                    <a:pt x="19774" y="130"/>
                  </a:cubicBezTo>
                  <a:cubicBezTo>
                    <a:pt x="30537" y="130"/>
                    <a:pt x="39262" y="8855"/>
                    <a:pt x="39262" y="1961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1395">
              <a:extLst>
                <a:ext uri="{FF2B5EF4-FFF2-40B4-BE49-F238E27FC236}">
                  <a16:creationId xmlns:a16="http://schemas.microsoft.com/office/drawing/2014/main" id="{CC20C408-7640-2DB6-F1FC-EF76E917F301}"/>
                </a:ext>
              </a:extLst>
            </p:cNvPr>
            <p:cNvSpPr/>
            <p:nvPr/>
          </p:nvSpPr>
          <p:spPr>
            <a:xfrm>
              <a:off x="3631598" y="3232086"/>
              <a:ext cx="35460" cy="35460"/>
            </a:xfrm>
            <a:custGeom>
              <a:avLst/>
              <a:gdLst>
                <a:gd name="connsiteX0" fmla="*/ 39262 w 38974"/>
                <a:gd name="connsiteY0" fmla="*/ 19612 h 38974"/>
                <a:gd name="connsiteX1" fmla="*/ 19774 w 38974"/>
                <a:gd name="connsiteY1" fmla="*/ 39100 h 38974"/>
                <a:gd name="connsiteX2" fmla="*/ 287 w 38974"/>
                <a:gd name="connsiteY2" fmla="*/ 19612 h 38974"/>
                <a:gd name="connsiteX3" fmla="*/ 19774 w 38974"/>
                <a:gd name="connsiteY3" fmla="*/ 125 h 38974"/>
                <a:gd name="connsiteX4" fmla="*/ 39262 w 38974"/>
                <a:gd name="connsiteY4" fmla="*/ 1961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12"/>
                  </a:moveTo>
                  <a:cubicBezTo>
                    <a:pt x="39262" y="30375"/>
                    <a:pt x="30537" y="39100"/>
                    <a:pt x="19774" y="39100"/>
                  </a:cubicBezTo>
                  <a:cubicBezTo>
                    <a:pt x="9012" y="39100"/>
                    <a:pt x="287" y="30375"/>
                    <a:pt x="287" y="19612"/>
                  </a:cubicBezTo>
                  <a:cubicBezTo>
                    <a:pt x="287" y="8849"/>
                    <a:pt x="9012" y="125"/>
                    <a:pt x="19774" y="125"/>
                  </a:cubicBezTo>
                  <a:cubicBezTo>
                    <a:pt x="30537" y="125"/>
                    <a:pt x="39262" y="8849"/>
                    <a:pt x="39262" y="1961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1396">
              <a:extLst>
                <a:ext uri="{FF2B5EF4-FFF2-40B4-BE49-F238E27FC236}">
                  <a16:creationId xmlns:a16="http://schemas.microsoft.com/office/drawing/2014/main" id="{033B7AD0-FEA6-BFE5-06D3-7E670D45886C}"/>
                </a:ext>
              </a:extLst>
            </p:cNvPr>
            <p:cNvSpPr/>
            <p:nvPr/>
          </p:nvSpPr>
          <p:spPr>
            <a:xfrm>
              <a:off x="3631598" y="3199268"/>
              <a:ext cx="35460" cy="35460"/>
            </a:xfrm>
            <a:custGeom>
              <a:avLst/>
              <a:gdLst>
                <a:gd name="connsiteX0" fmla="*/ 39262 w 38974"/>
                <a:gd name="connsiteY0" fmla="*/ 19608 h 38974"/>
                <a:gd name="connsiteX1" fmla="*/ 19774 w 38974"/>
                <a:gd name="connsiteY1" fmla="*/ 39095 h 38974"/>
                <a:gd name="connsiteX2" fmla="*/ 287 w 38974"/>
                <a:gd name="connsiteY2" fmla="*/ 19608 h 38974"/>
                <a:gd name="connsiteX3" fmla="*/ 19774 w 38974"/>
                <a:gd name="connsiteY3" fmla="*/ 120 h 38974"/>
                <a:gd name="connsiteX4" fmla="*/ 39262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08"/>
                  </a:moveTo>
                  <a:cubicBezTo>
                    <a:pt x="39262" y="30370"/>
                    <a:pt x="30537" y="39095"/>
                    <a:pt x="19774" y="39095"/>
                  </a:cubicBezTo>
                  <a:cubicBezTo>
                    <a:pt x="9012" y="39095"/>
                    <a:pt x="287" y="30370"/>
                    <a:pt x="287" y="19608"/>
                  </a:cubicBezTo>
                  <a:cubicBezTo>
                    <a:pt x="287" y="8845"/>
                    <a:pt x="9012" y="120"/>
                    <a:pt x="19774" y="120"/>
                  </a:cubicBezTo>
                  <a:cubicBezTo>
                    <a:pt x="30537" y="120"/>
                    <a:pt x="39262" y="8845"/>
                    <a:pt x="39262" y="1960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1397">
              <a:extLst>
                <a:ext uri="{FF2B5EF4-FFF2-40B4-BE49-F238E27FC236}">
                  <a16:creationId xmlns:a16="http://schemas.microsoft.com/office/drawing/2014/main" id="{D34F4F15-374E-294C-F244-79C39EFA4E84}"/>
                </a:ext>
              </a:extLst>
            </p:cNvPr>
            <p:cNvSpPr/>
            <p:nvPr/>
          </p:nvSpPr>
          <p:spPr>
            <a:xfrm>
              <a:off x="3978129" y="3291271"/>
              <a:ext cx="35460" cy="35460"/>
            </a:xfrm>
            <a:custGeom>
              <a:avLst/>
              <a:gdLst>
                <a:gd name="connsiteX0" fmla="*/ 39308 w 38974"/>
                <a:gd name="connsiteY0" fmla="*/ 19620 h 38974"/>
                <a:gd name="connsiteX1" fmla="*/ 19820 w 38974"/>
                <a:gd name="connsiteY1" fmla="*/ 39107 h 38974"/>
                <a:gd name="connsiteX2" fmla="*/ 333 w 38974"/>
                <a:gd name="connsiteY2" fmla="*/ 19620 h 38974"/>
                <a:gd name="connsiteX3" fmla="*/ 19820 w 38974"/>
                <a:gd name="connsiteY3" fmla="*/ 132 h 38974"/>
                <a:gd name="connsiteX4" fmla="*/ 39308 w 38974"/>
                <a:gd name="connsiteY4" fmla="*/ 1962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20"/>
                  </a:moveTo>
                  <a:cubicBezTo>
                    <a:pt x="39308" y="30383"/>
                    <a:pt x="30583" y="39107"/>
                    <a:pt x="19820" y="39107"/>
                  </a:cubicBezTo>
                  <a:cubicBezTo>
                    <a:pt x="9058" y="39107"/>
                    <a:pt x="333" y="30383"/>
                    <a:pt x="333" y="19620"/>
                  </a:cubicBezTo>
                  <a:cubicBezTo>
                    <a:pt x="333" y="8857"/>
                    <a:pt x="9058" y="132"/>
                    <a:pt x="19820" y="132"/>
                  </a:cubicBezTo>
                  <a:cubicBezTo>
                    <a:pt x="30583" y="132"/>
                    <a:pt x="39308" y="8857"/>
                    <a:pt x="39308" y="1962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1398">
              <a:extLst>
                <a:ext uri="{FF2B5EF4-FFF2-40B4-BE49-F238E27FC236}">
                  <a16:creationId xmlns:a16="http://schemas.microsoft.com/office/drawing/2014/main" id="{251F9EE7-F967-A13B-2223-2E3F2F610652}"/>
                </a:ext>
              </a:extLst>
            </p:cNvPr>
            <p:cNvSpPr/>
            <p:nvPr/>
          </p:nvSpPr>
          <p:spPr>
            <a:xfrm>
              <a:off x="3978129" y="3284200"/>
              <a:ext cx="35460" cy="35460"/>
            </a:xfrm>
            <a:custGeom>
              <a:avLst/>
              <a:gdLst>
                <a:gd name="connsiteX0" fmla="*/ 39308 w 38974"/>
                <a:gd name="connsiteY0" fmla="*/ 19619 h 38974"/>
                <a:gd name="connsiteX1" fmla="*/ 19820 w 38974"/>
                <a:gd name="connsiteY1" fmla="*/ 39106 h 38974"/>
                <a:gd name="connsiteX2" fmla="*/ 333 w 38974"/>
                <a:gd name="connsiteY2" fmla="*/ 19619 h 38974"/>
                <a:gd name="connsiteX3" fmla="*/ 19820 w 38974"/>
                <a:gd name="connsiteY3" fmla="*/ 131 h 38974"/>
                <a:gd name="connsiteX4" fmla="*/ 39308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19"/>
                  </a:moveTo>
                  <a:cubicBezTo>
                    <a:pt x="39308" y="30382"/>
                    <a:pt x="30583" y="39106"/>
                    <a:pt x="19820" y="39106"/>
                  </a:cubicBezTo>
                  <a:cubicBezTo>
                    <a:pt x="9058" y="39106"/>
                    <a:pt x="333" y="30382"/>
                    <a:pt x="333" y="19619"/>
                  </a:cubicBezTo>
                  <a:cubicBezTo>
                    <a:pt x="333" y="8856"/>
                    <a:pt x="9058" y="131"/>
                    <a:pt x="19820" y="131"/>
                  </a:cubicBezTo>
                  <a:cubicBezTo>
                    <a:pt x="30583" y="131"/>
                    <a:pt x="39308" y="8856"/>
                    <a:pt x="39308" y="1961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1399">
              <a:extLst>
                <a:ext uri="{FF2B5EF4-FFF2-40B4-BE49-F238E27FC236}">
                  <a16:creationId xmlns:a16="http://schemas.microsoft.com/office/drawing/2014/main" id="{AE9CEC4F-4147-145D-AE28-D0F3A681BE1A}"/>
                </a:ext>
              </a:extLst>
            </p:cNvPr>
            <p:cNvSpPr/>
            <p:nvPr/>
          </p:nvSpPr>
          <p:spPr>
            <a:xfrm>
              <a:off x="3978129" y="3285958"/>
              <a:ext cx="35460" cy="35460"/>
            </a:xfrm>
            <a:custGeom>
              <a:avLst/>
              <a:gdLst>
                <a:gd name="connsiteX0" fmla="*/ 39308 w 38974"/>
                <a:gd name="connsiteY0" fmla="*/ 19619 h 38974"/>
                <a:gd name="connsiteX1" fmla="*/ 19820 w 38974"/>
                <a:gd name="connsiteY1" fmla="*/ 39107 h 38974"/>
                <a:gd name="connsiteX2" fmla="*/ 333 w 38974"/>
                <a:gd name="connsiteY2" fmla="*/ 19619 h 38974"/>
                <a:gd name="connsiteX3" fmla="*/ 19820 w 38974"/>
                <a:gd name="connsiteY3" fmla="*/ 132 h 38974"/>
                <a:gd name="connsiteX4" fmla="*/ 39308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19"/>
                  </a:moveTo>
                  <a:cubicBezTo>
                    <a:pt x="39308" y="30382"/>
                    <a:pt x="30583" y="39107"/>
                    <a:pt x="19820" y="39107"/>
                  </a:cubicBezTo>
                  <a:cubicBezTo>
                    <a:pt x="9058" y="39107"/>
                    <a:pt x="333" y="30382"/>
                    <a:pt x="333" y="19619"/>
                  </a:cubicBezTo>
                  <a:cubicBezTo>
                    <a:pt x="333" y="8857"/>
                    <a:pt x="9058" y="132"/>
                    <a:pt x="19820" y="132"/>
                  </a:cubicBezTo>
                  <a:cubicBezTo>
                    <a:pt x="30583" y="132"/>
                    <a:pt x="39308" y="8857"/>
                    <a:pt x="39308" y="1961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1400">
              <a:extLst>
                <a:ext uri="{FF2B5EF4-FFF2-40B4-BE49-F238E27FC236}">
                  <a16:creationId xmlns:a16="http://schemas.microsoft.com/office/drawing/2014/main" id="{91C3D65D-8921-B3E9-6E63-319F7FB68D33}"/>
                </a:ext>
              </a:extLst>
            </p:cNvPr>
            <p:cNvSpPr/>
            <p:nvPr/>
          </p:nvSpPr>
          <p:spPr>
            <a:xfrm>
              <a:off x="3978129" y="3277356"/>
              <a:ext cx="35460" cy="35460"/>
            </a:xfrm>
            <a:custGeom>
              <a:avLst/>
              <a:gdLst>
                <a:gd name="connsiteX0" fmla="*/ 39308 w 38974"/>
                <a:gd name="connsiteY0" fmla="*/ 19618 h 38974"/>
                <a:gd name="connsiteX1" fmla="*/ 19820 w 38974"/>
                <a:gd name="connsiteY1" fmla="*/ 39106 h 38974"/>
                <a:gd name="connsiteX2" fmla="*/ 333 w 38974"/>
                <a:gd name="connsiteY2" fmla="*/ 19618 h 38974"/>
                <a:gd name="connsiteX3" fmla="*/ 19820 w 38974"/>
                <a:gd name="connsiteY3" fmla="*/ 131 h 38974"/>
                <a:gd name="connsiteX4" fmla="*/ 39308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18"/>
                  </a:moveTo>
                  <a:cubicBezTo>
                    <a:pt x="39308" y="30381"/>
                    <a:pt x="30583" y="39106"/>
                    <a:pt x="19820" y="39106"/>
                  </a:cubicBezTo>
                  <a:cubicBezTo>
                    <a:pt x="9058" y="39106"/>
                    <a:pt x="333" y="30381"/>
                    <a:pt x="333" y="19618"/>
                  </a:cubicBezTo>
                  <a:cubicBezTo>
                    <a:pt x="333" y="8855"/>
                    <a:pt x="9058" y="131"/>
                    <a:pt x="19820" y="131"/>
                  </a:cubicBezTo>
                  <a:cubicBezTo>
                    <a:pt x="30583" y="131"/>
                    <a:pt x="39308" y="8855"/>
                    <a:pt x="39308" y="1961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1401">
              <a:extLst>
                <a:ext uri="{FF2B5EF4-FFF2-40B4-BE49-F238E27FC236}">
                  <a16:creationId xmlns:a16="http://schemas.microsoft.com/office/drawing/2014/main" id="{39191912-3C80-8796-AD11-96A2FD6B6457}"/>
                </a:ext>
              </a:extLst>
            </p:cNvPr>
            <p:cNvSpPr/>
            <p:nvPr/>
          </p:nvSpPr>
          <p:spPr>
            <a:xfrm>
              <a:off x="3978129" y="3300695"/>
              <a:ext cx="35460" cy="35460"/>
            </a:xfrm>
            <a:custGeom>
              <a:avLst/>
              <a:gdLst>
                <a:gd name="connsiteX0" fmla="*/ 39308 w 38974"/>
                <a:gd name="connsiteY0" fmla="*/ 19621 h 38974"/>
                <a:gd name="connsiteX1" fmla="*/ 19820 w 38974"/>
                <a:gd name="connsiteY1" fmla="*/ 39109 h 38974"/>
                <a:gd name="connsiteX2" fmla="*/ 333 w 38974"/>
                <a:gd name="connsiteY2" fmla="*/ 19621 h 38974"/>
                <a:gd name="connsiteX3" fmla="*/ 19820 w 38974"/>
                <a:gd name="connsiteY3" fmla="*/ 134 h 38974"/>
                <a:gd name="connsiteX4" fmla="*/ 39308 w 38974"/>
                <a:gd name="connsiteY4" fmla="*/ 1962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21"/>
                  </a:moveTo>
                  <a:cubicBezTo>
                    <a:pt x="39308" y="30384"/>
                    <a:pt x="30583" y="39109"/>
                    <a:pt x="19820" y="39109"/>
                  </a:cubicBezTo>
                  <a:cubicBezTo>
                    <a:pt x="9058" y="39109"/>
                    <a:pt x="333" y="30384"/>
                    <a:pt x="333" y="19621"/>
                  </a:cubicBezTo>
                  <a:cubicBezTo>
                    <a:pt x="333" y="8858"/>
                    <a:pt x="9058" y="134"/>
                    <a:pt x="19820" y="134"/>
                  </a:cubicBezTo>
                  <a:cubicBezTo>
                    <a:pt x="30583" y="134"/>
                    <a:pt x="39308" y="8858"/>
                    <a:pt x="39308" y="1962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1402">
              <a:extLst>
                <a:ext uri="{FF2B5EF4-FFF2-40B4-BE49-F238E27FC236}">
                  <a16:creationId xmlns:a16="http://schemas.microsoft.com/office/drawing/2014/main" id="{EF8C20B5-10B7-C846-25CD-677869D76D38}"/>
                </a:ext>
              </a:extLst>
            </p:cNvPr>
            <p:cNvSpPr/>
            <p:nvPr/>
          </p:nvSpPr>
          <p:spPr>
            <a:xfrm>
              <a:off x="3978129" y="3254011"/>
              <a:ext cx="35460" cy="35460"/>
            </a:xfrm>
            <a:custGeom>
              <a:avLst/>
              <a:gdLst>
                <a:gd name="connsiteX0" fmla="*/ 39308 w 38974"/>
                <a:gd name="connsiteY0" fmla="*/ 19615 h 38974"/>
                <a:gd name="connsiteX1" fmla="*/ 19820 w 38974"/>
                <a:gd name="connsiteY1" fmla="*/ 39102 h 38974"/>
                <a:gd name="connsiteX2" fmla="*/ 333 w 38974"/>
                <a:gd name="connsiteY2" fmla="*/ 19615 h 38974"/>
                <a:gd name="connsiteX3" fmla="*/ 19820 w 38974"/>
                <a:gd name="connsiteY3" fmla="*/ 127 h 38974"/>
                <a:gd name="connsiteX4" fmla="*/ 39308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15"/>
                  </a:moveTo>
                  <a:cubicBezTo>
                    <a:pt x="39308" y="30378"/>
                    <a:pt x="30583" y="39102"/>
                    <a:pt x="19820" y="39102"/>
                  </a:cubicBezTo>
                  <a:cubicBezTo>
                    <a:pt x="9058" y="39102"/>
                    <a:pt x="333" y="30378"/>
                    <a:pt x="333" y="19615"/>
                  </a:cubicBezTo>
                  <a:cubicBezTo>
                    <a:pt x="333" y="8852"/>
                    <a:pt x="9058" y="127"/>
                    <a:pt x="19820" y="127"/>
                  </a:cubicBezTo>
                  <a:cubicBezTo>
                    <a:pt x="30583" y="127"/>
                    <a:pt x="39308" y="8852"/>
                    <a:pt x="39308" y="1961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1403">
              <a:extLst>
                <a:ext uri="{FF2B5EF4-FFF2-40B4-BE49-F238E27FC236}">
                  <a16:creationId xmlns:a16="http://schemas.microsoft.com/office/drawing/2014/main" id="{9A28CCBF-7F53-B800-6141-3FC74B055D71}"/>
                </a:ext>
              </a:extLst>
            </p:cNvPr>
            <p:cNvSpPr/>
            <p:nvPr/>
          </p:nvSpPr>
          <p:spPr>
            <a:xfrm>
              <a:off x="3978129" y="3271873"/>
              <a:ext cx="35460" cy="35460"/>
            </a:xfrm>
            <a:custGeom>
              <a:avLst/>
              <a:gdLst>
                <a:gd name="connsiteX0" fmla="*/ 39308 w 38974"/>
                <a:gd name="connsiteY0" fmla="*/ 19617 h 38974"/>
                <a:gd name="connsiteX1" fmla="*/ 19820 w 38974"/>
                <a:gd name="connsiteY1" fmla="*/ 39105 h 38974"/>
                <a:gd name="connsiteX2" fmla="*/ 333 w 38974"/>
                <a:gd name="connsiteY2" fmla="*/ 19617 h 38974"/>
                <a:gd name="connsiteX3" fmla="*/ 19820 w 38974"/>
                <a:gd name="connsiteY3" fmla="*/ 130 h 38974"/>
                <a:gd name="connsiteX4" fmla="*/ 39308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17"/>
                  </a:moveTo>
                  <a:cubicBezTo>
                    <a:pt x="39308" y="30380"/>
                    <a:pt x="30583" y="39105"/>
                    <a:pt x="19820" y="39105"/>
                  </a:cubicBezTo>
                  <a:cubicBezTo>
                    <a:pt x="9058" y="39105"/>
                    <a:pt x="333" y="30380"/>
                    <a:pt x="333" y="19617"/>
                  </a:cubicBezTo>
                  <a:cubicBezTo>
                    <a:pt x="333" y="8855"/>
                    <a:pt x="9058" y="130"/>
                    <a:pt x="19820" y="130"/>
                  </a:cubicBezTo>
                  <a:cubicBezTo>
                    <a:pt x="30583" y="130"/>
                    <a:pt x="39308" y="8855"/>
                    <a:pt x="39308" y="1961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: Shape 1404">
              <a:extLst>
                <a:ext uri="{FF2B5EF4-FFF2-40B4-BE49-F238E27FC236}">
                  <a16:creationId xmlns:a16="http://schemas.microsoft.com/office/drawing/2014/main" id="{3ADB1D18-1422-92DC-A290-78BE75BB087F}"/>
                </a:ext>
              </a:extLst>
            </p:cNvPr>
            <p:cNvSpPr/>
            <p:nvPr/>
          </p:nvSpPr>
          <p:spPr>
            <a:xfrm>
              <a:off x="3978129" y="3312076"/>
              <a:ext cx="35460" cy="35460"/>
            </a:xfrm>
            <a:custGeom>
              <a:avLst/>
              <a:gdLst>
                <a:gd name="connsiteX0" fmla="*/ 39308 w 38974"/>
                <a:gd name="connsiteY0" fmla="*/ 19623 h 38974"/>
                <a:gd name="connsiteX1" fmla="*/ 19820 w 38974"/>
                <a:gd name="connsiteY1" fmla="*/ 39110 h 38974"/>
                <a:gd name="connsiteX2" fmla="*/ 333 w 38974"/>
                <a:gd name="connsiteY2" fmla="*/ 19623 h 38974"/>
                <a:gd name="connsiteX3" fmla="*/ 19820 w 38974"/>
                <a:gd name="connsiteY3" fmla="*/ 135 h 38974"/>
                <a:gd name="connsiteX4" fmla="*/ 39308 w 38974"/>
                <a:gd name="connsiteY4" fmla="*/ 1962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23"/>
                  </a:moveTo>
                  <a:cubicBezTo>
                    <a:pt x="39308" y="30385"/>
                    <a:pt x="30583" y="39110"/>
                    <a:pt x="19820" y="39110"/>
                  </a:cubicBezTo>
                  <a:cubicBezTo>
                    <a:pt x="9058" y="39110"/>
                    <a:pt x="333" y="30385"/>
                    <a:pt x="333" y="19623"/>
                  </a:cubicBezTo>
                  <a:cubicBezTo>
                    <a:pt x="333" y="8860"/>
                    <a:pt x="9058" y="135"/>
                    <a:pt x="19820" y="135"/>
                  </a:cubicBezTo>
                  <a:cubicBezTo>
                    <a:pt x="30583" y="135"/>
                    <a:pt x="39308" y="8860"/>
                    <a:pt x="39308" y="1962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1405">
              <a:extLst>
                <a:ext uri="{FF2B5EF4-FFF2-40B4-BE49-F238E27FC236}">
                  <a16:creationId xmlns:a16="http://schemas.microsoft.com/office/drawing/2014/main" id="{89CB4886-E761-837E-FC90-9612DFA0C512}"/>
                </a:ext>
              </a:extLst>
            </p:cNvPr>
            <p:cNvSpPr/>
            <p:nvPr/>
          </p:nvSpPr>
          <p:spPr>
            <a:xfrm>
              <a:off x="3978129" y="3308108"/>
              <a:ext cx="35460" cy="35460"/>
            </a:xfrm>
            <a:custGeom>
              <a:avLst/>
              <a:gdLst>
                <a:gd name="connsiteX0" fmla="*/ 39308 w 38974"/>
                <a:gd name="connsiteY0" fmla="*/ 19622 h 38974"/>
                <a:gd name="connsiteX1" fmla="*/ 19820 w 38974"/>
                <a:gd name="connsiteY1" fmla="*/ 39110 h 38974"/>
                <a:gd name="connsiteX2" fmla="*/ 333 w 38974"/>
                <a:gd name="connsiteY2" fmla="*/ 19622 h 38974"/>
                <a:gd name="connsiteX3" fmla="*/ 19820 w 38974"/>
                <a:gd name="connsiteY3" fmla="*/ 135 h 38974"/>
                <a:gd name="connsiteX4" fmla="*/ 39308 w 38974"/>
                <a:gd name="connsiteY4" fmla="*/ 1962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22"/>
                  </a:moveTo>
                  <a:cubicBezTo>
                    <a:pt x="39308" y="30385"/>
                    <a:pt x="30583" y="39110"/>
                    <a:pt x="19820" y="39110"/>
                  </a:cubicBezTo>
                  <a:cubicBezTo>
                    <a:pt x="9058" y="39110"/>
                    <a:pt x="333" y="30385"/>
                    <a:pt x="333" y="19622"/>
                  </a:cubicBezTo>
                  <a:cubicBezTo>
                    <a:pt x="333" y="8859"/>
                    <a:pt x="9058" y="135"/>
                    <a:pt x="19820" y="135"/>
                  </a:cubicBezTo>
                  <a:cubicBezTo>
                    <a:pt x="30583" y="135"/>
                    <a:pt x="39308" y="8859"/>
                    <a:pt x="39308" y="1962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1406">
              <a:extLst>
                <a:ext uri="{FF2B5EF4-FFF2-40B4-BE49-F238E27FC236}">
                  <a16:creationId xmlns:a16="http://schemas.microsoft.com/office/drawing/2014/main" id="{EEEDA65B-1CFD-2592-9797-585A49DB45AF}"/>
                </a:ext>
              </a:extLst>
            </p:cNvPr>
            <p:cNvSpPr/>
            <p:nvPr/>
          </p:nvSpPr>
          <p:spPr>
            <a:xfrm>
              <a:off x="3978129" y="3272826"/>
              <a:ext cx="35460" cy="35460"/>
            </a:xfrm>
            <a:custGeom>
              <a:avLst/>
              <a:gdLst>
                <a:gd name="connsiteX0" fmla="*/ 39308 w 38974"/>
                <a:gd name="connsiteY0" fmla="*/ 19617 h 38974"/>
                <a:gd name="connsiteX1" fmla="*/ 19820 w 38974"/>
                <a:gd name="connsiteY1" fmla="*/ 39105 h 38974"/>
                <a:gd name="connsiteX2" fmla="*/ 333 w 38974"/>
                <a:gd name="connsiteY2" fmla="*/ 19617 h 38974"/>
                <a:gd name="connsiteX3" fmla="*/ 19820 w 38974"/>
                <a:gd name="connsiteY3" fmla="*/ 130 h 38974"/>
                <a:gd name="connsiteX4" fmla="*/ 39308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17"/>
                  </a:moveTo>
                  <a:cubicBezTo>
                    <a:pt x="39308" y="30380"/>
                    <a:pt x="30583" y="39105"/>
                    <a:pt x="19820" y="39105"/>
                  </a:cubicBezTo>
                  <a:cubicBezTo>
                    <a:pt x="9058" y="39105"/>
                    <a:pt x="333" y="30380"/>
                    <a:pt x="333" y="19617"/>
                  </a:cubicBezTo>
                  <a:cubicBezTo>
                    <a:pt x="333" y="8855"/>
                    <a:pt x="9058" y="130"/>
                    <a:pt x="19820" y="130"/>
                  </a:cubicBezTo>
                  <a:cubicBezTo>
                    <a:pt x="30583" y="130"/>
                    <a:pt x="39308" y="8855"/>
                    <a:pt x="39308" y="1961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1407">
              <a:extLst>
                <a:ext uri="{FF2B5EF4-FFF2-40B4-BE49-F238E27FC236}">
                  <a16:creationId xmlns:a16="http://schemas.microsoft.com/office/drawing/2014/main" id="{98AE9E98-E77F-C7DC-81F5-9FE0C12EC712}"/>
                </a:ext>
              </a:extLst>
            </p:cNvPr>
            <p:cNvSpPr/>
            <p:nvPr/>
          </p:nvSpPr>
          <p:spPr>
            <a:xfrm>
              <a:off x="4324661" y="3344432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4 h 38974"/>
                <a:gd name="connsiteX2" fmla="*/ 379 w 38974"/>
                <a:gd name="connsiteY2" fmla="*/ 19627 h 38974"/>
                <a:gd name="connsiteX3" fmla="*/ 19866 w 38974"/>
                <a:gd name="connsiteY3" fmla="*/ 139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90"/>
                    <a:pt x="30629" y="39114"/>
                    <a:pt x="19866" y="39114"/>
                  </a:cubicBezTo>
                  <a:cubicBezTo>
                    <a:pt x="9104" y="39114"/>
                    <a:pt x="379" y="30390"/>
                    <a:pt x="379" y="19627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1408">
              <a:extLst>
                <a:ext uri="{FF2B5EF4-FFF2-40B4-BE49-F238E27FC236}">
                  <a16:creationId xmlns:a16="http://schemas.microsoft.com/office/drawing/2014/main" id="{25BE88AC-9F2A-F0CB-FF50-84E650A1891B}"/>
                </a:ext>
              </a:extLst>
            </p:cNvPr>
            <p:cNvSpPr/>
            <p:nvPr/>
          </p:nvSpPr>
          <p:spPr>
            <a:xfrm>
              <a:off x="4324661" y="3339713"/>
              <a:ext cx="35460" cy="35460"/>
            </a:xfrm>
            <a:custGeom>
              <a:avLst/>
              <a:gdLst>
                <a:gd name="connsiteX0" fmla="*/ 39354 w 38974"/>
                <a:gd name="connsiteY0" fmla="*/ 19626 h 38974"/>
                <a:gd name="connsiteX1" fmla="*/ 19866 w 38974"/>
                <a:gd name="connsiteY1" fmla="*/ 39114 h 38974"/>
                <a:gd name="connsiteX2" fmla="*/ 379 w 38974"/>
                <a:gd name="connsiteY2" fmla="*/ 19626 h 38974"/>
                <a:gd name="connsiteX3" fmla="*/ 19866 w 38974"/>
                <a:gd name="connsiteY3" fmla="*/ 139 h 38974"/>
                <a:gd name="connsiteX4" fmla="*/ 39354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6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6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1409">
              <a:extLst>
                <a:ext uri="{FF2B5EF4-FFF2-40B4-BE49-F238E27FC236}">
                  <a16:creationId xmlns:a16="http://schemas.microsoft.com/office/drawing/2014/main" id="{0AC13053-D885-021D-7B03-C21F47AFF8EE}"/>
                </a:ext>
              </a:extLst>
            </p:cNvPr>
            <p:cNvSpPr/>
            <p:nvPr/>
          </p:nvSpPr>
          <p:spPr>
            <a:xfrm>
              <a:off x="4324661" y="3335179"/>
              <a:ext cx="35460" cy="35460"/>
            </a:xfrm>
            <a:custGeom>
              <a:avLst/>
              <a:gdLst>
                <a:gd name="connsiteX0" fmla="*/ 39354 w 38974"/>
                <a:gd name="connsiteY0" fmla="*/ 19626 h 38974"/>
                <a:gd name="connsiteX1" fmla="*/ 19866 w 38974"/>
                <a:gd name="connsiteY1" fmla="*/ 39113 h 38974"/>
                <a:gd name="connsiteX2" fmla="*/ 379 w 38974"/>
                <a:gd name="connsiteY2" fmla="*/ 19626 h 38974"/>
                <a:gd name="connsiteX3" fmla="*/ 19866 w 38974"/>
                <a:gd name="connsiteY3" fmla="*/ 138 h 38974"/>
                <a:gd name="connsiteX4" fmla="*/ 39354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6"/>
                  </a:moveTo>
                  <a:cubicBezTo>
                    <a:pt x="39354" y="30388"/>
                    <a:pt x="30629" y="39113"/>
                    <a:pt x="19866" y="39113"/>
                  </a:cubicBezTo>
                  <a:cubicBezTo>
                    <a:pt x="9104" y="39113"/>
                    <a:pt x="379" y="30388"/>
                    <a:pt x="379" y="19626"/>
                  </a:cubicBezTo>
                  <a:cubicBezTo>
                    <a:pt x="379" y="8863"/>
                    <a:pt x="9104" y="138"/>
                    <a:pt x="19866" y="138"/>
                  </a:cubicBezTo>
                  <a:cubicBezTo>
                    <a:pt x="30629" y="138"/>
                    <a:pt x="39354" y="8863"/>
                    <a:pt x="39354" y="1962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1410">
              <a:extLst>
                <a:ext uri="{FF2B5EF4-FFF2-40B4-BE49-F238E27FC236}">
                  <a16:creationId xmlns:a16="http://schemas.microsoft.com/office/drawing/2014/main" id="{EA297DA5-DA37-6469-FEB9-2ABDB4AD5067}"/>
                </a:ext>
              </a:extLst>
            </p:cNvPr>
            <p:cNvSpPr/>
            <p:nvPr/>
          </p:nvSpPr>
          <p:spPr>
            <a:xfrm>
              <a:off x="4324661" y="3330371"/>
              <a:ext cx="35460" cy="35460"/>
            </a:xfrm>
            <a:custGeom>
              <a:avLst/>
              <a:gdLst>
                <a:gd name="connsiteX0" fmla="*/ 39354 w 38974"/>
                <a:gd name="connsiteY0" fmla="*/ 19625 h 38974"/>
                <a:gd name="connsiteX1" fmla="*/ 19866 w 38974"/>
                <a:gd name="connsiteY1" fmla="*/ 39113 h 38974"/>
                <a:gd name="connsiteX2" fmla="*/ 379 w 38974"/>
                <a:gd name="connsiteY2" fmla="*/ 19625 h 38974"/>
                <a:gd name="connsiteX3" fmla="*/ 19866 w 38974"/>
                <a:gd name="connsiteY3" fmla="*/ 138 h 38974"/>
                <a:gd name="connsiteX4" fmla="*/ 39354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5"/>
                  </a:moveTo>
                  <a:cubicBezTo>
                    <a:pt x="39354" y="30388"/>
                    <a:pt x="30629" y="39113"/>
                    <a:pt x="19866" y="39113"/>
                  </a:cubicBezTo>
                  <a:cubicBezTo>
                    <a:pt x="9104" y="39113"/>
                    <a:pt x="379" y="30388"/>
                    <a:pt x="379" y="19625"/>
                  </a:cubicBezTo>
                  <a:cubicBezTo>
                    <a:pt x="379" y="8862"/>
                    <a:pt x="9104" y="138"/>
                    <a:pt x="19866" y="138"/>
                  </a:cubicBezTo>
                  <a:cubicBezTo>
                    <a:pt x="30629" y="138"/>
                    <a:pt x="39354" y="8862"/>
                    <a:pt x="39354" y="1962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1411">
              <a:extLst>
                <a:ext uri="{FF2B5EF4-FFF2-40B4-BE49-F238E27FC236}">
                  <a16:creationId xmlns:a16="http://schemas.microsoft.com/office/drawing/2014/main" id="{7ED5822D-35A1-96E6-C9A7-9159598A7EA2}"/>
                </a:ext>
              </a:extLst>
            </p:cNvPr>
            <p:cNvSpPr/>
            <p:nvPr/>
          </p:nvSpPr>
          <p:spPr>
            <a:xfrm>
              <a:off x="4324661" y="3348695"/>
              <a:ext cx="35460" cy="35460"/>
            </a:xfrm>
            <a:custGeom>
              <a:avLst/>
              <a:gdLst>
                <a:gd name="connsiteX0" fmla="*/ 39354 w 38974"/>
                <a:gd name="connsiteY0" fmla="*/ 19628 h 38974"/>
                <a:gd name="connsiteX1" fmla="*/ 19866 w 38974"/>
                <a:gd name="connsiteY1" fmla="*/ 39115 h 38974"/>
                <a:gd name="connsiteX2" fmla="*/ 379 w 38974"/>
                <a:gd name="connsiteY2" fmla="*/ 19628 h 38974"/>
                <a:gd name="connsiteX3" fmla="*/ 19866 w 38974"/>
                <a:gd name="connsiteY3" fmla="*/ 140 h 38974"/>
                <a:gd name="connsiteX4" fmla="*/ 39354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8"/>
                  </a:moveTo>
                  <a:cubicBezTo>
                    <a:pt x="39354" y="30390"/>
                    <a:pt x="30629" y="39115"/>
                    <a:pt x="19866" y="39115"/>
                  </a:cubicBezTo>
                  <a:cubicBezTo>
                    <a:pt x="9104" y="39115"/>
                    <a:pt x="379" y="30390"/>
                    <a:pt x="379" y="19628"/>
                  </a:cubicBezTo>
                  <a:cubicBezTo>
                    <a:pt x="379" y="8865"/>
                    <a:pt x="9104" y="140"/>
                    <a:pt x="19866" y="140"/>
                  </a:cubicBezTo>
                  <a:cubicBezTo>
                    <a:pt x="30629" y="140"/>
                    <a:pt x="39354" y="8865"/>
                    <a:pt x="39354" y="1962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1412">
              <a:extLst>
                <a:ext uri="{FF2B5EF4-FFF2-40B4-BE49-F238E27FC236}">
                  <a16:creationId xmlns:a16="http://schemas.microsoft.com/office/drawing/2014/main" id="{50F4F6F5-362D-D34A-9710-1BF47D08CFAC}"/>
                </a:ext>
              </a:extLst>
            </p:cNvPr>
            <p:cNvSpPr/>
            <p:nvPr/>
          </p:nvSpPr>
          <p:spPr>
            <a:xfrm>
              <a:off x="4324661" y="3343247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4 h 38974"/>
                <a:gd name="connsiteX2" fmla="*/ 379 w 38974"/>
                <a:gd name="connsiteY2" fmla="*/ 19627 h 38974"/>
                <a:gd name="connsiteX3" fmla="*/ 19866 w 38974"/>
                <a:gd name="connsiteY3" fmla="*/ 139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7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: Shape 1413">
              <a:extLst>
                <a:ext uri="{FF2B5EF4-FFF2-40B4-BE49-F238E27FC236}">
                  <a16:creationId xmlns:a16="http://schemas.microsoft.com/office/drawing/2014/main" id="{85BA187A-F3B3-84B1-4E00-0ABB77473D01}"/>
                </a:ext>
              </a:extLst>
            </p:cNvPr>
            <p:cNvSpPr/>
            <p:nvPr/>
          </p:nvSpPr>
          <p:spPr>
            <a:xfrm>
              <a:off x="4324661" y="3355815"/>
              <a:ext cx="35460" cy="35460"/>
            </a:xfrm>
            <a:custGeom>
              <a:avLst/>
              <a:gdLst>
                <a:gd name="connsiteX0" fmla="*/ 39354 w 38974"/>
                <a:gd name="connsiteY0" fmla="*/ 19628 h 38974"/>
                <a:gd name="connsiteX1" fmla="*/ 19866 w 38974"/>
                <a:gd name="connsiteY1" fmla="*/ 39116 h 38974"/>
                <a:gd name="connsiteX2" fmla="*/ 379 w 38974"/>
                <a:gd name="connsiteY2" fmla="*/ 19628 h 38974"/>
                <a:gd name="connsiteX3" fmla="*/ 19866 w 38974"/>
                <a:gd name="connsiteY3" fmla="*/ 141 h 38974"/>
                <a:gd name="connsiteX4" fmla="*/ 39354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8"/>
                  </a:moveTo>
                  <a:cubicBezTo>
                    <a:pt x="39354" y="30391"/>
                    <a:pt x="30629" y="39116"/>
                    <a:pt x="19866" y="39116"/>
                  </a:cubicBezTo>
                  <a:cubicBezTo>
                    <a:pt x="9104" y="39116"/>
                    <a:pt x="379" y="30391"/>
                    <a:pt x="379" y="19628"/>
                  </a:cubicBezTo>
                  <a:cubicBezTo>
                    <a:pt x="379" y="8866"/>
                    <a:pt x="9104" y="141"/>
                    <a:pt x="19866" y="141"/>
                  </a:cubicBezTo>
                  <a:cubicBezTo>
                    <a:pt x="30629" y="141"/>
                    <a:pt x="39354" y="8866"/>
                    <a:pt x="39354" y="1962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: Shape 1414">
              <a:extLst>
                <a:ext uri="{FF2B5EF4-FFF2-40B4-BE49-F238E27FC236}">
                  <a16:creationId xmlns:a16="http://schemas.microsoft.com/office/drawing/2014/main" id="{C786F020-FDEF-A08C-F3A2-26A2A9917716}"/>
                </a:ext>
              </a:extLst>
            </p:cNvPr>
            <p:cNvSpPr/>
            <p:nvPr/>
          </p:nvSpPr>
          <p:spPr>
            <a:xfrm>
              <a:off x="4324661" y="3357570"/>
              <a:ext cx="35460" cy="35460"/>
            </a:xfrm>
            <a:custGeom>
              <a:avLst/>
              <a:gdLst>
                <a:gd name="connsiteX0" fmla="*/ 39354 w 38974"/>
                <a:gd name="connsiteY0" fmla="*/ 19629 h 38974"/>
                <a:gd name="connsiteX1" fmla="*/ 19866 w 38974"/>
                <a:gd name="connsiteY1" fmla="*/ 39116 h 38974"/>
                <a:gd name="connsiteX2" fmla="*/ 379 w 38974"/>
                <a:gd name="connsiteY2" fmla="*/ 19629 h 38974"/>
                <a:gd name="connsiteX3" fmla="*/ 19866 w 38974"/>
                <a:gd name="connsiteY3" fmla="*/ 141 h 38974"/>
                <a:gd name="connsiteX4" fmla="*/ 39354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9"/>
                  </a:moveTo>
                  <a:cubicBezTo>
                    <a:pt x="39354" y="30391"/>
                    <a:pt x="30629" y="39116"/>
                    <a:pt x="19866" y="39116"/>
                  </a:cubicBezTo>
                  <a:cubicBezTo>
                    <a:pt x="9104" y="39116"/>
                    <a:pt x="379" y="30391"/>
                    <a:pt x="379" y="19629"/>
                  </a:cubicBezTo>
                  <a:cubicBezTo>
                    <a:pt x="379" y="8866"/>
                    <a:pt x="9104" y="141"/>
                    <a:pt x="19866" y="141"/>
                  </a:cubicBezTo>
                  <a:cubicBezTo>
                    <a:pt x="30629" y="141"/>
                    <a:pt x="39354" y="8866"/>
                    <a:pt x="39354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1415">
              <a:extLst>
                <a:ext uri="{FF2B5EF4-FFF2-40B4-BE49-F238E27FC236}">
                  <a16:creationId xmlns:a16="http://schemas.microsoft.com/office/drawing/2014/main" id="{BCFE432F-DEF3-C7E2-6546-DDF287FD9556}"/>
                </a:ext>
              </a:extLst>
            </p:cNvPr>
            <p:cNvSpPr/>
            <p:nvPr/>
          </p:nvSpPr>
          <p:spPr>
            <a:xfrm>
              <a:off x="4324661" y="3343225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4 h 38974"/>
                <a:gd name="connsiteX2" fmla="*/ 379 w 38974"/>
                <a:gd name="connsiteY2" fmla="*/ 19627 h 38974"/>
                <a:gd name="connsiteX3" fmla="*/ 19866 w 38974"/>
                <a:gd name="connsiteY3" fmla="*/ 139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7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1416">
              <a:extLst>
                <a:ext uri="{FF2B5EF4-FFF2-40B4-BE49-F238E27FC236}">
                  <a16:creationId xmlns:a16="http://schemas.microsoft.com/office/drawing/2014/main" id="{0E04AABF-61F4-C040-B284-E4FC3491ED92}"/>
                </a:ext>
              </a:extLst>
            </p:cNvPr>
            <p:cNvSpPr/>
            <p:nvPr/>
          </p:nvSpPr>
          <p:spPr>
            <a:xfrm>
              <a:off x="4324661" y="3338563"/>
              <a:ext cx="35460" cy="35460"/>
            </a:xfrm>
            <a:custGeom>
              <a:avLst/>
              <a:gdLst>
                <a:gd name="connsiteX0" fmla="*/ 39354 w 38974"/>
                <a:gd name="connsiteY0" fmla="*/ 19626 h 38974"/>
                <a:gd name="connsiteX1" fmla="*/ 19866 w 38974"/>
                <a:gd name="connsiteY1" fmla="*/ 39114 h 38974"/>
                <a:gd name="connsiteX2" fmla="*/ 379 w 38974"/>
                <a:gd name="connsiteY2" fmla="*/ 19626 h 38974"/>
                <a:gd name="connsiteX3" fmla="*/ 19866 w 38974"/>
                <a:gd name="connsiteY3" fmla="*/ 139 h 38974"/>
                <a:gd name="connsiteX4" fmla="*/ 39354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6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6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1417">
              <a:extLst>
                <a:ext uri="{FF2B5EF4-FFF2-40B4-BE49-F238E27FC236}">
                  <a16:creationId xmlns:a16="http://schemas.microsoft.com/office/drawing/2014/main" id="{41893B58-2A61-B40F-13D2-530EA77FC607}"/>
                </a:ext>
              </a:extLst>
            </p:cNvPr>
            <p:cNvSpPr/>
            <p:nvPr/>
          </p:nvSpPr>
          <p:spPr>
            <a:xfrm>
              <a:off x="4671192" y="3359066"/>
              <a:ext cx="35460" cy="35460"/>
            </a:xfrm>
            <a:custGeom>
              <a:avLst/>
              <a:gdLst>
                <a:gd name="connsiteX0" fmla="*/ 39400 w 38974"/>
                <a:gd name="connsiteY0" fmla="*/ 19629 h 38974"/>
                <a:gd name="connsiteX1" fmla="*/ 19913 w 38974"/>
                <a:gd name="connsiteY1" fmla="*/ 39116 h 38974"/>
                <a:gd name="connsiteX2" fmla="*/ 425 w 38974"/>
                <a:gd name="connsiteY2" fmla="*/ 19629 h 38974"/>
                <a:gd name="connsiteX3" fmla="*/ 19913 w 38974"/>
                <a:gd name="connsiteY3" fmla="*/ 141 h 38974"/>
                <a:gd name="connsiteX4" fmla="*/ 39400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9"/>
                  </a:moveTo>
                  <a:cubicBezTo>
                    <a:pt x="39400" y="30392"/>
                    <a:pt x="30675" y="39116"/>
                    <a:pt x="19913" y="39116"/>
                  </a:cubicBezTo>
                  <a:cubicBezTo>
                    <a:pt x="9150" y="39116"/>
                    <a:pt x="425" y="30392"/>
                    <a:pt x="425" y="19629"/>
                  </a:cubicBezTo>
                  <a:cubicBezTo>
                    <a:pt x="425" y="8866"/>
                    <a:pt x="9150" y="141"/>
                    <a:pt x="19913" y="141"/>
                  </a:cubicBezTo>
                  <a:cubicBezTo>
                    <a:pt x="30675" y="141"/>
                    <a:pt x="39400" y="8866"/>
                    <a:pt x="39400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1418">
              <a:extLst>
                <a:ext uri="{FF2B5EF4-FFF2-40B4-BE49-F238E27FC236}">
                  <a16:creationId xmlns:a16="http://schemas.microsoft.com/office/drawing/2014/main" id="{842CA594-4A3A-C284-A3F3-4362D99FA974}"/>
                </a:ext>
              </a:extLst>
            </p:cNvPr>
            <p:cNvSpPr/>
            <p:nvPr/>
          </p:nvSpPr>
          <p:spPr>
            <a:xfrm>
              <a:off x="4671192" y="3359922"/>
              <a:ext cx="35460" cy="35460"/>
            </a:xfrm>
            <a:custGeom>
              <a:avLst/>
              <a:gdLst>
                <a:gd name="connsiteX0" fmla="*/ 39400 w 38974"/>
                <a:gd name="connsiteY0" fmla="*/ 19629 h 38974"/>
                <a:gd name="connsiteX1" fmla="*/ 19913 w 38974"/>
                <a:gd name="connsiteY1" fmla="*/ 39116 h 38974"/>
                <a:gd name="connsiteX2" fmla="*/ 425 w 38974"/>
                <a:gd name="connsiteY2" fmla="*/ 19629 h 38974"/>
                <a:gd name="connsiteX3" fmla="*/ 19913 w 38974"/>
                <a:gd name="connsiteY3" fmla="*/ 141 h 38974"/>
                <a:gd name="connsiteX4" fmla="*/ 39400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9"/>
                  </a:moveTo>
                  <a:cubicBezTo>
                    <a:pt x="39400" y="30392"/>
                    <a:pt x="30675" y="39116"/>
                    <a:pt x="19913" y="39116"/>
                  </a:cubicBezTo>
                  <a:cubicBezTo>
                    <a:pt x="9150" y="39116"/>
                    <a:pt x="425" y="30392"/>
                    <a:pt x="425" y="19629"/>
                  </a:cubicBezTo>
                  <a:cubicBezTo>
                    <a:pt x="425" y="8866"/>
                    <a:pt x="9150" y="141"/>
                    <a:pt x="19913" y="141"/>
                  </a:cubicBezTo>
                  <a:cubicBezTo>
                    <a:pt x="30675" y="141"/>
                    <a:pt x="39400" y="8866"/>
                    <a:pt x="39400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1419">
              <a:extLst>
                <a:ext uri="{FF2B5EF4-FFF2-40B4-BE49-F238E27FC236}">
                  <a16:creationId xmlns:a16="http://schemas.microsoft.com/office/drawing/2014/main" id="{BA4C28A1-8093-8208-667A-0EBD829E9D07}"/>
                </a:ext>
              </a:extLst>
            </p:cNvPr>
            <p:cNvSpPr/>
            <p:nvPr/>
          </p:nvSpPr>
          <p:spPr>
            <a:xfrm>
              <a:off x="4671192" y="3358227"/>
              <a:ext cx="35460" cy="35460"/>
            </a:xfrm>
            <a:custGeom>
              <a:avLst/>
              <a:gdLst>
                <a:gd name="connsiteX0" fmla="*/ 39400 w 38974"/>
                <a:gd name="connsiteY0" fmla="*/ 19629 h 38974"/>
                <a:gd name="connsiteX1" fmla="*/ 19913 w 38974"/>
                <a:gd name="connsiteY1" fmla="*/ 39116 h 38974"/>
                <a:gd name="connsiteX2" fmla="*/ 425 w 38974"/>
                <a:gd name="connsiteY2" fmla="*/ 19629 h 38974"/>
                <a:gd name="connsiteX3" fmla="*/ 19913 w 38974"/>
                <a:gd name="connsiteY3" fmla="*/ 141 h 38974"/>
                <a:gd name="connsiteX4" fmla="*/ 39400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9"/>
                  </a:moveTo>
                  <a:cubicBezTo>
                    <a:pt x="39400" y="30391"/>
                    <a:pt x="30675" y="39116"/>
                    <a:pt x="19913" y="39116"/>
                  </a:cubicBezTo>
                  <a:cubicBezTo>
                    <a:pt x="9150" y="39116"/>
                    <a:pt x="425" y="30391"/>
                    <a:pt x="425" y="19629"/>
                  </a:cubicBezTo>
                  <a:cubicBezTo>
                    <a:pt x="425" y="8866"/>
                    <a:pt x="9150" y="141"/>
                    <a:pt x="19913" y="141"/>
                  </a:cubicBezTo>
                  <a:cubicBezTo>
                    <a:pt x="30675" y="141"/>
                    <a:pt x="39400" y="8866"/>
                    <a:pt x="39400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1420">
              <a:extLst>
                <a:ext uri="{FF2B5EF4-FFF2-40B4-BE49-F238E27FC236}">
                  <a16:creationId xmlns:a16="http://schemas.microsoft.com/office/drawing/2014/main" id="{15319C51-5F25-39EC-85C6-3CF732135022}"/>
                </a:ext>
              </a:extLst>
            </p:cNvPr>
            <p:cNvSpPr/>
            <p:nvPr/>
          </p:nvSpPr>
          <p:spPr>
            <a:xfrm>
              <a:off x="4671192" y="3358995"/>
              <a:ext cx="35460" cy="35460"/>
            </a:xfrm>
            <a:custGeom>
              <a:avLst/>
              <a:gdLst>
                <a:gd name="connsiteX0" fmla="*/ 39400 w 38974"/>
                <a:gd name="connsiteY0" fmla="*/ 19629 h 38974"/>
                <a:gd name="connsiteX1" fmla="*/ 19913 w 38974"/>
                <a:gd name="connsiteY1" fmla="*/ 39116 h 38974"/>
                <a:gd name="connsiteX2" fmla="*/ 425 w 38974"/>
                <a:gd name="connsiteY2" fmla="*/ 19629 h 38974"/>
                <a:gd name="connsiteX3" fmla="*/ 19913 w 38974"/>
                <a:gd name="connsiteY3" fmla="*/ 141 h 38974"/>
                <a:gd name="connsiteX4" fmla="*/ 39400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9"/>
                  </a:moveTo>
                  <a:cubicBezTo>
                    <a:pt x="39400" y="30392"/>
                    <a:pt x="30675" y="39116"/>
                    <a:pt x="19913" y="39116"/>
                  </a:cubicBezTo>
                  <a:cubicBezTo>
                    <a:pt x="9150" y="39116"/>
                    <a:pt x="425" y="30392"/>
                    <a:pt x="425" y="19629"/>
                  </a:cubicBezTo>
                  <a:cubicBezTo>
                    <a:pt x="425" y="8866"/>
                    <a:pt x="9150" y="141"/>
                    <a:pt x="19913" y="141"/>
                  </a:cubicBezTo>
                  <a:cubicBezTo>
                    <a:pt x="30675" y="141"/>
                    <a:pt x="39400" y="8866"/>
                    <a:pt x="39400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1421">
              <a:extLst>
                <a:ext uri="{FF2B5EF4-FFF2-40B4-BE49-F238E27FC236}">
                  <a16:creationId xmlns:a16="http://schemas.microsoft.com/office/drawing/2014/main" id="{8C6A3865-D99F-FF2B-826D-C45AAE73E43C}"/>
                </a:ext>
              </a:extLst>
            </p:cNvPr>
            <p:cNvSpPr/>
            <p:nvPr/>
          </p:nvSpPr>
          <p:spPr>
            <a:xfrm>
              <a:off x="4671192" y="3360008"/>
              <a:ext cx="35460" cy="35460"/>
            </a:xfrm>
            <a:custGeom>
              <a:avLst/>
              <a:gdLst>
                <a:gd name="connsiteX0" fmla="*/ 39400 w 38974"/>
                <a:gd name="connsiteY0" fmla="*/ 19629 h 38974"/>
                <a:gd name="connsiteX1" fmla="*/ 19913 w 38974"/>
                <a:gd name="connsiteY1" fmla="*/ 39117 h 38974"/>
                <a:gd name="connsiteX2" fmla="*/ 425 w 38974"/>
                <a:gd name="connsiteY2" fmla="*/ 19629 h 38974"/>
                <a:gd name="connsiteX3" fmla="*/ 19913 w 38974"/>
                <a:gd name="connsiteY3" fmla="*/ 142 h 38974"/>
                <a:gd name="connsiteX4" fmla="*/ 39400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9"/>
                  </a:moveTo>
                  <a:cubicBezTo>
                    <a:pt x="39400" y="30392"/>
                    <a:pt x="30675" y="39117"/>
                    <a:pt x="19913" y="39117"/>
                  </a:cubicBezTo>
                  <a:cubicBezTo>
                    <a:pt x="9150" y="39117"/>
                    <a:pt x="425" y="30392"/>
                    <a:pt x="425" y="19629"/>
                  </a:cubicBezTo>
                  <a:cubicBezTo>
                    <a:pt x="425" y="8866"/>
                    <a:pt x="9150" y="142"/>
                    <a:pt x="19913" y="142"/>
                  </a:cubicBezTo>
                  <a:cubicBezTo>
                    <a:pt x="30675" y="142"/>
                    <a:pt x="39400" y="8866"/>
                    <a:pt x="39400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1422">
              <a:extLst>
                <a:ext uri="{FF2B5EF4-FFF2-40B4-BE49-F238E27FC236}">
                  <a16:creationId xmlns:a16="http://schemas.microsoft.com/office/drawing/2014/main" id="{50C13A59-FF31-FD48-4D00-C2BB804B8336}"/>
                </a:ext>
              </a:extLst>
            </p:cNvPr>
            <p:cNvSpPr/>
            <p:nvPr/>
          </p:nvSpPr>
          <p:spPr>
            <a:xfrm>
              <a:off x="4671192" y="3356556"/>
              <a:ext cx="35460" cy="35460"/>
            </a:xfrm>
            <a:custGeom>
              <a:avLst/>
              <a:gdLst>
                <a:gd name="connsiteX0" fmla="*/ 39400 w 38974"/>
                <a:gd name="connsiteY0" fmla="*/ 19629 h 38974"/>
                <a:gd name="connsiteX1" fmla="*/ 19913 w 38974"/>
                <a:gd name="connsiteY1" fmla="*/ 39116 h 38974"/>
                <a:gd name="connsiteX2" fmla="*/ 425 w 38974"/>
                <a:gd name="connsiteY2" fmla="*/ 19629 h 38974"/>
                <a:gd name="connsiteX3" fmla="*/ 19913 w 38974"/>
                <a:gd name="connsiteY3" fmla="*/ 141 h 38974"/>
                <a:gd name="connsiteX4" fmla="*/ 39400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9"/>
                  </a:moveTo>
                  <a:cubicBezTo>
                    <a:pt x="39400" y="30391"/>
                    <a:pt x="30675" y="39116"/>
                    <a:pt x="19913" y="39116"/>
                  </a:cubicBezTo>
                  <a:cubicBezTo>
                    <a:pt x="9150" y="39116"/>
                    <a:pt x="425" y="30391"/>
                    <a:pt x="425" y="19629"/>
                  </a:cubicBezTo>
                  <a:cubicBezTo>
                    <a:pt x="425" y="8866"/>
                    <a:pt x="9150" y="141"/>
                    <a:pt x="19913" y="141"/>
                  </a:cubicBezTo>
                  <a:cubicBezTo>
                    <a:pt x="30675" y="141"/>
                    <a:pt x="39400" y="8866"/>
                    <a:pt x="39400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: Shape 1423">
              <a:extLst>
                <a:ext uri="{FF2B5EF4-FFF2-40B4-BE49-F238E27FC236}">
                  <a16:creationId xmlns:a16="http://schemas.microsoft.com/office/drawing/2014/main" id="{B5AC5F25-6FA7-CDD7-F119-A9CA9298089D}"/>
                </a:ext>
              </a:extLst>
            </p:cNvPr>
            <p:cNvSpPr/>
            <p:nvPr/>
          </p:nvSpPr>
          <p:spPr>
            <a:xfrm>
              <a:off x="4671192" y="3351603"/>
              <a:ext cx="35460" cy="35460"/>
            </a:xfrm>
            <a:custGeom>
              <a:avLst/>
              <a:gdLst>
                <a:gd name="connsiteX0" fmla="*/ 39400 w 38974"/>
                <a:gd name="connsiteY0" fmla="*/ 19628 h 38974"/>
                <a:gd name="connsiteX1" fmla="*/ 19913 w 38974"/>
                <a:gd name="connsiteY1" fmla="*/ 39115 h 38974"/>
                <a:gd name="connsiteX2" fmla="*/ 425 w 38974"/>
                <a:gd name="connsiteY2" fmla="*/ 19628 h 38974"/>
                <a:gd name="connsiteX3" fmla="*/ 19913 w 38974"/>
                <a:gd name="connsiteY3" fmla="*/ 140 h 38974"/>
                <a:gd name="connsiteX4" fmla="*/ 39400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8"/>
                  </a:moveTo>
                  <a:cubicBezTo>
                    <a:pt x="39400" y="30391"/>
                    <a:pt x="30675" y="39115"/>
                    <a:pt x="19913" y="39115"/>
                  </a:cubicBezTo>
                  <a:cubicBezTo>
                    <a:pt x="9150" y="39115"/>
                    <a:pt x="425" y="30391"/>
                    <a:pt x="425" y="19628"/>
                  </a:cubicBezTo>
                  <a:cubicBezTo>
                    <a:pt x="425" y="8865"/>
                    <a:pt x="9150" y="140"/>
                    <a:pt x="19913" y="140"/>
                  </a:cubicBezTo>
                  <a:cubicBezTo>
                    <a:pt x="30675" y="140"/>
                    <a:pt x="39400" y="8865"/>
                    <a:pt x="39400" y="1962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: Shape 1424">
              <a:extLst>
                <a:ext uri="{FF2B5EF4-FFF2-40B4-BE49-F238E27FC236}">
                  <a16:creationId xmlns:a16="http://schemas.microsoft.com/office/drawing/2014/main" id="{71B1D526-B221-79D4-C2C2-49EA35A82642}"/>
                </a:ext>
              </a:extLst>
            </p:cNvPr>
            <p:cNvSpPr/>
            <p:nvPr/>
          </p:nvSpPr>
          <p:spPr>
            <a:xfrm>
              <a:off x="4671192" y="3360062"/>
              <a:ext cx="35460" cy="35460"/>
            </a:xfrm>
            <a:custGeom>
              <a:avLst/>
              <a:gdLst>
                <a:gd name="connsiteX0" fmla="*/ 39400 w 38974"/>
                <a:gd name="connsiteY0" fmla="*/ 19629 h 38974"/>
                <a:gd name="connsiteX1" fmla="*/ 19913 w 38974"/>
                <a:gd name="connsiteY1" fmla="*/ 39117 h 38974"/>
                <a:gd name="connsiteX2" fmla="*/ 425 w 38974"/>
                <a:gd name="connsiteY2" fmla="*/ 19629 h 38974"/>
                <a:gd name="connsiteX3" fmla="*/ 19913 w 38974"/>
                <a:gd name="connsiteY3" fmla="*/ 142 h 38974"/>
                <a:gd name="connsiteX4" fmla="*/ 39400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9"/>
                  </a:moveTo>
                  <a:cubicBezTo>
                    <a:pt x="39400" y="30392"/>
                    <a:pt x="30675" y="39117"/>
                    <a:pt x="19913" y="39117"/>
                  </a:cubicBezTo>
                  <a:cubicBezTo>
                    <a:pt x="9150" y="39117"/>
                    <a:pt x="425" y="30392"/>
                    <a:pt x="425" y="19629"/>
                  </a:cubicBezTo>
                  <a:cubicBezTo>
                    <a:pt x="425" y="8866"/>
                    <a:pt x="9150" y="142"/>
                    <a:pt x="19913" y="142"/>
                  </a:cubicBezTo>
                  <a:cubicBezTo>
                    <a:pt x="30675" y="142"/>
                    <a:pt x="39400" y="8866"/>
                    <a:pt x="39400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: Shape 1425">
              <a:extLst>
                <a:ext uri="{FF2B5EF4-FFF2-40B4-BE49-F238E27FC236}">
                  <a16:creationId xmlns:a16="http://schemas.microsoft.com/office/drawing/2014/main" id="{44FDCD62-D529-F15F-452C-DC84908EFE26}"/>
                </a:ext>
              </a:extLst>
            </p:cNvPr>
            <p:cNvSpPr/>
            <p:nvPr/>
          </p:nvSpPr>
          <p:spPr>
            <a:xfrm>
              <a:off x="4671192" y="3358214"/>
              <a:ext cx="35460" cy="35460"/>
            </a:xfrm>
            <a:custGeom>
              <a:avLst/>
              <a:gdLst>
                <a:gd name="connsiteX0" fmla="*/ 39400 w 38974"/>
                <a:gd name="connsiteY0" fmla="*/ 19629 h 38974"/>
                <a:gd name="connsiteX1" fmla="*/ 19913 w 38974"/>
                <a:gd name="connsiteY1" fmla="*/ 39116 h 38974"/>
                <a:gd name="connsiteX2" fmla="*/ 425 w 38974"/>
                <a:gd name="connsiteY2" fmla="*/ 19629 h 38974"/>
                <a:gd name="connsiteX3" fmla="*/ 19913 w 38974"/>
                <a:gd name="connsiteY3" fmla="*/ 141 h 38974"/>
                <a:gd name="connsiteX4" fmla="*/ 39400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9"/>
                  </a:moveTo>
                  <a:cubicBezTo>
                    <a:pt x="39400" y="30391"/>
                    <a:pt x="30675" y="39116"/>
                    <a:pt x="19913" y="39116"/>
                  </a:cubicBezTo>
                  <a:cubicBezTo>
                    <a:pt x="9150" y="39116"/>
                    <a:pt x="425" y="30391"/>
                    <a:pt x="425" y="19629"/>
                  </a:cubicBezTo>
                  <a:cubicBezTo>
                    <a:pt x="425" y="8866"/>
                    <a:pt x="9150" y="141"/>
                    <a:pt x="19913" y="141"/>
                  </a:cubicBezTo>
                  <a:cubicBezTo>
                    <a:pt x="30675" y="141"/>
                    <a:pt x="39400" y="8866"/>
                    <a:pt x="39400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: Shape 1426">
              <a:extLst>
                <a:ext uri="{FF2B5EF4-FFF2-40B4-BE49-F238E27FC236}">
                  <a16:creationId xmlns:a16="http://schemas.microsoft.com/office/drawing/2014/main" id="{51101C27-B12B-4945-B833-E79C22A74E8B}"/>
                </a:ext>
              </a:extLst>
            </p:cNvPr>
            <p:cNvSpPr/>
            <p:nvPr/>
          </p:nvSpPr>
          <p:spPr>
            <a:xfrm>
              <a:off x="4671192" y="3358585"/>
              <a:ext cx="35460" cy="35460"/>
            </a:xfrm>
            <a:custGeom>
              <a:avLst/>
              <a:gdLst>
                <a:gd name="connsiteX0" fmla="*/ 39400 w 38974"/>
                <a:gd name="connsiteY0" fmla="*/ 19629 h 38974"/>
                <a:gd name="connsiteX1" fmla="*/ 19913 w 38974"/>
                <a:gd name="connsiteY1" fmla="*/ 39116 h 38974"/>
                <a:gd name="connsiteX2" fmla="*/ 425 w 38974"/>
                <a:gd name="connsiteY2" fmla="*/ 19629 h 38974"/>
                <a:gd name="connsiteX3" fmla="*/ 19913 w 38974"/>
                <a:gd name="connsiteY3" fmla="*/ 141 h 38974"/>
                <a:gd name="connsiteX4" fmla="*/ 39400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9"/>
                  </a:moveTo>
                  <a:cubicBezTo>
                    <a:pt x="39400" y="30391"/>
                    <a:pt x="30675" y="39116"/>
                    <a:pt x="19913" y="39116"/>
                  </a:cubicBezTo>
                  <a:cubicBezTo>
                    <a:pt x="9150" y="39116"/>
                    <a:pt x="425" y="30391"/>
                    <a:pt x="425" y="19629"/>
                  </a:cubicBezTo>
                  <a:cubicBezTo>
                    <a:pt x="425" y="8866"/>
                    <a:pt x="9150" y="141"/>
                    <a:pt x="19913" y="141"/>
                  </a:cubicBezTo>
                  <a:cubicBezTo>
                    <a:pt x="30675" y="141"/>
                    <a:pt x="39400" y="8866"/>
                    <a:pt x="39400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: Shape 1427">
              <a:extLst>
                <a:ext uri="{FF2B5EF4-FFF2-40B4-BE49-F238E27FC236}">
                  <a16:creationId xmlns:a16="http://schemas.microsoft.com/office/drawing/2014/main" id="{4868D8C0-78BA-C64C-4983-AF0A0E13017F}"/>
                </a:ext>
              </a:extLst>
            </p:cNvPr>
            <p:cNvSpPr/>
            <p:nvPr/>
          </p:nvSpPr>
          <p:spPr>
            <a:xfrm>
              <a:off x="5017723" y="3342918"/>
              <a:ext cx="35460" cy="35460"/>
            </a:xfrm>
            <a:custGeom>
              <a:avLst/>
              <a:gdLst>
                <a:gd name="connsiteX0" fmla="*/ 39446 w 38974"/>
                <a:gd name="connsiteY0" fmla="*/ 19627 h 38974"/>
                <a:gd name="connsiteX1" fmla="*/ 19959 w 38974"/>
                <a:gd name="connsiteY1" fmla="*/ 39114 h 38974"/>
                <a:gd name="connsiteX2" fmla="*/ 471 w 38974"/>
                <a:gd name="connsiteY2" fmla="*/ 19627 h 38974"/>
                <a:gd name="connsiteX3" fmla="*/ 19959 w 38974"/>
                <a:gd name="connsiteY3" fmla="*/ 139 h 38974"/>
                <a:gd name="connsiteX4" fmla="*/ 39446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7"/>
                  </a:moveTo>
                  <a:cubicBezTo>
                    <a:pt x="39446" y="30389"/>
                    <a:pt x="30721" y="39114"/>
                    <a:pt x="19959" y="39114"/>
                  </a:cubicBezTo>
                  <a:cubicBezTo>
                    <a:pt x="9196" y="39114"/>
                    <a:pt x="471" y="30389"/>
                    <a:pt x="471" y="19627"/>
                  </a:cubicBezTo>
                  <a:cubicBezTo>
                    <a:pt x="471" y="8864"/>
                    <a:pt x="9196" y="139"/>
                    <a:pt x="19959" y="139"/>
                  </a:cubicBezTo>
                  <a:cubicBezTo>
                    <a:pt x="30721" y="139"/>
                    <a:pt x="39446" y="8864"/>
                    <a:pt x="39446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: Shape 1428">
              <a:extLst>
                <a:ext uri="{FF2B5EF4-FFF2-40B4-BE49-F238E27FC236}">
                  <a16:creationId xmlns:a16="http://schemas.microsoft.com/office/drawing/2014/main" id="{8D5AD810-A63C-790B-2278-F45C6DF03BC2}"/>
                </a:ext>
              </a:extLst>
            </p:cNvPr>
            <p:cNvSpPr/>
            <p:nvPr/>
          </p:nvSpPr>
          <p:spPr>
            <a:xfrm>
              <a:off x="5017723" y="3348595"/>
              <a:ext cx="35460" cy="35460"/>
            </a:xfrm>
            <a:custGeom>
              <a:avLst/>
              <a:gdLst>
                <a:gd name="connsiteX0" fmla="*/ 39446 w 38974"/>
                <a:gd name="connsiteY0" fmla="*/ 19627 h 38974"/>
                <a:gd name="connsiteX1" fmla="*/ 19959 w 38974"/>
                <a:gd name="connsiteY1" fmla="*/ 39115 h 38974"/>
                <a:gd name="connsiteX2" fmla="*/ 471 w 38974"/>
                <a:gd name="connsiteY2" fmla="*/ 19627 h 38974"/>
                <a:gd name="connsiteX3" fmla="*/ 19959 w 38974"/>
                <a:gd name="connsiteY3" fmla="*/ 140 h 38974"/>
                <a:gd name="connsiteX4" fmla="*/ 39446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7"/>
                  </a:moveTo>
                  <a:cubicBezTo>
                    <a:pt x="39446" y="30390"/>
                    <a:pt x="30721" y="39115"/>
                    <a:pt x="19959" y="39115"/>
                  </a:cubicBezTo>
                  <a:cubicBezTo>
                    <a:pt x="9196" y="39115"/>
                    <a:pt x="471" y="30390"/>
                    <a:pt x="471" y="19627"/>
                  </a:cubicBezTo>
                  <a:cubicBezTo>
                    <a:pt x="471" y="8865"/>
                    <a:pt x="9196" y="140"/>
                    <a:pt x="19959" y="140"/>
                  </a:cubicBezTo>
                  <a:cubicBezTo>
                    <a:pt x="30721" y="140"/>
                    <a:pt x="39446" y="8865"/>
                    <a:pt x="39446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: Shape 1429">
              <a:extLst>
                <a:ext uri="{FF2B5EF4-FFF2-40B4-BE49-F238E27FC236}">
                  <a16:creationId xmlns:a16="http://schemas.microsoft.com/office/drawing/2014/main" id="{EE71C613-E7D3-5E75-A65F-47F8D59312DF}"/>
                </a:ext>
              </a:extLst>
            </p:cNvPr>
            <p:cNvSpPr/>
            <p:nvPr/>
          </p:nvSpPr>
          <p:spPr>
            <a:xfrm>
              <a:off x="5017723" y="3345546"/>
              <a:ext cx="35460" cy="35460"/>
            </a:xfrm>
            <a:custGeom>
              <a:avLst/>
              <a:gdLst>
                <a:gd name="connsiteX0" fmla="*/ 39446 w 38974"/>
                <a:gd name="connsiteY0" fmla="*/ 19627 h 38974"/>
                <a:gd name="connsiteX1" fmla="*/ 19959 w 38974"/>
                <a:gd name="connsiteY1" fmla="*/ 39115 h 38974"/>
                <a:gd name="connsiteX2" fmla="*/ 471 w 38974"/>
                <a:gd name="connsiteY2" fmla="*/ 19627 h 38974"/>
                <a:gd name="connsiteX3" fmla="*/ 19959 w 38974"/>
                <a:gd name="connsiteY3" fmla="*/ 140 h 38974"/>
                <a:gd name="connsiteX4" fmla="*/ 39446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7"/>
                  </a:moveTo>
                  <a:cubicBezTo>
                    <a:pt x="39446" y="30390"/>
                    <a:pt x="30721" y="39115"/>
                    <a:pt x="19959" y="39115"/>
                  </a:cubicBezTo>
                  <a:cubicBezTo>
                    <a:pt x="9196" y="39115"/>
                    <a:pt x="471" y="30390"/>
                    <a:pt x="471" y="19627"/>
                  </a:cubicBezTo>
                  <a:cubicBezTo>
                    <a:pt x="471" y="8864"/>
                    <a:pt x="9196" y="140"/>
                    <a:pt x="19959" y="140"/>
                  </a:cubicBezTo>
                  <a:cubicBezTo>
                    <a:pt x="30721" y="140"/>
                    <a:pt x="39446" y="8864"/>
                    <a:pt x="39446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: Shape 1430">
              <a:extLst>
                <a:ext uri="{FF2B5EF4-FFF2-40B4-BE49-F238E27FC236}">
                  <a16:creationId xmlns:a16="http://schemas.microsoft.com/office/drawing/2014/main" id="{E5B8D25A-5DC3-1B71-5A79-2D7F64EAF530}"/>
                </a:ext>
              </a:extLst>
            </p:cNvPr>
            <p:cNvSpPr/>
            <p:nvPr/>
          </p:nvSpPr>
          <p:spPr>
            <a:xfrm>
              <a:off x="5017723" y="3331887"/>
              <a:ext cx="35460" cy="35460"/>
            </a:xfrm>
            <a:custGeom>
              <a:avLst/>
              <a:gdLst>
                <a:gd name="connsiteX0" fmla="*/ 39446 w 38974"/>
                <a:gd name="connsiteY0" fmla="*/ 19625 h 38974"/>
                <a:gd name="connsiteX1" fmla="*/ 19959 w 38974"/>
                <a:gd name="connsiteY1" fmla="*/ 39113 h 38974"/>
                <a:gd name="connsiteX2" fmla="*/ 471 w 38974"/>
                <a:gd name="connsiteY2" fmla="*/ 19625 h 38974"/>
                <a:gd name="connsiteX3" fmla="*/ 19959 w 38974"/>
                <a:gd name="connsiteY3" fmla="*/ 138 h 38974"/>
                <a:gd name="connsiteX4" fmla="*/ 39446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5"/>
                  </a:moveTo>
                  <a:cubicBezTo>
                    <a:pt x="39446" y="30388"/>
                    <a:pt x="30721" y="39113"/>
                    <a:pt x="19959" y="39113"/>
                  </a:cubicBezTo>
                  <a:cubicBezTo>
                    <a:pt x="9196" y="39113"/>
                    <a:pt x="471" y="30388"/>
                    <a:pt x="471" y="19625"/>
                  </a:cubicBezTo>
                  <a:cubicBezTo>
                    <a:pt x="471" y="8863"/>
                    <a:pt x="9196" y="138"/>
                    <a:pt x="19959" y="138"/>
                  </a:cubicBezTo>
                  <a:cubicBezTo>
                    <a:pt x="30721" y="138"/>
                    <a:pt x="39446" y="8863"/>
                    <a:pt x="39446" y="1962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: Shape 1431">
              <a:extLst>
                <a:ext uri="{FF2B5EF4-FFF2-40B4-BE49-F238E27FC236}">
                  <a16:creationId xmlns:a16="http://schemas.microsoft.com/office/drawing/2014/main" id="{7176EC12-9F17-F332-B495-31777F9D2A83}"/>
                </a:ext>
              </a:extLst>
            </p:cNvPr>
            <p:cNvSpPr/>
            <p:nvPr/>
          </p:nvSpPr>
          <p:spPr>
            <a:xfrm>
              <a:off x="5017723" y="3340876"/>
              <a:ext cx="35460" cy="35460"/>
            </a:xfrm>
            <a:custGeom>
              <a:avLst/>
              <a:gdLst>
                <a:gd name="connsiteX0" fmla="*/ 39446 w 38974"/>
                <a:gd name="connsiteY0" fmla="*/ 19626 h 38974"/>
                <a:gd name="connsiteX1" fmla="*/ 19959 w 38974"/>
                <a:gd name="connsiteY1" fmla="*/ 39114 h 38974"/>
                <a:gd name="connsiteX2" fmla="*/ 471 w 38974"/>
                <a:gd name="connsiteY2" fmla="*/ 19626 h 38974"/>
                <a:gd name="connsiteX3" fmla="*/ 19959 w 38974"/>
                <a:gd name="connsiteY3" fmla="*/ 139 h 38974"/>
                <a:gd name="connsiteX4" fmla="*/ 39446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6"/>
                  </a:moveTo>
                  <a:cubicBezTo>
                    <a:pt x="39446" y="30389"/>
                    <a:pt x="30721" y="39114"/>
                    <a:pt x="19959" y="39114"/>
                  </a:cubicBezTo>
                  <a:cubicBezTo>
                    <a:pt x="9196" y="39114"/>
                    <a:pt x="471" y="30389"/>
                    <a:pt x="471" y="19626"/>
                  </a:cubicBezTo>
                  <a:cubicBezTo>
                    <a:pt x="471" y="8864"/>
                    <a:pt x="9196" y="139"/>
                    <a:pt x="19959" y="139"/>
                  </a:cubicBezTo>
                  <a:cubicBezTo>
                    <a:pt x="30721" y="139"/>
                    <a:pt x="39446" y="8864"/>
                    <a:pt x="39446" y="1962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: Shape 1432">
              <a:extLst>
                <a:ext uri="{FF2B5EF4-FFF2-40B4-BE49-F238E27FC236}">
                  <a16:creationId xmlns:a16="http://schemas.microsoft.com/office/drawing/2014/main" id="{C203F1AD-5F7B-B20A-89B2-46C623CE0822}"/>
                </a:ext>
              </a:extLst>
            </p:cNvPr>
            <p:cNvSpPr/>
            <p:nvPr/>
          </p:nvSpPr>
          <p:spPr>
            <a:xfrm>
              <a:off x="5017723" y="3342549"/>
              <a:ext cx="35460" cy="35460"/>
            </a:xfrm>
            <a:custGeom>
              <a:avLst/>
              <a:gdLst>
                <a:gd name="connsiteX0" fmla="*/ 39446 w 38974"/>
                <a:gd name="connsiteY0" fmla="*/ 19627 h 38974"/>
                <a:gd name="connsiteX1" fmla="*/ 19959 w 38974"/>
                <a:gd name="connsiteY1" fmla="*/ 39114 h 38974"/>
                <a:gd name="connsiteX2" fmla="*/ 471 w 38974"/>
                <a:gd name="connsiteY2" fmla="*/ 19627 h 38974"/>
                <a:gd name="connsiteX3" fmla="*/ 19959 w 38974"/>
                <a:gd name="connsiteY3" fmla="*/ 139 h 38974"/>
                <a:gd name="connsiteX4" fmla="*/ 39446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7"/>
                  </a:moveTo>
                  <a:cubicBezTo>
                    <a:pt x="39446" y="30389"/>
                    <a:pt x="30721" y="39114"/>
                    <a:pt x="19959" y="39114"/>
                  </a:cubicBezTo>
                  <a:cubicBezTo>
                    <a:pt x="9196" y="39114"/>
                    <a:pt x="471" y="30389"/>
                    <a:pt x="471" y="19627"/>
                  </a:cubicBezTo>
                  <a:cubicBezTo>
                    <a:pt x="471" y="8864"/>
                    <a:pt x="9196" y="139"/>
                    <a:pt x="19959" y="139"/>
                  </a:cubicBezTo>
                  <a:cubicBezTo>
                    <a:pt x="30721" y="139"/>
                    <a:pt x="39446" y="8864"/>
                    <a:pt x="39446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: Shape 1433">
              <a:extLst>
                <a:ext uri="{FF2B5EF4-FFF2-40B4-BE49-F238E27FC236}">
                  <a16:creationId xmlns:a16="http://schemas.microsoft.com/office/drawing/2014/main" id="{9DA7B295-8285-C27F-21A5-0720E8350BA8}"/>
                </a:ext>
              </a:extLst>
            </p:cNvPr>
            <p:cNvSpPr/>
            <p:nvPr/>
          </p:nvSpPr>
          <p:spPr>
            <a:xfrm>
              <a:off x="5017723" y="3339938"/>
              <a:ext cx="35460" cy="35460"/>
            </a:xfrm>
            <a:custGeom>
              <a:avLst/>
              <a:gdLst>
                <a:gd name="connsiteX0" fmla="*/ 39446 w 38974"/>
                <a:gd name="connsiteY0" fmla="*/ 19626 h 38974"/>
                <a:gd name="connsiteX1" fmla="*/ 19959 w 38974"/>
                <a:gd name="connsiteY1" fmla="*/ 39114 h 38974"/>
                <a:gd name="connsiteX2" fmla="*/ 471 w 38974"/>
                <a:gd name="connsiteY2" fmla="*/ 19626 h 38974"/>
                <a:gd name="connsiteX3" fmla="*/ 19959 w 38974"/>
                <a:gd name="connsiteY3" fmla="*/ 139 h 38974"/>
                <a:gd name="connsiteX4" fmla="*/ 39446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6"/>
                  </a:moveTo>
                  <a:cubicBezTo>
                    <a:pt x="39446" y="30389"/>
                    <a:pt x="30721" y="39114"/>
                    <a:pt x="19959" y="39114"/>
                  </a:cubicBezTo>
                  <a:cubicBezTo>
                    <a:pt x="9196" y="39114"/>
                    <a:pt x="471" y="30389"/>
                    <a:pt x="471" y="19626"/>
                  </a:cubicBezTo>
                  <a:cubicBezTo>
                    <a:pt x="471" y="8864"/>
                    <a:pt x="9196" y="139"/>
                    <a:pt x="19959" y="139"/>
                  </a:cubicBezTo>
                  <a:cubicBezTo>
                    <a:pt x="30721" y="139"/>
                    <a:pt x="39446" y="8864"/>
                    <a:pt x="39446" y="1962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: Shape 1434">
              <a:extLst>
                <a:ext uri="{FF2B5EF4-FFF2-40B4-BE49-F238E27FC236}">
                  <a16:creationId xmlns:a16="http://schemas.microsoft.com/office/drawing/2014/main" id="{A44F3A05-F678-34A0-92EF-5118128EF083}"/>
                </a:ext>
              </a:extLst>
            </p:cNvPr>
            <p:cNvSpPr/>
            <p:nvPr/>
          </p:nvSpPr>
          <p:spPr>
            <a:xfrm>
              <a:off x="5017723" y="3337455"/>
              <a:ext cx="35460" cy="35460"/>
            </a:xfrm>
            <a:custGeom>
              <a:avLst/>
              <a:gdLst>
                <a:gd name="connsiteX0" fmla="*/ 39446 w 38974"/>
                <a:gd name="connsiteY0" fmla="*/ 19626 h 38974"/>
                <a:gd name="connsiteX1" fmla="*/ 19959 w 38974"/>
                <a:gd name="connsiteY1" fmla="*/ 39114 h 38974"/>
                <a:gd name="connsiteX2" fmla="*/ 471 w 38974"/>
                <a:gd name="connsiteY2" fmla="*/ 19626 h 38974"/>
                <a:gd name="connsiteX3" fmla="*/ 19959 w 38974"/>
                <a:gd name="connsiteY3" fmla="*/ 139 h 38974"/>
                <a:gd name="connsiteX4" fmla="*/ 39446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6"/>
                  </a:moveTo>
                  <a:cubicBezTo>
                    <a:pt x="39446" y="30389"/>
                    <a:pt x="30721" y="39114"/>
                    <a:pt x="19959" y="39114"/>
                  </a:cubicBezTo>
                  <a:cubicBezTo>
                    <a:pt x="9196" y="39114"/>
                    <a:pt x="471" y="30389"/>
                    <a:pt x="471" y="19626"/>
                  </a:cubicBezTo>
                  <a:cubicBezTo>
                    <a:pt x="471" y="8863"/>
                    <a:pt x="9196" y="139"/>
                    <a:pt x="19959" y="139"/>
                  </a:cubicBezTo>
                  <a:cubicBezTo>
                    <a:pt x="30721" y="139"/>
                    <a:pt x="39446" y="8863"/>
                    <a:pt x="39446" y="1962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: Shape 1435">
              <a:extLst>
                <a:ext uri="{FF2B5EF4-FFF2-40B4-BE49-F238E27FC236}">
                  <a16:creationId xmlns:a16="http://schemas.microsoft.com/office/drawing/2014/main" id="{17DCFE29-B376-91E4-98D1-6D3132DCE21C}"/>
                </a:ext>
              </a:extLst>
            </p:cNvPr>
            <p:cNvSpPr/>
            <p:nvPr/>
          </p:nvSpPr>
          <p:spPr>
            <a:xfrm>
              <a:off x="5017723" y="3319209"/>
              <a:ext cx="35460" cy="35460"/>
            </a:xfrm>
            <a:custGeom>
              <a:avLst/>
              <a:gdLst>
                <a:gd name="connsiteX0" fmla="*/ 39446 w 38974"/>
                <a:gd name="connsiteY0" fmla="*/ 19624 h 38974"/>
                <a:gd name="connsiteX1" fmla="*/ 19959 w 38974"/>
                <a:gd name="connsiteY1" fmla="*/ 39111 h 38974"/>
                <a:gd name="connsiteX2" fmla="*/ 471 w 38974"/>
                <a:gd name="connsiteY2" fmla="*/ 19624 h 38974"/>
                <a:gd name="connsiteX3" fmla="*/ 19959 w 38974"/>
                <a:gd name="connsiteY3" fmla="*/ 136 h 38974"/>
                <a:gd name="connsiteX4" fmla="*/ 39446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4"/>
                  </a:moveTo>
                  <a:cubicBezTo>
                    <a:pt x="39446" y="30386"/>
                    <a:pt x="30721" y="39111"/>
                    <a:pt x="19959" y="39111"/>
                  </a:cubicBezTo>
                  <a:cubicBezTo>
                    <a:pt x="9196" y="39111"/>
                    <a:pt x="471" y="30386"/>
                    <a:pt x="471" y="19624"/>
                  </a:cubicBezTo>
                  <a:cubicBezTo>
                    <a:pt x="471" y="8861"/>
                    <a:pt x="9196" y="136"/>
                    <a:pt x="19959" y="136"/>
                  </a:cubicBezTo>
                  <a:cubicBezTo>
                    <a:pt x="30721" y="136"/>
                    <a:pt x="39446" y="8861"/>
                    <a:pt x="39446" y="1962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: Shape 1436">
              <a:extLst>
                <a:ext uri="{FF2B5EF4-FFF2-40B4-BE49-F238E27FC236}">
                  <a16:creationId xmlns:a16="http://schemas.microsoft.com/office/drawing/2014/main" id="{0F3900C5-4CB6-61CB-454E-AF2F16B6EE0D}"/>
                </a:ext>
              </a:extLst>
            </p:cNvPr>
            <p:cNvSpPr/>
            <p:nvPr/>
          </p:nvSpPr>
          <p:spPr>
            <a:xfrm>
              <a:off x="5017723" y="3312464"/>
              <a:ext cx="35460" cy="35460"/>
            </a:xfrm>
            <a:custGeom>
              <a:avLst/>
              <a:gdLst>
                <a:gd name="connsiteX0" fmla="*/ 39446 w 38974"/>
                <a:gd name="connsiteY0" fmla="*/ 19623 h 38974"/>
                <a:gd name="connsiteX1" fmla="*/ 19959 w 38974"/>
                <a:gd name="connsiteY1" fmla="*/ 39110 h 38974"/>
                <a:gd name="connsiteX2" fmla="*/ 471 w 38974"/>
                <a:gd name="connsiteY2" fmla="*/ 19623 h 38974"/>
                <a:gd name="connsiteX3" fmla="*/ 19959 w 38974"/>
                <a:gd name="connsiteY3" fmla="*/ 135 h 38974"/>
                <a:gd name="connsiteX4" fmla="*/ 39446 w 38974"/>
                <a:gd name="connsiteY4" fmla="*/ 1962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3"/>
                  </a:moveTo>
                  <a:cubicBezTo>
                    <a:pt x="39446" y="30385"/>
                    <a:pt x="30721" y="39110"/>
                    <a:pt x="19959" y="39110"/>
                  </a:cubicBezTo>
                  <a:cubicBezTo>
                    <a:pt x="9196" y="39110"/>
                    <a:pt x="471" y="30385"/>
                    <a:pt x="471" y="19623"/>
                  </a:cubicBezTo>
                  <a:cubicBezTo>
                    <a:pt x="471" y="8860"/>
                    <a:pt x="9196" y="135"/>
                    <a:pt x="19959" y="135"/>
                  </a:cubicBezTo>
                  <a:cubicBezTo>
                    <a:pt x="30721" y="135"/>
                    <a:pt x="39446" y="8860"/>
                    <a:pt x="39446" y="1962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: Shape 1437">
              <a:extLst>
                <a:ext uri="{FF2B5EF4-FFF2-40B4-BE49-F238E27FC236}">
                  <a16:creationId xmlns:a16="http://schemas.microsoft.com/office/drawing/2014/main" id="{987936C0-C93A-5C45-1109-A545CD8D836F}"/>
                </a:ext>
              </a:extLst>
            </p:cNvPr>
            <p:cNvSpPr/>
            <p:nvPr/>
          </p:nvSpPr>
          <p:spPr>
            <a:xfrm>
              <a:off x="5345003" y="3288867"/>
              <a:ext cx="35460" cy="35460"/>
            </a:xfrm>
            <a:custGeom>
              <a:avLst/>
              <a:gdLst>
                <a:gd name="connsiteX0" fmla="*/ 39490 w 38974"/>
                <a:gd name="connsiteY0" fmla="*/ 19620 h 38974"/>
                <a:gd name="connsiteX1" fmla="*/ 20002 w 38974"/>
                <a:gd name="connsiteY1" fmla="*/ 39107 h 38974"/>
                <a:gd name="connsiteX2" fmla="*/ 515 w 38974"/>
                <a:gd name="connsiteY2" fmla="*/ 19620 h 38974"/>
                <a:gd name="connsiteX3" fmla="*/ 20002 w 38974"/>
                <a:gd name="connsiteY3" fmla="*/ 132 h 38974"/>
                <a:gd name="connsiteX4" fmla="*/ 39490 w 38974"/>
                <a:gd name="connsiteY4" fmla="*/ 1962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20"/>
                  </a:moveTo>
                  <a:cubicBezTo>
                    <a:pt x="39490" y="30382"/>
                    <a:pt x="30765" y="39107"/>
                    <a:pt x="20002" y="39107"/>
                  </a:cubicBezTo>
                  <a:cubicBezTo>
                    <a:pt x="9239" y="39107"/>
                    <a:pt x="515" y="30382"/>
                    <a:pt x="515" y="19620"/>
                  </a:cubicBezTo>
                  <a:cubicBezTo>
                    <a:pt x="515" y="8857"/>
                    <a:pt x="9239" y="132"/>
                    <a:pt x="20002" y="132"/>
                  </a:cubicBezTo>
                  <a:cubicBezTo>
                    <a:pt x="30765" y="132"/>
                    <a:pt x="39490" y="8857"/>
                    <a:pt x="39490" y="1962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: Shape 1438">
              <a:extLst>
                <a:ext uri="{FF2B5EF4-FFF2-40B4-BE49-F238E27FC236}">
                  <a16:creationId xmlns:a16="http://schemas.microsoft.com/office/drawing/2014/main" id="{FBA73DBB-23BC-51B0-716F-B59D4C951C4E}"/>
                </a:ext>
              </a:extLst>
            </p:cNvPr>
            <p:cNvSpPr/>
            <p:nvPr/>
          </p:nvSpPr>
          <p:spPr>
            <a:xfrm>
              <a:off x="5345003" y="3289374"/>
              <a:ext cx="35460" cy="35460"/>
            </a:xfrm>
            <a:custGeom>
              <a:avLst/>
              <a:gdLst>
                <a:gd name="connsiteX0" fmla="*/ 39490 w 38974"/>
                <a:gd name="connsiteY0" fmla="*/ 19620 h 38974"/>
                <a:gd name="connsiteX1" fmla="*/ 20002 w 38974"/>
                <a:gd name="connsiteY1" fmla="*/ 39107 h 38974"/>
                <a:gd name="connsiteX2" fmla="*/ 515 w 38974"/>
                <a:gd name="connsiteY2" fmla="*/ 19620 h 38974"/>
                <a:gd name="connsiteX3" fmla="*/ 20002 w 38974"/>
                <a:gd name="connsiteY3" fmla="*/ 132 h 38974"/>
                <a:gd name="connsiteX4" fmla="*/ 39490 w 38974"/>
                <a:gd name="connsiteY4" fmla="*/ 1962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20"/>
                  </a:moveTo>
                  <a:cubicBezTo>
                    <a:pt x="39490" y="30382"/>
                    <a:pt x="30765" y="39107"/>
                    <a:pt x="20002" y="39107"/>
                  </a:cubicBezTo>
                  <a:cubicBezTo>
                    <a:pt x="9239" y="39107"/>
                    <a:pt x="515" y="30382"/>
                    <a:pt x="515" y="19620"/>
                  </a:cubicBezTo>
                  <a:cubicBezTo>
                    <a:pt x="515" y="8857"/>
                    <a:pt x="9239" y="132"/>
                    <a:pt x="20002" y="132"/>
                  </a:cubicBezTo>
                  <a:cubicBezTo>
                    <a:pt x="30765" y="132"/>
                    <a:pt x="39490" y="8857"/>
                    <a:pt x="39490" y="1962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: Shape 1439">
              <a:extLst>
                <a:ext uri="{FF2B5EF4-FFF2-40B4-BE49-F238E27FC236}">
                  <a16:creationId xmlns:a16="http://schemas.microsoft.com/office/drawing/2014/main" id="{75DF185B-E7D2-CF2D-3287-4E52DB38D986}"/>
                </a:ext>
              </a:extLst>
            </p:cNvPr>
            <p:cNvSpPr/>
            <p:nvPr/>
          </p:nvSpPr>
          <p:spPr>
            <a:xfrm>
              <a:off x="5345003" y="3279265"/>
              <a:ext cx="35460" cy="35460"/>
            </a:xfrm>
            <a:custGeom>
              <a:avLst/>
              <a:gdLst>
                <a:gd name="connsiteX0" fmla="*/ 39490 w 38974"/>
                <a:gd name="connsiteY0" fmla="*/ 19618 h 38974"/>
                <a:gd name="connsiteX1" fmla="*/ 20002 w 38974"/>
                <a:gd name="connsiteY1" fmla="*/ 39106 h 38974"/>
                <a:gd name="connsiteX2" fmla="*/ 515 w 38974"/>
                <a:gd name="connsiteY2" fmla="*/ 19618 h 38974"/>
                <a:gd name="connsiteX3" fmla="*/ 20002 w 38974"/>
                <a:gd name="connsiteY3" fmla="*/ 131 h 38974"/>
                <a:gd name="connsiteX4" fmla="*/ 39490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18"/>
                  </a:moveTo>
                  <a:cubicBezTo>
                    <a:pt x="39490" y="30381"/>
                    <a:pt x="30765" y="39106"/>
                    <a:pt x="20002" y="39106"/>
                  </a:cubicBezTo>
                  <a:cubicBezTo>
                    <a:pt x="9239" y="39106"/>
                    <a:pt x="515" y="30381"/>
                    <a:pt x="515" y="19618"/>
                  </a:cubicBezTo>
                  <a:cubicBezTo>
                    <a:pt x="515" y="8856"/>
                    <a:pt x="9239" y="131"/>
                    <a:pt x="20002" y="131"/>
                  </a:cubicBezTo>
                  <a:cubicBezTo>
                    <a:pt x="30765" y="131"/>
                    <a:pt x="39490" y="8856"/>
                    <a:pt x="39490" y="1961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: Shape 1440">
              <a:extLst>
                <a:ext uri="{FF2B5EF4-FFF2-40B4-BE49-F238E27FC236}">
                  <a16:creationId xmlns:a16="http://schemas.microsoft.com/office/drawing/2014/main" id="{B824B8C3-9151-6003-3625-139270D973F5}"/>
                </a:ext>
              </a:extLst>
            </p:cNvPr>
            <p:cNvSpPr/>
            <p:nvPr/>
          </p:nvSpPr>
          <p:spPr>
            <a:xfrm>
              <a:off x="5345003" y="3285450"/>
              <a:ext cx="35460" cy="35460"/>
            </a:xfrm>
            <a:custGeom>
              <a:avLst/>
              <a:gdLst>
                <a:gd name="connsiteX0" fmla="*/ 39490 w 38974"/>
                <a:gd name="connsiteY0" fmla="*/ 19619 h 38974"/>
                <a:gd name="connsiteX1" fmla="*/ 20002 w 38974"/>
                <a:gd name="connsiteY1" fmla="*/ 39107 h 38974"/>
                <a:gd name="connsiteX2" fmla="*/ 515 w 38974"/>
                <a:gd name="connsiteY2" fmla="*/ 19619 h 38974"/>
                <a:gd name="connsiteX3" fmla="*/ 20002 w 38974"/>
                <a:gd name="connsiteY3" fmla="*/ 132 h 38974"/>
                <a:gd name="connsiteX4" fmla="*/ 39490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19"/>
                  </a:moveTo>
                  <a:cubicBezTo>
                    <a:pt x="39490" y="30382"/>
                    <a:pt x="30765" y="39107"/>
                    <a:pt x="20002" y="39107"/>
                  </a:cubicBezTo>
                  <a:cubicBezTo>
                    <a:pt x="9239" y="39107"/>
                    <a:pt x="515" y="30382"/>
                    <a:pt x="515" y="19619"/>
                  </a:cubicBezTo>
                  <a:cubicBezTo>
                    <a:pt x="515" y="8856"/>
                    <a:pt x="9239" y="132"/>
                    <a:pt x="20002" y="132"/>
                  </a:cubicBezTo>
                  <a:cubicBezTo>
                    <a:pt x="30765" y="132"/>
                    <a:pt x="39490" y="8856"/>
                    <a:pt x="39490" y="1961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: Shape 1441">
              <a:extLst>
                <a:ext uri="{FF2B5EF4-FFF2-40B4-BE49-F238E27FC236}">
                  <a16:creationId xmlns:a16="http://schemas.microsoft.com/office/drawing/2014/main" id="{094E5167-70AB-781E-5BD6-B2D06FEC62BB}"/>
                </a:ext>
              </a:extLst>
            </p:cNvPr>
            <p:cNvSpPr/>
            <p:nvPr/>
          </p:nvSpPr>
          <p:spPr>
            <a:xfrm>
              <a:off x="5345003" y="3287101"/>
              <a:ext cx="35460" cy="35460"/>
            </a:xfrm>
            <a:custGeom>
              <a:avLst/>
              <a:gdLst>
                <a:gd name="connsiteX0" fmla="*/ 39490 w 38974"/>
                <a:gd name="connsiteY0" fmla="*/ 19619 h 38974"/>
                <a:gd name="connsiteX1" fmla="*/ 20002 w 38974"/>
                <a:gd name="connsiteY1" fmla="*/ 39107 h 38974"/>
                <a:gd name="connsiteX2" fmla="*/ 515 w 38974"/>
                <a:gd name="connsiteY2" fmla="*/ 19619 h 38974"/>
                <a:gd name="connsiteX3" fmla="*/ 20002 w 38974"/>
                <a:gd name="connsiteY3" fmla="*/ 132 h 38974"/>
                <a:gd name="connsiteX4" fmla="*/ 39490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19"/>
                  </a:moveTo>
                  <a:cubicBezTo>
                    <a:pt x="39490" y="30382"/>
                    <a:pt x="30765" y="39107"/>
                    <a:pt x="20002" y="39107"/>
                  </a:cubicBezTo>
                  <a:cubicBezTo>
                    <a:pt x="9239" y="39107"/>
                    <a:pt x="515" y="30382"/>
                    <a:pt x="515" y="19619"/>
                  </a:cubicBezTo>
                  <a:cubicBezTo>
                    <a:pt x="515" y="8857"/>
                    <a:pt x="9239" y="132"/>
                    <a:pt x="20002" y="132"/>
                  </a:cubicBezTo>
                  <a:cubicBezTo>
                    <a:pt x="30765" y="132"/>
                    <a:pt x="39490" y="8857"/>
                    <a:pt x="39490" y="1961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: Shape 1442">
              <a:extLst>
                <a:ext uri="{FF2B5EF4-FFF2-40B4-BE49-F238E27FC236}">
                  <a16:creationId xmlns:a16="http://schemas.microsoft.com/office/drawing/2014/main" id="{A031DD30-540D-7F4F-1603-7609B154EE73}"/>
                </a:ext>
              </a:extLst>
            </p:cNvPr>
            <p:cNvSpPr/>
            <p:nvPr/>
          </p:nvSpPr>
          <p:spPr>
            <a:xfrm>
              <a:off x="5345003" y="3278206"/>
              <a:ext cx="35460" cy="35460"/>
            </a:xfrm>
            <a:custGeom>
              <a:avLst/>
              <a:gdLst>
                <a:gd name="connsiteX0" fmla="*/ 39490 w 38974"/>
                <a:gd name="connsiteY0" fmla="*/ 19618 h 38974"/>
                <a:gd name="connsiteX1" fmla="*/ 20002 w 38974"/>
                <a:gd name="connsiteY1" fmla="*/ 39106 h 38974"/>
                <a:gd name="connsiteX2" fmla="*/ 515 w 38974"/>
                <a:gd name="connsiteY2" fmla="*/ 19618 h 38974"/>
                <a:gd name="connsiteX3" fmla="*/ 20002 w 38974"/>
                <a:gd name="connsiteY3" fmla="*/ 131 h 38974"/>
                <a:gd name="connsiteX4" fmla="*/ 39490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18"/>
                  </a:moveTo>
                  <a:cubicBezTo>
                    <a:pt x="39490" y="30381"/>
                    <a:pt x="30765" y="39106"/>
                    <a:pt x="20002" y="39106"/>
                  </a:cubicBezTo>
                  <a:cubicBezTo>
                    <a:pt x="9239" y="39106"/>
                    <a:pt x="515" y="30381"/>
                    <a:pt x="515" y="19618"/>
                  </a:cubicBezTo>
                  <a:cubicBezTo>
                    <a:pt x="515" y="8855"/>
                    <a:pt x="9239" y="131"/>
                    <a:pt x="20002" y="131"/>
                  </a:cubicBezTo>
                  <a:cubicBezTo>
                    <a:pt x="30765" y="131"/>
                    <a:pt x="39490" y="8855"/>
                    <a:pt x="39490" y="1961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: Shape 1443">
              <a:extLst>
                <a:ext uri="{FF2B5EF4-FFF2-40B4-BE49-F238E27FC236}">
                  <a16:creationId xmlns:a16="http://schemas.microsoft.com/office/drawing/2014/main" id="{19A69B72-8712-5D2F-73DE-4F15D1B9DC3B}"/>
                </a:ext>
              </a:extLst>
            </p:cNvPr>
            <p:cNvSpPr/>
            <p:nvPr/>
          </p:nvSpPr>
          <p:spPr>
            <a:xfrm>
              <a:off x="5345003" y="3307095"/>
              <a:ext cx="35460" cy="35460"/>
            </a:xfrm>
            <a:custGeom>
              <a:avLst/>
              <a:gdLst>
                <a:gd name="connsiteX0" fmla="*/ 39490 w 38974"/>
                <a:gd name="connsiteY0" fmla="*/ 19622 h 38974"/>
                <a:gd name="connsiteX1" fmla="*/ 20002 w 38974"/>
                <a:gd name="connsiteY1" fmla="*/ 39109 h 38974"/>
                <a:gd name="connsiteX2" fmla="*/ 515 w 38974"/>
                <a:gd name="connsiteY2" fmla="*/ 19622 h 38974"/>
                <a:gd name="connsiteX3" fmla="*/ 20002 w 38974"/>
                <a:gd name="connsiteY3" fmla="*/ 134 h 38974"/>
                <a:gd name="connsiteX4" fmla="*/ 39490 w 38974"/>
                <a:gd name="connsiteY4" fmla="*/ 1962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22"/>
                  </a:moveTo>
                  <a:cubicBezTo>
                    <a:pt x="39490" y="30385"/>
                    <a:pt x="30765" y="39109"/>
                    <a:pt x="20002" y="39109"/>
                  </a:cubicBezTo>
                  <a:cubicBezTo>
                    <a:pt x="9239" y="39109"/>
                    <a:pt x="515" y="30385"/>
                    <a:pt x="515" y="19622"/>
                  </a:cubicBezTo>
                  <a:cubicBezTo>
                    <a:pt x="515" y="8859"/>
                    <a:pt x="9239" y="134"/>
                    <a:pt x="20002" y="134"/>
                  </a:cubicBezTo>
                  <a:cubicBezTo>
                    <a:pt x="30765" y="134"/>
                    <a:pt x="39490" y="8859"/>
                    <a:pt x="39490" y="1962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: Shape 1444">
              <a:extLst>
                <a:ext uri="{FF2B5EF4-FFF2-40B4-BE49-F238E27FC236}">
                  <a16:creationId xmlns:a16="http://schemas.microsoft.com/office/drawing/2014/main" id="{D4EFC806-E684-9591-74AB-7BC64C9C546D}"/>
                </a:ext>
              </a:extLst>
            </p:cNvPr>
            <p:cNvSpPr/>
            <p:nvPr/>
          </p:nvSpPr>
          <p:spPr>
            <a:xfrm>
              <a:off x="5345003" y="3261912"/>
              <a:ext cx="35460" cy="35460"/>
            </a:xfrm>
            <a:custGeom>
              <a:avLst/>
              <a:gdLst>
                <a:gd name="connsiteX0" fmla="*/ 39490 w 38974"/>
                <a:gd name="connsiteY0" fmla="*/ 19616 h 38974"/>
                <a:gd name="connsiteX1" fmla="*/ 20002 w 38974"/>
                <a:gd name="connsiteY1" fmla="*/ 39103 h 38974"/>
                <a:gd name="connsiteX2" fmla="*/ 515 w 38974"/>
                <a:gd name="connsiteY2" fmla="*/ 19616 h 38974"/>
                <a:gd name="connsiteX3" fmla="*/ 20002 w 38974"/>
                <a:gd name="connsiteY3" fmla="*/ 128 h 38974"/>
                <a:gd name="connsiteX4" fmla="*/ 39490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16"/>
                  </a:moveTo>
                  <a:cubicBezTo>
                    <a:pt x="39490" y="30379"/>
                    <a:pt x="30765" y="39103"/>
                    <a:pt x="20002" y="39103"/>
                  </a:cubicBezTo>
                  <a:cubicBezTo>
                    <a:pt x="9239" y="39103"/>
                    <a:pt x="515" y="30379"/>
                    <a:pt x="515" y="19616"/>
                  </a:cubicBezTo>
                  <a:cubicBezTo>
                    <a:pt x="515" y="8853"/>
                    <a:pt x="9239" y="128"/>
                    <a:pt x="20002" y="128"/>
                  </a:cubicBezTo>
                  <a:cubicBezTo>
                    <a:pt x="30765" y="128"/>
                    <a:pt x="39490" y="8853"/>
                    <a:pt x="39490" y="1961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: Shape 1445">
              <a:extLst>
                <a:ext uri="{FF2B5EF4-FFF2-40B4-BE49-F238E27FC236}">
                  <a16:creationId xmlns:a16="http://schemas.microsoft.com/office/drawing/2014/main" id="{9078B134-CFBD-6547-3045-0D8CC114FCA9}"/>
                </a:ext>
              </a:extLst>
            </p:cNvPr>
            <p:cNvSpPr/>
            <p:nvPr/>
          </p:nvSpPr>
          <p:spPr>
            <a:xfrm>
              <a:off x="5345003" y="3288846"/>
              <a:ext cx="35460" cy="35460"/>
            </a:xfrm>
            <a:custGeom>
              <a:avLst/>
              <a:gdLst>
                <a:gd name="connsiteX0" fmla="*/ 39490 w 38974"/>
                <a:gd name="connsiteY0" fmla="*/ 19620 h 38974"/>
                <a:gd name="connsiteX1" fmla="*/ 20002 w 38974"/>
                <a:gd name="connsiteY1" fmla="*/ 39107 h 38974"/>
                <a:gd name="connsiteX2" fmla="*/ 515 w 38974"/>
                <a:gd name="connsiteY2" fmla="*/ 19620 h 38974"/>
                <a:gd name="connsiteX3" fmla="*/ 20002 w 38974"/>
                <a:gd name="connsiteY3" fmla="*/ 132 h 38974"/>
                <a:gd name="connsiteX4" fmla="*/ 39490 w 38974"/>
                <a:gd name="connsiteY4" fmla="*/ 1962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20"/>
                  </a:moveTo>
                  <a:cubicBezTo>
                    <a:pt x="39490" y="30382"/>
                    <a:pt x="30765" y="39107"/>
                    <a:pt x="20002" y="39107"/>
                  </a:cubicBezTo>
                  <a:cubicBezTo>
                    <a:pt x="9239" y="39107"/>
                    <a:pt x="515" y="30382"/>
                    <a:pt x="515" y="19620"/>
                  </a:cubicBezTo>
                  <a:cubicBezTo>
                    <a:pt x="515" y="8857"/>
                    <a:pt x="9239" y="132"/>
                    <a:pt x="20002" y="132"/>
                  </a:cubicBezTo>
                  <a:cubicBezTo>
                    <a:pt x="30765" y="132"/>
                    <a:pt x="39490" y="8857"/>
                    <a:pt x="39490" y="1962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: Shape 1446">
              <a:extLst>
                <a:ext uri="{FF2B5EF4-FFF2-40B4-BE49-F238E27FC236}">
                  <a16:creationId xmlns:a16="http://schemas.microsoft.com/office/drawing/2014/main" id="{E9A958FC-326B-144E-1F2F-DD73A8FA60DB}"/>
                </a:ext>
              </a:extLst>
            </p:cNvPr>
            <p:cNvSpPr/>
            <p:nvPr/>
          </p:nvSpPr>
          <p:spPr>
            <a:xfrm>
              <a:off x="5345003" y="3267331"/>
              <a:ext cx="35460" cy="35460"/>
            </a:xfrm>
            <a:custGeom>
              <a:avLst/>
              <a:gdLst>
                <a:gd name="connsiteX0" fmla="*/ 39490 w 38974"/>
                <a:gd name="connsiteY0" fmla="*/ 19617 h 38974"/>
                <a:gd name="connsiteX1" fmla="*/ 20002 w 38974"/>
                <a:gd name="connsiteY1" fmla="*/ 39104 h 38974"/>
                <a:gd name="connsiteX2" fmla="*/ 515 w 38974"/>
                <a:gd name="connsiteY2" fmla="*/ 19617 h 38974"/>
                <a:gd name="connsiteX3" fmla="*/ 20002 w 38974"/>
                <a:gd name="connsiteY3" fmla="*/ 129 h 38974"/>
                <a:gd name="connsiteX4" fmla="*/ 39490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17"/>
                  </a:moveTo>
                  <a:cubicBezTo>
                    <a:pt x="39490" y="30379"/>
                    <a:pt x="30765" y="39104"/>
                    <a:pt x="20002" y="39104"/>
                  </a:cubicBezTo>
                  <a:cubicBezTo>
                    <a:pt x="9239" y="39104"/>
                    <a:pt x="515" y="30379"/>
                    <a:pt x="515" y="19617"/>
                  </a:cubicBezTo>
                  <a:cubicBezTo>
                    <a:pt x="515" y="8854"/>
                    <a:pt x="9239" y="129"/>
                    <a:pt x="20002" y="129"/>
                  </a:cubicBezTo>
                  <a:cubicBezTo>
                    <a:pt x="30765" y="129"/>
                    <a:pt x="39490" y="8854"/>
                    <a:pt x="39490" y="1961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: Shape 1447">
              <a:extLst>
                <a:ext uri="{FF2B5EF4-FFF2-40B4-BE49-F238E27FC236}">
                  <a16:creationId xmlns:a16="http://schemas.microsoft.com/office/drawing/2014/main" id="{E3704F6F-2B2D-FD19-80EE-58DAE1D19683}"/>
                </a:ext>
              </a:extLst>
            </p:cNvPr>
            <p:cNvSpPr/>
            <p:nvPr/>
          </p:nvSpPr>
          <p:spPr>
            <a:xfrm>
              <a:off x="2264723" y="2887791"/>
              <a:ext cx="35460" cy="35460"/>
            </a:xfrm>
            <a:custGeom>
              <a:avLst/>
              <a:gdLst>
                <a:gd name="connsiteX0" fmla="*/ 39080 w 38974"/>
                <a:gd name="connsiteY0" fmla="*/ 19566 h 38974"/>
                <a:gd name="connsiteX1" fmla="*/ 19593 w 38974"/>
                <a:gd name="connsiteY1" fmla="*/ 39054 h 38974"/>
                <a:gd name="connsiteX2" fmla="*/ 105 w 38974"/>
                <a:gd name="connsiteY2" fmla="*/ 19566 h 38974"/>
                <a:gd name="connsiteX3" fmla="*/ 19593 w 38974"/>
                <a:gd name="connsiteY3" fmla="*/ 79 h 38974"/>
                <a:gd name="connsiteX4" fmla="*/ 39080 w 38974"/>
                <a:gd name="connsiteY4" fmla="*/ 1956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6"/>
                  </a:moveTo>
                  <a:cubicBezTo>
                    <a:pt x="39080" y="30329"/>
                    <a:pt x="30355" y="39054"/>
                    <a:pt x="19593" y="39054"/>
                  </a:cubicBezTo>
                  <a:cubicBezTo>
                    <a:pt x="8830" y="39054"/>
                    <a:pt x="105" y="30329"/>
                    <a:pt x="105" y="19566"/>
                  </a:cubicBezTo>
                  <a:cubicBezTo>
                    <a:pt x="105" y="8804"/>
                    <a:pt x="8830" y="79"/>
                    <a:pt x="19593" y="79"/>
                  </a:cubicBezTo>
                  <a:cubicBezTo>
                    <a:pt x="30355" y="79"/>
                    <a:pt x="39080" y="8804"/>
                    <a:pt x="39080" y="1956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: Shape 1448">
              <a:extLst>
                <a:ext uri="{FF2B5EF4-FFF2-40B4-BE49-F238E27FC236}">
                  <a16:creationId xmlns:a16="http://schemas.microsoft.com/office/drawing/2014/main" id="{D944E3C6-9679-4DAC-BF27-3560648486E5}"/>
                </a:ext>
              </a:extLst>
            </p:cNvPr>
            <p:cNvSpPr/>
            <p:nvPr/>
          </p:nvSpPr>
          <p:spPr>
            <a:xfrm>
              <a:off x="2264723" y="2946900"/>
              <a:ext cx="35460" cy="35460"/>
            </a:xfrm>
            <a:custGeom>
              <a:avLst/>
              <a:gdLst>
                <a:gd name="connsiteX0" fmla="*/ 39080 w 38974"/>
                <a:gd name="connsiteY0" fmla="*/ 19574 h 38974"/>
                <a:gd name="connsiteX1" fmla="*/ 19593 w 38974"/>
                <a:gd name="connsiteY1" fmla="*/ 39062 h 38974"/>
                <a:gd name="connsiteX2" fmla="*/ 105 w 38974"/>
                <a:gd name="connsiteY2" fmla="*/ 19574 h 38974"/>
                <a:gd name="connsiteX3" fmla="*/ 19593 w 38974"/>
                <a:gd name="connsiteY3" fmla="*/ 87 h 38974"/>
                <a:gd name="connsiteX4" fmla="*/ 39080 w 38974"/>
                <a:gd name="connsiteY4" fmla="*/ 1957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74"/>
                  </a:moveTo>
                  <a:cubicBezTo>
                    <a:pt x="39080" y="30337"/>
                    <a:pt x="30355" y="39062"/>
                    <a:pt x="19593" y="39062"/>
                  </a:cubicBezTo>
                  <a:cubicBezTo>
                    <a:pt x="8830" y="39062"/>
                    <a:pt x="105" y="30337"/>
                    <a:pt x="105" y="19574"/>
                  </a:cubicBezTo>
                  <a:cubicBezTo>
                    <a:pt x="105" y="8811"/>
                    <a:pt x="8830" y="87"/>
                    <a:pt x="19593" y="87"/>
                  </a:cubicBezTo>
                  <a:cubicBezTo>
                    <a:pt x="30355" y="87"/>
                    <a:pt x="39080" y="8811"/>
                    <a:pt x="39080" y="1957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: Shape 1449">
              <a:extLst>
                <a:ext uri="{FF2B5EF4-FFF2-40B4-BE49-F238E27FC236}">
                  <a16:creationId xmlns:a16="http://schemas.microsoft.com/office/drawing/2014/main" id="{D863A7BE-24E4-E856-C8B3-ABA9E83482A0}"/>
                </a:ext>
              </a:extLst>
            </p:cNvPr>
            <p:cNvSpPr/>
            <p:nvPr/>
          </p:nvSpPr>
          <p:spPr>
            <a:xfrm>
              <a:off x="2264723" y="2893968"/>
              <a:ext cx="35460" cy="35460"/>
            </a:xfrm>
            <a:custGeom>
              <a:avLst/>
              <a:gdLst>
                <a:gd name="connsiteX0" fmla="*/ 39080 w 38974"/>
                <a:gd name="connsiteY0" fmla="*/ 19567 h 38974"/>
                <a:gd name="connsiteX1" fmla="*/ 19593 w 38974"/>
                <a:gd name="connsiteY1" fmla="*/ 39055 h 38974"/>
                <a:gd name="connsiteX2" fmla="*/ 105 w 38974"/>
                <a:gd name="connsiteY2" fmla="*/ 19567 h 38974"/>
                <a:gd name="connsiteX3" fmla="*/ 19593 w 38974"/>
                <a:gd name="connsiteY3" fmla="*/ 80 h 38974"/>
                <a:gd name="connsiteX4" fmla="*/ 39080 w 38974"/>
                <a:gd name="connsiteY4" fmla="*/ 1956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7"/>
                  </a:moveTo>
                  <a:cubicBezTo>
                    <a:pt x="39080" y="30330"/>
                    <a:pt x="30355" y="39055"/>
                    <a:pt x="19593" y="39055"/>
                  </a:cubicBezTo>
                  <a:cubicBezTo>
                    <a:pt x="8830" y="39055"/>
                    <a:pt x="105" y="30330"/>
                    <a:pt x="105" y="19567"/>
                  </a:cubicBezTo>
                  <a:cubicBezTo>
                    <a:pt x="105" y="8804"/>
                    <a:pt x="8830" y="80"/>
                    <a:pt x="19593" y="80"/>
                  </a:cubicBezTo>
                  <a:cubicBezTo>
                    <a:pt x="30355" y="80"/>
                    <a:pt x="39080" y="8804"/>
                    <a:pt x="39080" y="1956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: Shape 1450">
              <a:extLst>
                <a:ext uri="{FF2B5EF4-FFF2-40B4-BE49-F238E27FC236}">
                  <a16:creationId xmlns:a16="http://schemas.microsoft.com/office/drawing/2014/main" id="{F96156F0-4B7F-41CE-4B95-A56121023BCF}"/>
                </a:ext>
              </a:extLst>
            </p:cNvPr>
            <p:cNvSpPr/>
            <p:nvPr/>
          </p:nvSpPr>
          <p:spPr>
            <a:xfrm>
              <a:off x="2264723" y="2884418"/>
              <a:ext cx="35460" cy="35460"/>
            </a:xfrm>
            <a:custGeom>
              <a:avLst/>
              <a:gdLst>
                <a:gd name="connsiteX0" fmla="*/ 39080 w 38974"/>
                <a:gd name="connsiteY0" fmla="*/ 19566 h 38974"/>
                <a:gd name="connsiteX1" fmla="*/ 19593 w 38974"/>
                <a:gd name="connsiteY1" fmla="*/ 39053 h 38974"/>
                <a:gd name="connsiteX2" fmla="*/ 105 w 38974"/>
                <a:gd name="connsiteY2" fmla="*/ 19566 h 38974"/>
                <a:gd name="connsiteX3" fmla="*/ 19593 w 38974"/>
                <a:gd name="connsiteY3" fmla="*/ 78 h 38974"/>
                <a:gd name="connsiteX4" fmla="*/ 39080 w 38974"/>
                <a:gd name="connsiteY4" fmla="*/ 1956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6"/>
                  </a:moveTo>
                  <a:cubicBezTo>
                    <a:pt x="39080" y="30328"/>
                    <a:pt x="30355" y="39053"/>
                    <a:pt x="19593" y="39053"/>
                  </a:cubicBezTo>
                  <a:cubicBezTo>
                    <a:pt x="8830" y="39053"/>
                    <a:pt x="105" y="30328"/>
                    <a:pt x="105" y="19566"/>
                  </a:cubicBezTo>
                  <a:cubicBezTo>
                    <a:pt x="105" y="8803"/>
                    <a:pt x="8830" y="78"/>
                    <a:pt x="19593" y="78"/>
                  </a:cubicBezTo>
                  <a:cubicBezTo>
                    <a:pt x="30355" y="78"/>
                    <a:pt x="39080" y="8803"/>
                    <a:pt x="39080" y="1956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: Shape 1451">
              <a:extLst>
                <a:ext uri="{FF2B5EF4-FFF2-40B4-BE49-F238E27FC236}">
                  <a16:creationId xmlns:a16="http://schemas.microsoft.com/office/drawing/2014/main" id="{B2E4FAC7-81A8-46F2-51E0-06DDA270A953}"/>
                </a:ext>
              </a:extLst>
            </p:cNvPr>
            <p:cNvSpPr/>
            <p:nvPr/>
          </p:nvSpPr>
          <p:spPr>
            <a:xfrm>
              <a:off x="2264723" y="2937242"/>
              <a:ext cx="35460" cy="35460"/>
            </a:xfrm>
            <a:custGeom>
              <a:avLst/>
              <a:gdLst>
                <a:gd name="connsiteX0" fmla="*/ 39080 w 38974"/>
                <a:gd name="connsiteY0" fmla="*/ 19573 h 38974"/>
                <a:gd name="connsiteX1" fmla="*/ 19593 w 38974"/>
                <a:gd name="connsiteY1" fmla="*/ 39060 h 38974"/>
                <a:gd name="connsiteX2" fmla="*/ 105 w 38974"/>
                <a:gd name="connsiteY2" fmla="*/ 19573 h 38974"/>
                <a:gd name="connsiteX3" fmla="*/ 19593 w 38974"/>
                <a:gd name="connsiteY3" fmla="*/ 85 h 38974"/>
                <a:gd name="connsiteX4" fmla="*/ 39080 w 38974"/>
                <a:gd name="connsiteY4" fmla="*/ 1957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73"/>
                  </a:moveTo>
                  <a:cubicBezTo>
                    <a:pt x="39080" y="30335"/>
                    <a:pt x="30355" y="39060"/>
                    <a:pt x="19593" y="39060"/>
                  </a:cubicBezTo>
                  <a:cubicBezTo>
                    <a:pt x="8830" y="39060"/>
                    <a:pt x="105" y="30335"/>
                    <a:pt x="105" y="19573"/>
                  </a:cubicBezTo>
                  <a:cubicBezTo>
                    <a:pt x="105" y="8810"/>
                    <a:pt x="8830" y="85"/>
                    <a:pt x="19593" y="85"/>
                  </a:cubicBezTo>
                  <a:cubicBezTo>
                    <a:pt x="30355" y="85"/>
                    <a:pt x="39080" y="8810"/>
                    <a:pt x="39080" y="1957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: Shape 1452">
              <a:extLst>
                <a:ext uri="{FF2B5EF4-FFF2-40B4-BE49-F238E27FC236}">
                  <a16:creationId xmlns:a16="http://schemas.microsoft.com/office/drawing/2014/main" id="{3A1B08D5-C363-C543-9060-582C401CFDC8}"/>
                </a:ext>
              </a:extLst>
            </p:cNvPr>
            <p:cNvSpPr/>
            <p:nvPr/>
          </p:nvSpPr>
          <p:spPr>
            <a:xfrm>
              <a:off x="2264723" y="2908599"/>
              <a:ext cx="35460" cy="35460"/>
            </a:xfrm>
            <a:custGeom>
              <a:avLst/>
              <a:gdLst>
                <a:gd name="connsiteX0" fmla="*/ 39080 w 38974"/>
                <a:gd name="connsiteY0" fmla="*/ 19569 h 38974"/>
                <a:gd name="connsiteX1" fmla="*/ 19593 w 38974"/>
                <a:gd name="connsiteY1" fmla="*/ 39057 h 38974"/>
                <a:gd name="connsiteX2" fmla="*/ 105 w 38974"/>
                <a:gd name="connsiteY2" fmla="*/ 19569 h 38974"/>
                <a:gd name="connsiteX3" fmla="*/ 19593 w 38974"/>
                <a:gd name="connsiteY3" fmla="*/ 82 h 38974"/>
                <a:gd name="connsiteX4" fmla="*/ 39080 w 38974"/>
                <a:gd name="connsiteY4" fmla="*/ 1956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9"/>
                  </a:moveTo>
                  <a:cubicBezTo>
                    <a:pt x="39080" y="30332"/>
                    <a:pt x="30355" y="39057"/>
                    <a:pt x="19593" y="39057"/>
                  </a:cubicBezTo>
                  <a:cubicBezTo>
                    <a:pt x="8830" y="39057"/>
                    <a:pt x="105" y="30332"/>
                    <a:pt x="105" y="19569"/>
                  </a:cubicBezTo>
                  <a:cubicBezTo>
                    <a:pt x="105" y="8806"/>
                    <a:pt x="8830" y="82"/>
                    <a:pt x="19593" y="82"/>
                  </a:cubicBezTo>
                  <a:cubicBezTo>
                    <a:pt x="30355" y="82"/>
                    <a:pt x="39080" y="8806"/>
                    <a:pt x="39080" y="1956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4" name="Freeform: Shape 1453">
              <a:extLst>
                <a:ext uri="{FF2B5EF4-FFF2-40B4-BE49-F238E27FC236}">
                  <a16:creationId xmlns:a16="http://schemas.microsoft.com/office/drawing/2014/main" id="{ACD021AB-F663-5282-3A30-209E9C6C5DE2}"/>
                </a:ext>
              </a:extLst>
            </p:cNvPr>
            <p:cNvSpPr/>
            <p:nvPr/>
          </p:nvSpPr>
          <p:spPr>
            <a:xfrm>
              <a:off x="2264723" y="2887546"/>
              <a:ext cx="35460" cy="35460"/>
            </a:xfrm>
            <a:custGeom>
              <a:avLst/>
              <a:gdLst>
                <a:gd name="connsiteX0" fmla="*/ 39080 w 38974"/>
                <a:gd name="connsiteY0" fmla="*/ 19566 h 38974"/>
                <a:gd name="connsiteX1" fmla="*/ 19593 w 38974"/>
                <a:gd name="connsiteY1" fmla="*/ 39054 h 38974"/>
                <a:gd name="connsiteX2" fmla="*/ 105 w 38974"/>
                <a:gd name="connsiteY2" fmla="*/ 19566 h 38974"/>
                <a:gd name="connsiteX3" fmla="*/ 19593 w 38974"/>
                <a:gd name="connsiteY3" fmla="*/ 79 h 38974"/>
                <a:gd name="connsiteX4" fmla="*/ 39080 w 38974"/>
                <a:gd name="connsiteY4" fmla="*/ 1956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6"/>
                  </a:moveTo>
                  <a:cubicBezTo>
                    <a:pt x="39080" y="30329"/>
                    <a:pt x="30355" y="39054"/>
                    <a:pt x="19593" y="39054"/>
                  </a:cubicBezTo>
                  <a:cubicBezTo>
                    <a:pt x="8830" y="39054"/>
                    <a:pt x="105" y="30329"/>
                    <a:pt x="105" y="19566"/>
                  </a:cubicBezTo>
                  <a:cubicBezTo>
                    <a:pt x="105" y="8804"/>
                    <a:pt x="8830" y="79"/>
                    <a:pt x="19593" y="79"/>
                  </a:cubicBezTo>
                  <a:cubicBezTo>
                    <a:pt x="30355" y="79"/>
                    <a:pt x="39080" y="8804"/>
                    <a:pt x="39080" y="1956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5" name="Freeform: Shape 1454">
              <a:extLst>
                <a:ext uri="{FF2B5EF4-FFF2-40B4-BE49-F238E27FC236}">
                  <a16:creationId xmlns:a16="http://schemas.microsoft.com/office/drawing/2014/main" id="{B603426F-5FE0-079C-2C91-D0F9D988F10A}"/>
                </a:ext>
              </a:extLst>
            </p:cNvPr>
            <p:cNvSpPr/>
            <p:nvPr/>
          </p:nvSpPr>
          <p:spPr>
            <a:xfrm>
              <a:off x="2264723" y="2951524"/>
              <a:ext cx="35460" cy="35460"/>
            </a:xfrm>
            <a:custGeom>
              <a:avLst/>
              <a:gdLst>
                <a:gd name="connsiteX0" fmla="*/ 39080 w 38974"/>
                <a:gd name="connsiteY0" fmla="*/ 19575 h 38974"/>
                <a:gd name="connsiteX1" fmla="*/ 19593 w 38974"/>
                <a:gd name="connsiteY1" fmla="*/ 39062 h 38974"/>
                <a:gd name="connsiteX2" fmla="*/ 105 w 38974"/>
                <a:gd name="connsiteY2" fmla="*/ 19575 h 38974"/>
                <a:gd name="connsiteX3" fmla="*/ 19593 w 38974"/>
                <a:gd name="connsiteY3" fmla="*/ 87 h 38974"/>
                <a:gd name="connsiteX4" fmla="*/ 39080 w 38974"/>
                <a:gd name="connsiteY4" fmla="*/ 1957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75"/>
                  </a:moveTo>
                  <a:cubicBezTo>
                    <a:pt x="39080" y="30337"/>
                    <a:pt x="30355" y="39062"/>
                    <a:pt x="19593" y="39062"/>
                  </a:cubicBezTo>
                  <a:cubicBezTo>
                    <a:pt x="8830" y="39062"/>
                    <a:pt x="105" y="30337"/>
                    <a:pt x="105" y="19575"/>
                  </a:cubicBezTo>
                  <a:cubicBezTo>
                    <a:pt x="105" y="8812"/>
                    <a:pt x="8830" y="87"/>
                    <a:pt x="19593" y="87"/>
                  </a:cubicBezTo>
                  <a:cubicBezTo>
                    <a:pt x="30355" y="87"/>
                    <a:pt x="39080" y="8812"/>
                    <a:pt x="39080" y="1957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6" name="Freeform: Shape 1455">
              <a:extLst>
                <a:ext uri="{FF2B5EF4-FFF2-40B4-BE49-F238E27FC236}">
                  <a16:creationId xmlns:a16="http://schemas.microsoft.com/office/drawing/2014/main" id="{24A7B22D-1808-EC3C-121D-0B55D772FFCA}"/>
                </a:ext>
              </a:extLst>
            </p:cNvPr>
            <p:cNvSpPr/>
            <p:nvPr/>
          </p:nvSpPr>
          <p:spPr>
            <a:xfrm>
              <a:off x="2264723" y="2972021"/>
              <a:ext cx="35460" cy="35460"/>
            </a:xfrm>
            <a:custGeom>
              <a:avLst/>
              <a:gdLst>
                <a:gd name="connsiteX0" fmla="*/ 39080 w 38974"/>
                <a:gd name="connsiteY0" fmla="*/ 19577 h 38974"/>
                <a:gd name="connsiteX1" fmla="*/ 19593 w 38974"/>
                <a:gd name="connsiteY1" fmla="*/ 39065 h 38974"/>
                <a:gd name="connsiteX2" fmla="*/ 105 w 38974"/>
                <a:gd name="connsiteY2" fmla="*/ 19577 h 38974"/>
                <a:gd name="connsiteX3" fmla="*/ 19593 w 38974"/>
                <a:gd name="connsiteY3" fmla="*/ 90 h 38974"/>
                <a:gd name="connsiteX4" fmla="*/ 39080 w 38974"/>
                <a:gd name="connsiteY4" fmla="*/ 1957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77"/>
                  </a:moveTo>
                  <a:cubicBezTo>
                    <a:pt x="39080" y="30340"/>
                    <a:pt x="30355" y="39065"/>
                    <a:pt x="19593" y="39065"/>
                  </a:cubicBezTo>
                  <a:cubicBezTo>
                    <a:pt x="8830" y="39065"/>
                    <a:pt x="105" y="30340"/>
                    <a:pt x="105" y="19577"/>
                  </a:cubicBezTo>
                  <a:cubicBezTo>
                    <a:pt x="105" y="8815"/>
                    <a:pt x="8830" y="90"/>
                    <a:pt x="19593" y="90"/>
                  </a:cubicBezTo>
                  <a:cubicBezTo>
                    <a:pt x="30355" y="90"/>
                    <a:pt x="39080" y="8815"/>
                    <a:pt x="39080" y="1957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7" name="Freeform: Shape 1456">
              <a:extLst>
                <a:ext uri="{FF2B5EF4-FFF2-40B4-BE49-F238E27FC236}">
                  <a16:creationId xmlns:a16="http://schemas.microsoft.com/office/drawing/2014/main" id="{68F3B892-AA02-EFDF-9166-9D7FA673FDE0}"/>
                </a:ext>
              </a:extLst>
            </p:cNvPr>
            <p:cNvSpPr/>
            <p:nvPr/>
          </p:nvSpPr>
          <p:spPr>
            <a:xfrm>
              <a:off x="2264723" y="2896150"/>
              <a:ext cx="35460" cy="35460"/>
            </a:xfrm>
            <a:custGeom>
              <a:avLst/>
              <a:gdLst>
                <a:gd name="connsiteX0" fmla="*/ 39080 w 38974"/>
                <a:gd name="connsiteY0" fmla="*/ 19567 h 38974"/>
                <a:gd name="connsiteX1" fmla="*/ 19593 w 38974"/>
                <a:gd name="connsiteY1" fmla="*/ 39055 h 38974"/>
                <a:gd name="connsiteX2" fmla="*/ 105 w 38974"/>
                <a:gd name="connsiteY2" fmla="*/ 19567 h 38974"/>
                <a:gd name="connsiteX3" fmla="*/ 19593 w 38974"/>
                <a:gd name="connsiteY3" fmla="*/ 80 h 38974"/>
                <a:gd name="connsiteX4" fmla="*/ 39080 w 38974"/>
                <a:gd name="connsiteY4" fmla="*/ 1956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80" y="19567"/>
                  </a:moveTo>
                  <a:cubicBezTo>
                    <a:pt x="39080" y="30330"/>
                    <a:pt x="30355" y="39055"/>
                    <a:pt x="19593" y="39055"/>
                  </a:cubicBezTo>
                  <a:cubicBezTo>
                    <a:pt x="8830" y="39055"/>
                    <a:pt x="105" y="30330"/>
                    <a:pt x="105" y="19567"/>
                  </a:cubicBezTo>
                  <a:cubicBezTo>
                    <a:pt x="105" y="8805"/>
                    <a:pt x="8830" y="80"/>
                    <a:pt x="19593" y="80"/>
                  </a:cubicBezTo>
                  <a:cubicBezTo>
                    <a:pt x="30355" y="80"/>
                    <a:pt x="39080" y="8805"/>
                    <a:pt x="39080" y="1956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8" name="Freeform: Shape 1457">
              <a:extLst>
                <a:ext uri="{FF2B5EF4-FFF2-40B4-BE49-F238E27FC236}">
                  <a16:creationId xmlns:a16="http://schemas.microsoft.com/office/drawing/2014/main" id="{2811C711-13B0-8E8C-8D77-FD45AFE64D9B}"/>
                </a:ext>
              </a:extLst>
            </p:cNvPr>
            <p:cNvSpPr/>
            <p:nvPr/>
          </p:nvSpPr>
          <p:spPr>
            <a:xfrm>
              <a:off x="2611253" y="2949528"/>
              <a:ext cx="35460" cy="35460"/>
            </a:xfrm>
            <a:custGeom>
              <a:avLst/>
              <a:gdLst>
                <a:gd name="connsiteX0" fmla="*/ 39126 w 38974"/>
                <a:gd name="connsiteY0" fmla="*/ 19574 h 38974"/>
                <a:gd name="connsiteX1" fmla="*/ 19639 w 38974"/>
                <a:gd name="connsiteY1" fmla="*/ 39062 h 38974"/>
                <a:gd name="connsiteX2" fmla="*/ 151 w 38974"/>
                <a:gd name="connsiteY2" fmla="*/ 19574 h 38974"/>
                <a:gd name="connsiteX3" fmla="*/ 19639 w 38974"/>
                <a:gd name="connsiteY3" fmla="*/ 87 h 38974"/>
                <a:gd name="connsiteX4" fmla="*/ 39126 w 38974"/>
                <a:gd name="connsiteY4" fmla="*/ 1957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4"/>
                  </a:moveTo>
                  <a:cubicBezTo>
                    <a:pt x="39126" y="30337"/>
                    <a:pt x="30401" y="39062"/>
                    <a:pt x="19639" y="39062"/>
                  </a:cubicBezTo>
                  <a:cubicBezTo>
                    <a:pt x="8876" y="39062"/>
                    <a:pt x="151" y="30337"/>
                    <a:pt x="151" y="19574"/>
                  </a:cubicBezTo>
                  <a:cubicBezTo>
                    <a:pt x="151" y="8812"/>
                    <a:pt x="8876" y="87"/>
                    <a:pt x="19639" y="87"/>
                  </a:cubicBezTo>
                  <a:cubicBezTo>
                    <a:pt x="30401" y="87"/>
                    <a:pt x="39126" y="8812"/>
                    <a:pt x="39126" y="1957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9" name="Freeform: Shape 1458">
              <a:extLst>
                <a:ext uri="{FF2B5EF4-FFF2-40B4-BE49-F238E27FC236}">
                  <a16:creationId xmlns:a16="http://schemas.microsoft.com/office/drawing/2014/main" id="{CE90F9D8-7461-15E0-B6CD-C101BD2EFB43}"/>
                </a:ext>
              </a:extLst>
            </p:cNvPr>
            <p:cNvSpPr/>
            <p:nvPr/>
          </p:nvSpPr>
          <p:spPr>
            <a:xfrm>
              <a:off x="2611253" y="2964670"/>
              <a:ext cx="35460" cy="35460"/>
            </a:xfrm>
            <a:custGeom>
              <a:avLst/>
              <a:gdLst>
                <a:gd name="connsiteX0" fmla="*/ 39126 w 38974"/>
                <a:gd name="connsiteY0" fmla="*/ 19576 h 38974"/>
                <a:gd name="connsiteX1" fmla="*/ 19639 w 38974"/>
                <a:gd name="connsiteY1" fmla="*/ 39064 h 38974"/>
                <a:gd name="connsiteX2" fmla="*/ 151 w 38974"/>
                <a:gd name="connsiteY2" fmla="*/ 19576 h 38974"/>
                <a:gd name="connsiteX3" fmla="*/ 19639 w 38974"/>
                <a:gd name="connsiteY3" fmla="*/ 89 h 38974"/>
                <a:gd name="connsiteX4" fmla="*/ 39126 w 38974"/>
                <a:gd name="connsiteY4" fmla="*/ 1957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6"/>
                  </a:moveTo>
                  <a:cubicBezTo>
                    <a:pt x="39126" y="30339"/>
                    <a:pt x="30401" y="39064"/>
                    <a:pt x="19639" y="39064"/>
                  </a:cubicBezTo>
                  <a:cubicBezTo>
                    <a:pt x="8876" y="39064"/>
                    <a:pt x="151" y="30339"/>
                    <a:pt x="151" y="19576"/>
                  </a:cubicBezTo>
                  <a:cubicBezTo>
                    <a:pt x="151" y="8814"/>
                    <a:pt x="8876" y="89"/>
                    <a:pt x="19639" y="89"/>
                  </a:cubicBezTo>
                  <a:cubicBezTo>
                    <a:pt x="30401" y="89"/>
                    <a:pt x="39126" y="8814"/>
                    <a:pt x="39126" y="1957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0" name="Freeform: Shape 1459">
              <a:extLst>
                <a:ext uri="{FF2B5EF4-FFF2-40B4-BE49-F238E27FC236}">
                  <a16:creationId xmlns:a16="http://schemas.microsoft.com/office/drawing/2014/main" id="{88FF82BE-B36C-236F-701C-5B6402F3C162}"/>
                </a:ext>
              </a:extLst>
            </p:cNvPr>
            <p:cNvSpPr/>
            <p:nvPr/>
          </p:nvSpPr>
          <p:spPr>
            <a:xfrm>
              <a:off x="2611253" y="2977557"/>
              <a:ext cx="35460" cy="35460"/>
            </a:xfrm>
            <a:custGeom>
              <a:avLst/>
              <a:gdLst>
                <a:gd name="connsiteX0" fmla="*/ 39126 w 38974"/>
                <a:gd name="connsiteY0" fmla="*/ 19578 h 38974"/>
                <a:gd name="connsiteX1" fmla="*/ 19639 w 38974"/>
                <a:gd name="connsiteY1" fmla="*/ 39066 h 38974"/>
                <a:gd name="connsiteX2" fmla="*/ 151 w 38974"/>
                <a:gd name="connsiteY2" fmla="*/ 19578 h 38974"/>
                <a:gd name="connsiteX3" fmla="*/ 19639 w 38974"/>
                <a:gd name="connsiteY3" fmla="*/ 91 h 38974"/>
                <a:gd name="connsiteX4" fmla="*/ 39126 w 38974"/>
                <a:gd name="connsiteY4" fmla="*/ 1957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8"/>
                  </a:moveTo>
                  <a:cubicBezTo>
                    <a:pt x="39126" y="30341"/>
                    <a:pt x="30401" y="39066"/>
                    <a:pt x="19639" y="39066"/>
                  </a:cubicBezTo>
                  <a:cubicBezTo>
                    <a:pt x="8876" y="39066"/>
                    <a:pt x="151" y="30341"/>
                    <a:pt x="151" y="19578"/>
                  </a:cubicBezTo>
                  <a:cubicBezTo>
                    <a:pt x="151" y="8816"/>
                    <a:pt x="8876" y="91"/>
                    <a:pt x="19639" y="91"/>
                  </a:cubicBezTo>
                  <a:cubicBezTo>
                    <a:pt x="30401" y="91"/>
                    <a:pt x="39126" y="8816"/>
                    <a:pt x="39126" y="1957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1" name="Freeform: Shape 1460">
              <a:extLst>
                <a:ext uri="{FF2B5EF4-FFF2-40B4-BE49-F238E27FC236}">
                  <a16:creationId xmlns:a16="http://schemas.microsoft.com/office/drawing/2014/main" id="{23D167B5-B1AF-05B0-2223-0C3AF615555A}"/>
                </a:ext>
              </a:extLst>
            </p:cNvPr>
            <p:cNvSpPr/>
            <p:nvPr/>
          </p:nvSpPr>
          <p:spPr>
            <a:xfrm>
              <a:off x="2611253" y="2968634"/>
              <a:ext cx="35460" cy="35460"/>
            </a:xfrm>
            <a:custGeom>
              <a:avLst/>
              <a:gdLst>
                <a:gd name="connsiteX0" fmla="*/ 39126 w 38974"/>
                <a:gd name="connsiteY0" fmla="*/ 19577 h 38974"/>
                <a:gd name="connsiteX1" fmla="*/ 19639 w 38974"/>
                <a:gd name="connsiteY1" fmla="*/ 39064 h 38974"/>
                <a:gd name="connsiteX2" fmla="*/ 151 w 38974"/>
                <a:gd name="connsiteY2" fmla="*/ 19577 h 38974"/>
                <a:gd name="connsiteX3" fmla="*/ 19639 w 38974"/>
                <a:gd name="connsiteY3" fmla="*/ 89 h 38974"/>
                <a:gd name="connsiteX4" fmla="*/ 39126 w 38974"/>
                <a:gd name="connsiteY4" fmla="*/ 1957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7"/>
                  </a:moveTo>
                  <a:cubicBezTo>
                    <a:pt x="39126" y="30340"/>
                    <a:pt x="30401" y="39064"/>
                    <a:pt x="19639" y="39064"/>
                  </a:cubicBezTo>
                  <a:cubicBezTo>
                    <a:pt x="8876" y="39064"/>
                    <a:pt x="151" y="30340"/>
                    <a:pt x="151" y="19577"/>
                  </a:cubicBezTo>
                  <a:cubicBezTo>
                    <a:pt x="151" y="8814"/>
                    <a:pt x="8876" y="89"/>
                    <a:pt x="19639" y="89"/>
                  </a:cubicBezTo>
                  <a:cubicBezTo>
                    <a:pt x="30401" y="89"/>
                    <a:pt x="39126" y="8814"/>
                    <a:pt x="39126" y="1957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2" name="Freeform: Shape 1461">
              <a:extLst>
                <a:ext uri="{FF2B5EF4-FFF2-40B4-BE49-F238E27FC236}">
                  <a16:creationId xmlns:a16="http://schemas.microsoft.com/office/drawing/2014/main" id="{9D74847D-FC68-C907-A878-9C8775CB165E}"/>
                </a:ext>
              </a:extLst>
            </p:cNvPr>
            <p:cNvSpPr/>
            <p:nvPr/>
          </p:nvSpPr>
          <p:spPr>
            <a:xfrm>
              <a:off x="2611253" y="2951797"/>
              <a:ext cx="35460" cy="35460"/>
            </a:xfrm>
            <a:custGeom>
              <a:avLst/>
              <a:gdLst>
                <a:gd name="connsiteX0" fmla="*/ 39126 w 38974"/>
                <a:gd name="connsiteY0" fmla="*/ 19575 h 38974"/>
                <a:gd name="connsiteX1" fmla="*/ 19639 w 38974"/>
                <a:gd name="connsiteY1" fmla="*/ 39062 h 38974"/>
                <a:gd name="connsiteX2" fmla="*/ 151 w 38974"/>
                <a:gd name="connsiteY2" fmla="*/ 19575 h 38974"/>
                <a:gd name="connsiteX3" fmla="*/ 19639 w 38974"/>
                <a:gd name="connsiteY3" fmla="*/ 87 h 38974"/>
                <a:gd name="connsiteX4" fmla="*/ 39126 w 38974"/>
                <a:gd name="connsiteY4" fmla="*/ 1957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5"/>
                  </a:moveTo>
                  <a:cubicBezTo>
                    <a:pt x="39126" y="30337"/>
                    <a:pt x="30401" y="39062"/>
                    <a:pt x="19639" y="39062"/>
                  </a:cubicBezTo>
                  <a:cubicBezTo>
                    <a:pt x="8876" y="39062"/>
                    <a:pt x="151" y="30337"/>
                    <a:pt x="151" y="19575"/>
                  </a:cubicBezTo>
                  <a:cubicBezTo>
                    <a:pt x="151" y="8812"/>
                    <a:pt x="8876" y="87"/>
                    <a:pt x="19639" y="87"/>
                  </a:cubicBezTo>
                  <a:cubicBezTo>
                    <a:pt x="30401" y="87"/>
                    <a:pt x="39126" y="8812"/>
                    <a:pt x="39126" y="1957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3" name="Freeform: Shape 1462">
              <a:extLst>
                <a:ext uri="{FF2B5EF4-FFF2-40B4-BE49-F238E27FC236}">
                  <a16:creationId xmlns:a16="http://schemas.microsoft.com/office/drawing/2014/main" id="{0EA40C73-D296-B59F-8CC3-0E3E19A362F2}"/>
                </a:ext>
              </a:extLst>
            </p:cNvPr>
            <p:cNvSpPr/>
            <p:nvPr/>
          </p:nvSpPr>
          <p:spPr>
            <a:xfrm>
              <a:off x="2611253" y="2961034"/>
              <a:ext cx="35460" cy="35460"/>
            </a:xfrm>
            <a:custGeom>
              <a:avLst/>
              <a:gdLst>
                <a:gd name="connsiteX0" fmla="*/ 39126 w 38974"/>
                <a:gd name="connsiteY0" fmla="*/ 19576 h 38974"/>
                <a:gd name="connsiteX1" fmla="*/ 19639 w 38974"/>
                <a:gd name="connsiteY1" fmla="*/ 39063 h 38974"/>
                <a:gd name="connsiteX2" fmla="*/ 151 w 38974"/>
                <a:gd name="connsiteY2" fmla="*/ 19576 h 38974"/>
                <a:gd name="connsiteX3" fmla="*/ 19639 w 38974"/>
                <a:gd name="connsiteY3" fmla="*/ 88 h 38974"/>
                <a:gd name="connsiteX4" fmla="*/ 39126 w 38974"/>
                <a:gd name="connsiteY4" fmla="*/ 1957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6"/>
                  </a:moveTo>
                  <a:cubicBezTo>
                    <a:pt x="39126" y="30339"/>
                    <a:pt x="30401" y="39063"/>
                    <a:pt x="19639" y="39063"/>
                  </a:cubicBezTo>
                  <a:cubicBezTo>
                    <a:pt x="8876" y="39063"/>
                    <a:pt x="151" y="30339"/>
                    <a:pt x="151" y="19576"/>
                  </a:cubicBezTo>
                  <a:cubicBezTo>
                    <a:pt x="151" y="8813"/>
                    <a:pt x="8876" y="88"/>
                    <a:pt x="19639" y="88"/>
                  </a:cubicBezTo>
                  <a:cubicBezTo>
                    <a:pt x="30401" y="88"/>
                    <a:pt x="39126" y="8813"/>
                    <a:pt x="39126" y="1957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4" name="Freeform: Shape 1463">
              <a:extLst>
                <a:ext uri="{FF2B5EF4-FFF2-40B4-BE49-F238E27FC236}">
                  <a16:creationId xmlns:a16="http://schemas.microsoft.com/office/drawing/2014/main" id="{77A9AECC-45DD-5FF8-69BA-5490191F9BB6}"/>
                </a:ext>
              </a:extLst>
            </p:cNvPr>
            <p:cNvSpPr/>
            <p:nvPr/>
          </p:nvSpPr>
          <p:spPr>
            <a:xfrm>
              <a:off x="2611253" y="3011933"/>
              <a:ext cx="35460" cy="35460"/>
            </a:xfrm>
            <a:custGeom>
              <a:avLst/>
              <a:gdLst>
                <a:gd name="connsiteX0" fmla="*/ 39126 w 38974"/>
                <a:gd name="connsiteY0" fmla="*/ 19583 h 38974"/>
                <a:gd name="connsiteX1" fmla="*/ 19639 w 38974"/>
                <a:gd name="connsiteY1" fmla="*/ 39070 h 38974"/>
                <a:gd name="connsiteX2" fmla="*/ 151 w 38974"/>
                <a:gd name="connsiteY2" fmla="*/ 19583 h 38974"/>
                <a:gd name="connsiteX3" fmla="*/ 19639 w 38974"/>
                <a:gd name="connsiteY3" fmla="*/ 95 h 38974"/>
                <a:gd name="connsiteX4" fmla="*/ 39126 w 38974"/>
                <a:gd name="connsiteY4" fmla="*/ 1958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83"/>
                  </a:moveTo>
                  <a:cubicBezTo>
                    <a:pt x="39126" y="30345"/>
                    <a:pt x="30401" y="39070"/>
                    <a:pt x="19639" y="39070"/>
                  </a:cubicBezTo>
                  <a:cubicBezTo>
                    <a:pt x="8876" y="39070"/>
                    <a:pt x="151" y="30345"/>
                    <a:pt x="151" y="19583"/>
                  </a:cubicBezTo>
                  <a:cubicBezTo>
                    <a:pt x="151" y="8820"/>
                    <a:pt x="8876" y="95"/>
                    <a:pt x="19639" y="95"/>
                  </a:cubicBezTo>
                  <a:cubicBezTo>
                    <a:pt x="30401" y="95"/>
                    <a:pt x="39126" y="8820"/>
                    <a:pt x="39126" y="1958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5" name="Freeform: Shape 1464">
              <a:extLst>
                <a:ext uri="{FF2B5EF4-FFF2-40B4-BE49-F238E27FC236}">
                  <a16:creationId xmlns:a16="http://schemas.microsoft.com/office/drawing/2014/main" id="{BD081134-0B08-EEFA-28BD-6817F3EDE85D}"/>
                </a:ext>
              </a:extLst>
            </p:cNvPr>
            <p:cNvSpPr/>
            <p:nvPr/>
          </p:nvSpPr>
          <p:spPr>
            <a:xfrm>
              <a:off x="2611253" y="2980228"/>
              <a:ext cx="35460" cy="35460"/>
            </a:xfrm>
            <a:custGeom>
              <a:avLst/>
              <a:gdLst>
                <a:gd name="connsiteX0" fmla="*/ 39126 w 38974"/>
                <a:gd name="connsiteY0" fmla="*/ 19579 h 38974"/>
                <a:gd name="connsiteX1" fmla="*/ 19639 w 38974"/>
                <a:gd name="connsiteY1" fmla="*/ 39066 h 38974"/>
                <a:gd name="connsiteX2" fmla="*/ 151 w 38974"/>
                <a:gd name="connsiteY2" fmla="*/ 19579 h 38974"/>
                <a:gd name="connsiteX3" fmla="*/ 19639 w 38974"/>
                <a:gd name="connsiteY3" fmla="*/ 91 h 38974"/>
                <a:gd name="connsiteX4" fmla="*/ 39126 w 38974"/>
                <a:gd name="connsiteY4" fmla="*/ 1957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79"/>
                  </a:moveTo>
                  <a:cubicBezTo>
                    <a:pt x="39126" y="30341"/>
                    <a:pt x="30401" y="39066"/>
                    <a:pt x="19639" y="39066"/>
                  </a:cubicBezTo>
                  <a:cubicBezTo>
                    <a:pt x="8876" y="39066"/>
                    <a:pt x="151" y="30341"/>
                    <a:pt x="151" y="19579"/>
                  </a:cubicBezTo>
                  <a:cubicBezTo>
                    <a:pt x="151" y="8816"/>
                    <a:pt x="8876" y="91"/>
                    <a:pt x="19639" y="91"/>
                  </a:cubicBezTo>
                  <a:cubicBezTo>
                    <a:pt x="30401" y="91"/>
                    <a:pt x="39126" y="8816"/>
                    <a:pt x="39126" y="1957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6" name="Freeform: Shape 1465">
              <a:extLst>
                <a:ext uri="{FF2B5EF4-FFF2-40B4-BE49-F238E27FC236}">
                  <a16:creationId xmlns:a16="http://schemas.microsoft.com/office/drawing/2014/main" id="{6D123817-BB50-116B-6C83-81A686B3488D}"/>
                </a:ext>
              </a:extLst>
            </p:cNvPr>
            <p:cNvSpPr/>
            <p:nvPr/>
          </p:nvSpPr>
          <p:spPr>
            <a:xfrm>
              <a:off x="2611253" y="3014122"/>
              <a:ext cx="35460" cy="35460"/>
            </a:xfrm>
            <a:custGeom>
              <a:avLst/>
              <a:gdLst>
                <a:gd name="connsiteX0" fmla="*/ 39126 w 38974"/>
                <a:gd name="connsiteY0" fmla="*/ 19583 h 38974"/>
                <a:gd name="connsiteX1" fmla="*/ 19639 w 38974"/>
                <a:gd name="connsiteY1" fmla="*/ 39071 h 38974"/>
                <a:gd name="connsiteX2" fmla="*/ 151 w 38974"/>
                <a:gd name="connsiteY2" fmla="*/ 19583 h 38974"/>
                <a:gd name="connsiteX3" fmla="*/ 19639 w 38974"/>
                <a:gd name="connsiteY3" fmla="*/ 96 h 38974"/>
                <a:gd name="connsiteX4" fmla="*/ 39126 w 38974"/>
                <a:gd name="connsiteY4" fmla="*/ 1958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83"/>
                  </a:moveTo>
                  <a:cubicBezTo>
                    <a:pt x="39126" y="30346"/>
                    <a:pt x="30401" y="39071"/>
                    <a:pt x="19639" y="39071"/>
                  </a:cubicBezTo>
                  <a:cubicBezTo>
                    <a:pt x="8876" y="39071"/>
                    <a:pt x="151" y="30346"/>
                    <a:pt x="151" y="19583"/>
                  </a:cubicBezTo>
                  <a:cubicBezTo>
                    <a:pt x="151" y="8820"/>
                    <a:pt x="8876" y="96"/>
                    <a:pt x="19639" y="96"/>
                  </a:cubicBezTo>
                  <a:cubicBezTo>
                    <a:pt x="30401" y="96"/>
                    <a:pt x="39126" y="8820"/>
                    <a:pt x="39126" y="1958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7" name="Freeform: Shape 1466">
              <a:extLst>
                <a:ext uri="{FF2B5EF4-FFF2-40B4-BE49-F238E27FC236}">
                  <a16:creationId xmlns:a16="http://schemas.microsoft.com/office/drawing/2014/main" id="{8F5939B8-162F-E8E4-96F7-B9465401EDE4}"/>
                </a:ext>
              </a:extLst>
            </p:cNvPr>
            <p:cNvSpPr/>
            <p:nvPr/>
          </p:nvSpPr>
          <p:spPr>
            <a:xfrm>
              <a:off x="2611253" y="2996701"/>
              <a:ext cx="35460" cy="35460"/>
            </a:xfrm>
            <a:custGeom>
              <a:avLst/>
              <a:gdLst>
                <a:gd name="connsiteX0" fmla="*/ 39126 w 38974"/>
                <a:gd name="connsiteY0" fmla="*/ 19581 h 38974"/>
                <a:gd name="connsiteX1" fmla="*/ 19639 w 38974"/>
                <a:gd name="connsiteY1" fmla="*/ 39068 h 38974"/>
                <a:gd name="connsiteX2" fmla="*/ 151 w 38974"/>
                <a:gd name="connsiteY2" fmla="*/ 19581 h 38974"/>
                <a:gd name="connsiteX3" fmla="*/ 19639 w 38974"/>
                <a:gd name="connsiteY3" fmla="*/ 93 h 38974"/>
                <a:gd name="connsiteX4" fmla="*/ 39126 w 38974"/>
                <a:gd name="connsiteY4" fmla="*/ 1958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26" y="19581"/>
                  </a:moveTo>
                  <a:cubicBezTo>
                    <a:pt x="39126" y="30343"/>
                    <a:pt x="30401" y="39068"/>
                    <a:pt x="19639" y="39068"/>
                  </a:cubicBezTo>
                  <a:cubicBezTo>
                    <a:pt x="8876" y="39068"/>
                    <a:pt x="151" y="30343"/>
                    <a:pt x="151" y="19581"/>
                  </a:cubicBezTo>
                  <a:cubicBezTo>
                    <a:pt x="151" y="8818"/>
                    <a:pt x="8876" y="93"/>
                    <a:pt x="19639" y="93"/>
                  </a:cubicBezTo>
                  <a:cubicBezTo>
                    <a:pt x="30401" y="93"/>
                    <a:pt x="39126" y="8818"/>
                    <a:pt x="39126" y="1958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8" name="Freeform: Shape 1467">
              <a:extLst>
                <a:ext uri="{FF2B5EF4-FFF2-40B4-BE49-F238E27FC236}">
                  <a16:creationId xmlns:a16="http://schemas.microsoft.com/office/drawing/2014/main" id="{31786C2C-EE5F-0B6E-B797-3945AE3D551B}"/>
                </a:ext>
              </a:extLst>
            </p:cNvPr>
            <p:cNvSpPr/>
            <p:nvPr/>
          </p:nvSpPr>
          <p:spPr>
            <a:xfrm>
              <a:off x="2938534" y="2994900"/>
              <a:ext cx="35460" cy="35460"/>
            </a:xfrm>
            <a:custGeom>
              <a:avLst/>
              <a:gdLst>
                <a:gd name="connsiteX0" fmla="*/ 39170 w 38974"/>
                <a:gd name="connsiteY0" fmla="*/ 19580 h 38974"/>
                <a:gd name="connsiteX1" fmla="*/ 19682 w 38974"/>
                <a:gd name="connsiteY1" fmla="*/ 39068 h 38974"/>
                <a:gd name="connsiteX2" fmla="*/ 195 w 38974"/>
                <a:gd name="connsiteY2" fmla="*/ 19580 h 38974"/>
                <a:gd name="connsiteX3" fmla="*/ 19682 w 38974"/>
                <a:gd name="connsiteY3" fmla="*/ 93 h 38974"/>
                <a:gd name="connsiteX4" fmla="*/ 39170 w 38974"/>
                <a:gd name="connsiteY4" fmla="*/ 1958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0"/>
                  </a:moveTo>
                  <a:cubicBezTo>
                    <a:pt x="39170" y="30343"/>
                    <a:pt x="30445" y="39068"/>
                    <a:pt x="19682" y="39068"/>
                  </a:cubicBezTo>
                  <a:cubicBezTo>
                    <a:pt x="8920" y="39068"/>
                    <a:pt x="195" y="30343"/>
                    <a:pt x="195" y="19580"/>
                  </a:cubicBezTo>
                  <a:cubicBezTo>
                    <a:pt x="195" y="8818"/>
                    <a:pt x="8920" y="93"/>
                    <a:pt x="19682" y="93"/>
                  </a:cubicBezTo>
                  <a:cubicBezTo>
                    <a:pt x="30445" y="93"/>
                    <a:pt x="39170" y="8818"/>
                    <a:pt x="39170" y="1958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9" name="Freeform: Shape 1468">
              <a:extLst>
                <a:ext uri="{FF2B5EF4-FFF2-40B4-BE49-F238E27FC236}">
                  <a16:creationId xmlns:a16="http://schemas.microsoft.com/office/drawing/2014/main" id="{3878D397-45B9-ACDA-CE87-F55F6B03D289}"/>
                </a:ext>
              </a:extLst>
            </p:cNvPr>
            <p:cNvSpPr/>
            <p:nvPr/>
          </p:nvSpPr>
          <p:spPr>
            <a:xfrm>
              <a:off x="2938534" y="3057139"/>
              <a:ext cx="35460" cy="35460"/>
            </a:xfrm>
            <a:custGeom>
              <a:avLst/>
              <a:gdLst>
                <a:gd name="connsiteX0" fmla="*/ 39170 w 38974"/>
                <a:gd name="connsiteY0" fmla="*/ 19589 h 38974"/>
                <a:gd name="connsiteX1" fmla="*/ 19682 w 38974"/>
                <a:gd name="connsiteY1" fmla="*/ 39076 h 38974"/>
                <a:gd name="connsiteX2" fmla="*/ 195 w 38974"/>
                <a:gd name="connsiteY2" fmla="*/ 19589 h 38974"/>
                <a:gd name="connsiteX3" fmla="*/ 19682 w 38974"/>
                <a:gd name="connsiteY3" fmla="*/ 101 h 38974"/>
                <a:gd name="connsiteX4" fmla="*/ 39170 w 38974"/>
                <a:gd name="connsiteY4" fmla="*/ 1958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9"/>
                  </a:moveTo>
                  <a:cubicBezTo>
                    <a:pt x="39170" y="30351"/>
                    <a:pt x="30445" y="39076"/>
                    <a:pt x="19682" y="39076"/>
                  </a:cubicBezTo>
                  <a:cubicBezTo>
                    <a:pt x="8920" y="39076"/>
                    <a:pt x="195" y="30351"/>
                    <a:pt x="195" y="19589"/>
                  </a:cubicBezTo>
                  <a:cubicBezTo>
                    <a:pt x="195" y="8826"/>
                    <a:pt x="8920" y="101"/>
                    <a:pt x="19682" y="101"/>
                  </a:cubicBezTo>
                  <a:cubicBezTo>
                    <a:pt x="30445" y="101"/>
                    <a:pt x="39170" y="8826"/>
                    <a:pt x="39170" y="1958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0" name="Freeform: Shape 1469">
              <a:extLst>
                <a:ext uri="{FF2B5EF4-FFF2-40B4-BE49-F238E27FC236}">
                  <a16:creationId xmlns:a16="http://schemas.microsoft.com/office/drawing/2014/main" id="{0E2A0072-FB10-143D-F829-3D3B1BE89A69}"/>
                </a:ext>
              </a:extLst>
            </p:cNvPr>
            <p:cNvSpPr/>
            <p:nvPr/>
          </p:nvSpPr>
          <p:spPr>
            <a:xfrm>
              <a:off x="2938534" y="3042739"/>
              <a:ext cx="35460" cy="35460"/>
            </a:xfrm>
            <a:custGeom>
              <a:avLst/>
              <a:gdLst>
                <a:gd name="connsiteX0" fmla="*/ 39170 w 38974"/>
                <a:gd name="connsiteY0" fmla="*/ 19587 h 38974"/>
                <a:gd name="connsiteX1" fmla="*/ 19682 w 38974"/>
                <a:gd name="connsiteY1" fmla="*/ 39074 h 38974"/>
                <a:gd name="connsiteX2" fmla="*/ 195 w 38974"/>
                <a:gd name="connsiteY2" fmla="*/ 19587 h 38974"/>
                <a:gd name="connsiteX3" fmla="*/ 19682 w 38974"/>
                <a:gd name="connsiteY3" fmla="*/ 99 h 38974"/>
                <a:gd name="connsiteX4" fmla="*/ 39170 w 38974"/>
                <a:gd name="connsiteY4" fmla="*/ 1958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7"/>
                  </a:moveTo>
                  <a:cubicBezTo>
                    <a:pt x="39170" y="30349"/>
                    <a:pt x="30445" y="39074"/>
                    <a:pt x="19682" y="39074"/>
                  </a:cubicBezTo>
                  <a:cubicBezTo>
                    <a:pt x="8920" y="39074"/>
                    <a:pt x="195" y="30349"/>
                    <a:pt x="195" y="19587"/>
                  </a:cubicBezTo>
                  <a:cubicBezTo>
                    <a:pt x="195" y="8824"/>
                    <a:pt x="8920" y="99"/>
                    <a:pt x="19682" y="99"/>
                  </a:cubicBezTo>
                  <a:cubicBezTo>
                    <a:pt x="30445" y="99"/>
                    <a:pt x="39170" y="8824"/>
                    <a:pt x="39170" y="1958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1" name="Freeform: Shape 1470">
              <a:extLst>
                <a:ext uri="{FF2B5EF4-FFF2-40B4-BE49-F238E27FC236}">
                  <a16:creationId xmlns:a16="http://schemas.microsoft.com/office/drawing/2014/main" id="{0BD69479-21AC-3F5D-7A30-0D226E38E9BF}"/>
                </a:ext>
              </a:extLst>
            </p:cNvPr>
            <p:cNvSpPr/>
            <p:nvPr/>
          </p:nvSpPr>
          <p:spPr>
            <a:xfrm>
              <a:off x="2938534" y="3023237"/>
              <a:ext cx="35460" cy="35460"/>
            </a:xfrm>
            <a:custGeom>
              <a:avLst/>
              <a:gdLst>
                <a:gd name="connsiteX0" fmla="*/ 39170 w 38974"/>
                <a:gd name="connsiteY0" fmla="*/ 19584 h 38974"/>
                <a:gd name="connsiteX1" fmla="*/ 19682 w 38974"/>
                <a:gd name="connsiteY1" fmla="*/ 39072 h 38974"/>
                <a:gd name="connsiteX2" fmla="*/ 195 w 38974"/>
                <a:gd name="connsiteY2" fmla="*/ 19584 h 38974"/>
                <a:gd name="connsiteX3" fmla="*/ 19682 w 38974"/>
                <a:gd name="connsiteY3" fmla="*/ 97 h 38974"/>
                <a:gd name="connsiteX4" fmla="*/ 39170 w 38974"/>
                <a:gd name="connsiteY4" fmla="*/ 1958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4"/>
                  </a:moveTo>
                  <a:cubicBezTo>
                    <a:pt x="39170" y="30347"/>
                    <a:pt x="30445" y="39072"/>
                    <a:pt x="19682" y="39072"/>
                  </a:cubicBezTo>
                  <a:cubicBezTo>
                    <a:pt x="8920" y="39072"/>
                    <a:pt x="195" y="30347"/>
                    <a:pt x="195" y="19584"/>
                  </a:cubicBezTo>
                  <a:cubicBezTo>
                    <a:pt x="195" y="8822"/>
                    <a:pt x="8920" y="97"/>
                    <a:pt x="19682" y="97"/>
                  </a:cubicBezTo>
                  <a:cubicBezTo>
                    <a:pt x="30445" y="97"/>
                    <a:pt x="39170" y="8822"/>
                    <a:pt x="39170" y="1958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2" name="Freeform: Shape 1471">
              <a:extLst>
                <a:ext uri="{FF2B5EF4-FFF2-40B4-BE49-F238E27FC236}">
                  <a16:creationId xmlns:a16="http://schemas.microsoft.com/office/drawing/2014/main" id="{BF24B6CE-F01E-14C6-1D6E-7B99738FB7C3}"/>
                </a:ext>
              </a:extLst>
            </p:cNvPr>
            <p:cNvSpPr/>
            <p:nvPr/>
          </p:nvSpPr>
          <p:spPr>
            <a:xfrm>
              <a:off x="2938534" y="3088423"/>
              <a:ext cx="35460" cy="35460"/>
            </a:xfrm>
            <a:custGeom>
              <a:avLst/>
              <a:gdLst>
                <a:gd name="connsiteX0" fmla="*/ 39170 w 38974"/>
                <a:gd name="connsiteY0" fmla="*/ 19593 h 38974"/>
                <a:gd name="connsiteX1" fmla="*/ 19682 w 38974"/>
                <a:gd name="connsiteY1" fmla="*/ 39080 h 38974"/>
                <a:gd name="connsiteX2" fmla="*/ 195 w 38974"/>
                <a:gd name="connsiteY2" fmla="*/ 19593 h 38974"/>
                <a:gd name="connsiteX3" fmla="*/ 19682 w 38974"/>
                <a:gd name="connsiteY3" fmla="*/ 105 h 38974"/>
                <a:gd name="connsiteX4" fmla="*/ 39170 w 38974"/>
                <a:gd name="connsiteY4" fmla="*/ 1959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3"/>
                  </a:moveTo>
                  <a:cubicBezTo>
                    <a:pt x="39170" y="30356"/>
                    <a:pt x="30445" y="39080"/>
                    <a:pt x="19682" y="39080"/>
                  </a:cubicBezTo>
                  <a:cubicBezTo>
                    <a:pt x="8920" y="39080"/>
                    <a:pt x="195" y="30356"/>
                    <a:pt x="195" y="19593"/>
                  </a:cubicBezTo>
                  <a:cubicBezTo>
                    <a:pt x="195" y="8830"/>
                    <a:pt x="8920" y="105"/>
                    <a:pt x="19682" y="105"/>
                  </a:cubicBezTo>
                  <a:cubicBezTo>
                    <a:pt x="30445" y="105"/>
                    <a:pt x="39170" y="8830"/>
                    <a:pt x="39170" y="1959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3" name="Freeform: Shape 1472">
              <a:extLst>
                <a:ext uri="{FF2B5EF4-FFF2-40B4-BE49-F238E27FC236}">
                  <a16:creationId xmlns:a16="http://schemas.microsoft.com/office/drawing/2014/main" id="{579EB2BE-378C-8CE1-E331-FEA36A2F6783}"/>
                </a:ext>
              </a:extLst>
            </p:cNvPr>
            <p:cNvSpPr/>
            <p:nvPr/>
          </p:nvSpPr>
          <p:spPr>
            <a:xfrm>
              <a:off x="2938534" y="3046092"/>
              <a:ext cx="35460" cy="35460"/>
            </a:xfrm>
            <a:custGeom>
              <a:avLst/>
              <a:gdLst>
                <a:gd name="connsiteX0" fmla="*/ 39170 w 38974"/>
                <a:gd name="connsiteY0" fmla="*/ 19587 h 38974"/>
                <a:gd name="connsiteX1" fmla="*/ 19682 w 38974"/>
                <a:gd name="connsiteY1" fmla="*/ 39075 h 38974"/>
                <a:gd name="connsiteX2" fmla="*/ 195 w 38974"/>
                <a:gd name="connsiteY2" fmla="*/ 19587 h 38974"/>
                <a:gd name="connsiteX3" fmla="*/ 19682 w 38974"/>
                <a:gd name="connsiteY3" fmla="*/ 100 h 38974"/>
                <a:gd name="connsiteX4" fmla="*/ 39170 w 38974"/>
                <a:gd name="connsiteY4" fmla="*/ 1958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7"/>
                  </a:moveTo>
                  <a:cubicBezTo>
                    <a:pt x="39170" y="30350"/>
                    <a:pt x="30445" y="39075"/>
                    <a:pt x="19682" y="39075"/>
                  </a:cubicBezTo>
                  <a:cubicBezTo>
                    <a:pt x="8920" y="39075"/>
                    <a:pt x="195" y="30350"/>
                    <a:pt x="195" y="19587"/>
                  </a:cubicBezTo>
                  <a:cubicBezTo>
                    <a:pt x="195" y="8825"/>
                    <a:pt x="8920" y="100"/>
                    <a:pt x="19682" y="100"/>
                  </a:cubicBezTo>
                  <a:cubicBezTo>
                    <a:pt x="30445" y="100"/>
                    <a:pt x="39170" y="8825"/>
                    <a:pt x="39170" y="1958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4" name="Freeform: Shape 1473">
              <a:extLst>
                <a:ext uri="{FF2B5EF4-FFF2-40B4-BE49-F238E27FC236}">
                  <a16:creationId xmlns:a16="http://schemas.microsoft.com/office/drawing/2014/main" id="{77748C83-DE56-7DEA-E767-E54A0F8825A1}"/>
                </a:ext>
              </a:extLst>
            </p:cNvPr>
            <p:cNvSpPr/>
            <p:nvPr/>
          </p:nvSpPr>
          <p:spPr>
            <a:xfrm>
              <a:off x="2938534" y="3046855"/>
              <a:ext cx="35460" cy="35460"/>
            </a:xfrm>
            <a:custGeom>
              <a:avLst/>
              <a:gdLst>
                <a:gd name="connsiteX0" fmla="*/ 39170 w 38974"/>
                <a:gd name="connsiteY0" fmla="*/ 19587 h 38974"/>
                <a:gd name="connsiteX1" fmla="*/ 19682 w 38974"/>
                <a:gd name="connsiteY1" fmla="*/ 39075 h 38974"/>
                <a:gd name="connsiteX2" fmla="*/ 195 w 38974"/>
                <a:gd name="connsiteY2" fmla="*/ 19587 h 38974"/>
                <a:gd name="connsiteX3" fmla="*/ 19682 w 38974"/>
                <a:gd name="connsiteY3" fmla="*/ 100 h 38974"/>
                <a:gd name="connsiteX4" fmla="*/ 39170 w 38974"/>
                <a:gd name="connsiteY4" fmla="*/ 1958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7"/>
                  </a:moveTo>
                  <a:cubicBezTo>
                    <a:pt x="39170" y="30350"/>
                    <a:pt x="30445" y="39075"/>
                    <a:pt x="19682" y="39075"/>
                  </a:cubicBezTo>
                  <a:cubicBezTo>
                    <a:pt x="8920" y="39075"/>
                    <a:pt x="195" y="30350"/>
                    <a:pt x="195" y="19587"/>
                  </a:cubicBezTo>
                  <a:cubicBezTo>
                    <a:pt x="195" y="8825"/>
                    <a:pt x="8920" y="100"/>
                    <a:pt x="19682" y="100"/>
                  </a:cubicBezTo>
                  <a:cubicBezTo>
                    <a:pt x="30445" y="100"/>
                    <a:pt x="39170" y="8825"/>
                    <a:pt x="39170" y="1958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5" name="Freeform: Shape 1474">
              <a:extLst>
                <a:ext uri="{FF2B5EF4-FFF2-40B4-BE49-F238E27FC236}">
                  <a16:creationId xmlns:a16="http://schemas.microsoft.com/office/drawing/2014/main" id="{3386037D-4457-8372-EA92-AFA2A2DAE77C}"/>
                </a:ext>
              </a:extLst>
            </p:cNvPr>
            <p:cNvSpPr/>
            <p:nvPr/>
          </p:nvSpPr>
          <p:spPr>
            <a:xfrm>
              <a:off x="2938534" y="3022683"/>
              <a:ext cx="35460" cy="35460"/>
            </a:xfrm>
            <a:custGeom>
              <a:avLst/>
              <a:gdLst>
                <a:gd name="connsiteX0" fmla="*/ 39170 w 38974"/>
                <a:gd name="connsiteY0" fmla="*/ 19584 h 38974"/>
                <a:gd name="connsiteX1" fmla="*/ 19682 w 38974"/>
                <a:gd name="connsiteY1" fmla="*/ 39072 h 38974"/>
                <a:gd name="connsiteX2" fmla="*/ 195 w 38974"/>
                <a:gd name="connsiteY2" fmla="*/ 19584 h 38974"/>
                <a:gd name="connsiteX3" fmla="*/ 19682 w 38974"/>
                <a:gd name="connsiteY3" fmla="*/ 97 h 38974"/>
                <a:gd name="connsiteX4" fmla="*/ 39170 w 38974"/>
                <a:gd name="connsiteY4" fmla="*/ 1958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84"/>
                  </a:moveTo>
                  <a:cubicBezTo>
                    <a:pt x="39170" y="30347"/>
                    <a:pt x="30445" y="39072"/>
                    <a:pt x="19682" y="39072"/>
                  </a:cubicBezTo>
                  <a:cubicBezTo>
                    <a:pt x="8920" y="39072"/>
                    <a:pt x="195" y="30347"/>
                    <a:pt x="195" y="19584"/>
                  </a:cubicBezTo>
                  <a:cubicBezTo>
                    <a:pt x="195" y="8822"/>
                    <a:pt x="8920" y="97"/>
                    <a:pt x="19682" y="97"/>
                  </a:cubicBezTo>
                  <a:cubicBezTo>
                    <a:pt x="30445" y="97"/>
                    <a:pt x="39170" y="8822"/>
                    <a:pt x="39170" y="1958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6" name="Freeform: Shape 1475">
              <a:extLst>
                <a:ext uri="{FF2B5EF4-FFF2-40B4-BE49-F238E27FC236}">
                  <a16:creationId xmlns:a16="http://schemas.microsoft.com/office/drawing/2014/main" id="{1EA76B15-B2E9-790B-B9E4-074EBE9A8344}"/>
                </a:ext>
              </a:extLst>
            </p:cNvPr>
            <p:cNvSpPr/>
            <p:nvPr/>
          </p:nvSpPr>
          <p:spPr>
            <a:xfrm>
              <a:off x="2938534" y="3117325"/>
              <a:ext cx="35460" cy="35460"/>
            </a:xfrm>
            <a:custGeom>
              <a:avLst/>
              <a:gdLst>
                <a:gd name="connsiteX0" fmla="*/ 39170 w 38974"/>
                <a:gd name="connsiteY0" fmla="*/ 19597 h 38974"/>
                <a:gd name="connsiteX1" fmla="*/ 19682 w 38974"/>
                <a:gd name="connsiteY1" fmla="*/ 39084 h 38974"/>
                <a:gd name="connsiteX2" fmla="*/ 195 w 38974"/>
                <a:gd name="connsiteY2" fmla="*/ 19597 h 38974"/>
                <a:gd name="connsiteX3" fmla="*/ 19682 w 38974"/>
                <a:gd name="connsiteY3" fmla="*/ 109 h 38974"/>
                <a:gd name="connsiteX4" fmla="*/ 39170 w 38974"/>
                <a:gd name="connsiteY4" fmla="*/ 1959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7"/>
                  </a:moveTo>
                  <a:cubicBezTo>
                    <a:pt x="39170" y="30359"/>
                    <a:pt x="30445" y="39084"/>
                    <a:pt x="19682" y="39084"/>
                  </a:cubicBezTo>
                  <a:cubicBezTo>
                    <a:pt x="8920" y="39084"/>
                    <a:pt x="195" y="30359"/>
                    <a:pt x="195" y="19597"/>
                  </a:cubicBezTo>
                  <a:cubicBezTo>
                    <a:pt x="195" y="8834"/>
                    <a:pt x="8920" y="109"/>
                    <a:pt x="19682" y="109"/>
                  </a:cubicBezTo>
                  <a:cubicBezTo>
                    <a:pt x="30445" y="109"/>
                    <a:pt x="39170" y="8834"/>
                    <a:pt x="39170" y="1959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7" name="Freeform: Shape 1476">
              <a:extLst>
                <a:ext uri="{FF2B5EF4-FFF2-40B4-BE49-F238E27FC236}">
                  <a16:creationId xmlns:a16="http://schemas.microsoft.com/office/drawing/2014/main" id="{2EF17F93-A3C6-210D-B9ED-5C9B6FDCD766}"/>
                </a:ext>
              </a:extLst>
            </p:cNvPr>
            <p:cNvSpPr/>
            <p:nvPr/>
          </p:nvSpPr>
          <p:spPr>
            <a:xfrm>
              <a:off x="2938534" y="3104506"/>
              <a:ext cx="35460" cy="35460"/>
            </a:xfrm>
            <a:custGeom>
              <a:avLst/>
              <a:gdLst>
                <a:gd name="connsiteX0" fmla="*/ 39170 w 38974"/>
                <a:gd name="connsiteY0" fmla="*/ 19595 h 38974"/>
                <a:gd name="connsiteX1" fmla="*/ 19682 w 38974"/>
                <a:gd name="connsiteY1" fmla="*/ 39083 h 38974"/>
                <a:gd name="connsiteX2" fmla="*/ 195 w 38974"/>
                <a:gd name="connsiteY2" fmla="*/ 19595 h 38974"/>
                <a:gd name="connsiteX3" fmla="*/ 19682 w 38974"/>
                <a:gd name="connsiteY3" fmla="*/ 108 h 38974"/>
                <a:gd name="connsiteX4" fmla="*/ 39170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5"/>
                  </a:moveTo>
                  <a:cubicBezTo>
                    <a:pt x="39170" y="30358"/>
                    <a:pt x="30445" y="39083"/>
                    <a:pt x="19682" y="39083"/>
                  </a:cubicBezTo>
                  <a:cubicBezTo>
                    <a:pt x="8920" y="39083"/>
                    <a:pt x="195" y="30358"/>
                    <a:pt x="195" y="19595"/>
                  </a:cubicBezTo>
                  <a:cubicBezTo>
                    <a:pt x="195" y="8832"/>
                    <a:pt x="8920" y="108"/>
                    <a:pt x="19682" y="108"/>
                  </a:cubicBezTo>
                  <a:cubicBezTo>
                    <a:pt x="30445" y="108"/>
                    <a:pt x="39170" y="8832"/>
                    <a:pt x="39170" y="1959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8" name="Freeform: Shape 1477">
              <a:extLst>
                <a:ext uri="{FF2B5EF4-FFF2-40B4-BE49-F238E27FC236}">
                  <a16:creationId xmlns:a16="http://schemas.microsoft.com/office/drawing/2014/main" id="{C85565F4-03D6-CEAF-9A6B-AE30E7BEC586}"/>
                </a:ext>
              </a:extLst>
            </p:cNvPr>
            <p:cNvSpPr/>
            <p:nvPr/>
          </p:nvSpPr>
          <p:spPr>
            <a:xfrm>
              <a:off x="3285065" y="3155640"/>
              <a:ext cx="35460" cy="35460"/>
            </a:xfrm>
            <a:custGeom>
              <a:avLst/>
              <a:gdLst>
                <a:gd name="connsiteX0" fmla="*/ 39216 w 38974"/>
                <a:gd name="connsiteY0" fmla="*/ 19602 h 38974"/>
                <a:gd name="connsiteX1" fmla="*/ 19728 w 38974"/>
                <a:gd name="connsiteY1" fmla="*/ 39089 h 38974"/>
                <a:gd name="connsiteX2" fmla="*/ 241 w 38974"/>
                <a:gd name="connsiteY2" fmla="*/ 19602 h 38974"/>
                <a:gd name="connsiteX3" fmla="*/ 19728 w 38974"/>
                <a:gd name="connsiteY3" fmla="*/ 114 h 38974"/>
                <a:gd name="connsiteX4" fmla="*/ 39216 w 38974"/>
                <a:gd name="connsiteY4" fmla="*/ 1960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602"/>
                  </a:moveTo>
                  <a:cubicBezTo>
                    <a:pt x="39216" y="30364"/>
                    <a:pt x="30491" y="39089"/>
                    <a:pt x="19728" y="39089"/>
                  </a:cubicBezTo>
                  <a:cubicBezTo>
                    <a:pt x="8966" y="39089"/>
                    <a:pt x="241" y="30364"/>
                    <a:pt x="241" y="19602"/>
                  </a:cubicBezTo>
                  <a:cubicBezTo>
                    <a:pt x="241" y="8839"/>
                    <a:pt x="8966" y="114"/>
                    <a:pt x="19728" y="114"/>
                  </a:cubicBezTo>
                  <a:cubicBezTo>
                    <a:pt x="30491" y="114"/>
                    <a:pt x="39216" y="8839"/>
                    <a:pt x="39216" y="1960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9" name="Freeform: Shape 1478">
              <a:extLst>
                <a:ext uri="{FF2B5EF4-FFF2-40B4-BE49-F238E27FC236}">
                  <a16:creationId xmlns:a16="http://schemas.microsoft.com/office/drawing/2014/main" id="{38E1ED5D-4121-DE2B-8D51-9135DF001675}"/>
                </a:ext>
              </a:extLst>
            </p:cNvPr>
            <p:cNvSpPr/>
            <p:nvPr/>
          </p:nvSpPr>
          <p:spPr>
            <a:xfrm>
              <a:off x="3285065" y="3137978"/>
              <a:ext cx="35460" cy="35460"/>
            </a:xfrm>
            <a:custGeom>
              <a:avLst/>
              <a:gdLst>
                <a:gd name="connsiteX0" fmla="*/ 39216 w 38974"/>
                <a:gd name="connsiteY0" fmla="*/ 19599 h 38974"/>
                <a:gd name="connsiteX1" fmla="*/ 19728 w 38974"/>
                <a:gd name="connsiteY1" fmla="*/ 39087 h 38974"/>
                <a:gd name="connsiteX2" fmla="*/ 241 w 38974"/>
                <a:gd name="connsiteY2" fmla="*/ 19599 h 38974"/>
                <a:gd name="connsiteX3" fmla="*/ 19728 w 38974"/>
                <a:gd name="connsiteY3" fmla="*/ 112 h 38974"/>
                <a:gd name="connsiteX4" fmla="*/ 39216 w 38974"/>
                <a:gd name="connsiteY4" fmla="*/ 1959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9"/>
                  </a:moveTo>
                  <a:cubicBezTo>
                    <a:pt x="39216" y="30362"/>
                    <a:pt x="30491" y="39087"/>
                    <a:pt x="19728" y="39087"/>
                  </a:cubicBezTo>
                  <a:cubicBezTo>
                    <a:pt x="8966" y="39087"/>
                    <a:pt x="241" y="30362"/>
                    <a:pt x="241" y="19599"/>
                  </a:cubicBezTo>
                  <a:cubicBezTo>
                    <a:pt x="241" y="8837"/>
                    <a:pt x="8966" y="112"/>
                    <a:pt x="19728" y="112"/>
                  </a:cubicBezTo>
                  <a:cubicBezTo>
                    <a:pt x="30491" y="112"/>
                    <a:pt x="39216" y="8837"/>
                    <a:pt x="39216" y="1959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0" name="Freeform: Shape 1479">
              <a:extLst>
                <a:ext uri="{FF2B5EF4-FFF2-40B4-BE49-F238E27FC236}">
                  <a16:creationId xmlns:a16="http://schemas.microsoft.com/office/drawing/2014/main" id="{4EFB7B52-4A1B-0CE3-836D-7B088A5DAE67}"/>
                </a:ext>
              </a:extLst>
            </p:cNvPr>
            <p:cNvSpPr/>
            <p:nvPr/>
          </p:nvSpPr>
          <p:spPr>
            <a:xfrm>
              <a:off x="3285065" y="3077498"/>
              <a:ext cx="35460" cy="35460"/>
            </a:xfrm>
            <a:custGeom>
              <a:avLst/>
              <a:gdLst>
                <a:gd name="connsiteX0" fmla="*/ 39216 w 38974"/>
                <a:gd name="connsiteY0" fmla="*/ 19591 h 38974"/>
                <a:gd name="connsiteX1" fmla="*/ 19728 w 38974"/>
                <a:gd name="connsiteY1" fmla="*/ 39079 h 38974"/>
                <a:gd name="connsiteX2" fmla="*/ 241 w 38974"/>
                <a:gd name="connsiteY2" fmla="*/ 19591 h 38974"/>
                <a:gd name="connsiteX3" fmla="*/ 19728 w 38974"/>
                <a:gd name="connsiteY3" fmla="*/ 104 h 38974"/>
                <a:gd name="connsiteX4" fmla="*/ 39216 w 38974"/>
                <a:gd name="connsiteY4" fmla="*/ 1959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1"/>
                  </a:moveTo>
                  <a:cubicBezTo>
                    <a:pt x="39216" y="30354"/>
                    <a:pt x="30491" y="39079"/>
                    <a:pt x="19728" y="39079"/>
                  </a:cubicBezTo>
                  <a:cubicBezTo>
                    <a:pt x="8966" y="39079"/>
                    <a:pt x="241" y="30354"/>
                    <a:pt x="241" y="19591"/>
                  </a:cubicBezTo>
                  <a:cubicBezTo>
                    <a:pt x="241" y="8829"/>
                    <a:pt x="8966" y="104"/>
                    <a:pt x="19728" y="104"/>
                  </a:cubicBezTo>
                  <a:cubicBezTo>
                    <a:pt x="30491" y="104"/>
                    <a:pt x="39216" y="8829"/>
                    <a:pt x="39216" y="1959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1" name="Freeform: Shape 1480">
              <a:extLst>
                <a:ext uri="{FF2B5EF4-FFF2-40B4-BE49-F238E27FC236}">
                  <a16:creationId xmlns:a16="http://schemas.microsoft.com/office/drawing/2014/main" id="{1A21CC47-D854-D9CB-3D61-C714AF83B018}"/>
                </a:ext>
              </a:extLst>
            </p:cNvPr>
            <p:cNvSpPr/>
            <p:nvPr/>
          </p:nvSpPr>
          <p:spPr>
            <a:xfrm>
              <a:off x="3285065" y="3158808"/>
              <a:ext cx="35460" cy="35460"/>
            </a:xfrm>
            <a:custGeom>
              <a:avLst/>
              <a:gdLst>
                <a:gd name="connsiteX0" fmla="*/ 39216 w 38974"/>
                <a:gd name="connsiteY0" fmla="*/ 19602 h 38974"/>
                <a:gd name="connsiteX1" fmla="*/ 19728 w 38974"/>
                <a:gd name="connsiteY1" fmla="*/ 39090 h 38974"/>
                <a:gd name="connsiteX2" fmla="*/ 241 w 38974"/>
                <a:gd name="connsiteY2" fmla="*/ 19602 h 38974"/>
                <a:gd name="connsiteX3" fmla="*/ 19728 w 38974"/>
                <a:gd name="connsiteY3" fmla="*/ 115 h 38974"/>
                <a:gd name="connsiteX4" fmla="*/ 39216 w 38974"/>
                <a:gd name="connsiteY4" fmla="*/ 1960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602"/>
                  </a:moveTo>
                  <a:cubicBezTo>
                    <a:pt x="39216" y="30365"/>
                    <a:pt x="30491" y="39090"/>
                    <a:pt x="19728" y="39090"/>
                  </a:cubicBezTo>
                  <a:cubicBezTo>
                    <a:pt x="8966" y="39090"/>
                    <a:pt x="241" y="30365"/>
                    <a:pt x="241" y="19602"/>
                  </a:cubicBezTo>
                  <a:cubicBezTo>
                    <a:pt x="241" y="8840"/>
                    <a:pt x="8966" y="115"/>
                    <a:pt x="19728" y="115"/>
                  </a:cubicBezTo>
                  <a:cubicBezTo>
                    <a:pt x="30491" y="115"/>
                    <a:pt x="39216" y="8840"/>
                    <a:pt x="39216" y="1960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2" name="Freeform: Shape 1481">
              <a:extLst>
                <a:ext uri="{FF2B5EF4-FFF2-40B4-BE49-F238E27FC236}">
                  <a16:creationId xmlns:a16="http://schemas.microsoft.com/office/drawing/2014/main" id="{96C8C08B-EBC7-EF3B-298B-3AF1E8DD7B2D}"/>
                </a:ext>
              </a:extLst>
            </p:cNvPr>
            <p:cNvSpPr/>
            <p:nvPr/>
          </p:nvSpPr>
          <p:spPr>
            <a:xfrm>
              <a:off x="3285065" y="3105274"/>
              <a:ext cx="35460" cy="35460"/>
            </a:xfrm>
            <a:custGeom>
              <a:avLst/>
              <a:gdLst>
                <a:gd name="connsiteX0" fmla="*/ 39216 w 38974"/>
                <a:gd name="connsiteY0" fmla="*/ 19595 h 38974"/>
                <a:gd name="connsiteX1" fmla="*/ 19728 w 38974"/>
                <a:gd name="connsiteY1" fmla="*/ 39083 h 38974"/>
                <a:gd name="connsiteX2" fmla="*/ 241 w 38974"/>
                <a:gd name="connsiteY2" fmla="*/ 19595 h 38974"/>
                <a:gd name="connsiteX3" fmla="*/ 19728 w 38974"/>
                <a:gd name="connsiteY3" fmla="*/ 108 h 38974"/>
                <a:gd name="connsiteX4" fmla="*/ 39216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5"/>
                  </a:moveTo>
                  <a:cubicBezTo>
                    <a:pt x="39216" y="30358"/>
                    <a:pt x="30491" y="39083"/>
                    <a:pt x="19728" y="39083"/>
                  </a:cubicBezTo>
                  <a:cubicBezTo>
                    <a:pt x="8966" y="39083"/>
                    <a:pt x="241" y="30358"/>
                    <a:pt x="241" y="19595"/>
                  </a:cubicBezTo>
                  <a:cubicBezTo>
                    <a:pt x="241" y="8832"/>
                    <a:pt x="8966" y="108"/>
                    <a:pt x="19728" y="108"/>
                  </a:cubicBezTo>
                  <a:cubicBezTo>
                    <a:pt x="30491" y="108"/>
                    <a:pt x="39216" y="8832"/>
                    <a:pt x="39216" y="1959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3" name="Freeform: Shape 1482">
              <a:extLst>
                <a:ext uri="{FF2B5EF4-FFF2-40B4-BE49-F238E27FC236}">
                  <a16:creationId xmlns:a16="http://schemas.microsoft.com/office/drawing/2014/main" id="{97FF63A3-43E1-4252-5E47-03554EEEA4F7}"/>
                </a:ext>
              </a:extLst>
            </p:cNvPr>
            <p:cNvSpPr/>
            <p:nvPr/>
          </p:nvSpPr>
          <p:spPr>
            <a:xfrm>
              <a:off x="3285065" y="3125041"/>
              <a:ext cx="35460" cy="35460"/>
            </a:xfrm>
            <a:custGeom>
              <a:avLst/>
              <a:gdLst>
                <a:gd name="connsiteX0" fmla="*/ 39216 w 38974"/>
                <a:gd name="connsiteY0" fmla="*/ 19598 h 38974"/>
                <a:gd name="connsiteX1" fmla="*/ 19728 w 38974"/>
                <a:gd name="connsiteY1" fmla="*/ 39085 h 38974"/>
                <a:gd name="connsiteX2" fmla="*/ 241 w 38974"/>
                <a:gd name="connsiteY2" fmla="*/ 19598 h 38974"/>
                <a:gd name="connsiteX3" fmla="*/ 19728 w 38974"/>
                <a:gd name="connsiteY3" fmla="*/ 110 h 38974"/>
                <a:gd name="connsiteX4" fmla="*/ 39216 w 38974"/>
                <a:gd name="connsiteY4" fmla="*/ 1959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8"/>
                  </a:moveTo>
                  <a:cubicBezTo>
                    <a:pt x="39216" y="30360"/>
                    <a:pt x="30491" y="39085"/>
                    <a:pt x="19728" y="39085"/>
                  </a:cubicBezTo>
                  <a:cubicBezTo>
                    <a:pt x="8966" y="39085"/>
                    <a:pt x="241" y="30360"/>
                    <a:pt x="241" y="19598"/>
                  </a:cubicBezTo>
                  <a:cubicBezTo>
                    <a:pt x="241" y="8835"/>
                    <a:pt x="8966" y="110"/>
                    <a:pt x="19728" y="110"/>
                  </a:cubicBezTo>
                  <a:cubicBezTo>
                    <a:pt x="30491" y="110"/>
                    <a:pt x="39216" y="8835"/>
                    <a:pt x="39216" y="1959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4" name="Freeform: Shape 1483">
              <a:extLst>
                <a:ext uri="{FF2B5EF4-FFF2-40B4-BE49-F238E27FC236}">
                  <a16:creationId xmlns:a16="http://schemas.microsoft.com/office/drawing/2014/main" id="{CD87289A-2D9F-F239-CDD7-9CCCF1005DB6}"/>
                </a:ext>
              </a:extLst>
            </p:cNvPr>
            <p:cNvSpPr/>
            <p:nvPr/>
          </p:nvSpPr>
          <p:spPr>
            <a:xfrm>
              <a:off x="3285065" y="3116436"/>
              <a:ext cx="35460" cy="35460"/>
            </a:xfrm>
            <a:custGeom>
              <a:avLst/>
              <a:gdLst>
                <a:gd name="connsiteX0" fmla="*/ 39216 w 38974"/>
                <a:gd name="connsiteY0" fmla="*/ 19597 h 38974"/>
                <a:gd name="connsiteX1" fmla="*/ 19728 w 38974"/>
                <a:gd name="connsiteY1" fmla="*/ 39084 h 38974"/>
                <a:gd name="connsiteX2" fmla="*/ 241 w 38974"/>
                <a:gd name="connsiteY2" fmla="*/ 19597 h 38974"/>
                <a:gd name="connsiteX3" fmla="*/ 19728 w 38974"/>
                <a:gd name="connsiteY3" fmla="*/ 109 h 38974"/>
                <a:gd name="connsiteX4" fmla="*/ 39216 w 38974"/>
                <a:gd name="connsiteY4" fmla="*/ 1959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597"/>
                  </a:moveTo>
                  <a:cubicBezTo>
                    <a:pt x="39216" y="30359"/>
                    <a:pt x="30491" y="39084"/>
                    <a:pt x="19728" y="39084"/>
                  </a:cubicBezTo>
                  <a:cubicBezTo>
                    <a:pt x="8966" y="39084"/>
                    <a:pt x="241" y="30359"/>
                    <a:pt x="241" y="19597"/>
                  </a:cubicBezTo>
                  <a:cubicBezTo>
                    <a:pt x="241" y="8834"/>
                    <a:pt x="8966" y="109"/>
                    <a:pt x="19728" y="109"/>
                  </a:cubicBezTo>
                  <a:cubicBezTo>
                    <a:pt x="30491" y="109"/>
                    <a:pt x="39216" y="8834"/>
                    <a:pt x="39216" y="1959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5" name="Freeform: Shape 1484">
              <a:extLst>
                <a:ext uri="{FF2B5EF4-FFF2-40B4-BE49-F238E27FC236}">
                  <a16:creationId xmlns:a16="http://schemas.microsoft.com/office/drawing/2014/main" id="{D2E73126-2CF9-7006-9EEC-F48A988378BA}"/>
                </a:ext>
              </a:extLst>
            </p:cNvPr>
            <p:cNvSpPr/>
            <p:nvPr/>
          </p:nvSpPr>
          <p:spPr>
            <a:xfrm>
              <a:off x="3285065" y="3188395"/>
              <a:ext cx="35460" cy="35460"/>
            </a:xfrm>
            <a:custGeom>
              <a:avLst/>
              <a:gdLst>
                <a:gd name="connsiteX0" fmla="*/ 39216 w 38974"/>
                <a:gd name="connsiteY0" fmla="*/ 19606 h 38974"/>
                <a:gd name="connsiteX1" fmla="*/ 19728 w 38974"/>
                <a:gd name="connsiteY1" fmla="*/ 39094 h 38974"/>
                <a:gd name="connsiteX2" fmla="*/ 241 w 38974"/>
                <a:gd name="connsiteY2" fmla="*/ 19606 h 38974"/>
                <a:gd name="connsiteX3" fmla="*/ 19728 w 38974"/>
                <a:gd name="connsiteY3" fmla="*/ 119 h 38974"/>
                <a:gd name="connsiteX4" fmla="*/ 39216 w 38974"/>
                <a:gd name="connsiteY4" fmla="*/ 1960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606"/>
                  </a:moveTo>
                  <a:cubicBezTo>
                    <a:pt x="39216" y="30369"/>
                    <a:pt x="30491" y="39094"/>
                    <a:pt x="19728" y="39094"/>
                  </a:cubicBezTo>
                  <a:cubicBezTo>
                    <a:pt x="8966" y="39094"/>
                    <a:pt x="241" y="30369"/>
                    <a:pt x="241" y="19606"/>
                  </a:cubicBezTo>
                  <a:cubicBezTo>
                    <a:pt x="241" y="8844"/>
                    <a:pt x="8966" y="119"/>
                    <a:pt x="19728" y="119"/>
                  </a:cubicBezTo>
                  <a:cubicBezTo>
                    <a:pt x="30491" y="119"/>
                    <a:pt x="39216" y="8844"/>
                    <a:pt x="39216" y="1960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6" name="Freeform: Shape 1485">
              <a:extLst>
                <a:ext uri="{FF2B5EF4-FFF2-40B4-BE49-F238E27FC236}">
                  <a16:creationId xmlns:a16="http://schemas.microsoft.com/office/drawing/2014/main" id="{A1261F5D-3753-14EB-A4C9-27B2ECD3B5CB}"/>
                </a:ext>
              </a:extLst>
            </p:cNvPr>
            <p:cNvSpPr/>
            <p:nvPr/>
          </p:nvSpPr>
          <p:spPr>
            <a:xfrm>
              <a:off x="3285065" y="3142245"/>
              <a:ext cx="35460" cy="35460"/>
            </a:xfrm>
            <a:custGeom>
              <a:avLst/>
              <a:gdLst>
                <a:gd name="connsiteX0" fmla="*/ 39216 w 38974"/>
                <a:gd name="connsiteY0" fmla="*/ 19600 h 38974"/>
                <a:gd name="connsiteX1" fmla="*/ 19728 w 38974"/>
                <a:gd name="connsiteY1" fmla="*/ 39088 h 38974"/>
                <a:gd name="connsiteX2" fmla="*/ 241 w 38974"/>
                <a:gd name="connsiteY2" fmla="*/ 19600 h 38974"/>
                <a:gd name="connsiteX3" fmla="*/ 19728 w 38974"/>
                <a:gd name="connsiteY3" fmla="*/ 113 h 38974"/>
                <a:gd name="connsiteX4" fmla="*/ 39216 w 38974"/>
                <a:gd name="connsiteY4" fmla="*/ 1960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600"/>
                  </a:moveTo>
                  <a:cubicBezTo>
                    <a:pt x="39216" y="30363"/>
                    <a:pt x="30491" y="39088"/>
                    <a:pt x="19728" y="39088"/>
                  </a:cubicBezTo>
                  <a:cubicBezTo>
                    <a:pt x="8966" y="39088"/>
                    <a:pt x="241" y="30363"/>
                    <a:pt x="241" y="19600"/>
                  </a:cubicBezTo>
                  <a:cubicBezTo>
                    <a:pt x="241" y="8837"/>
                    <a:pt x="8966" y="113"/>
                    <a:pt x="19728" y="113"/>
                  </a:cubicBezTo>
                  <a:cubicBezTo>
                    <a:pt x="30491" y="113"/>
                    <a:pt x="39216" y="8837"/>
                    <a:pt x="39216" y="1960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7" name="Freeform: Shape 1486">
              <a:extLst>
                <a:ext uri="{FF2B5EF4-FFF2-40B4-BE49-F238E27FC236}">
                  <a16:creationId xmlns:a16="http://schemas.microsoft.com/office/drawing/2014/main" id="{2A7942EF-756E-82D7-6FC7-4A309B476579}"/>
                </a:ext>
              </a:extLst>
            </p:cNvPr>
            <p:cNvSpPr/>
            <p:nvPr/>
          </p:nvSpPr>
          <p:spPr>
            <a:xfrm>
              <a:off x="3285065" y="3210893"/>
              <a:ext cx="35460" cy="35460"/>
            </a:xfrm>
            <a:custGeom>
              <a:avLst/>
              <a:gdLst>
                <a:gd name="connsiteX0" fmla="*/ 39216 w 38974"/>
                <a:gd name="connsiteY0" fmla="*/ 19609 h 38974"/>
                <a:gd name="connsiteX1" fmla="*/ 19728 w 38974"/>
                <a:gd name="connsiteY1" fmla="*/ 39097 h 38974"/>
                <a:gd name="connsiteX2" fmla="*/ 241 w 38974"/>
                <a:gd name="connsiteY2" fmla="*/ 19609 h 38974"/>
                <a:gd name="connsiteX3" fmla="*/ 19728 w 38974"/>
                <a:gd name="connsiteY3" fmla="*/ 122 h 38974"/>
                <a:gd name="connsiteX4" fmla="*/ 39216 w 38974"/>
                <a:gd name="connsiteY4" fmla="*/ 1960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16" y="19609"/>
                  </a:moveTo>
                  <a:cubicBezTo>
                    <a:pt x="39216" y="30372"/>
                    <a:pt x="30491" y="39097"/>
                    <a:pt x="19728" y="39097"/>
                  </a:cubicBezTo>
                  <a:cubicBezTo>
                    <a:pt x="8966" y="39097"/>
                    <a:pt x="241" y="30372"/>
                    <a:pt x="241" y="19609"/>
                  </a:cubicBezTo>
                  <a:cubicBezTo>
                    <a:pt x="241" y="8847"/>
                    <a:pt x="8966" y="122"/>
                    <a:pt x="19728" y="122"/>
                  </a:cubicBezTo>
                  <a:cubicBezTo>
                    <a:pt x="30491" y="122"/>
                    <a:pt x="39216" y="8847"/>
                    <a:pt x="39216" y="1960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8" name="Freeform: Shape 1487">
              <a:extLst>
                <a:ext uri="{FF2B5EF4-FFF2-40B4-BE49-F238E27FC236}">
                  <a16:creationId xmlns:a16="http://schemas.microsoft.com/office/drawing/2014/main" id="{08E42760-3B14-DE9F-F0A1-FF0D5BB06009}"/>
                </a:ext>
              </a:extLst>
            </p:cNvPr>
            <p:cNvSpPr/>
            <p:nvPr/>
          </p:nvSpPr>
          <p:spPr>
            <a:xfrm>
              <a:off x="3631598" y="3205851"/>
              <a:ext cx="35460" cy="35460"/>
            </a:xfrm>
            <a:custGeom>
              <a:avLst/>
              <a:gdLst>
                <a:gd name="connsiteX0" fmla="*/ 39262 w 38974"/>
                <a:gd name="connsiteY0" fmla="*/ 19609 h 38974"/>
                <a:gd name="connsiteX1" fmla="*/ 19774 w 38974"/>
                <a:gd name="connsiteY1" fmla="*/ 39096 h 38974"/>
                <a:gd name="connsiteX2" fmla="*/ 287 w 38974"/>
                <a:gd name="connsiteY2" fmla="*/ 19609 h 38974"/>
                <a:gd name="connsiteX3" fmla="*/ 19774 w 38974"/>
                <a:gd name="connsiteY3" fmla="*/ 121 h 38974"/>
                <a:gd name="connsiteX4" fmla="*/ 39262 w 38974"/>
                <a:gd name="connsiteY4" fmla="*/ 1960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09"/>
                  </a:moveTo>
                  <a:cubicBezTo>
                    <a:pt x="39262" y="30371"/>
                    <a:pt x="30537" y="39096"/>
                    <a:pt x="19774" y="39096"/>
                  </a:cubicBezTo>
                  <a:cubicBezTo>
                    <a:pt x="9012" y="39096"/>
                    <a:pt x="287" y="30371"/>
                    <a:pt x="287" y="19609"/>
                  </a:cubicBezTo>
                  <a:cubicBezTo>
                    <a:pt x="287" y="8846"/>
                    <a:pt x="9012" y="121"/>
                    <a:pt x="19774" y="121"/>
                  </a:cubicBezTo>
                  <a:cubicBezTo>
                    <a:pt x="30537" y="121"/>
                    <a:pt x="39262" y="8846"/>
                    <a:pt x="39262" y="1960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9" name="Freeform: Shape 1488">
              <a:extLst>
                <a:ext uri="{FF2B5EF4-FFF2-40B4-BE49-F238E27FC236}">
                  <a16:creationId xmlns:a16="http://schemas.microsoft.com/office/drawing/2014/main" id="{D9BB1C70-0B3E-75A9-81DE-BA2AEB8241EF}"/>
                </a:ext>
              </a:extLst>
            </p:cNvPr>
            <p:cNvSpPr/>
            <p:nvPr/>
          </p:nvSpPr>
          <p:spPr>
            <a:xfrm>
              <a:off x="3631598" y="3169749"/>
              <a:ext cx="35460" cy="35460"/>
            </a:xfrm>
            <a:custGeom>
              <a:avLst/>
              <a:gdLst>
                <a:gd name="connsiteX0" fmla="*/ 39262 w 38974"/>
                <a:gd name="connsiteY0" fmla="*/ 19604 h 38974"/>
                <a:gd name="connsiteX1" fmla="*/ 19774 w 38974"/>
                <a:gd name="connsiteY1" fmla="*/ 39091 h 38974"/>
                <a:gd name="connsiteX2" fmla="*/ 287 w 38974"/>
                <a:gd name="connsiteY2" fmla="*/ 19604 h 38974"/>
                <a:gd name="connsiteX3" fmla="*/ 19774 w 38974"/>
                <a:gd name="connsiteY3" fmla="*/ 116 h 38974"/>
                <a:gd name="connsiteX4" fmla="*/ 39262 w 38974"/>
                <a:gd name="connsiteY4" fmla="*/ 1960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04"/>
                  </a:moveTo>
                  <a:cubicBezTo>
                    <a:pt x="39262" y="30366"/>
                    <a:pt x="30537" y="39091"/>
                    <a:pt x="19774" y="39091"/>
                  </a:cubicBezTo>
                  <a:cubicBezTo>
                    <a:pt x="9012" y="39091"/>
                    <a:pt x="287" y="30366"/>
                    <a:pt x="287" y="19604"/>
                  </a:cubicBezTo>
                  <a:cubicBezTo>
                    <a:pt x="287" y="8841"/>
                    <a:pt x="9012" y="116"/>
                    <a:pt x="19774" y="116"/>
                  </a:cubicBezTo>
                  <a:cubicBezTo>
                    <a:pt x="30537" y="116"/>
                    <a:pt x="39262" y="8841"/>
                    <a:pt x="39262" y="1960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0" name="Freeform: Shape 1489">
              <a:extLst>
                <a:ext uri="{FF2B5EF4-FFF2-40B4-BE49-F238E27FC236}">
                  <a16:creationId xmlns:a16="http://schemas.microsoft.com/office/drawing/2014/main" id="{80F013E2-F300-4C98-89BE-70AB9243B0C5}"/>
                </a:ext>
              </a:extLst>
            </p:cNvPr>
            <p:cNvSpPr/>
            <p:nvPr/>
          </p:nvSpPr>
          <p:spPr>
            <a:xfrm>
              <a:off x="3631598" y="3200392"/>
              <a:ext cx="35460" cy="35460"/>
            </a:xfrm>
            <a:custGeom>
              <a:avLst/>
              <a:gdLst>
                <a:gd name="connsiteX0" fmla="*/ 39262 w 38974"/>
                <a:gd name="connsiteY0" fmla="*/ 19608 h 38974"/>
                <a:gd name="connsiteX1" fmla="*/ 19774 w 38974"/>
                <a:gd name="connsiteY1" fmla="*/ 39095 h 38974"/>
                <a:gd name="connsiteX2" fmla="*/ 287 w 38974"/>
                <a:gd name="connsiteY2" fmla="*/ 19608 h 38974"/>
                <a:gd name="connsiteX3" fmla="*/ 19774 w 38974"/>
                <a:gd name="connsiteY3" fmla="*/ 120 h 38974"/>
                <a:gd name="connsiteX4" fmla="*/ 39262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08"/>
                  </a:moveTo>
                  <a:cubicBezTo>
                    <a:pt x="39262" y="30370"/>
                    <a:pt x="30537" y="39095"/>
                    <a:pt x="19774" y="39095"/>
                  </a:cubicBezTo>
                  <a:cubicBezTo>
                    <a:pt x="9012" y="39095"/>
                    <a:pt x="287" y="30370"/>
                    <a:pt x="287" y="19608"/>
                  </a:cubicBezTo>
                  <a:cubicBezTo>
                    <a:pt x="287" y="8845"/>
                    <a:pt x="9012" y="120"/>
                    <a:pt x="19774" y="120"/>
                  </a:cubicBezTo>
                  <a:cubicBezTo>
                    <a:pt x="30537" y="120"/>
                    <a:pt x="39262" y="8845"/>
                    <a:pt x="39262" y="1960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1" name="Freeform: Shape 1490">
              <a:extLst>
                <a:ext uri="{FF2B5EF4-FFF2-40B4-BE49-F238E27FC236}">
                  <a16:creationId xmlns:a16="http://schemas.microsoft.com/office/drawing/2014/main" id="{9116F6D8-8EB3-B96C-A0F0-8ECBBFE5319E}"/>
                </a:ext>
              </a:extLst>
            </p:cNvPr>
            <p:cNvSpPr/>
            <p:nvPr/>
          </p:nvSpPr>
          <p:spPr>
            <a:xfrm>
              <a:off x="3631598" y="3226002"/>
              <a:ext cx="35460" cy="35460"/>
            </a:xfrm>
            <a:custGeom>
              <a:avLst/>
              <a:gdLst>
                <a:gd name="connsiteX0" fmla="*/ 39262 w 38974"/>
                <a:gd name="connsiteY0" fmla="*/ 19611 h 38974"/>
                <a:gd name="connsiteX1" fmla="*/ 19774 w 38974"/>
                <a:gd name="connsiteY1" fmla="*/ 39099 h 38974"/>
                <a:gd name="connsiteX2" fmla="*/ 287 w 38974"/>
                <a:gd name="connsiteY2" fmla="*/ 19611 h 38974"/>
                <a:gd name="connsiteX3" fmla="*/ 19774 w 38974"/>
                <a:gd name="connsiteY3" fmla="*/ 124 h 38974"/>
                <a:gd name="connsiteX4" fmla="*/ 39262 w 38974"/>
                <a:gd name="connsiteY4" fmla="*/ 1961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11"/>
                  </a:moveTo>
                  <a:cubicBezTo>
                    <a:pt x="39262" y="30374"/>
                    <a:pt x="30537" y="39099"/>
                    <a:pt x="19774" y="39099"/>
                  </a:cubicBezTo>
                  <a:cubicBezTo>
                    <a:pt x="9012" y="39099"/>
                    <a:pt x="287" y="30374"/>
                    <a:pt x="287" y="19611"/>
                  </a:cubicBezTo>
                  <a:cubicBezTo>
                    <a:pt x="287" y="8849"/>
                    <a:pt x="9012" y="124"/>
                    <a:pt x="19774" y="124"/>
                  </a:cubicBezTo>
                  <a:cubicBezTo>
                    <a:pt x="30537" y="124"/>
                    <a:pt x="39262" y="8849"/>
                    <a:pt x="39262" y="1961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2" name="Freeform: Shape 1491">
              <a:extLst>
                <a:ext uri="{FF2B5EF4-FFF2-40B4-BE49-F238E27FC236}">
                  <a16:creationId xmlns:a16="http://schemas.microsoft.com/office/drawing/2014/main" id="{1BF48BB0-3DFB-1E97-1CD3-8FB4265780AB}"/>
                </a:ext>
              </a:extLst>
            </p:cNvPr>
            <p:cNvSpPr/>
            <p:nvPr/>
          </p:nvSpPr>
          <p:spPr>
            <a:xfrm>
              <a:off x="3631598" y="3195828"/>
              <a:ext cx="35460" cy="35460"/>
            </a:xfrm>
            <a:custGeom>
              <a:avLst/>
              <a:gdLst>
                <a:gd name="connsiteX0" fmla="*/ 39262 w 38974"/>
                <a:gd name="connsiteY0" fmla="*/ 19607 h 38974"/>
                <a:gd name="connsiteX1" fmla="*/ 19774 w 38974"/>
                <a:gd name="connsiteY1" fmla="*/ 39095 h 38974"/>
                <a:gd name="connsiteX2" fmla="*/ 287 w 38974"/>
                <a:gd name="connsiteY2" fmla="*/ 19607 h 38974"/>
                <a:gd name="connsiteX3" fmla="*/ 19774 w 38974"/>
                <a:gd name="connsiteY3" fmla="*/ 120 h 38974"/>
                <a:gd name="connsiteX4" fmla="*/ 39262 w 38974"/>
                <a:gd name="connsiteY4" fmla="*/ 1960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07"/>
                  </a:moveTo>
                  <a:cubicBezTo>
                    <a:pt x="39262" y="30370"/>
                    <a:pt x="30537" y="39095"/>
                    <a:pt x="19774" y="39095"/>
                  </a:cubicBezTo>
                  <a:cubicBezTo>
                    <a:pt x="9012" y="39095"/>
                    <a:pt x="287" y="30370"/>
                    <a:pt x="287" y="19607"/>
                  </a:cubicBezTo>
                  <a:cubicBezTo>
                    <a:pt x="287" y="8845"/>
                    <a:pt x="9012" y="120"/>
                    <a:pt x="19774" y="120"/>
                  </a:cubicBezTo>
                  <a:cubicBezTo>
                    <a:pt x="30537" y="120"/>
                    <a:pt x="39262" y="8845"/>
                    <a:pt x="39262" y="1960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3" name="Freeform: Shape 1492">
              <a:extLst>
                <a:ext uri="{FF2B5EF4-FFF2-40B4-BE49-F238E27FC236}">
                  <a16:creationId xmlns:a16="http://schemas.microsoft.com/office/drawing/2014/main" id="{AC297EED-FE7B-950A-36A1-BBA9E40EA247}"/>
                </a:ext>
              </a:extLst>
            </p:cNvPr>
            <p:cNvSpPr/>
            <p:nvPr/>
          </p:nvSpPr>
          <p:spPr>
            <a:xfrm>
              <a:off x="3631598" y="3230437"/>
              <a:ext cx="35460" cy="35460"/>
            </a:xfrm>
            <a:custGeom>
              <a:avLst/>
              <a:gdLst>
                <a:gd name="connsiteX0" fmla="*/ 39262 w 38974"/>
                <a:gd name="connsiteY0" fmla="*/ 19612 h 38974"/>
                <a:gd name="connsiteX1" fmla="*/ 19774 w 38974"/>
                <a:gd name="connsiteY1" fmla="*/ 39099 h 38974"/>
                <a:gd name="connsiteX2" fmla="*/ 287 w 38974"/>
                <a:gd name="connsiteY2" fmla="*/ 19612 h 38974"/>
                <a:gd name="connsiteX3" fmla="*/ 19774 w 38974"/>
                <a:gd name="connsiteY3" fmla="*/ 124 h 38974"/>
                <a:gd name="connsiteX4" fmla="*/ 39262 w 38974"/>
                <a:gd name="connsiteY4" fmla="*/ 1961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12"/>
                  </a:moveTo>
                  <a:cubicBezTo>
                    <a:pt x="39262" y="30374"/>
                    <a:pt x="30537" y="39099"/>
                    <a:pt x="19774" y="39099"/>
                  </a:cubicBezTo>
                  <a:cubicBezTo>
                    <a:pt x="9012" y="39099"/>
                    <a:pt x="287" y="30374"/>
                    <a:pt x="287" y="19612"/>
                  </a:cubicBezTo>
                  <a:cubicBezTo>
                    <a:pt x="287" y="8849"/>
                    <a:pt x="9012" y="124"/>
                    <a:pt x="19774" y="124"/>
                  </a:cubicBezTo>
                  <a:cubicBezTo>
                    <a:pt x="30537" y="124"/>
                    <a:pt x="39262" y="8849"/>
                    <a:pt x="39262" y="1961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4" name="Freeform: Shape 1493">
              <a:extLst>
                <a:ext uri="{FF2B5EF4-FFF2-40B4-BE49-F238E27FC236}">
                  <a16:creationId xmlns:a16="http://schemas.microsoft.com/office/drawing/2014/main" id="{8837DE35-D6DE-A11A-3A76-BEC21F7ECF2A}"/>
                </a:ext>
              </a:extLst>
            </p:cNvPr>
            <p:cNvSpPr/>
            <p:nvPr/>
          </p:nvSpPr>
          <p:spPr>
            <a:xfrm>
              <a:off x="3631598" y="3240354"/>
              <a:ext cx="35460" cy="35460"/>
            </a:xfrm>
            <a:custGeom>
              <a:avLst/>
              <a:gdLst>
                <a:gd name="connsiteX0" fmla="*/ 39262 w 38974"/>
                <a:gd name="connsiteY0" fmla="*/ 19613 h 38974"/>
                <a:gd name="connsiteX1" fmla="*/ 19774 w 38974"/>
                <a:gd name="connsiteY1" fmla="*/ 39101 h 38974"/>
                <a:gd name="connsiteX2" fmla="*/ 287 w 38974"/>
                <a:gd name="connsiteY2" fmla="*/ 19613 h 38974"/>
                <a:gd name="connsiteX3" fmla="*/ 19774 w 38974"/>
                <a:gd name="connsiteY3" fmla="*/ 126 h 38974"/>
                <a:gd name="connsiteX4" fmla="*/ 39262 w 38974"/>
                <a:gd name="connsiteY4" fmla="*/ 1961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13"/>
                  </a:moveTo>
                  <a:cubicBezTo>
                    <a:pt x="39262" y="30376"/>
                    <a:pt x="30537" y="39101"/>
                    <a:pt x="19774" y="39101"/>
                  </a:cubicBezTo>
                  <a:cubicBezTo>
                    <a:pt x="9012" y="39101"/>
                    <a:pt x="287" y="30376"/>
                    <a:pt x="287" y="19613"/>
                  </a:cubicBezTo>
                  <a:cubicBezTo>
                    <a:pt x="287" y="8850"/>
                    <a:pt x="9012" y="126"/>
                    <a:pt x="19774" y="126"/>
                  </a:cubicBezTo>
                  <a:cubicBezTo>
                    <a:pt x="30537" y="126"/>
                    <a:pt x="39262" y="8850"/>
                    <a:pt x="39262" y="1961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5" name="Freeform: Shape 1494">
              <a:extLst>
                <a:ext uri="{FF2B5EF4-FFF2-40B4-BE49-F238E27FC236}">
                  <a16:creationId xmlns:a16="http://schemas.microsoft.com/office/drawing/2014/main" id="{9B05E1A3-F5EA-7C0D-8E7A-F441984C99DB}"/>
                </a:ext>
              </a:extLst>
            </p:cNvPr>
            <p:cNvSpPr/>
            <p:nvPr/>
          </p:nvSpPr>
          <p:spPr>
            <a:xfrm>
              <a:off x="3631598" y="3257846"/>
              <a:ext cx="35460" cy="35460"/>
            </a:xfrm>
            <a:custGeom>
              <a:avLst/>
              <a:gdLst>
                <a:gd name="connsiteX0" fmla="*/ 39262 w 38974"/>
                <a:gd name="connsiteY0" fmla="*/ 19615 h 38974"/>
                <a:gd name="connsiteX1" fmla="*/ 19774 w 38974"/>
                <a:gd name="connsiteY1" fmla="*/ 39103 h 38974"/>
                <a:gd name="connsiteX2" fmla="*/ 287 w 38974"/>
                <a:gd name="connsiteY2" fmla="*/ 19615 h 38974"/>
                <a:gd name="connsiteX3" fmla="*/ 19774 w 38974"/>
                <a:gd name="connsiteY3" fmla="*/ 128 h 38974"/>
                <a:gd name="connsiteX4" fmla="*/ 39262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15"/>
                  </a:moveTo>
                  <a:cubicBezTo>
                    <a:pt x="39262" y="30378"/>
                    <a:pt x="30537" y="39103"/>
                    <a:pt x="19774" y="39103"/>
                  </a:cubicBezTo>
                  <a:cubicBezTo>
                    <a:pt x="9012" y="39103"/>
                    <a:pt x="287" y="30378"/>
                    <a:pt x="287" y="19615"/>
                  </a:cubicBezTo>
                  <a:cubicBezTo>
                    <a:pt x="287" y="8853"/>
                    <a:pt x="9012" y="128"/>
                    <a:pt x="19774" y="128"/>
                  </a:cubicBezTo>
                  <a:cubicBezTo>
                    <a:pt x="30537" y="128"/>
                    <a:pt x="39262" y="8853"/>
                    <a:pt x="39262" y="1961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6" name="Freeform: Shape 1495">
              <a:extLst>
                <a:ext uri="{FF2B5EF4-FFF2-40B4-BE49-F238E27FC236}">
                  <a16:creationId xmlns:a16="http://schemas.microsoft.com/office/drawing/2014/main" id="{BC93065A-E8F3-E199-9765-64DB5B943F1A}"/>
                </a:ext>
              </a:extLst>
            </p:cNvPr>
            <p:cNvSpPr/>
            <p:nvPr/>
          </p:nvSpPr>
          <p:spPr>
            <a:xfrm>
              <a:off x="3631598" y="3201350"/>
              <a:ext cx="35460" cy="35460"/>
            </a:xfrm>
            <a:custGeom>
              <a:avLst/>
              <a:gdLst>
                <a:gd name="connsiteX0" fmla="*/ 39262 w 38974"/>
                <a:gd name="connsiteY0" fmla="*/ 19608 h 38974"/>
                <a:gd name="connsiteX1" fmla="*/ 19774 w 38974"/>
                <a:gd name="connsiteY1" fmla="*/ 39095 h 38974"/>
                <a:gd name="connsiteX2" fmla="*/ 287 w 38974"/>
                <a:gd name="connsiteY2" fmla="*/ 19608 h 38974"/>
                <a:gd name="connsiteX3" fmla="*/ 19774 w 38974"/>
                <a:gd name="connsiteY3" fmla="*/ 120 h 38974"/>
                <a:gd name="connsiteX4" fmla="*/ 39262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08"/>
                  </a:moveTo>
                  <a:cubicBezTo>
                    <a:pt x="39262" y="30371"/>
                    <a:pt x="30537" y="39095"/>
                    <a:pt x="19774" y="39095"/>
                  </a:cubicBezTo>
                  <a:cubicBezTo>
                    <a:pt x="9012" y="39095"/>
                    <a:pt x="287" y="30371"/>
                    <a:pt x="287" y="19608"/>
                  </a:cubicBezTo>
                  <a:cubicBezTo>
                    <a:pt x="287" y="8845"/>
                    <a:pt x="9012" y="120"/>
                    <a:pt x="19774" y="120"/>
                  </a:cubicBezTo>
                  <a:cubicBezTo>
                    <a:pt x="30537" y="120"/>
                    <a:pt x="39262" y="8845"/>
                    <a:pt x="39262" y="1960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7" name="Freeform: Shape 1496">
              <a:extLst>
                <a:ext uri="{FF2B5EF4-FFF2-40B4-BE49-F238E27FC236}">
                  <a16:creationId xmlns:a16="http://schemas.microsoft.com/office/drawing/2014/main" id="{82D98737-D9E9-3D1B-22E1-F7394EF37973}"/>
                </a:ext>
              </a:extLst>
            </p:cNvPr>
            <p:cNvSpPr/>
            <p:nvPr/>
          </p:nvSpPr>
          <p:spPr>
            <a:xfrm>
              <a:off x="3631598" y="3171211"/>
              <a:ext cx="35460" cy="35460"/>
            </a:xfrm>
            <a:custGeom>
              <a:avLst/>
              <a:gdLst>
                <a:gd name="connsiteX0" fmla="*/ 39262 w 38974"/>
                <a:gd name="connsiteY0" fmla="*/ 19604 h 38974"/>
                <a:gd name="connsiteX1" fmla="*/ 19774 w 38974"/>
                <a:gd name="connsiteY1" fmla="*/ 39091 h 38974"/>
                <a:gd name="connsiteX2" fmla="*/ 287 w 38974"/>
                <a:gd name="connsiteY2" fmla="*/ 19604 h 38974"/>
                <a:gd name="connsiteX3" fmla="*/ 19774 w 38974"/>
                <a:gd name="connsiteY3" fmla="*/ 116 h 38974"/>
                <a:gd name="connsiteX4" fmla="*/ 39262 w 38974"/>
                <a:gd name="connsiteY4" fmla="*/ 1960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62" y="19604"/>
                  </a:moveTo>
                  <a:cubicBezTo>
                    <a:pt x="39262" y="30367"/>
                    <a:pt x="30537" y="39091"/>
                    <a:pt x="19774" y="39091"/>
                  </a:cubicBezTo>
                  <a:cubicBezTo>
                    <a:pt x="9012" y="39091"/>
                    <a:pt x="287" y="30367"/>
                    <a:pt x="287" y="19604"/>
                  </a:cubicBezTo>
                  <a:cubicBezTo>
                    <a:pt x="287" y="8841"/>
                    <a:pt x="9012" y="116"/>
                    <a:pt x="19774" y="116"/>
                  </a:cubicBezTo>
                  <a:cubicBezTo>
                    <a:pt x="30537" y="116"/>
                    <a:pt x="39262" y="8841"/>
                    <a:pt x="39262" y="1960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8" name="Freeform: Shape 1497">
              <a:extLst>
                <a:ext uri="{FF2B5EF4-FFF2-40B4-BE49-F238E27FC236}">
                  <a16:creationId xmlns:a16="http://schemas.microsoft.com/office/drawing/2014/main" id="{CE20848C-6D6A-68BA-A1FA-837E4F33626C}"/>
                </a:ext>
              </a:extLst>
            </p:cNvPr>
            <p:cNvSpPr/>
            <p:nvPr/>
          </p:nvSpPr>
          <p:spPr>
            <a:xfrm>
              <a:off x="3978129" y="3285154"/>
              <a:ext cx="35460" cy="35460"/>
            </a:xfrm>
            <a:custGeom>
              <a:avLst/>
              <a:gdLst>
                <a:gd name="connsiteX0" fmla="*/ 39308 w 38974"/>
                <a:gd name="connsiteY0" fmla="*/ 19619 h 38974"/>
                <a:gd name="connsiteX1" fmla="*/ 19820 w 38974"/>
                <a:gd name="connsiteY1" fmla="*/ 39107 h 38974"/>
                <a:gd name="connsiteX2" fmla="*/ 333 w 38974"/>
                <a:gd name="connsiteY2" fmla="*/ 19619 h 38974"/>
                <a:gd name="connsiteX3" fmla="*/ 19820 w 38974"/>
                <a:gd name="connsiteY3" fmla="*/ 132 h 38974"/>
                <a:gd name="connsiteX4" fmla="*/ 39308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19"/>
                  </a:moveTo>
                  <a:cubicBezTo>
                    <a:pt x="39308" y="30382"/>
                    <a:pt x="30583" y="39107"/>
                    <a:pt x="19820" y="39107"/>
                  </a:cubicBezTo>
                  <a:cubicBezTo>
                    <a:pt x="9058" y="39107"/>
                    <a:pt x="333" y="30382"/>
                    <a:pt x="333" y="19619"/>
                  </a:cubicBezTo>
                  <a:cubicBezTo>
                    <a:pt x="333" y="8856"/>
                    <a:pt x="9058" y="132"/>
                    <a:pt x="19820" y="132"/>
                  </a:cubicBezTo>
                  <a:cubicBezTo>
                    <a:pt x="30583" y="132"/>
                    <a:pt x="39308" y="8856"/>
                    <a:pt x="39308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9" name="Freeform: Shape 1498">
              <a:extLst>
                <a:ext uri="{FF2B5EF4-FFF2-40B4-BE49-F238E27FC236}">
                  <a16:creationId xmlns:a16="http://schemas.microsoft.com/office/drawing/2014/main" id="{8D4B065F-56F3-9A46-D187-4E4EA79C9F31}"/>
                </a:ext>
              </a:extLst>
            </p:cNvPr>
            <p:cNvSpPr/>
            <p:nvPr/>
          </p:nvSpPr>
          <p:spPr>
            <a:xfrm>
              <a:off x="3978129" y="3275051"/>
              <a:ext cx="35460" cy="35460"/>
            </a:xfrm>
            <a:custGeom>
              <a:avLst/>
              <a:gdLst>
                <a:gd name="connsiteX0" fmla="*/ 39308 w 38974"/>
                <a:gd name="connsiteY0" fmla="*/ 19618 h 38974"/>
                <a:gd name="connsiteX1" fmla="*/ 19820 w 38974"/>
                <a:gd name="connsiteY1" fmla="*/ 39105 h 38974"/>
                <a:gd name="connsiteX2" fmla="*/ 333 w 38974"/>
                <a:gd name="connsiteY2" fmla="*/ 19618 h 38974"/>
                <a:gd name="connsiteX3" fmla="*/ 19820 w 38974"/>
                <a:gd name="connsiteY3" fmla="*/ 130 h 38974"/>
                <a:gd name="connsiteX4" fmla="*/ 39308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18"/>
                  </a:moveTo>
                  <a:cubicBezTo>
                    <a:pt x="39308" y="30380"/>
                    <a:pt x="30583" y="39105"/>
                    <a:pt x="19820" y="39105"/>
                  </a:cubicBezTo>
                  <a:cubicBezTo>
                    <a:pt x="9058" y="39105"/>
                    <a:pt x="333" y="30380"/>
                    <a:pt x="333" y="19618"/>
                  </a:cubicBezTo>
                  <a:cubicBezTo>
                    <a:pt x="333" y="8855"/>
                    <a:pt x="9058" y="130"/>
                    <a:pt x="19820" y="130"/>
                  </a:cubicBezTo>
                  <a:cubicBezTo>
                    <a:pt x="30583" y="130"/>
                    <a:pt x="39308" y="8855"/>
                    <a:pt x="39308" y="1961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0" name="Freeform: Shape 1499">
              <a:extLst>
                <a:ext uri="{FF2B5EF4-FFF2-40B4-BE49-F238E27FC236}">
                  <a16:creationId xmlns:a16="http://schemas.microsoft.com/office/drawing/2014/main" id="{FF447C6C-D9D0-096A-EF50-7FF2544A45AE}"/>
                </a:ext>
              </a:extLst>
            </p:cNvPr>
            <p:cNvSpPr/>
            <p:nvPr/>
          </p:nvSpPr>
          <p:spPr>
            <a:xfrm>
              <a:off x="3978129" y="3275526"/>
              <a:ext cx="35460" cy="35460"/>
            </a:xfrm>
            <a:custGeom>
              <a:avLst/>
              <a:gdLst>
                <a:gd name="connsiteX0" fmla="*/ 39308 w 38974"/>
                <a:gd name="connsiteY0" fmla="*/ 19618 h 38974"/>
                <a:gd name="connsiteX1" fmla="*/ 19820 w 38974"/>
                <a:gd name="connsiteY1" fmla="*/ 39105 h 38974"/>
                <a:gd name="connsiteX2" fmla="*/ 333 w 38974"/>
                <a:gd name="connsiteY2" fmla="*/ 19618 h 38974"/>
                <a:gd name="connsiteX3" fmla="*/ 19820 w 38974"/>
                <a:gd name="connsiteY3" fmla="*/ 130 h 38974"/>
                <a:gd name="connsiteX4" fmla="*/ 39308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18"/>
                  </a:moveTo>
                  <a:cubicBezTo>
                    <a:pt x="39308" y="30380"/>
                    <a:pt x="30583" y="39105"/>
                    <a:pt x="19820" y="39105"/>
                  </a:cubicBezTo>
                  <a:cubicBezTo>
                    <a:pt x="9058" y="39105"/>
                    <a:pt x="333" y="30380"/>
                    <a:pt x="333" y="19618"/>
                  </a:cubicBezTo>
                  <a:cubicBezTo>
                    <a:pt x="333" y="8855"/>
                    <a:pt x="9058" y="130"/>
                    <a:pt x="19820" y="130"/>
                  </a:cubicBezTo>
                  <a:cubicBezTo>
                    <a:pt x="30583" y="130"/>
                    <a:pt x="39308" y="8855"/>
                    <a:pt x="39308" y="1961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1" name="Freeform: Shape 1500">
              <a:extLst>
                <a:ext uri="{FF2B5EF4-FFF2-40B4-BE49-F238E27FC236}">
                  <a16:creationId xmlns:a16="http://schemas.microsoft.com/office/drawing/2014/main" id="{00157B9A-8BEE-EA1E-2E41-1E0A037CD0B9}"/>
                </a:ext>
              </a:extLst>
            </p:cNvPr>
            <p:cNvSpPr/>
            <p:nvPr/>
          </p:nvSpPr>
          <p:spPr>
            <a:xfrm>
              <a:off x="3978129" y="3266723"/>
              <a:ext cx="35460" cy="35460"/>
            </a:xfrm>
            <a:custGeom>
              <a:avLst/>
              <a:gdLst>
                <a:gd name="connsiteX0" fmla="*/ 39308 w 38974"/>
                <a:gd name="connsiteY0" fmla="*/ 19617 h 38974"/>
                <a:gd name="connsiteX1" fmla="*/ 19820 w 38974"/>
                <a:gd name="connsiteY1" fmla="*/ 39104 h 38974"/>
                <a:gd name="connsiteX2" fmla="*/ 333 w 38974"/>
                <a:gd name="connsiteY2" fmla="*/ 19617 h 38974"/>
                <a:gd name="connsiteX3" fmla="*/ 19820 w 38974"/>
                <a:gd name="connsiteY3" fmla="*/ 129 h 38974"/>
                <a:gd name="connsiteX4" fmla="*/ 39308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17"/>
                  </a:moveTo>
                  <a:cubicBezTo>
                    <a:pt x="39308" y="30379"/>
                    <a:pt x="30583" y="39104"/>
                    <a:pt x="19820" y="39104"/>
                  </a:cubicBezTo>
                  <a:cubicBezTo>
                    <a:pt x="9058" y="39104"/>
                    <a:pt x="333" y="30379"/>
                    <a:pt x="333" y="19617"/>
                  </a:cubicBezTo>
                  <a:cubicBezTo>
                    <a:pt x="333" y="8854"/>
                    <a:pt x="9058" y="129"/>
                    <a:pt x="19820" y="129"/>
                  </a:cubicBezTo>
                  <a:cubicBezTo>
                    <a:pt x="30583" y="129"/>
                    <a:pt x="39308" y="8854"/>
                    <a:pt x="39308" y="1961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2" name="Freeform: Shape 1501">
              <a:extLst>
                <a:ext uri="{FF2B5EF4-FFF2-40B4-BE49-F238E27FC236}">
                  <a16:creationId xmlns:a16="http://schemas.microsoft.com/office/drawing/2014/main" id="{57F09D73-31C5-6F09-DC92-A6FC2B5044FA}"/>
                </a:ext>
              </a:extLst>
            </p:cNvPr>
            <p:cNvSpPr/>
            <p:nvPr/>
          </p:nvSpPr>
          <p:spPr>
            <a:xfrm>
              <a:off x="3978129" y="3289442"/>
              <a:ext cx="35460" cy="35460"/>
            </a:xfrm>
            <a:custGeom>
              <a:avLst/>
              <a:gdLst>
                <a:gd name="connsiteX0" fmla="*/ 39308 w 38974"/>
                <a:gd name="connsiteY0" fmla="*/ 19620 h 38974"/>
                <a:gd name="connsiteX1" fmla="*/ 19820 w 38974"/>
                <a:gd name="connsiteY1" fmla="*/ 39107 h 38974"/>
                <a:gd name="connsiteX2" fmla="*/ 333 w 38974"/>
                <a:gd name="connsiteY2" fmla="*/ 19620 h 38974"/>
                <a:gd name="connsiteX3" fmla="*/ 19820 w 38974"/>
                <a:gd name="connsiteY3" fmla="*/ 132 h 38974"/>
                <a:gd name="connsiteX4" fmla="*/ 39308 w 38974"/>
                <a:gd name="connsiteY4" fmla="*/ 1962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20"/>
                  </a:moveTo>
                  <a:cubicBezTo>
                    <a:pt x="39308" y="30382"/>
                    <a:pt x="30583" y="39107"/>
                    <a:pt x="19820" y="39107"/>
                  </a:cubicBezTo>
                  <a:cubicBezTo>
                    <a:pt x="9058" y="39107"/>
                    <a:pt x="333" y="30382"/>
                    <a:pt x="333" y="19620"/>
                  </a:cubicBezTo>
                  <a:cubicBezTo>
                    <a:pt x="333" y="8857"/>
                    <a:pt x="9058" y="132"/>
                    <a:pt x="19820" y="132"/>
                  </a:cubicBezTo>
                  <a:cubicBezTo>
                    <a:pt x="30583" y="132"/>
                    <a:pt x="39308" y="8857"/>
                    <a:pt x="39308" y="1962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3" name="Freeform: Shape 1502">
              <a:extLst>
                <a:ext uri="{FF2B5EF4-FFF2-40B4-BE49-F238E27FC236}">
                  <a16:creationId xmlns:a16="http://schemas.microsoft.com/office/drawing/2014/main" id="{EDD9BC32-BC77-F6A2-DF09-8F5B5E63D921}"/>
                </a:ext>
              </a:extLst>
            </p:cNvPr>
            <p:cNvSpPr/>
            <p:nvPr/>
          </p:nvSpPr>
          <p:spPr>
            <a:xfrm>
              <a:off x="3978129" y="3245964"/>
              <a:ext cx="35460" cy="35460"/>
            </a:xfrm>
            <a:custGeom>
              <a:avLst/>
              <a:gdLst>
                <a:gd name="connsiteX0" fmla="*/ 39308 w 38974"/>
                <a:gd name="connsiteY0" fmla="*/ 19614 h 38974"/>
                <a:gd name="connsiteX1" fmla="*/ 19820 w 38974"/>
                <a:gd name="connsiteY1" fmla="*/ 39101 h 38974"/>
                <a:gd name="connsiteX2" fmla="*/ 333 w 38974"/>
                <a:gd name="connsiteY2" fmla="*/ 19614 h 38974"/>
                <a:gd name="connsiteX3" fmla="*/ 19820 w 38974"/>
                <a:gd name="connsiteY3" fmla="*/ 126 h 38974"/>
                <a:gd name="connsiteX4" fmla="*/ 39308 w 38974"/>
                <a:gd name="connsiteY4" fmla="*/ 1961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14"/>
                  </a:moveTo>
                  <a:cubicBezTo>
                    <a:pt x="39308" y="30376"/>
                    <a:pt x="30583" y="39101"/>
                    <a:pt x="19820" y="39101"/>
                  </a:cubicBezTo>
                  <a:cubicBezTo>
                    <a:pt x="9058" y="39101"/>
                    <a:pt x="333" y="30376"/>
                    <a:pt x="333" y="19614"/>
                  </a:cubicBezTo>
                  <a:cubicBezTo>
                    <a:pt x="333" y="8851"/>
                    <a:pt x="9058" y="126"/>
                    <a:pt x="19820" y="126"/>
                  </a:cubicBezTo>
                  <a:cubicBezTo>
                    <a:pt x="30583" y="126"/>
                    <a:pt x="39308" y="8851"/>
                    <a:pt x="39308" y="1961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4" name="Freeform: Shape 1503">
              <a:extLst>
                <a:ext uri="{FF2B5EF4-FFF2-40B4-BE49-F238E27FC236}">
                  <a16:creationId xmlns:a16="http://schemas.microsoft.com/office/drawing/2014/main" id="{AA4A1F02-D1DD-6CD8-61F8-97E44190B9B7}"/>
                </a:ext>
              </a:extLst>
            </p:cNvPr>
            <p:cNvSpPr/>
            <p:nvPr/>
          </p:nvSpPr>
          <p:spPr>
            <a:xfrm>
              <a:off x="3978129" y="3262856"/>
              <a:ext cx="35460" cy="35460"/>
            </a:xfrm>
            <a:custGeom>
              <a:avLst/>
              <a:gdLst>
                <a:gd name="connsiteX0" fmla="*/ 39308 w 38974"/>
                <a:gd name="connsiteY0" fmla="*/ 19616 h 38974"/>
                <a:gd name="connsiteX1" fmla="*/ 19820 w 38974"/>
                <a:gd name="connsiteY1" fmla="*/ 39104 h 38974"/>
                <a:gd name="connsiteX2" fmla="*/ 333 w 38974"/>
                <a:gd name="connsiteY2" fmla="*/ 19616 h 38974"/>
                <a:gd name="connsiteX3" fmla="*/ 19820 w 38974"/>
                <a:gd name="connsiteY3" fmla="*/ 129 h 38974"/>
                <a:gd name="connsiteX4" fmla="*/ 39308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16"/>
                  </a:moveTo>
                  <a:cubicBezTo>
                    <a:pt x="39308" y="30379"/>
                    <a:pt x="30583" y="39104"/>
                    <a:pt x="19820" y="39104"/>
                  </a:cubicBezTo>
                  <a:cubicBezTo>
                    <a:pt x="9058" y="39104"/>
                    <a:pt x="333" y="30379"/>
                    <a:pt x="333" y="19616"/>
                  </a:cubicBezTo>
                  <a:cubicBezTo>
                    <a:pt x="333" y="8853"/>
                    <a:pt x="9058" y="129"/>
                    <a:pt x="19820" y="129"/>
                  </a:cubicBezTo>
                  <a:cubicBezTo>
                    <a:pt x="30583" y="129"/>
                    <a:pt x="39308" y="8853"/>
                    <a:pt x="39308" y="1961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5" name="Freeform: Shape 1504">
              <a:extLst>
                <a:ext uri="{FF2B5EF4-FFF2-40B4-BE49-F238E27FC236}">
                  <a16:creationId xmlns:a16="http://schemas.microsoft.com/office/drawing/2014/main" id="{CC7B5B4C-5619-9450-80AC-BEED7B1C1354}"/>
                </a:ext>
              </a:extLst>
            </p:cNvPr>
            <p:cNvSpPr/>
            <p:nvPr/>
          </p:nvSpPr>
          <p:spPr>
            <a:xfrm>
              <a:off x="3978129" y="3304918"/>
              <a:ext cx="35460" cy="35460"/>
            </a:xfrm>
            <a:custGeom>
              <a:avLst/>
              <a:gdLst>
                <a:gd name="connsiteX0" fmla="*/ 39308 w 38974"/>
                <a:gd name="connsiteY0" fmla="*/ 19622 h 38974"/>
                <a:gd name="connsiteX1" fmla="*/ 19820 w 38974"/>
                <a:gd name="connsiteY1" fmla="*/ 39109 h 38974"/>
                <a:gd name="connsiteX2" fmla="*/ 333 w 38974"/>
                <a:gd name="connsiteY2" fmla="*/ 19622 h 38974"/>
                <a:gd name="connsiteX3" fmla="*/ 19820 w 38974"/>
                <a:gd name="connsiteY3" fmla="*/ 134 h 38974"/>
                <a:gd name="connsiteX4" fmla="*/ 39308 w 38974"/>
                <a:gd name="connsiteY4" fmla="*/ 1962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22"/>
                  </a:moveTo>
                  <a:cubicBezTo>
                    <a:pt x="39308" y="30384"/>
                    <a:pt x="30583" y="39109"/>
                    <a:pt x="19820" y="39109"/>
                  </a:cubicBezTo>
                  <a:cubicBezTo>
                    <a:pt x="9058" y="39109"/>
                    <a:pt x="333" y="30384"/>
                    <a:pt x="333" y="19622"/>
                  </a:cubicBezTo>
                  <a:cubicBezTo>
                    <a:pt x="333" y="8859"/>
                    <a:pt x="9058" y="134"/>
                    <a:pt x="19820" y="134"/>
                  </a:cubicBezTo>
                  <a:cubicBezTo>
                    <a:pt x="30583" y="134"/>
                    <a:pt x="39308" y="8859"/>
                    <a:pt x="39308" y="1962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6" name="Freeform: Shape 1505">
              <a:extLst>
                <a:ext uri="{FF2B5EF4-FFF2-40B4-BE49-F238E27FC236}">
                  <a16:creationId xmlns:a16="http://schemas.microsoft.com/office/drawing/2014/main" id="{370D1FDA-DC29-86C9-0D5D-D13535EA76EC}"/>
                </a:ext>
              </a:extLst>
            </p:cNvPr>
            <p:cNvSpPr/>
            <p:nvPr/>
          </p:nvSpPr>
          <p:spPr>
            <a:xfrm>
              <a:off x="3978129" y="3297316"/>
              <a:ext cx="35460" cy="35460"/>
            </a:xfrm>
            <a:custGeom>
              <a:avLst/>
              <a:gdLst>
                <a:gd name="connsiteX0" fmla="*/ 39308 w 38974"/>
                <a:gd name="connsiteY0" fmla="*/ 19621 h 38974"/>
                <a:gd name="connsiteX1" fmla="*/ 19820 w 38974"/>
                <a:gd name="connsiteY1" fmla="*/ 39108 h 38974"/>
                <a:gd name="connsiteX2" fmla="*/ 333 w 38974"/>
                <a:gd name="connsiteY2" fmla="*/ 19621 h 38974"/>
                <a:gd name="connsiteX3" fmla="*/ 19820 w 38974"/>
                <a:gd name="connsiteY3" fmla="*/ 133 h 38974"/>
                <a:gd name="connsiteX4" fmla="*/ 39308 w 38974"/>
                <a:gd name="connsiteY4" fmla="*/ 1962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21"/>
                  </a:moveTo>
                  <a:cubicBezTo>
                    <a:pt x="39308" y="30383"/>
                    <a:pt x="30583" y="39108"/>
                    <a:pt x="19820" y="39108"/>
                  </a:cubicBezTo>
                  <a:cubicBezTo>
                    <a:pt x="9058" y="39108"/>
                    <a:pt x="333" y="30383"/>
                    <a:pt x="333" y="19621"/>
                  </a:cubicBezTo>
                  <a:cubicBezTo>
                    <a:pt x="333" y="8858"/>
                    <a:pt x="9058" y="133"/>
                    <a:pt x="19820" y="133"/>
                  </a:cubicBezTo>
                  <a:cubicBezTo>
                    <a:pt x="30583" y="133"/>
                    <a:pt x="39308" y="8858"/>
                    <a:pt x="39308" y="1962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7" name="Freeform: Shape 1506">
              <a:extLst>
                <a:ext uri="{FF2B5EF4-FFF2-40B4-BE49-F238E27FC236}">
                  <a16:creationId xmlns:a16="http://schemas.microsoft.com/office/drawing/2014/main" id="{3360270C-C3AA-B34E-8322-3770B9894C59}"/>
                </a:ext>
              </a:extLst>
            </p:cNvPr>
            <p:cNvSpPr/>
            <p:nvPr/>
          </p:nvSpPr>
          <p:spPr>
            <a:xfrm>
              <a:off x="3978129" y="3261493"/>
              <a:ext cx="35460" cy="35460"/>
            </a:xfrm>
            <a:custGeom>
              <a:avLst/>
              <a:gdLst>
                <a:gd name="connsiteX0" fmla="*/ 39308 w 38974"/>
                <a:gd name="connsiteY0" fmla="*/ 19616 h 38974"/>
                <a:gd name="connsiteX1" fmla="*/ 19820 w 38974"/>
                <a:gd name="connsiteY1" fmla="*/ 39103 h 38974"/>
                <a:gd name="connsiteX2" fmla="*/ 333 w 38974"/>
                <a:gd name="connsiteY2" fmla="*/ 19616 h 38974"/>
                <a:gd name="connsiteX3" fmla="*/ 19820 w 38974"/>
                <a:gd name="connsiteY3" fmla="*/ 128 h 38974"/>
                <a:gd name="connsiteX4" fmla="*/ 39308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08" y="19616"/>
                  </a:moveTo>
                  <a:cubicBezTo>
                    <a:pt x="39308" y="30379"/>
                    <a:pt x="30583" y="39103"/>
                    <a:pt x="19820" y="39103"/>
                  </a:cubicBezTo>
                  <a:cubicBezTo>
                    <a:pt x="9058" y="39103"/>
                    <a:pt x="333" y="30379"/>
                    <a:pt x="333" y="19616"/>
                  </a:cubicBezTo>
                  <a:cubicBezTo>
                    <a:pt x="333" y="8853"/>
                    <a:pt x="9058" y="128"/>
                    <a:pt x="19820" y="128"/>
                  </a:cubicBezTo>
                  <a:cubicBezTo>
                    <a:pt x="30583" y="128"/>
                    <a:pt x="39308" y="8853"/>
                    <a:pt x="39308" y="1961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8" name="Freeform: Shape 1507">
              <a:extLst>
                <a:ext uri="{FF2B5EF4-FFF2-40B4-BE49-F238E27FC236}">
                  <a16:creationId xmlns:a16="http://schemas.microsoft.com/office/drawing/2014/main" id="{357C6458-682E-26F5-7E24-FE47988B8889}"/>
                </a:ext>
              </a:extLst>
            </p:cNvPr>
            <p:cNvSpPr/>
            <p:nvPr/>
          </p:nvSpPr>
          <p:spPr>
            <a:xfrm>
              <a:off x="4324661" y="3334470"/>
              <a:ext cx="35460" cy="35460"/>
            </a:xfrm>
            <a:custGeom>
              <a:avLst/>
              <a:gdLst>
                <a:gd name="connsiteX0" fmla="*/ 39354 w 38974"/>
                <a:gd name="connsiteY0" fmla="*/ 19626 h 38974"/>
                <a:gd name="connsiteX1" fmla="*/ 19866 w 38974"/>
                <a:gd name="connsiteY1" fmla="*/ 39113 h 38974"/>
                <a:gd name="connsiteX2" fmla="*/ 379 w 38974"/>
                <a:gd name="connsiteY2" fmla="*/ 19626 h 38974"/>
                <a:gd name="connsiteX3" fmla="*/ 19866 w 38974"/>
                <a:gd name="connsiteY3" fmla="*/ 138 h 38974"/>
                <a:gd name="connsiteX4" fmla="*/ 39354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6"/>
                  </a:moveTo>
                  <a:cubicBezTo>
                    <a:pt x="39354" y="30388"/>
                    <a:pt x="30629" y="39113"/>
                    <a:pt x="19866" y="39113"/>
                  </a:cubicBezTo>
                  <a:cubicBezTo>
                    <a:pt x="9104" y="39113"/>
                    <a:pt x="379" y="30388"/>
                    <a:pt x="379" y="19626"/>
                  </a:cubicBezTo>
                  <a:cubicBezTo>
                    <a:pt x="379" y="8863"/>
                    <a:pt x="9104" y="138"/>
                    <a:pt x="19866" y="138"/>
                  </a:cubicBezTo>
                  <a:cubicBezTo>
                    <a:pt x="30629" y="138"/>
                    <a:pt x="39354" y="8863"/>
                    <a:pt x="39354" y="1962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9" name="Freeform: Shape 1508">
              <a:extLst>
                <a:ext uri="{FF2B5EF4-FFF2-40B4-BE49-F238E27FC236}">
                  <a16:creationId xmlns:a16="http://schemas.microsoft.com/office/drawing/2014/main" id="{BFD49D4F-947E-CC2F-1288-05340A79436A}"/>
                </a:ext>
              </a:extLst>
            </p:cNvPr>
            <p:cNvSpPr/>
            <p:nvPr/>
          </p:nvSpPr>
          <p:spPr>
            <a:xfrm>
              <a:off x="4324661" y="3325446"/>
              <a:ext cx="35460" cy="35460"/>
            </a:xfrm>
            <a:custGeom>
              <a:avLst/>
              <a:gdLst>
                <a:gd name="connsiteX0" fmla="*/ 39354 w 38974"/>
                <a:gd name="connsiteY0" fmla="*/ 19624 h 38974"/>
                <a:gd name="connsiteX1" fmla="*/ 19866 w 38974"/>
                <a:gd name="connsiteY1" fmla="*/ 39112 h 38974"/>
                <a:gd name="connsiteX2" fmla="*/ 379 w 38974"/>
                <a:gd name="connsiteY2" fmla="*/ 19624 h 38974"/>
                <a:gd name="connsiteX3" fmla="*/ 19866 w 38974"/>
                <a:gd name="connsiteY3" fmla="*/ 137 h 38974"/>
                <a:gd name="connsiteX4" fmla="*/ 39354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4"/>
                  </a:moveTo>
                  <a:cubicBezTo>
                    <a:pt x="39354" y="30387"/>
                    <a:pt x="30629" y="39112"/>
                    <a:pt x="19866" y="39112"/>
                  </a:cubicBezTo>
                  <a:cubicBezTo>
                    <a:pt x="9104" y="39112"/>
                    <a:pt x="379" y="30387"/>
                    <a:pt x="379" y="19624"/>
                  </a:cubicBezTo>
                  <a:cubicBezTo>
                    <a:pt x="379" y="8862"/>
                    <a:pt x="9104" y="137"/>
                    <a:pt x="19866" y="137"/>
                  </a:cubicBezTo>
                  <a:cubicBezTo>
                    <a:pt x="30629" y="137"/>
                    <a:pt x="39354" y="8862"/>
                    <a:pt x="39354" y="1962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0" name="Freeform: Shape 1509">
              <a:extLst>
                <a:ext uri="{FF2B5EF4-FFF2-40B4-BE49-F238E27FC236}">
                  <a16:creationId xmlns:a16="http://schemas.microsoft.com/office/drawing/2014/main" id="{7BC0BA84-E800-D7BB-C0FB-91DFC30093E2}"/>
                </a:ext>
              </a:extLst>
            </p:cNvPr>
            <p:cNvSpPr/>
            <p:nvPr/>
          </p:nvSpPr>
          <p:spPr>
            <a:xfrm>
              <a:off x="4324661" y="3324040"/>
              <a:ext cx="35460" cy="35460"/>
            </a:xfrm>
            <a:custGeom>
              <a:avLst/>
              <a:gdLst>
                <a:gd name="connsiteX0" fmla="*/ 39354 w 38974"/>
                <a:gd name="connsiteY0" fmla="*/ 19624 h 38974"/>
                <a:gd name="connsiteX1" fmla="*/ 19866 w 38974"/>
                <a:gd name="connsiteY1" fmla="*/ 39112 h 38974"/>
                <a:gd name="connsiteX2" fmla="*/ 379 w 38974"/>
                <a:gd name="connsiteY2" fmla="*/ 19624 h 38974"/>
                <a:gd name="connsiteX3" fmla="*/ 19866 w 38974"/>
                <a:gd name="connsiteY3" fmla="*/ 137 h 38974"/>
                <a:gd name="connsiteX4" fmla="*/ 39354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4"/>
                  </a:moveTo>
                  <a:cubicBezTo>
                    <a:pt x="39354" y="30387"/>
                    <a:pt x="30629" y="39112"/>
                    <a:pt x="19866" y="39112"/>
                  </a:cubicBezTo>
                  <a:cubicBezTo>
                    <a:pt x="9104" y="39112"/>
                    <a:pt x="379" y="30387"/>
                    <a:pt x="379" y="19624"/>
                  </a:cubicBezTo>
                  <a:cubicBezTo>
                    <a:pt x="379" y="8862"/>
                    <a:pt x="9104" y="137"/>
                    <a:pt x="19866" y="137"/>
                  </a:cubicBezTo>
                  <a:cubicBezTo>
                    <a:pt x="30629" y="137"/>
                    <a:pt x="39354" y="8862"/>
                    <a:pt x="39354" y="1962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1" name="Freeform: Shape 1510">
              <a:extLst>
                <a:ext uri="{FF2B5EF4-FFF2-40B4-BE49-F238E27FC236}">
                  <a16:creationId xmlns:a16="http://schemas.microsoft.com/office/drawing/2014/main" id="{F7CCBCC1-A93C-896B-86D5-7F148F5D1417}"/>
                </a:ext>
              </a:extLst>
            </p:cNvPr>
            <p:cNvSpPr/>
            <p:nvPr/>
          </p:nvSpPr>
          <p:spPr>
            <a:xfrm>
              <a:off x="4324661" y="3315636"/>
              <a:ext cx="35460" cy="35460"/>
            </a:xfrm>
            <a:custGeom>
              <a:avLst/>
              <a:gdLst>
                <a:gd name="connsiteX0" fmla="*/ 39354 w 38974"/>
                <a:gd name="connsiteY0" fmla="*/ 19623 h 38974"/>
                <a:gd name="connsiteX1" fmla="*/ 19866 w 38974"/>
                <a:gd name="connsiteY1" fmla="*/ 39111 h 38974"/>
                <a:gd name="connsiteX2" fmla="*/ 379 w 38974"/>
                <a:gd name="connsiteY2" fmla="*/ 19623 h 38974"/>
                <a:gd name="connsiteX3" fmla="*/ 19866 w 38974"/>
                <a:gd name="connsiteY3" fmla="*/ 136 h 38974"/>
                <a:gd name="connsiteX4" fmla="*/ 39354 w 38974"/>
                <a:gd name="connsiteY4" fmla="*/ 1962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3"/>
                  </a:moveTo>
                  <a:cubicBezTo>
                    <a:pt x="39354" y="30386"/>
                    <a:pt x="30629" y="39111"/>
                    <a:pt x="19866" y="39111"/>
                  </a:cubicBezTo>
                  <a:cubicBezTo>
                    <a:pt x="9104" y="39111"/>
                    <a:pt x="379" y="30386"/>
                    <a:pt x="379" y="19623"/>
                  </a:cubicBezTo>
                  <a:cubicBezTo>
                    <a:pt x="379" y="8860"/>
                    <a:pt x="9104" y="136"/>
                    <a:pt x="19866" y="136"/>
                  </a:cubicBezTo>
                  <a:cubicBezTo>
                    <a:pt x="30629" y="136"/>
                    <a:pt x="39354" y="8860"/>
                    <a:pt x="39354" y="1962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2" name="Freeform: Shape 1511">
              <a:extLst>
                <a:ext uri="{FF2B5EF4-FFF2-40B4-BE49-F238E27FC236}">
                  <a16:creationId xmlns:a16="http://schemas.microsoft.com/office/drawing/2014/main" id="{C77531D7-F3D4-7B3B-7DE5-8D83AEE0FE92}"/>
                </a:ext>
              </a:extLst>
            </p:cNvPr>
            <p:cNvSpPr/>
            <p:nvPr/>
          </p:nvSpPr>
          <p:spPr>
            <a:xfrm>
              <a:off x="4324661" y="3335162"/>
              <a:ext cx="35460" cy="35460"/>
            </a:xfrm>
            <a:custGeom>
              <a:avLst/>
              <a:gdLst>
                <a:gd name="connsiteX0" fmla="*/ 39354 w 38974"/>
                <a:gd name="connsiteY0" fmla="*/ 19626 h 38974"/>
                <a:gd name="connsiteX1" fmla="*/ 19866 w 38974"/>
                <a:gd name="connsiteY1" fmla="*/ 39113 h 38974"/>
                <a:gd name="connsiteX2" fmla="*/ 379 w 38974"/>
                <a:gd name="connsiteY2" fmla="*/ 19626 h 38974"/>
                <a:gd name="connsiteX3" fmla="*/ 19866 w 38974"/>
                <a:gd name="connsiteY3" fmla="*/ 138 h 38974"/>
                <a:gd name="connsiteX4" fmla="*/ 39354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6"/>
                  </a:moveTo>
                  <a:cubicBezTo>
                    <a:pt x="39354" y="30388"/>
                    <a:pt x="30629" y="39113"/>
                    <a:pt x="19866" y="39113"/>
                  </a:cubicBezTo>
                  <a:cubicBezTo>
                    <a:pt x="9104" y="39113"/>
                    <a:pt x="379" y="30388"/>
                    <a:pt x="379" y="19626"/>
                  </a:cubicBezTo>
                  <a:cubicBezTo>
                    <a:pt x="379" y="8863"/>
                    <a:pt x="9104" y="138"/>
                    <a:pt x="19866" y="138"/>
                  </a:cubicBezTo>
                  <a:cubicBezTo>
                    <a:pt x="30629" y="138"/>
                    <a:pt x="39354" y="8863"/>
                    <a:pt x="39354" y="1962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3" name="Freeform: Shape 1512">
              <a:extLst>
                <a:ext uri="{FF2B5EF4-FFF2-40B4-BE49-F238E27FC236}">
                  <a16:creationId xmlns:a16="http://schemas.microsoft.com/office/drawing/2014/main" id="{D00DE826-90A4-1CAA-B022-7F7B82C613A3}"/>
                </a:ext>
              </a:extLst>
            </p:cNvPr>
            <p:cNvSpPr/>
            <p:nvPr/>
          </p:nvSpPr>
          <p:spPr>
            <a:xfrm>
              <a:off x="4324661" y="3329447"/>
              <a:ext cx="35460" cy="35460"/>
            </a:xfrm>
            <a:custGeom>
              <a:avLst/>
              <a:gdLst>
                <a:gd name="connsiteX0" fmla="*/ 39354 w 38974"/>
                <a:gd name="connsiteY0" fmla="*/ 19625 h 38974"/>
                <a:gd name="connsiteX1" fmla="*/ 19866 w 38974"/>
                <a:gd name="connsiteY1" fmla="*/ 39112 h 38974"/>
                <a:gd name="connsiteX2" fmla="*/ 379 w 38974"/>
                <a:gd name="connsiteY2" fmla="*/ 19625 h 38974"/>
                <a:gd name="connsiteX3" fmla="*/ 19866 w 38974"/>
                <a:gd name="connsiteY3" fmla="*/ 137 h 38974"/>
                <a:gd name="connsiteX4" fmla="*/ 39354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5"/>
                  </a:moveTo>
                  <a:cubicBezTo>
                    <a:pt x="39354" y="30388"/>
                    <a:pt x="30629" y="39112"/>
                    <a:pt x="19866" y="39112"/>
                  </a:cubicBezTo>
                  <a:cubicBezTo>
                    <a:pt x="9104" y="39112"/>
                    <a:pt x="379" y="30388"/>
                    <a:pt x="379" y="19625"/>
                  </a:cubicBezTo>
                  <a:cubicBezTo>
                    <a:pt x="379" y="8862"/>
                    <a:pt x="9104" y="137"/>
                    <a:pt x="19866" y="137"/>
                  </a:cubicBezTo>
                  <a:cubicBezTo>
                    <a:pt x="30629" y="137"/>
                    <a:pt x="39354" y="8862"/>
                    <a:pt x="39354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4" name="Freeform: Shape 1513">
              <a:extLst>
                <a:ext uri="{FF2B5EF4-FFF2-40B4-BE49-F238E27FC236}">
                  <a16:creationId xmlns:a16="http://schemas.microsoft.com/office/drawing/2014/main" id="{A57E4C12-7035-8179-C3DA-576F7AA8C6FE}"/>
                </a:ext>
              </a:extLst>
            </p:cNvPr>
            <p:cNvSpPr/>
            <p:nvPr/>
          </p:nvSpPr>
          <p:spPr>
            <a:xfrm>
              <a:off x="4324661" y="3345034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5 h 38974"/>
                <a:gd name="connsiteX2" fmla="*/ 379 w 38974"/>
                <a:gd name="connsiteY2" fmla="*/ 19627 h 38974"/>
                <a:gd name="connsiteX3" fmla="*/ 19866 w 38974"/>
                <a:gd name="connsiteY3" fmla="*/ 140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90"/>
                    <a:pt x="30629" y="39115"/>
                    <a:pt x="19866" y="39115"/>
                  </a:cubicBezTo>
                  <a:cubicBezTo>
                    <a:pt x="9104" y="39115"/>
                    <a:pt x="379" y="30390"/>
                    <a:pt x="379" y="19627"/>
                  </a:cubicBezTo>
                  <a:cubicBezTo>
                    <a:pt x="379" y="8864"/>
                    <a:pt x="9104" y="140"/>
                    <a:pt x="19866" y="140"/>
                  </a:cubicBezTo>
                  <a:cubicBezTo>
                    <a:pt x="30629" y="140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5" name="Freeform: Shape 1514">
              <a:extLst>
                <a:ext uri="{FF2B5EF4-FFF2-40B4-BE49-F238E27FC236}">
                  <a16:creationId xmlns:a16="http://schemas.microsoft.com/office/drawing/2014/main" id="{3B495A05-E4A4-A775-0BE5-2EEE5155ACEE}"/>
                </a:ext>
              </a:extLst>
            </p:cNvPr>
            <p:cNvSpPr/>
            <p:nvPr/>
          </p:nvSpPr>
          <p:spPr>
            <a:xfrm>
              <a:off x="4324661" y="3340751"/>
              <a:ext cx="35460" cy="35460"/>
            </a:xfrm>
            <a:custGeom>
              <a:avLst/>
              <a:gdLst>
                <a:gd name="connsiteX0" fmla="*/ 39354 w 38974"/>
                <a:gd name="connsiteY0" fmla="*/ 19626 h 38974"/>
                <a:gd name="connsiteX1" fmla="*/ 19866 w 38974"/>
                <a:gd name="connsiteY1" fmla="*/ 39114 h 38974"/>
                <a:gd name="connsiteX2" fmla="*/ 379 w 38974"/>
                <a:gd name="connsiteY2" fmla="*/ 19626 h 38974"/>
                <a:gd name="connsiteX3" fmla="*/ 19866 w 38974"/>
                <a:gd name="connsiteY3" fmla="*/ 139 h 38974"/>
                <a:gd name="connsiteX4" fmla="*/ 39354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6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6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6" name="Freeform: Shape 1515">
              <a:extLst>
                <a:ext uri="{FF2B5EF4-FFF2-40B4-BE49-F238E27FC236}">
                  <a16:creationId xmlns:a16="http://schemas.microsoft.com/office/drawing/2014/main" id="{12C4194A-DCDB-EF8D-4752-B77DAEF771BB}"/>
                </a:ext>
              </a:extLst>
            </p:cNvPr>
            <p:cNvSpPr/>
            <p:nvPr/>
          </p:nvSpPr>
          <p:spPr>
            <a:xfrm>
              <a:off x="4324661" y="3328608"/>
              <a:ext cx="35460" cy="35460"/>
            </a:xfrm>
            <a:custGeom>
              <a:avLst/>
              <a:gdLst>
                <a:gd name="connsiteX0" fmla="*/ 39354 w 38974"/>
                <a:gd name="connsiteY0" fmla="*/ 19625 h 38974"/>
                <a:gd name="connsiteX1" fmla="*/ 19866 w 38974"/>
                <a:gd name="connsiteY1" fmla="*/ 39112 h 38974"/>
                <a:gd name="connsiteX2" fmla="*/ 379 w 38974"/>
                <a:gd name="connsiteY2" fmla="*/ 19625 h 38974"/>
                <a:gd name="connsiteX3" fmla="*/ 19866 w 38974"/>
                <a:gd name="connsiteY3" fmla="*/ 137 h 38974"/>
                <a:gd name="connsiteX4" fmla="*/ 39354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5"/>
                  </a:moveTo>
                  <a:cubicBezTo>
                    <a:pt x="39354" y="30387"/>
                    <a:pt x="30629" y="39112"/>
                    <a:pt x="19866" y="39112"/>
                  </a:cubicBezTo>
                  <a:cubicBezTo>
                    <a:pt x="9104" y="39112"/>
                    <a:pt x="379" y="30387"/>
                    <a:pt x="379" y="19625"/>
                  </a:cubicBezTo>
                  <a:cubicBezTo>
                    <a:pt x="379" y="8862"/>
                    <a:pt x="9104" y="137"/>
                    <a:pt x="19866" y="137"/>
                  </a:cubicBezTo>
                  <a:cubicBezTo>
                    <a:pt x="30629" y="137"/>
                    <a:pt x="39354" y="8862"/>
                    <a:pt x="39354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7" name="Freeform: Shape 1516">
              <a:extLst>
                <a:ext uri="{FF2B5EF4-FFF2-40B4-BE49-F238E27FC236}">
                  <a16:creationId xmlns:a16="http://schemas.microsoft.com/office/drawing/2014/main" id="{76DEDBF4-232C-96B0-AADC-93988E4E17E2}"/>
                </a:ext>
              </a:extLst>
            </p:cNvPr>
            <p:cNvSpPr/>
            <p:nvPr/>
          </p:nvSpPr>
          <p:spPr>
            <a:xfrm>
              <a:off x="4324661" y="3326355"/>
              <a:ext cx="35460" cy="35460"/>
            </a:xfrm>
            <a:custGeom>
              <a:avLst/>
              <a:gdLst>
                <a:gd name="connsiteX0" fmla="*/ 39354 w 38974"/>
                <a:gd name="connsiteY0" fmla="*/ 19625 h 38974"/>
                <a:gd name="connsiteX1" fmla="*/ 19866 w 38974"/>
                <a:gd name="connsiteY1" fmla="*/ 39112 h 38974"/>
                <a:gd name="connsiteX2" fmla="*/ 379 w 38974"/>
                <a:gd name="connsiteY2" fmla="*/ 19625 h 38974"/>
                <a:gd name="connsiteX3" fmla="*/ 19866 w 38974"/>
                <a:gd name="connsiteY3" fmla="*/ 137 h 38974"/>
                <a:gd name="connsiteX4" fmla="*/ 39354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5"/>
                  </a:moveTo>
                  <a:cubicBezTo>
                    <a:pt x="39354" y="30387"/>
                    <a:pt x="30629" y="39112"/>
                    <a:pt x="19866" y="39112"/>
                  </a:cubicBezTo>
                  <a:cubicBezTo>
                    <a:pt x="9104" y="39112"/>
                    <a:pt x="379" y="30387"/>
                    <a:pt x="379" y="19625"/>
                  </a:cubicBezTo>
                  <a:cubicBezTo>
                    <a:pt x="379" y="8862"/>
                    <a:pt x="9104" y="137"/>
                    <a:pt x="19866" y="137"/>
                  </a:cubicBezTo>
                  <a:cubicBezTo>
                    <a:pt x="30629" y="137"/>
                    <a:pt x="39354" y="8862"/>
                    <a:pt x="39354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8" name="Freeform: Shape 1517">
              <a:extLst>
                <a:ext uri="{FF2B5EF4-FFF2-40B4-BE49-F238E27FC236}">
                  <a16:creationId xmlns:a16="http://schemas.microsoft.com/office/drawing/2014/main" id="{4357DF93-B712-9716-3772-FC60D40711FC}"/>
                </a:ext>
              </a:extLst>
            </p:cNvPr>
            <p:cNvSpPr/>
            <p:nvPr/>
          </p:nvSpPr>
          <p:spPr>
            <a:xfrm>
              <a:off x="4671192" y="3343836"/>
              <a:ext cx="35460" cy="35460"/>
            </a:xfrm>
            <a:custGeom>
              <a:avLst/>
              <a:gdLst>
                <a:gd name="connsiteX0" fmla="*/ 39400 w 38974"/>
                <a:gd name="connsiteY0" fmla="*/ 19627 h 38974"/>
                <a:gd name="connsiteX1" fmla="*/ 19913 w 38974"/>
                <a:gd name="connsiteY1" fmla="*/ 39114 h 38974"/>
                <a:gd name="connsiteX2" fmla="*/ 425 w 38974"/>
                <a:gd name="connsiteY2" fmla="*/ 19627 h 38974"/>
                <a:gd name="connsiteX3" fmla="*/ 19913 w 38974"/>
                <a:gd name="connsiteY3" fmla="*/ 139 h 38974"/>
                <a:gd name="connsiteX4" fmla="*/ 39400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7"/>
                  </a:moveTo>
                  <a:cubicBezTo>
                    <a:pt x="39400" y="30390"/>
                    <a:pt x="30675" y="39114"/>
                    <a:pt x="19913" y="39114"/>
                  </a:cubicBezTo>
                  <a:cubicBezTo>
                    <a:pt x="9150" y="39114"/>
                    <a:pt x="425" y="30390"/>
                    <a:pt x="425" y="19627"/>
                  </a:cubicBezTo>
                  <a:cubicBezTo>
                    <a:pt x="425" y="8864"/>
                    <a:pt x="9150" y="139"/>
                    <a:pt x="19913" y="139"/>
                  </a:cubicBezTo>
                  <a:cubicBezTo>
                    <a:pt x="30675" y="139"/>
                    <a:pt x="39400" y="8864"/>
                    <a:pt x="39400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9" name="Freeform: Shape 1518">
              <a:extLst>
                <a:ext uri="{FF2B5EF4-FFF2-40B4-BE49-F238E27FC236}">
                  <a16:creationId xmlns:a16="http://schemas.microsoft.com/office/drawing/2014/main" id="{B30DF94A-DDD0-54CB-0714-BAB9D3BE1847}"/>
                </a:ext>
              </a:extLst>
            </p:cNvPr>
            <p:cNvSpPr/>
            <p:nvPr/>
          </p:nvSpPr>
          <p:spPr>
            <a:xfrm>
              <a:off x="4671192" y="3344246"/>
              <a:ext cx="35460" cy="35460"/>
            </a:xfrm>
            <a:custGeom>
              <a:avLst/>
              <a:gdLst>
                <a:gd name="connsiteX0" fmla="*/ 39400 w 38974"/>
                <a:gd name="connsiteY0" fmla="*/ 19627 h 38974"/>
                <a:gd name="connsiteX1" fmla="*/ 19913 w 38974"/>
                <a:gd name="connsiteY1" fmla="*/ 39114 h 38974"/>
                <a:gd name="connsiteX2" fmla="*/ 425 w 38974"/>
                <a:gd name="connsiteY2" fmla="*/ 19627 h 38974"/>
                <a:gd name="connsiteX3" fmla="*/ 19913 w 38974"/>
                <a:gd name="connsiteY3" fmla="*/ 139 h 38974"/>
                <a:gd name="connsiteX4" fmla="*/ 39400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7"/>
                  </a:moveTo>
                  <a:cubicBezTo>
                    <a:pt x="39400" y="30390"/>
                    <a:pt x="30675" y="39114"/>
                    <a:pt x="19913" y="39114"/>
                  </a:cubicBezTo>
                  <a:cubicBezTo>
                    <a:pt x="9150" y="39114"/>
                    <a:pt x="425" y="30390"/>
                    <a:pt x="425" y="19627"/>
                  </a:cubicBezTo>
                  <a:cubicBezTo>
                    <a:pt x="425" y="8864"/>
                    <a:pt x="9150" y="139"/>
                    <a:pt x="19913" y="139"/>
                  </a:cubicBezTo>
                  <a:cubicBezTo>
                    <a:pt x="30675" y="139"/>
                    <a:pt x="39400" y="8864"/>
                    <a:pt x="39400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0" name="Freeform: Shape 1519">
              <a:extLst>
                <a:ext uri="{FF2B5EF4-FFF2-40B4-BE49-F238E27FC236}">
                  <a16:creationId xmlns:a16="http://schemas.microsoft.com/office/drawing/2014/main" id="{9A029B2C-0ACD-90D3-480B-201B5C53F63F}"/>
                </a:ext>
              </a:extLst>
            </p:cNvPr>
            <p:cNvSpPr/>
            <p:nvPr/>
          </p:nvSpPr>
          <p:spPr>
            <a:xfrm>
              <a:off x="4671192" y="3341247"/>
              <a:ext cx="35460" cy="35460"/>
            </a:xfrm>
            <a:custGeom>
              <a:avLst/>
              <a:gdLst>
                <a:gd name="connsiteX0" fmla="*/ 39400 w 38974"/>
                <a:gd name="connsiteY0" fmla="*/ 19627 h 38974"/>
                <a:gd name="connsiteX1" fmla="*/ 19913 w 38974"/>
                <a:gd name="connsiteY1" fmla="*/ 39114 h 38974"/>
                <a:gd name="connsiteX2" fmla="*/ 425 w 38974"/>
                <a:gd name="connsiteY2" fmla="*/ 19627 h 38974"/>
                <a:gd name="connsiteX3" fmla="*/ 19913 w 38974"/>
                <a:gd name="connsiteY3" fmla="*/ 139 h 38974"/>
                <a:gd name="connsiteX4" fmla="*/ 39400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7"/>
                  </a:moveTo>
                  <a:cubicBezTo>
                    <a:pt x="39400" y="30389"/>
                    <a:pt x="30675" y="39114"/>
                    <a:pt x="19913" y="39114"/>
                  </a:cubicBezTo>
                  <a:cubicBezTo>
                    <a:pt x="9150" y="39114"/>
                    <a:pt x="425" y="30389"/>
                    <a:pt x="425" y="19627"/>
                  </a:cubicBezTo>
                  <a:cubicBezTo>
                    <a:pt x="425" y="8864"/>
                    <a:pt x="9150" y="139"/>
                    <a:pt x="19913" y="139"/>
                  </a:cubicBezTo>
                  <a:cubicBezTo>
                    <a:pt x="30675" y="139"/>
                    <a:pt x="39400" y="8864"/>
                    <a:pt x="39400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1" name="Freeform: Shape 1520">
              <a:extLst>
                <a:ext uri="{FF2B5EF4-FFF2-40B4-BE49-F238E27FC236}">
                  <a16:creationId xmlns:a16="http://schemas.microsoft.com/office/drawing/2014/main" id="{342E761A-79AC-0383-FFD3-0128903D852B}"/>
                </a:ext>
              </a:extLst>
            </p:cNvPr>
            <p:cNvSpPr/>
            <p:nvPr/>
          </p:nvSpPr>
          <p:spPr>
            <a:xfrm>
              <a:off x="4671192" y="3341108"/>
              <a:ext cx="35460" cy="35460"/>
            </a:xfrm>
            <a:custGeom>
              <a:avLst/>
              <a:gdLst>
                <a:gd name="connsiteX0" fmla="*/ 39400 w 38974"/>
                <a:gd name="connsiteY0" fmla="*/ 19626 h 38974"/>
                <a:gd name="connsiteX1" fmla="*/ 19913 w 38974"/>
                <a:gd name="connsiteY1" fmla="*/ 39114 h 38974"/>
                <a:gd name="connsiteX2" fmla="*/ 425 w 38974"/>
                <a:gd name="connsiteY2" fmla="*/ 19626 h 38974"/>
                <a:gd name="connsiteX3" fmla="*/ 19913 w 38974"/>
                <a:gd name="connsiteY3" fmla="*/ 139 h 38974"/>
                <a:gd name="connsiteX4" fmla="*/ 39400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6"/>
                  </a:moveTo>
                  <a:cubicBezTo>
                    <a:pt x="39400" y="30389"/>
                    <a:pt x="30675" y="39114"/>
                    <a:pt x="19913" y="39114"/>
                  </a:cubicBezTo>
                  <a:cubicBezTo>
                    <a:pt x="9150" y="39114"/>
                    <a:pt x="425" y="30389"/>
                    <a:pt x="425" y="19626"/>
                  </a:cubicBezTo>
                  <a:cubicBezTo>
                    <a:pt x="425" y="8864"/>
                    <a:pt x="9150" y="139"/>
                    <a:pt x="19913" y="139"/>
                  </a:cubicBezTo>
                  <a:cubicBezTo>
                    <a:pt x="30675" y="139"/>
                    <a:pt x="39400" y="8864"/>
                    <a:pt x="39400" y="1962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2" name="Freeform: Shape 1521">
              <a:extLst>
                <a:ext uri="{FF2B5EF4-FFF2-40B4-BE49-F238E27FC236}">
                  <a16:creationId xmlns:a16="http://schemas.microsoft.com/office/drawing/2014/main" id="{C7C2FBDE-1239-4CE8-E9A5-6FDC6D039F3D}"/>
                </a:ext>
              </a:extLst>
            </p:cNvPr>
            <p:cNvSpPr/>
            <p:nvPr/>
          </p:nvSpPr>
          <p:spPr>
            <a:xfrm>
              <a:off x="4671192" y="3338782"/>
              <a:ext cx="35460" cy="35460"/>
            </a:xfrm>
            <a:custGeom>
              <a:avLst/>
              <a:gdLst>
                <a:gd name="connsiteX0" fmla="*/ 39400 w 38974"/>
                <a:gd name="connsiteY0" fmla="*/ 19626 h 38974"/>
                <a:gd name="connsiteX1" fmla="*/ 19913 w 38974"/>
                <a:gd name="connsiteY1" fmla="*/ 39114 h 38974"/>
                <a:gd name="connsiteX2" fmla="*/ 425 w 38974"/>
                <a:gd name="connsiteY2" fmla="*/ 19626 h 38974"/>
                <a:gd name="connsiteX3" fmla="*/ 19913 w 38974"/>
                <a:gd name="connsiteY3" fmla="*/ 139 h 38974"/>
                <a:gd name="connsiteX4" fmla="*/ 39400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6"/>
                  </a:moveTo>
                  <a:cubicBezTo>
                    <a:pt x="39400" y="30389"/>
                    <a:pt x="30675" y="39114"/>
                    <a:pt x="19913" y="39114"/>
                  </a:cubicBezTo>
                  <a:cubicBezTo>
                    <a:pt x="9150" y="39114"/>
                    <a:pt x="425" y="30389"/>
                    <a:pt x="425" y="19626"/>
                  </a:cubicBezTo>
                  <a:cubicBezTo>
                    <a:pt x="425" y="8864"/>
                    <a:pt x="9150" y="139"/>
                    <a:pt x="19913" y="139"/>
                  </a:cubicBezTo>
                  <a:cubicBezTo>
                    <a:pt x="30675" y="139"/>
                    <a:pt x="39400" y="8864"/>
                    <a:pt x="39400" y="1962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3" name="Freeform: Shape 1522">
              <a:extLst>
                <a:ext uri="{FF2B5EF4-FFF2-40B4-BE49-F238E27FC236}">
                  <a16:creationId xmlns:a16="http://schemas.microsoft.com/office/drawing/2014/main" id="{074B0845-5703-CCB4-5D8B-3BDDB83230DA}"/>
                </a:ext>
              </a:extLst>
            </p:cNvPr>
            <p:cNvSpPr/>
            <p:nvPr/>
          </p:nvSpPr>
          <p:spPr>
            <a:xfrm>
              <a:off x="4671192" y="3340499"/>
              <a:ext cx="35460" cy="35460"/>
            </a:xfrm>
            <a:custGeom>
              <a:avLst/>
              <a:gdLst>
                <a:gd name="connsiteX0" fmla="*/ 39400 w 38974"/>
                <a:gd name="connsiteY0" fmla="*/ 19626 h 38974"/>
                <a:gd name="connsiteX1" fmla="*/ 19913 w 38974"/>
                <a:gd name="connsiteY1" fmla="*/ 39114 h 38974"/>
                <a:gd name="connsiteX2" fmla="*/ 425 w 38974"/>
                <a:gd name="connsiteY2" fmla="*/ 19626 h 38974"/>
                <a:gd name="connsiteX3" fmla="*/ 19913 w 38974"/>
                <a:gd name="connsiteY3" fmla="*/ 139 h 38974"/>
                <a:gd name="connsiteX4" fmla="*/ 39400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6"/>
                  </a:moveTo>
                  <a:cubicBezTo>
                    <a:pt x="39400" y="30389"/>
                    <a:pt x="30675" y="39114"/>
                    <a:pt x="19913" y="39114"/>
                  </a:cubicBezTo>
                  <a:cubicBezTo>
                    <a:pt x="9150" y="39114"/>
                    <a:pt x="425" y="30389"/>
                    <a:pt x="425" y="19626"/>
                  </a:cubicBezTo>
                  <a:cubicBezTo>
                    <a:pt x="425" y="8864"/>
                    <a:pt x="9150" y="139"/>
                    <a:pt x="19913" y="139"/>
                  </a:cubicBezTo>
                  <a:cubicBezTo>
                    <a:pt x="30675" y="139"/>
                    <a:pt x="39400" y="8864"/>
                    <a:pt x="39400" y="1962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4" name="Freeform: Shape 1523">
              <a:extLst>
                <a:ext uri="{FF2B5EF4-FFF2-40B4-BE49-F238E27FC236}">
                  <a16:creationId xmlns:a16="http://schemas.microsoft.com/office/drawing/2014/main" id="{635497AD-F8A8-1C8B-D6C4-0D1F28F573A9}"/>
                </a:ext>
              </a:extLst>
            </p:cNvPr>
            <p:cNvSpPr/>
            <p:nvPr/>
          </p:nvSpPr>
          <p:spPr>
            <a:xfrm>
              <a:off x="4671192" y="3331782"/>
              <a:ext cx="35460" cy="35460"/>
            </a:xfrm>
            <a:custGeom>
              <a:avLst/>
              <a:gdLst>
                <a:gd name="connsiteX0" fmla="*/ 39400 w 38974"/>
                <a:gd name="connsiteY0" fmla="*/ 19625 h 38974"/>
                <a:gd name="connsiteX1" fmla="*/ 19913 w 38974"/>
                <a:gd name="connsiteY1" fmla="*/ 39113 h 38974"/>
                <a:gd name="connsiteX2" fmla="*/ 425 w 38974"/>
                <a:gd name="connsiteY2" fmla="*/ 19625 h 38974"/>
                <a:gd name="connsiteX3" fmla="*/ 19913 w 38974"/>
                <a:gd name="connsiteY3" fmla="*/ 138 h 38974"/>
                <a:gd name="connsiteX4" fmla="*/ 39400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5"/>
                  </a:moveTo>
                  <a:cubicBezTo>
                    <a:pt x="39400" y="30388"/>
                    <a:pt x="30675" y="39113"/>
                    <a:pt x="19913" y="39113"/>
                  </a:cubicBezTo>
                  <a:cubicBezTo>
                    <a:pt x="9150" y="39113"/>
                    <a:pt x="425" y="30388"/>
                    <a:pt x="425" y="19625"/>
                  </a:cubicBezTo>
                  <a:cubicBezTo>
                    <a:pt x="425" y="8863"/>
                    <a:pt x="9150" y="138"/>
                    <a:pt x="19913" y="138"/>
                  </a:cubicBezTo>
                  <a:cubicBezTo>
                    <a:pt x="30675" y="138"/>
                    <a:pt x="39400" y="8863"/>
                    <a:pt x="39400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5" name="Freeform: Shape 1524">
              <a:extLst>
                <a:ext uri="{FF2B5EF4-FFF2-40B4-BE49-F238E27FC236}">
                  <a16:creationId xmlns:a16="http://schemas.microsoft.com/office/drawing/2014/main" id="{CE0304CD-4E35-D55B-1C40-6220388D416A}"/>
                </a:ext>
              </a:extLst>
            </p:cNvPr>
            <p:cNvSpPr/>
            <p:nvPr/>
          </p:nvSpPr>
          <p:spPr>
            <a:xfrm>
              <a:off x="4671192" y="3342219"/>
              <a:ext cx="35460" cy="35460"/>
            </a:xfrm>
            <a:custGeom>
              <a:avLst/>
              <a:gdLst>
                <a:gd name="connsiteX0" fmla="*/ 39400 w 38974"/>
                <a:gd name="connsiteY0" fmla="*/ 19627 h 38974"/>
                <a:gd name="connsiteX1" fmla="*/ 19913 w 38974"/>
                <a:gd name="connsiteY1" fmla="*/ 39114 h 38974"/>
                <a:gd name="connsiteX2" fmla="*/ 425 w 38974"/>
                <a:gd name="connsiteY2" fmla="*/ 19627 h 38974"/>
                <a:gd name="connsiteX3" fmla="*/ 19913 w 38974"/>
                <a:gd name="connsiteY3" fmla="*/ 139 h 38974"/>
                <a:gd name="connsiteX4" fmla="*/ 39400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7"/>
                  </a:moveTo>
                  <a:cubicBezTo>
                    <a:pt x="39400" y="30389"/>
                    <a:pt x="30675" y="39114"/>
                    <a:pt x="19913" y="39114"/>
                  </a:cubicBezTo>
                  <a:cubicBezTo>
                    <a:pt x="9150" y="39114"/>
                    <a:pt x="425" y="30389"/>
                    <a:pt x="425" y="19627"/>
                  </a:cubicBezTo>
                  <a:cubicBezTo>
                    <a:pt x="425" y="8864"/>
                    <a:pt x="9150" y="139"/>
                    <a:pt x="19913" y="139"/>
                  </a:cubicBezTo>
                  <a:cubicBezTo>
                    <a:pt x="30675" y="139"/>
                    <a:pt x="39400" y="8864"/>
                    <a:pt x="39400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6" name="Freeform: Shape 1525">
              <a:extLst>
                <a:ext uri="{FF2B5EF4-FFF2-40B4-BE49-F238E27FC236}">
                  <a16:creationId xmlns:a16="http://schemas.microsoft.com/office/drawing/2014/main" id="{746EA00C-847C-6F75-377A-4195C7DB56BF}"/>
                </a:ext>
              </a:extLst>
            </p:cNvPr>
            <p:cNvSpPr/>
            <p:nvPr/>
          </p:nvSpPr>
          <p:spPr>
            <a:xfrm>
              <a:off x="4671192" y="3340433"/>
              <a:ext cx="35460" cy="35460"/>
            </a:xfrm>
            <a:custGeom>
              <a:avLst/>
              <a:gdLst>
                <a:gd name="connsiteX0" fmla="*/ 39400 w 38974"/>
                <a:gd name="connsiteY0" fmla="*/ 19626 h 38974"/>
                <a:gd name="connsiteX1" fmla="*/ 19913 w 38974"/>
                <a:gd name="connsiteY1" fmla="*/ 39114 h 38974"/>
                <a:gd name="connsiteX2" fmla="*/ 425 w 38974"/>
                <a:gd name="connsiteY2" fmla="*/ 19626 h 38974"/>
                <a:gd name="connsiteX3" fmla="*/ 19913 w 38974"/>
                <a:gd name="connsiteY3" fmla="*/ 139 h 38974"/>
                <a:gd name="connsiteX4" fmla="*/ 39400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6"/>
                  </a:moveTo>
                  <a:cubicBezTo>
                    <a:pt x="39400" y="30389"/>
                    <a:pt x="30675" y="39114"/>
                    <a:pt x="19913" y="39114"/>
                  </a:cubicBezTo>
                  <a:cubicBezTo>
                    <a:pt x="9150" y="39114"/>
                    <a:pt x="425" y="30389"/>
                    <a:pt x="425" y="19626"/>
                  </a:cubicBezTo>
                  <a:cubicBezTo>
                    <a:pt x="425" y="8864"/>
                    <a:pt x="9150" y="139"/>
                    <a:pt x="19913" y="139"/>
                  </a:cubicBezTo>
                  <a:cubicBezTo>
                    <a:pt x="30675" y="139"/>
                    <a:pt x="39400" y="8864"/>
                    <a:pt x="39400" y="1962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7" name="Freeform: Shape 1526">
              <a:extLst>
                <a:ext uri="{FF2B5EF4-FFF2-40B4-BE49-F238E27FC236}">
                  <a16:creationId xmlns:a16="http://schemas.microsoft.com/office/drawing/2014/main" id="{A379F312-36D9-EA66-30EA-7EAA570E5818}"/>
                </a:ext>
              </a:extLst>
            </p:cNvPr>
            <p:cNvSpPr/>
            <p:nvPr/>
          </p:nvSpPr>
          <p:spPr>
            <a:xfrm>
              <a:off x="4671192" y="3342450"/>
              <a:ext cx="35460" cy="35460"/>
            </a:xfrm>
            <a:custGeom>
              <a:avLst/>
              <a:gdLst>
                <a:gd name="connsiteX0" fmla="*/ 39400 w 38974"/>
                <a:gd name="connsiteY0" fmla="*/ 19627 h 38974"/>
                <a:gd name="connsiteX1" fmla="*/ 19913 w 38974"/>
                <a:gd name="connsiteY1" fmla="*/ 39114 h 38974"/>
                <a:gd name="connsiteX2" fmla="*/ 425 w 38974"/>
                <a:gd name="connsiteY2" fmla="*/ 19627 h 38974"/>
                <a:gd name="connsiteX3" fmla="*/ 19913 w 38974"/>
                <a:gd name="connsiteY3" fmla="*/ 139 h 38974"/>
                <a:gd name="connsiteX4" fmla="*/ 39400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00" y="19627"/>
                  </a:moveTo>
                  <a:cubicBezTo>
                    <a:pt x="39400" y="30389"/>
                    <a:pt x="30675" y="39114"/>
                    <a:pt x="19913" y="39114"/>
                  </a:cubicBezTo>
                  <a:cubicBezTo>
                    <a:pt x="9150" y="39114"/>
                    <a:pt x="425" y="30389"/>
                    <a:pt x="425" y="19627"/>
                  </a:cubicBezTo>
                  <a:cubicBezTo>
                    <a:pt x="425" y="8864"/>
                    <a:pt x="9150" y="139"/>
                    <a:pt x="19913" y="139"/>
                  </a:cubicBezTo>
                  <a:cubicBezTo>
                    <a:pt x="30675" y="139"/>
                    <a:pt x="39400" y="8864"/>
                    <a:pt x="39400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8" name="Freeform: Shape 1527">
              <a:extLst>
                <a:ext uri="{FF2B5EF4-FFF2-40B4-BE49-F238E27FC236}">
                  <a16:creationId xmlns:a16="http://schemas.microsoft.com/office/drawing/2014/main" id="{8DEE909A-92E0-53C7-14CA-9D75CAB78183}"/>
                </a:ext>
              </a:extLst>
            </p:cNvPr>
            <p:cNvSpPr/>
            <p:nvPr/>
          </p:nvSpPr>
          <p:spPr>
            <a:xfrm>
              <a:off x="5017723" y="3326228"/>
              <a:ext cx="35460" cy="35460"/>
            </a:xfrm>
            <a:custGeom>
              <a:avLst/>
              <a:gdLst>
                <a:gd name="connsiteX0" fmla="*/ 39446 w 38974"/>
                <a:gd name="connsiteY0" fmla="*/ 19625 h 38974"/>
                <a:gd name="connsiteX1" fmla="*/ 19959 w 38974"/>
                <a:gd name="connsiteY1" fmla="*/ 39112 h 38974"/>
                <a:gd name="connsiteX2" fmla="*/ 471 w 38974"/>
                <a:gd name="connsiteY2" fmla="*/ 19625 h 38974"/>
                <a:gd name="connsiteX3" fmla="*/ 19959 w 38974"/>
                <a:gd name="connsiteY3" fmla="*/ 137 h 38974"/>
                <a:gd name="connsiteX4" fmla="*/ 39446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5"/>
                  </a:moveTo>
                  <a:cubicBezTo>
                    <a:pt x="39446" y="30387"/>
                    <a:pt x="30721" y="39112"/>
                    <a:pt x="19959" y="39112"/>
                  </a:cubicBezTo>
                  <a:cubicBezTo>
                    <a:pt x="9196" y="39112"/>
                    <a:pt x="471" y="30387"/>
                    <a:pt x="471" y="19625"/>
                  </a:cubicBezTo>
                  <a:cubicBezTo>
                    <a:pt x="471" y="8862"/>
                    <a:pt x="9196" y="137"/>
                    <a:pt x="19959" y="137"/>
                  </a:cubicBezTo>
                  <a:cubicBezTo>
                    <a:pt x="30721" y="137"/>
                    <a:pt x="39446" y="8862"/>
                    <a:pt x="39446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9" name="Freeform: Shape 1528">
              <a:extLst>
                <a:ext uri="{FF2B5EF4-FFF2-40B4-BE49-F238E27FC236}">
                  <a16:creationId xmlns:a16="http://schemas.microsoft.com/office/drawing/2014/main" id="{00705D1D-3600-82E7-8532-D948F35EE312}"/>
                </a:ext>
              </a:extLst>
            </p:cNvPr>
            <p:cNvSpPr/>
            <p:nvPr/>
          </p:nvSpPr>
          <p:spPr>
            <a:xfrm>
              <a:off x="5017723" y="3328428"/>
              <a:ext cx="35460" cy="35460"/>
            </a:xfrm>
            <a:custGeom>
              <a:avLst/>
              <a:gdLst>
                <a:gd name="connsiteX0" fmla="*/ 39446 w 38974"/>
                <a:gd name="connsiteY0" fmla="*/ 19625 h 38974"/>
                <a:gd name="connsiteX1" fmla="*/ 19959 w 38974"/>
                <a:gd name="connsiteY1" fmla="*/ 39112 h 38974"/>
                <a:gd name="connsiteX2" fmla="*/ 471 w 38974"/>
                <a:gd name="connsiteY2" fmla="*/ 19625 h 38974"/>
                <a:gd name="connsiteX3" fmla="*/ 19959 w 38974"/>
                <a:gd name="connsiteY3" fmla="*/ 137 h 38974"/>
                <a:gd name="connsiteX4" fmla="*/ 39446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5"/>
                  </a:moveTo>
                  <a:cubicBezTo>
                    <a:pt x="39446" y="30387"/>
                    <a:pt x="30721" y="39112"/>
                    <a:pt x="19959" y="39112"/>
                  </a:cubicBezTo>
                  <a:cubicBezTo>
                    <a:pt x="9196" y="39112"/>
                    <a:pt x="471" y="30387"/>
                    <a:pt x="471" y="19625"/>
                  </a:cubicBezTo>
                  <a:cubicBezTo>
                    <a:pt x="471" y="8862"/>
                    <a:pt x="9196" y="137"/>
                    <a:pt x="19959" y="137"/>
                  </a:cubicBezTo>
                  <a:cubicBezTo>
                    <a:pt x="30721" y="137"/>
                    <a:pt x="39446" y="8862"/>
                    <a:pt x="39446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0" name="Freeform: Shape 1529">
              <a:extLst>
                <a:ext uri="{FF2B5EF4-FFF2-40B4-BE49-F238E27FC236}">
                  <a16:creationId xmlns:a16="http://schemas.microsoft.com/office/drawing/2014/main" id="{43D658AF-E868-A9F6-4A1C-CD9A2430FB04}"/>
                </a:ext>
              </a:extLst>
            </p:cNvPr>
            <p:cNvSpPr/>
            <p:nvPr/>
          </p:nvSpPr>
          <p:spPr>
            <a:xfrm>
              <a:off x="5017723" y="3329691"/>
              <a:ext cx="35460" cy="35460"/>
            </a:xfrm>
            <a:custGeom>
              <a:avLst/>
              <a:gdLst>
                <a:gd name="connsiteX0" fmla="*/ 39446 w 38974"/>
                <a:gd name="connsiteY0" fmla="*/ 19625 h 38974"/>
                <a:gd name="connsiteX1" fmla="*/ 19959 w 38974"/>
                <a:gd name="connsiteY1" fmla="*/ 39112 h 38974"/>
                <a:gd name="connsiteX2" fmla="*/ 471 w 38974"/>
                <a:gd name="connsiteY2" fmla="*/ 19625 h 38974"/>
                <a:gd name="connsiteX3" fmla="*/ 19959 w 38974"/>
                <a:gd name="connsiteY3" fmla="*/ 137 h 38974"/>
                <a:gd name="connsiteX4" fmla="*/ 39446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5"/>
                  </a:moveTo>
                  <a:cubicBezTo>
                    <a:pt x="39446" y="30388"/>
                    <a:pt x="30721" y="39112"/>
                    <a:pt x="19959" y="39112"/>
                  </a:cubicBezTo>
                  <a:cubicBezTo>
                    <a:pt x="9196" y="39112"/>
                    <a:pt x="471" y="30388"/>
                    <a:pt x="471" y="19625"/>
                  </a:cubicBezTo>
                  <a:cubicBezTo>
                    <a:pt x="471" y="8862"/>
                    <a:pt x="9196" y="137"/>
                    <a:pt x="19959" y="137"/>
                  </a:cubicBezTo>
                  <a:cubicBezTo>
                    <a:pt x="30721" y="137"/>
                    <a:pt x="39446" y="8862"/>
                    <a:pt x="39446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1" name="Freeform: Shape 1530">
              <a:extLst>
                <a:ext uri="{FF2B5EF4-FFF2-40B4-BE49-F238E27FC236}">
                  <a16:creationId xmlns:a16="http://schemas.microsoft.com/office/drawing/2014/main" id="{8910D2F2-5854-77F0-035D-7BC326936DE2}"/>
                </a:ext>
              </a:extLst>
            </p:cNvPr>
            <p:cNvSpPr/>
            <p:nvPr/>
          </p:nvSpPr>
          <p:spPr>
            <a:xfrm>
              <a:off x="5017723" y="3318267"/>
              <a:ext cx="35460" cy="35460"/>
            </a:xfrm>
            <a:custGeom>
              <a:avLst/>
              <a:gdLst>
                <a:gd name="connsiteX0" fmla="*/ 39446 w 38974"/>
                <a:gd name="connsiteY0" fmla="*/ 19623 h 38974"/>
                <a:gd name="connsiteX1" fmla="*/ 19959 w 38974"/>
                <a:gd name="connsiteY1" fmla="*/ 39111 h 38974"/>
                <a:gd name="connsiteX2" fmla="*/ 471 w 38974"/>
                <a:gd name="connsiteY2" fmla="*/ 19623 h 38974"/>
                <a:gd name="connsiteX3" fmla="*/ 19959 w 38974"/>
                <a:gd name="connsiteY3" fmla="*/ 136 h 38974"/>
                <a:gd name="connsiteX4" fmla="*/ 39446 w 38974"/>
                <a:gd name="connsiteY4" fmla="*/ 1962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3"/>
                  </a:moveTo>
                  <a:cubicBezTo>
                    <a:pt x="39446" y="30386"/>
                    <a:pt x="30721" y="39111"/>
                    <a:pt x="19959" y="39111"/>
                  </a:cubicBezTo>
                  <a:cubicBezTo>
                    <a:pt x="9196" y="39111"/>
                    <a:pt x="471" y="30386"/>
                    <a:pt x="471" y="19623"/>
                  </a:cubicBezTo>
                  <a:cubicBezTo>
                    <a:pt x="471" y="8861"/>
                    <a:pt x="9196" y="136"/>
                    <a:pt x="19959" y="136"/>
                  </a:cubicBezTo>
                  <a:cubicBezTo>
                    <a:pt x="30721" y="136"/>
                    <a:pt x="39446" y="8861"/>
                    <a:pt x="39446" y="1962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2" name="Freeform: Shape 1531">
              <a:extLst>
                <a:ext uri="{FF2B5EF4-FFF2-40B4-BE49-F238E27FC236}">
                  <a16:creationId xmlns:a16="http://schemas.microsoft.com/office/drawing/2014/main" id="{3B399560-6610-8F47-0145-5D27F6B4F28F}"/>
                </a:ext>
              </a:extLst>
            </p:cNvPr>
            <p:cNvSpPr/>
            <p:nvPr/>
          </p:nvSpPr>
          <p:spPr>
            <a:xfrm>
              <a:off x="5017723" y="3325972"/>
              <a:ext cx="35460" cy="35460"/>
            </a:xfrm>
            <a:custGeom>
              <a:avLst/>
              <a:gdLst>
                <a:gd name="connsiteX0" fmla="*/ 39446 w 38974"/>
                <a:gd name="connsiteY0" fmla="*/ 19624 h 38974"/>
                <a:gd name="connsiteX1" fmla="*/ 19959 w 38974"/>
                <a:gd name="connsiteY1" fmla="*/ 39112 h 38974"/>
                <a:gd name="connsiteX2" fmla="*/ 471 w 38974"/>
                <a:gd name="connsiteY2" fmla="*/ 19624 h 38974"/>
                <a:gd name="connsiteX3" fmla="*/ 19959 w 38974"/>
                <a:gd name="connsiteY3" fmla="*/ 137 h 38974"/>
                <a:gd name="connsiteX4" fmla="*/ 39446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4"/>
                  </a:moveTo>
                  <a:cubicBezTo>
                    <a:pt x="39446" y="30387"/>
                    <a:pt x="30721" y="39112"/>
                    <a:pt x="19959" y="39112"/>
                  </a:cubicBezTo>
                  <a:cubicBezTo>
                    <a:pt x="9196" y="39112"/>
                    <a:pt x="471" y="30387"/>
                    <a:pt x="471" y="19624"/>
                  </a:cubicBezTo>
                  <a:cubicBezTo>
                    <a:pt x="471" y="8862"/>
                    <a:pt x="9196" y="137"/>
                    <a:pt x="19959" y="137"/>
                  </a:cubicBezTo>
                  <a:cubicBezTo>
                    <a:pt x="30721" y="137"/>
                    <a:pt x="39446" y="8862"/>
                    <a:pt x="39446" y="1962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3" name="Freeform: Shape 1532">
              <a:extLst>
                <a:ext uri="{FF2B5EF4-FFF2-40B4-BE49-F238E27FC236}">
                  <a16:creationId xmlns:a16="http://schemas.microsoft.com/office/drawing/2014/main" id="{B45FB84E-5AE3-2612-8D08-0BBC28234129}"/>
                </a:ext>
              </a:extLst>
            </p:cNvPr>
            <p:cNvSpPr/>
            <p:nvPr/>
          </p:nvSpPr>
          <p:spPr>
            <a:xfrm>
              <a:off x="5017723" y="3327343"/>
              <a:ext cx="35460" cy="35460"/>
            </a:xfrm>
            <a:custGeom>
              <a:avLst/>
              <a:gdLst>
                <a:gd name="connsiteX0" fmla="*/ 39446 w 38974"/>
                <a:gd name="connsiteY0" fmla="*/ 19625 h 38974"/>
                <a:gd name="connsiteX1" fmla="*/ 19959 w 38974"/>
                <a:gd name="connsiteY1" fmla="*/ 39112 h 38974"/>
                <a:gd name="connsiteX2" fmla="*/ 471 w 38974"/>
                <a:gd name="connsiteY2" fmla="*/ 19625 h 38974"/>
                <a:gd name="connsiteX3" fmla="*/ 19959 w 38974"/>
                <a:gd name="connsiteY3" fmla="*/ 137 h 38974"/>
                <a:gd name="connsiteX4" fmla="*/ 39446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5"/>
                  </a:moveTo>
                  <a:cubicBezTo>
                    <a:pt x="39446" y="30387"/>
                    <a:pt x="30721" y="39112"/>
                    <a:pt x="19959" y="39112"/>
                  </a:cubicBezTo>
                  <a:cubicBezTo>
                    <a:pt x="9196" y="39112"/>
                    <a:pt x="471" y="30387"/>
                    <a:pt x="471" y="19625"/>
                  </a:cubicBezTo>
                  <a:cubicBezTo>
                    <a:pt x="471" y="8862"/>
                    <a:pt x="9196" y="137"/>
                    <a:pt x="19959" y="137"/>
                  </a:cubicBezTo>
                  <a:cubicBezTo>
                    <a:pt x="30721" y="137"/>
                    <a:pt x="39446" y="8862"/>
                    <a:pt x="39446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4" name="Freeform: Shape 1533">
              <a:extLst>
                <a:ext uri="{FF2B5EF4-FFF2-40B4-BE49-F238E27FC236}">
                  <a16:creationId xmlns:a16="http://schemas.microsoft.com/office/drawing/2014/main" id="{B1AC021E-CBD4-6E21-515B-BEFCF89BF2C3}"/>
                </a:ext>
              </a:extLst>
            </p:cNvPr>
            <p:cNvSpPr/>
            <p:nvPr/>
          </p:nvSpPr>
          <p:spPr>
            <a:xfrm>
              <a:off x="5017723" y="3326883"/>
              <a:ext cx="35460" cy="35460"/>
            </a:xfrm>
            <a:custGeom>
              <a:avLst/>
              <a:gdLst>
                <a:gd name="connsiteX0" fmla="*/ 39446 w 38974"/>
                <a:gd name="connsiteY0" fmla="*/ 19625 h 38974"/>
                <a:gd name="connsiteX1" fmla="*/ 19959 w 38974"/>
                <a:gd name="connsiteY1" fmla="*/ 39112 h 38974"/>
                <a:gd name="connsiteX2" fmla="*/ 471 w 38974"/>
                <a:gd name="connsiteY2" fmla="*/ 19625 h 38974"/>
                <a:gd name="connsiteX3" fmla="*/ 19959 w 38974"/>
                <a:gd name="connsiteY3" fmla="*/ 137 h 38974"/>
                <a:gd name="connsiteX4" fmla="*/ 39446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5"/>
                  </a:moveTo>
                  <a:cubicBezTo>
                    <a:pt x="39446" y="30387"/>
                    <a:pt x="30721" y="39112"/>
                    <a:pt x="19959" y="39112"/>
                  </a:cubicBezTo>
                  <a:cubicBezTo>
                    <a:pt x="9196" y="39112"/>
                    <a:pt x="471" y="30387"/>
                    <a:pt x="471" y="19625"/>
                  </a:cubicBezTo>
                  <a:cubicBezTo>
                    <a:pt x="471" y="8862"/>
                    <a:pt x="9196" y="137"/>
                    <a:pt x="19959" y="137"/>
                  </a:cubicBezTo>
                  <a:cubicBezTo>
                    <a:pt x="30721" y="137"/>
                    <a:pt x="39446" y="8862"/>
                    <a:pt x="39446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5" name="Freeform: Shape 1534">
              <a:extLst>
                <a:ext uri="{FF2B5EF4-FFF2-40B4-BE49-F238E27FC236}">
                  <a16:creationId xmlns:a16="http://schemas.microsoft.com/office/drawing/2014/main" id="{66F9DEFA-51D4-E4A7-39F4-90F3C65C320A}"/>
                </a:ext>
              </a:extLst>
            </p:cNvPr>
            <p:cNvSpPr/>
            <p:nvPr/>
          </p:nvSpPr>
          <p:spPr>
            <a:xfrm>
              <a:off x="5017723" y="3322607"/>
              <a:ext cx="35460" cy="35460"/>
            </a:xfrm>
            <a:custGeom>
              <a:avLst/>
              <a:gdLst>
                <a:gd name="connsiteX0" fmla="*/ 39446 w 38974"/>
                <a:gd name="connsiteY0" fmla="*/ 19624 h 38974"/>
                <a:gd name="connsiteX1" fmla="*/ 19959 w 38974"/>
                <a:gd name="connsiteY1" fmla="*/ 39112 h 38974"/>
                <a:gd name="connsiteX2" fmla="*/ 471 w 38974"/>
                <a:gd name="connsiteY2" fmla="*/ 19624 h 38974"/>
                <a:gd name="connsiteX3" fmla="*/ 19959 w 38974"/>
                <a:gd name="connsiteY3" fmla="*/ 137 h 38974"/>
                <a:gd name="connsiteX4" fmla="*/ 39446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4"/>
                  </a:moveTo>
                  <a:cubicBezTo>
                    <a:pt x="39446" y="30387"/>
                    <a:pt x="30721" y="39112"/>
                    <a:pt x="19959" y="39112"/>
                  </a:cubicBezTo>
                  <a:cubicBezTo>
                    <a:pt x="9196" y="39112"/>
                    <a:pt x="471" y="30387"/>
                    <a:pt x="471" y="19624"/>
                  </a:cubicBezTo>
                  <a:cubicBezTo>
                    <a:pt x="471" y="8861"/>
                    <a:pt x="9196" y="137"/>
                    <a:pt x="19959" y="137"/>
                  </a:cubicBezTo>
                  <a:cubicBezTo>
                    <a:pt x="30721" y="137"/>
                    <a:pt x="39446" y="8861"/>
                    <a:pt x="39446" y="1962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6" name="Freeform: Shape 1535">
              <a:extLst>
                <a:ext uri="{FF2B5EF4-FFF2-40B4-BE49-F238E27FC236}">
                  <a16:creationId xmlns:a16="http://schemas.microsoft.com/office/drawing/2014/main" id="{4FE738C2-3996-9CD0-0FF6-E717A0CCB661}"/>
                </a:ext>
              </a:extLst>
            </p:cNvPr>
            <p:cNvSpPr/>
            <p:nvPr/>
          </p:nvSpPr>
          <p:spPr>
            <a:xfrm>
              <a:off x="5017723" y="3308693"/>
              <a:ext cx="35460" cy="35460"/>
            </a:xfrm>
            <a:custGeom>
              <a:avLst/>
              <a:gdLst>
                <a:gd name="connsiteX0" fmla="*/ 39446 w 38974"/>
                <a:gd name="connsiteY0" fmla="*/ 19622 h 38974"/>
                <a:gd name="connsiteX1" fmla="*/ 19959 w 38974"/>
                <a:gd name="connsiteY1" fmla="*/ 39110 h 38974"/>
                <a:gd name="connsiteX2" fmla="*/ 471 w 38974"/>
                <a:gd name="connsiteY2" fmla="*/ 19622 h 38974"/>
                <a:gd name="connsiteX3" fmla="*/ 19959 w 38974"/>
                <a:gd name="connsiteY3" fmla="*/ 135 h 38974"/>
                <a:gd name="connsiteX4" fmla="*/ 39446 w 38974"/>
                <a:gd name="connsiteY4" fmla="*/ 1962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2"/>
                  </a:moveTo>
                  <a:cubicBezTo>
                    <a:pt x="39446" y="30385"/>
                    <a:pt x="30721" y="39110"/>
                    <a:pt x="19959" y="39110"/>
                  </a:cubicBezTo>
                  <a:cubicBezTo>
                    <a:pt x="9196" y="39110"/>
                    <a:pt x="471" y="30385"/>
                    <a:pt x="471" y="19622"/>
                  </a:cubicBezTo>
                  <a:cubicBezTo>
                    <a:pt x="471" y="8860"/>
                    <a:pt x="9196" y="135"/>
                    <a:pt x="19959" y="135"/>
                  </a:cubicBezTo>
                  <a:cubicBezTo>
                    <a:pt x="30721" y="135"/>
                    <a:pt x="39446" y="8860"/>
                    <a:pt x="39446" y="1962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7" name="Freeform: Shape 1536">
              <a:extLst>
                <a:ext uri="{FF2B5EF4-FFF2-40B4-BE49-F238E27FC236}">
                  <a16:creationId xmlns:a16="http://schemas.microsoft.com/office/drawing/2014/main" id="{53A81034-8A72-D876-702C-3A928AD913E6}"/>
                </a:ext>
              </a:extLst>
            </p:cNvPr>
            <p:cNvSpPr/>
            <p:nvPr/>
          </p:nvSpPr>
          <p:spPr>
            <a:xfrm>
              <a:off x="5017723" y="3305909"/>
              <a:ext cx="35460" cy="35460"/>
            </a:xfrm>
            <a:custGeom>
              <a:avLst/>
              <a:gdLst>
                <a:gd name="connsiteX0" fmla="*/ 39446 w 38974"/>
                <a:gd name="connsiteY0" fmla="*/ 19622 h 38974"/>
                <a:gd name="connsiteX1" fmla="*/ 19959 w 38974"/>
                <a:gd name="connsiteY1" fmla="*/ 39109 h 38974"/>
                <a:gd name="connsiteX2" fmla="*/ 471 w 38974"/>
                <a:gd name="connsiteY2" fmla="*/ 19622 h 38974"/>
                <a:gd name="connsiteX3" fmla="*/ 19959 w 38974"/>
                <a:gd name="connsiteY3" fmla="*/ 134 h 38974"/>
                <a:gd name="connsiteX4" fmla="*/ 39446 w 38974"/>
                <a:gd name="connsiteY4" fmla="*/ 1962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46" y="19622"/>
                  </a:moveTo>
                  <a:cubicBezTo>
                    <a:pt x="39446" y="30384"/>
                    <a:pt x="30721" y="39109"/>
                    <a:pt x="19959" y="39109"/>
                  </a:cubicBezTo>
                  <a:cubicBezTo>
                    <a:pt x="9196" y="39109"/>
                    <a:pt x="471" y="30384"/>
                    <a:pt x="471" y="19622"/>
                  </a:cubicBezTo>
                  <a:cubicBezTo>
                    <a:pt x="471" y="8859"/>
                    <a:pt x="9196" y="134"/>
                    <a:pt x="19959" y="134"/>
                  </a:cubicBezTo>
                  <a:cubicBezTo>
                    <a:pt x="30721" y="134"/>
                    <a:pt x="39446" y="8859"/>
                    <a:pt x="39446" y="1962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8" name="Freeform: Shape 1537">
              <a:extLst>
                <a:ext uri="{FF2B5EF4-FFF2-40B4-BE49-F238E27FC236}">
                  <a16:creationId xmlns:a16="http://schemas.microsoft.com/office/drawing/2014/main" id="{A680A2F1-D60C-A2D7-D696-BDAA0BC0D11A}"/>
                </a:ext>
              </a:extLst>
            </p:cNvPr>
            <p:cNvSpPr/>
            <p:nvPr/>
          </p:nvSpPr>
          <p:spPr>
            <a:xfrm>
              <a:off x="5345003" y="3282131"/>
              <a:ext cx="35460" cy="35460"/>
            </a:xfrm>
            <a:custGeom>
              <a:avLst/>
              <a:gdLst>
                <a:gd name="connsiteX0" fmla="*/ 39490 w 38974"/>
                <a:gd name="connsiteY0" fmla="*/ 19619 h 38974"/>
                <a:gd name="connsiteX1" fmla="*/ 20002 w 38974"/>
                <a:gd name="connsiteY1" fmla="*/ 39106 h 38974"/>
                <a:gd name="connsiteX2" fmla="*/ 515 w 38974"/>
                <a:gd name="connsiteY2" fmla="*/ 19619 h 38974"/>
                <a:gd name="connsiteX3" fmla="*/ 20002 w 38974"/>
                <a:gd name="connsiteY3" fmla="*/ 131 h 38974"/>
                <a:gd name="connsiteX4" fmla="*/ 39490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19"/>
                  </a:moveTo>
                  <a:cubicBezTo>
                    <a:pt x="39490" y="30381"/>
                    <a:pt x="30765" y="39106"/>
                    <a:pt x="20002" y="39106"/>
                  </a:cubicBezTo>
                  <a:cubicBezTo>
                    <a:pt x="9239" y="39106"/>
                    <a:pt x="515" y="30381"/>
                    <a:pt x="515" y="19619"/>
                  </a:cubicBezTo>
                  <a:cubicBezTo>
                    <a:pt x="515" y="8856"/>
                    <a:pt x="9239" y="131"/>
                    <a:pt x="20002" y="131"/>
                  </a:cubicBezTo>
                  <a:cubicBezTo>
                    <a:pt x="30765" y="131"/>
                    <a:pt x="39490" y="8856"/>
                    <a:pt x="39490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9" name="Freeform: Shape 1538">
              <a:extLst>
                <a:ext uri="{FF2B5EF4-FFF2-40B4-BE49-F238E27FC236}">
                  <a16:creationId xmlns:a16="http://schemas.microsoft.com/office/drawing/2014/main" id="{999793C9-CE2D-D4F8-F0AC-D31B06EDCA43}"/>
                </a:ext>
              </a:extLst>
            </p:cNvPr>
            <p:cNvSpPr/>
            <p:nvPr/>
          </p:nvSpPr>
          <p:spPr>
            <a:xfrm>
              <a:off x="5345003" y="3280063"/>
              <a:ext cx="35460" cy="35460"/>
            </a:xfrm>
            <a:custGeom>
              <a:avLst/>
              <a:gdLst>
                <a:gd name="connsiteX0" fmla="*/ 39490 w 38974"/>
                <a:gd name="connsiteY0" fmla="*/ 19618 h 38974"/>
                <a:gd name="connsiteX1" fmla="*/ 20002 w 38974"/>
                <a:gd name="connsiteY1" fmla="*/ 39106 h 38974"/>
                <a:gd name="connsiteX2" fmla="*/ 515 w 38974"/>
                <a:gd name="connsiteY2" fmla="*/ 19618 h 38974"/>
                <a:gd name="connsiteX3" fmla="*/ 20002 w 38974"/>
                <a:gd name="connsiteY3" fmla="*/ 131 h 38974"/>
                <a:gd name="connsiteX4" fmla="*/ 39490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18"/>
                  </a:moveTo>
                  <a:cubicBezTo>
                    <a:pt x="39490" y="30381"/>
                    <a:pt x="30765" y="39106"/>
                    <a:pt x="20002" y="39106"/>
                  </a:cubicBezTo>
                  <a:cubicBezTo>
                    <a:pt x="9239" y="39106"/>
                    <a:pt x="515" y="30381"/>
                    <a:pt x="515" y="19618"/>
                  </a:cubicBezTo>
                  <a:cubicBezTo>
                    <a:pt x="515" y="8856"/>
                    <a:pt x="9239" y="131"/>
                    <a:pt x="20002" y="131"/>
                  </a:cubicBezTo>
                  <a:cubicBezTo>
                    <a:pt x="30765" y="131"/>
                    <a:pt x="39490" y="8856"/>
                    <a:pt x="39490" y="1961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0" name="Freeform: Shape 1539">
              <a:extLst>
                <a:ext uri="{FF2B5EF4-FFF2-40B4-BE49-F238E27FC236}">
                  <a16:creationId xmlns:a16="http://schemas.microsoft.com/office/drawing/2014/main" id="{19A1A7EA-63FF-25D3-F71A-45B4AED8928F}"/>
                </a:ext>
              </a:extLst>
            </p:cNvPr>
            <p:cNvSpPr/>
            <p:nvPr/>
          </p:nvSpPr>
          <p:spPr>
            <a:xfrm>
              <a:off x="5345003" y="3278021"/>
              <a:ext cx="35460" cy="35460"/>
            </a:xfrm>
            <a:custGeom>
              <a:avLst/>
              <a:gdLst>
                <a:gd name="connsiteX0" fmla="*/ 39490 w 38974"/>
                <a:gd name="connsiteY0" fmla="*/ 19618 h 38974"/>
                <a:gd name="connsiteX1" fmla="*/ 20002 w 38974"/>
                <a:gd name="connsiteY1" fmla="*/ 39106 h 38974"/>
                <a:gd name="connsiteX2" fmla="*/ 515 w 38974"/>
                <a:gd name="connsiteY2" fmla="*/ 19618 h 38974"/>
                <a:gd name="connsiteX3" fmla="*/ 20002 w 38974"/>
                <a:gd name="connsiteY3" fmla="*/ 131 h 38974"/>
                <a:gd name="connsiteX4" fmla="*/ 39490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18"/>
                  </a:moveTo>
                  <a:cubicBezTo>
                    <a:pt x="39490" y="30381"/>
                    <a:pt x="30765" y="39106"/>
                    <a:pt x="20002" y="39106"/>
                  </a:cubicBezTo>
                  <a:cubicBezTo>
                    <a:pt x="9239" y="39106"/>
                    <a:pt x="515" y="30381"/>
                    <a:pt x="515" y="19618"/>
                  </a:cubicBezTo>
                  <a:cubicBezTo>
                    <a:pt x="515" y="8855"/>
                    <a:pt x="9239" y="131"/>
                    <a:pt x="20002" y="131"/>
                  </a:cubicBezTo>
                  <a:cubicBezTo>
                    <a:pt x="30765" y="131"/>
                    <a:pt x="39490" y="8855"/>
                    <a:pt x="39490" y="1961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1" name="Freeform: Shape 1540">
              <a:extLst>
                <a:ext uri="{FF2B5EF4-FFF2-40B4-BE49-F238E27FC236}">
                  <a16:creationId xmlns:a16="http://schemas.microsoft.com/office/drawing/2014/main" id="{5A05E780-96F1-4DAC-1DB5-93412BC98B48}"/>
                </a:ext>
              </a:extLst>
            </p:cNvPr>
            <p:cNvSpPr/>
            <p:nvPr/>
          </p:nvSpPr>
          <p:spPr>
            <a:xfrm>
              <a:off x="5345003" y="3277287"/>
              <a:ext cx="35460" cy="35460"/>
            </a:xfrm>
            <a:custGeom>
              <a:avLst/>
              <a:gdLst>
                <a:gd name="connsiteX0" fmla="*/ 39490 w 38974"/>
                <a:gd name="connsiteY0" fmla="*/ 19618 h 38974"/>
                <a:gd name="connsiteX1" fmla="*/ 20002 w 38974"/>
                <a:gd name="connsiteY1" fmla="*/ 39106 h 38974"/>
                <a:gd name="connsiteX2" fmla="*/ 515 w 38974"/>
                <a:gd name="connsiteY2" fmla="*/ 19618 h 38974"/>
                <a:gd name="connsiteX3" fmla="*/ 20002 w 38974"/>
                <a:gd name="connsiteY3" fmla="*/ 131 h 38974"/>
                <a:gd name="connsiteX4" fmla="*/ 39490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18"/>
                  </a:moveTo>
                  <a:cubicBezTo>
                    <a:pt x="39490" y="30381"/>
                    <a:pt x="30765" y="39106"/>
                    <a:pt x="20002" y="39106"/>
                  </a:cubicBezTo>
                  <a:cubicBezTo>
                    <a:pt x="9239" y="39106"/>
                    <a:pt x="515" y="30381"/>
                    <a:pt x="515" y="19618"/>
                  </a:cubicBezTo>
                  <a:cubicBezTo>
                    <a:pt x="515" y="8855"/>
                    <a:pt x="9239" y="131"/>
                    <a:pt x="20002" y="131"/>
                  </a:cubicBezTo>
                  <a:cubicBezTo>
                    <a:pt x="30765" y="131"/>
                    <a:pt x="39490" y="8855"/>
                    <a:pt x="39490" y="1961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2" name="Freeform: Shape 1541">
              <a:extLst>
                <a:ext uri="{FF2B5EF4-FFF2-40B4-BE49-F238E27FC236}">
                  <a16:creationId xmlns:a16="http://schemas.microsoft.com/office/drawing/2014/main" id="{F6266426-82E8-27AF-D289-A2344C113077}"/>
                </a:ext>
              </a:extLst>
            </p:cNvPr>
            <p:cNvSpPr/>
            <p:nvPr/>
          </p:nvSpPr>
          <p:spPr>
            <a:xfrm>
              <a:off x="5345003" y="3285381"/>
              <a:ext cx="35460" cy="35460"/>
            </a:xfrm>
            <a:custGeom>
              <a:avLst/>
              <a:gdLst>
                <a:gd name="connsiteX0" fmla="*/ 39490 w 38974"/>
                <a:gd name="connsiteY0" fmla="*/ 19619 h 38974"/>
                <a:gd name="connsiteX1" fmla="*/ 20002 w 38974"/>
                <a:gd name="connsiteY1" fmla="*/ 39107 h 38974"/>
                <a:gd name="connsiteX2" fmla="*/ 515 w 38974"/>
                <a:gd name="connsiteY2" fmla="*/ 19619 h 38974"/>
                <a:gd name="connsiteX3" fmla="*/ 20002 w 38974"/>
                <a:gd name="connsiteY3" fmla="*/ 132 h 38974"/>
                <a:gd name="connsiteX4" fmla="*/ 39490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19"/>
                  </a:moveTo>
                  <a:cubicBezTo>
                    <a:pt x="39490" y="30382"/>
                    <a:pt x="30765" y="39107"/>
                    <a:pt x="20002" y="39107"/>
                  </a:cubicBezTo>
                  <a:cubicBezTo>
                    <a:pt x="9239" y="39107"/>
                    <a:pt x="515" y="30382"/>
                    <a:pt x="515" y="19619"/>
                  </a:cubicBezTo>
                  <a:cubicBezTo>
                    <a:pt x="515" y="8856"/>
                    <a:pt x="9239" y="132"/>
                    <a:pt x="20002" y="132"/>
                  </a:cubicBezTo>
                  <a:cubicBezTo>
                    <a:pt x="30765" y="132"/>
                    <a:pt x="39490" y="8856"/>
                    <a:pt x="39490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3" name="Freeform: Shape 1542">
              <a:extLst>
                <a:ext uri="{FF2B5EF4-FFF2-40B4-BE49-F238E27FC236}">
                  <a16:creationId xmlns:a16="http://schemas.microsoft.com/office/drawing/2014/main" id="{963E803D-EBE4-0C1A-A5F5-4F4E5C53EFCD}"/>
                </a:ext>
              </a:extLst>
            </p:cNvPr>
            <p:cNvSpPr/>
            <p:nvPr/>
          </p:nvSpPr>
          <p:spPr>
            <a:xfrm>
              <a:off x="5345003" y="3272783"/>
              <a:ext cx="35460" cy="35460"/>
            </a:xfrm>
            <a:custGeom>
              <a:avLst/>
              <a:gdLst>
                <a:gd name="connsiteX0" fmla="*/ 39490 w 38974"/>
                <a:gd name="connsiteY0" fmla="*/ 19617 h 38974"/>
                <a:gd name="connsiteX1" fmla="*/ 20002 w 38974"/>
                <a:gd name="connsiteY1" fmla="*/ 39105 h 38974"/>
                <a:gd name="connsiteX2" fmla="*/ 515 w 38974"/>
                <a:gd name="connsiteY2" fmla="*/ 19617 h 38974"/>
                <a:gd name="connsiteX3" fmla="*/ 20002 w 38974"/>
                <a:gd name="connsiteY3" fmla="*/ 130 h 38974"/>
                <a:gd name="connsiteX4" fmla="*/ 39490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17"/>
                  </a:moveTo>
                  <a:cubicBezTo>
                    <a:pt x="39490" y="30380"/>
                    <a:pt x="30765" y="39105"/>
                    <a:pt x="20002" y="39105"/>
                  </a:cubicBezTo>
                  <a:cubicBezTo>
                    <a:pt x="9239" y="39105"/>
                    <a:pt x="515" y="30380"/>
                    <a:pt x="515" y="19617"/>
                  </a:cubicBezTo>
                  <a:cubicBezTo>
                    <a:pt x="515" y="8855"/>
                    <a:pt x="9239" y="130"/>
                    <a:pt x="20002" y="130"/>
                  </a:cubicBezTo>
                  <a:cubicBezTo>
                    <a:pt x="30765" y="130"/>
                    <a:pt x="39490" y="8855"/>
                    <a:pt x="39490" y="1961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4" name="Freeform: Shape 1543">
              <a:extLst>
                <a:ext uri="{FF2B5EF4-FFF2-40B4-BE49-F238E27FC236}">
                  <a16:creationId xmlns:a16="http://schemas.microsoft.com/office/drawing/2014/main" id="{2BCB051D-F353-0479-0D48-F24A77A58669}"/>
                </a:ext>
              </a:extLst>
            </p:cNvPr>
            <p:cNvSpPr/>
            <p:nvPr/>
          </p:nvSpPr>
          <p:spPr>
            <a:xfrm>
              <a:off x="5345003" y="3301219"/>
              <a:ext cx="35460" cy="35460"/>
            </a:xfrm>
            <a:custGeom>
              <a:avLst/>
              <a:gdLst>
                <a:gd name="connsiteX0" fmla="*/ 39490 w 38974"/>
                <a:gd name="connsiteY0" fmla="*/ 19621 h 38974"/>
                <a:gd name="connsiteX1" fmla="*/ 20002 w 38974"/>
                <a:gd name="connsiteY1" fmla="*/ 39109 h 38974"/>
                <a:gd name="connsiteX2" fmla="*/ 515 w 38974"/>
                <a:gd name="connsiteY2" fmla="*/ 19621 h 38974"/>
                <a:gd name="connsiteX3" fmla="*/ 20002 w 38974"/>
                <a:gd name="connsiteY3" fmla="*/ 134 h 38974"/>
                <a:gd name="connsiteX4" fmla="*/ 39490 w 38974"/>
                <a:gd name="connsiteY4" fmla="*/ 1962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21"/>
                  </a:moveTo>
                  <a:cubicBezTo>
                    <a:pt x="39490" y="30384"/>
                    <a:pt x="30765" y="39109"/>
                    <a:pt x="20002" y="39109"/>
                  </a:cubicBezTo>
                  <a:cubicBezTo>
                    <a:pt x="9239" y="39109"/>
                    <a:pt x="515" y="30384"/>
                    <a:pt x="515" y="19621"/>
                  </a:cubicBezTo>
                  <a:cubicBezTo>
                    <a:pt x="515" y="8859"/>
                    <a:pt x="9239" y="134"/>
                    <a:pt x="20002" y="134"/>
                  </a:cubicBezTo>
                  <a:cubicBezTo>
                    <a:pt x="30765" y="134"/>
                    <a:pt x="39490" y="8859"/>
                    <a:pt x="39490" y="1962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5" name="Freeform: Shape 1544">
              <a:extLst>
                <a:ext uri="{FF2B5EF4-FFF2-40B4-BE49-F238E27FC236}">
                  <a16:creationId xmlns:a16="http://schemas.microsoft.com/office/drawing/2014/main" id="{B07EB407-E79E-7804-1814-038630FFB613}"/>
                </a:ext>
              </a:extLst>
            </p:cNvPr>
            <p:cNvSpPr/>
            <p:nvPr/>
          </p:nvSpPr>
          <p:spPr>
            <a:xfrm>
              <a:off x="5345003" y="3270238"/>
              <a:ext cx="35460" cy="35460"/>
            </a:xfrm>
            <a:custGeom>
              <a:avLst/>
              <a:gdLst>
                <a:gd name="connsiteX0" fmla="*/ 39490 w 38974"/>
                <a:gd name="connsiteY0" fmla="*/ 19617 h 38974"/>
                <a:gd name="connsiteX1" fmla="*/ 20002 w 38974"/>
                <a:gd name="connsiteY1" fmla="*/ 39105 h 38974"/>
                <a:gd name="connsiteX2" fmla="*/ 515 w 38974"/>
                <a:gd name="connsiteY2" fmla="*/ 19617 h 38974"/>
                <a:gd name="connsiteX3" fmla="*/ 20002 w 38974"/>
                <a:gd name="connsiteY3" fmla="*/ 130 h 38974"/>
                <a:gd name="connsiteX4" fmla="*/ 39490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17"/>
                  </a:moveTo>
                  <a:cubicBezTo>
                    <a:pt x="39490" y="30380"/>
                    <a:pt x="30765" y="39105"/>
                    <a:pt x="20002" y="39105"/>
                  </a:cubicBezTo>
                  <a:cubicBezTo>
                    <a:pt x="9239" y="39105"/>
                    <a:pt x="515" y="30380"/>
                    <a:pt x="515" y="19617"/>
                  </a:cubicBezTo>
                  <a:cubicBezTo>
                    <a:pt x="515" y="8854"/>
                    <a:pt x="9239" y="130"/>
                    <a:pt x="20002" y="130"/>
                  </a:cubicBezTo>
                  <a:cubicBezTo>
                    <a:pt x="30765" y="130"/>
                    <a:pt x="39490" y="8854"/>
                    <a:pt x="39490" y="1961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6" name="Freeform: Shape 1545">
              <a:extLst>
                <a:ext uri="{FF2B5EF4-FFF2-40B4-BE49-F238E27FC236}">
                  <a16:creationId xmlns:a16="http://schemas.microsoft.com/office/drawing/2014/main" id="{B5368E28-174A-36D9-2F02-99BA868927BE}"/>
                </a:ext>
              </a:extLst>
            </p:cNvPr>
            <p:cNvSpPr/>
            <p:nvPr/>
          </p:nvSpPr>
          <p:spPr>
            <a:xfrm>
              <a:off x="5345003" y="3281749"/>
              <a:ext cx="35460" cy="35460"/>
            </a:xfrm>
            <a:custGeom>
              <a:avLst/>
              <a:gdLst>
                <a:gd name="connsiteX0" fmla="*/ 39490 w 38974"/>
                <a:gd name="connsiteY0" fmla="*/ 19619 h 38974"/>
                <a:gd name="connsiteX1" fmla="*/ 20002 w 38974"/>
                <a:gd name="connsiteY1" fmla="*/ 39106 h 38974"/>
                <a:gd name="connsiteX2" fmla="*/ 515 w 38974"/>
                <a:gd name="connsiteY2" fmla="*/ 19619 h 38974"/>
                <a:gd name="connsiteX3" fmla="*/ 20002 w 38974"/>
                <a:gd name="connsiteY3" fmla="*/ 131 h 38974"/>
                <a:gd name="connsiteX4" fmla="*/ 39490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19"/>
                  </a:moveTo>
                  <a:cubicBezTo>
                    <a:pt x="39490" y="30381"/>
                    <a:pt x="30765" y="39106"/>
                    <a:pt x="20002" y="39106"/>
                  </a:cubicBezTo>
                  <a:cubicBezTo>
                    <a:pt x="9239" y="39106"/>
                    <a:pt x="515" y="30381"/>
                    <a:pt x="515" y="19619"/>
                  </a:cubicBezTo>
                  <a:cubicBezTo>
                    <a:pt x="515" y="8856"/>
                    <a:pt x="9239" y="131"/>
                    <a:pt x="20002" y="131"/>
                  </a:cubicBezTo>
                  <a:cubicBezTo>
                    <a:pt x="30765" y="131"/>
                    <a:pt x="39490" y="8856"/>
                    <a:pt x="39490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7" name="Freeform: Shape 1546">
              <a:extLst>
                <a:ext uri="{FF2B5EF4-FFF2-40B4-BE49-F238E27FC236}">
                  <a16:creationId xmlns:a16="http://schemas.microsoft.com/office/drawing/2014/main" id="{F076C552-808C-C679-5E84-876B29B7B959}"/>
                </a:ext>
              </a:extLst>
            </p:cNvPr>
            <p:cNvSpPr/>
            <p:nvPr/>
          </p:nvSpPr>
          <p:spPr>
            <a:xfrm>
              <a:off x="5345003" y="3268103"/>
              <a:ext cx="35460" cy="35460"/>
            </a:xfrm>
            <a:custGeom>
              <a:avLst/>
              <a:gdLst>
                <a:gd name="connsiteX0" fmla="*/ 39490 w 38974"/>
                <a:gd name="connsiteY0" fmla="*/ 19617 h 38974"/>
                <a:gd name="connsiteX1" fmla="*/ 20002 w 38974"/>
                <a:gd name="connsiteY1" fmla="*/ 39104 h 38974"/>
                <a:gd name="connsiteX2" fmla="*/ 515 w 38974"/>
                <a:gd name="connsiteY2" fmla="*/ 19617 h 38974"/>
                <a:gd name="connsiteX3" fmla="*/ 20002 w 38974"/>
                <a:gd name="connsiteY3" fmla="*/ 129 h 38974"/>
                <a:gd name="connsiteX4" fmla="*/ 39490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90" y="19617"/>
                  </a:moveTo>
                  <a:cubicBezTo>
                    <a:pt x="39490" y="30379"/>
                    <a:pt x="30765" y="39104"/>
                    <a:pt x="20002" y="39104"/>
                  </a:cubicBezTo>
                  <a:cubicBezTo>
                    <a:pt x="9239" y="39104"/>
                    <a:pt x="515" y="30379"/>
                    <a:pt x="515" y="19617"/>
                  </a:cubicBezTo>
                  <a:cubicBezTo>
                    <a:pt x="515" y="8854"/>
                    <a:pt x="9239" y="129"/>
                    <a:pt x="20002" y="129"/>
                  </a:cubicBezTo>
                  <a:cubicBezTo>
                    <a:pt x="30765" y="129"/>
                    <a:pt x="39490" y="8854"/>
                    <a:pt x="39490" y="1961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98" name="Graphic 10">
              <a:extLst>
                <a:ext uri="{FF2B5EF4-FFF2-40B4-BE49-F238E27FC236}">
                  <a16:creationId xmlns:a16="http://schemas.microsoft.com/office/drawing/2014/main" id="{B9A50AB1-1318-BA03-DCB8-85E00174D113}"/>
                </a:ext>
              </a:extLst>
            </p:cNvPr>
            <p:cNvGrpSpPr/>
            <p:nvPr/>
          </p:nvGrpSpPr>
          <p:grpSpPr>
            <a:xfrm>
              <a:off x="2078082" y="2887656"/>
              <a:ext cx="3497968" cy="489894"/>
              <a:chOff x="1273547" y="996472"/>
              <a:chExt cx="3844581" cy="538437"/>
            </a:xfrm>
            <a:noFill/>
          </p:grpSpPr>
          <p:sp>
            <p:nvSpPr>
              <p:cNvPr id="1140" name="Freeform: Shape 1581">
                <a:extLst>
                  <a:ext uri="{FF2B5EF4-FFF2-40B4-BE49-F238E27FC236}">
                    <a16:creationId xmlns:a16="http://schemas.microsoft.com/office/drawing/2014/main" id="{10F8778F-57AA-03A7-C798-18B5B2FB74DB}"/>
                  </a:ext>
                </a:extLst>
              </p:cNvPr>
              <p:cNvSpPr/>
              <p:nvPr/>
            </p:nvSpPr>
            <p:spPr>
              <a:xfrm>
                <a:off x="1273547" y="1005004"/>
                <a:ext cx="3844581" cy="529906"/>
              </a:xfrm>
              <a:custGeom>
                <a:avLst/>
                <a:gdLst>
                  <a:gd name="connsiteX0" fmla="*/ 0 w 3844581"/>
                  <a:gd name="connsiteY0" fmla="*/ 0 h 529906"/>
                  <a:gd name="connsiteX1" fmla="*/ 80180 w 3844581"/>
                  <a:gd name="connsiteY1" fmla="*/ 16639 h 529906"/>
                  <a:gd name="connsiteX2" fmla="*/ 174754 w 3844581"/>
                  <a:gd name="connsiteY2" fmla="*/ 36301 h 529906"/>
                  <a:gd name="connsiteX3" fmla="*/ 266235 w 3844581"/>
                  <a:gd name="connsiteY3" fmla="*/ 55354 h 529906"/>
                  <a:gd name="connsiteX4" fmla="*/ 349507 w 3844581"/>
                  <a:gd name="connsiteY4" fmla="*/ 72725 h 529906"/>
                  <a:gd name="connsiteX5" fmla="*/ 435238 w 3844581"/>
                  <a:gd name="connsiteY5" fmla="*/ 90634 h 529906"/>
                  <a:gd name="connsiteX6" fmla="*/ 524261 w 3844581"/>
                  <a:gd name="connsiteY6" fmla="*/ 109254 h 529906"/>
                  <a:gd name="connsiteX7" fmla="*/ 620672 w 3844581"/>
                  <a:gd name="connsiteY7" fmla="*/ 129444 h 529906"/>
                  <a:gd name="connsiteX8" fmla="*/ 699015 w 3844581"/>
                  <a:gd name="connsiteY8" fmla="*/ 145867 h 529906"/>
                  <a:gd name="connsiteX9" fmla="*/ 796398 w 3844581"/>
                  <a:gd name="connsiteY9" fmla="*/ 166295 h 529906"/>
                  <a:gd name="connsiteX10" fmla="*/ 873768 w 3844581"/>
                  <a:gd name="connsiteY10" fmla="*/ 182533 h 529906"/>
                  <a:gd name="connsiteX11" fmla="*/ 958063 w 3844581"/>
                  <a:gd name="connsiteY11" fmla="*/ 200229 h 529906"/>
                  <a:gd name="connsiteX12" fmla="*/ 1048522 w 3844581"/>
                  <a:gd name="connsiteY12" fmla="*/ 219217 h 529906"/>
                  <a:gd name="connsiteX13" fmla="*/ 1132518 w 3844581"/>
                  <a:gd name="connsiteY13" fmla="*/ 236839 h 529906"/>
                  <a:gd name="connsiteX14" fmla="*/ 1223275 w 3844581"/>
                  <a:gd name="connsiteY14" fmla="*/ 255862 h 529906"/>
                  <a:gd name="connsiteX15" fmla="*/ 1320747 w 3844581"/>
                  <a:gd name="connsiteY15" fmla="*/ 276257 h 529906"/>
                  <a:gd name="connsiteX16" fmla="*/ 1398030 w 3844581"/>
                  <a:gd name="connsiteY16" fmla="*/ 292393 h 529906"/>
                  <a:gd name="connsiteX17" fmla="*/ 1491742 w 3844581"/>
                  <a:gd name="connsiteY17" fmla="*/ 311900 h 529906"/>
                  <a:gd name="connsiteX18" fmla="*/ 1572783 w 3844581"/>
                  <a:gd name="connsiteY18" fmla="*/ 328700 h 529906"/>
                  <a:gd name="connsiteX19" fmla="*/ 1664753 w 3844581"/>
                  <a:gd name="connsiteY19" fmla="*/ 347662 h 529906"/>
                  <a:gd name="connsiteX20" fmla="*/ 1747537 w 3844581"/>
                  <a:gd name="connsiteY20" fmla="*/ 364611 h 529906"/>
                  <a:gd name="connsiteX21" fmla="*/ 1834104 w 3844581"/>
                  <a:gd name="connsiteY21" fmla="*/ 382175 h 529906"/>
                  <a:gd name="connsiteX22" fmla="*/ 1922290 w 3844581"/>
                  <a:gd name="connsiteY22" fmla="*/ 399853 h 529906"/>
                  <a:gd name="connsiteX23" fmla="*/ 2009692 w 3844581"/>
                  <a:gd name="connsiteY23" fmla="*/ 417095 h 529906"/>
                  <a:gd name="connsiteX24" fmla="*/ 2097046 w 3844581"/>
                  <a:gd name="connsiteY24" fmla="*/ 433966 h 529906"/>
                  <a:gd name="connsiteX25" fmla="*/ 2187894 w 3844581"/>
                  <a:gd name="connsiteY25" fmla="*/ 451005 h 529906"/>
                  <a:gd name="connsiteX26" fmla="*/ 2271799 w 3844581"/>
                  <a:gd name="connsiteY26" fmla="*/ 466132 h 529906"/>
                  <a:gd name="connsiteX27" fmla="*/ 2366178 w 3844581"/>
                  <a:gd name="connsiteY27" fmla="*/ 482206 h 529906"/>
                  <a:gd name="connsiteX28" fmla="*/ 2446552 w 3844581"/>
                  <a:gd name="connsiteY28" fmla="*/ 494840 h 529906"/>
                  <a:gd name="connsiteX29" fmla="*/ 2532431 w 3844581"/>
                  <a:gd name="connsiteY29" fmla="*/ 506902 h 529906"/>
                  <a:gd name="connsiteX30" fmla="*/ 2621307 w 3844581"/>
                  <a:gd name="connsiteY30" fmla="*/ 517315 h 529906"/>
                  <a:gd name="connsiteX31" fmla="*/ 2709257 w 3844581"/>
                  <a:gd name="connsiteY31" fmla="*/ 524936 h 529906"/>
                  <a:gd name="connsiteX32" fmla="*/ 2796060 w 3844581"/>
                  <a:gd name="connsiteY32" fmla="*/ 529237 h 529906"/>
                  <a:gd name="connsiteX33" fmla="*/ 2883504 w 3844581"/>
                  <a:gd name="connsiteY33" fmla="*/ 529906 h 529906"/>
                  <a:gd name="connsiteX34" fmla="*/ 2970814 w 3844581"/>
                  <a:gd name="connsiteY34" fmla="*/ 526811 h 529906"/>
                  <a:gd name="connsiteX35" fmla="*/ 3064565 w 3844581"/>
                  <a:gd name="connsiteY35" fmla="*/ 519637 h 529906"/>
                  <a:gd name="connsiteX36" fmla="*/ 3145567 w 3844581"/>
                  <a:gd name="connsiteY36" fmla="*/ 510726 h 529906"/>
                  <a:gd name="connsiteX37" fmla="*/ 3228824 w 3844581"/>
                  <a:gd name="connsiteY37" fmla="*/ 499482 h 529906"/>
                  <a:gd name="connsiteX38" fmla="*/ 3320322 w 3844581"/>
                  <a:gd name="connsiteY38" fmla="*/ 485239 h 529906"/>
                  <a:gd name="connsiteX39" fmla="*/ 3412010 w 3844581"/>
                  <a:gd name="connsiteY39" fmla="*/ 469471 h 529906"/>
                  <a:gd name="connsiteX40" fmla="*/ 3495075 w 3844581"/>
                  <a:gd name="connsiteY40" fmla="*/ 454212 h 529906"/>
                  <a:gd name="connsiteX41" fmla="*/ 3561028 w 3844581"/>
                  <a:gd name="connsiteY41" fmla="*/ 441579 h 529906"/>
                  <a:gd name="connsiteX42" fmla="*/ 3669828 w 3844581"/>
                  <a:gd name="connsiteY42" fmla="*/ 419960 h 529906"/>
                  <a:gd name="connsiteX43" fmla="*/ 3755582 w 3844581"/>
                  <a:gd name="connsiteY43" fmla="*/ 402378 h 529906"/>
                  <a:gd name="connsiteX44" fmla="*/ 3844582 w 3844581"/>
                  <a:gd name="connsiteY44" fmla="*/ 383733 h 529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844581" h="529906">
                    <a:moveTo>
                      <a:pt x="0" y="0"/>
                    </a:moveTo>
                    <a:lnTo>
                      <a:pt x="80180" y="16639"/>
                    </a:lnTo>
                    <a:lnTo>
                      <a:pt x="174754" y="36301"/>
                    </a:lnTo>
                    <a:lnTo>
                      <a:pt x="266235" y="55354"/>
                    </a:lnTo>
                    <a:lnTo>
                      <a:pt x="349507" y="72725"/>
                    </a:lnTo>
                    <a:lnTo>
                      <a:pt x="435238" y="90634"/>
                    </a:lnTo>
                    <a:lnTo>
                      <a:pt x="524261" y="109254"/>
                    </a:lnTo>
                    <a:lnTo>
                      <a:pt x="620672" y="129444"/>
                    </a:lnTo>
                    <a:lnTo>
                      <a:pt x="699015" y="145867"/>
                    </a:lnTo>
                    <a:lnTo>
                      <a:pt x="796398" y="166295"/>
                    </a:lnTo>
                    <a:lnTo>
                      <a:pt x="873768" y="182533"/>
                    </a:lnTo>
                    <a:lnTo>
                      <a:pt x="958063" y="200229"/>
                    </a:lnTo>
                    <a:lnTo>
                      <a:pt x="1048522" y="219217"/>
                    </a:lnTo>
                    <a:lnTo>
                      <a:pt x="1132518" y="236839"/>
                    </a:lnTo>
                    <a:lnTo>
                      <a:pt x="1223275" y="255862"/>
                    </a:lnTo>
                    <a:lnTo>
                      <a:pt x="1320747" y="276257"/>
                    </a:lnTo>
                    <a:lnTo>
                      <a:pt x="1398030" y="292393"/>
                    </a:lnTo>
                    <a:lnTo>
                      <a:pt x="1491742" y="311900"/>
                    </a:lnTo>
                    <a:lnTo>
                      <a:pt x="1572783" y="328700"/>
                    </a:lnTo>
                    <a:lnTo>
                      <a:pt x="1664753" y="347662"/>
                    </a:lnTo>
                    <a:lnTo>
                      <a:pt x="1747537" y="364611"/>
                    </a:lnTo>
                    <a:lnTo>
                      <a:pt x="1834104" y="382175"/>
                    </a:lnTo>
                    <a:lnTo>
                      <a:pt x="1922290" y="399853"/>
                    </a:lnTo>
                    <a:lnTo>
                      <a:pt x="2009692" y="417095"/>
                    </a:lnTo>
                    <a:lnTo>
                      <a:pt x="2097046" y="433966"/>
                    </a:lnTo>
                    <a:lnTo>
                      <a:pt x="2187894" y="451005"/>
                    </a:lnTo>
                    <a:lnTo>
                      <a:pt x="2271799" y="466132"/>
                    </a:lnTo>
                    <a:lnTo>
                      <a:pt x="2366178" y="482206"/>
                    </a:lnTo>
                    <a:lnTo>
                      <a:pt x="2446552" y="494840"/>
                    </a:lnTo>
                    <a:lnTo>
                      <a:pt x="2532431" y="506902"/>
                    </a:lnTo>
                    <a:lnTo>
                      <a:pt x="2621307" y="517315"/>
                    </a:lnTo>
                    <a:lnTo>
                      <a:pt x="2709257" y="524936"/>
                    </a:lnTo>
                    <a:lnTo>
                      <a:pt x="2796060" y="529237"/>
                    </a:lnTo>
                    <a:lnTo>
                      <a:pt x="2883504" y="529906"/>
                    </a:lnTo>
                    <a:lnTo>
                      <a:pt x="2970814" y="526811"/>
                    </a:lnTo>
                    <a:lnTo>
                      <a:pt x="3064565" y="519637"/>
                    </a:lnTo>
                    <a:lnTo>
                      <a:pt x="3145567" y="510726"/>
                    </a:lnTo>
                    <a:lnTo>
                      <a:pt x="3228824" y="499482"/>
                    </a:lnTo>
                    <a:lnTo>
                      <a:pt x="3320322" y="485239"/>
                    </a:lnTo>
                    <a:lnTo>
                      <a:pt x="3412010" y="469471"/>
                    </a:lnTo>
                    <a:lnTo>
                      <a:pt x="3495075" y="454212"/>
                    </a:lnTo>
                    <a:lnTo>
                      <a:pt x="3561028" y="441579"/>
                    </a:lnTo>
                    <a:lnTo>
                      <a:pt x="3669828" y="419960"/>
                    </a:lnTo>
                    <a:lnTo>
                      <a:pt x="3755582" y="402378"/>
                    </a:lnTo>
                    <a:lnTo>
                      <a:pt x="3844582" y="383733"/>
                    </a:lnTo>
                  </a:path>
                </a:pathLst>
              </a:custGeom>
              <a:noFill/>
              <a:ln w="8255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1" name="Freeform: Shape 1582">
                <a:extLst>
                  <a:ext uri="{FF2B5EF4-FFF2-40B4-BE49-F238E27FC236}">
                    <a16:creationId xmlns:a16="http://schemas.microsoft.com/office/drawing/2014/main" id="{2A7EE9AB-EE7D-5E0C-8C8E-2F0D2C2430CC}"/>
                  </a:ext>
                </a:extLst>
              </p:cNvPr>
              <p:cNvSpPr/>
              <p:nvPr/>
            </p:nvSpPr>
            <p:spPr>
              <a:xfrm>
                <a:off x="1273547" y="996472"/>
                <a:ext cx="3844581" cy="522108"/>
              </a:xfrm>
              <a:custGeom>
                <a:avLst/>
                <a:gdLst>
                  <a:gd name="connsiteX0" fmla="*/ 0 w 3844581"/>
                  <a:gd name="connsiteY0" fmla="*/ 0 h 522108"/>
                  <a:gd name="connsiteX1" fmla="*/ 80180 w 3844581"/>
                  <a:gd name="connsiteY1" fmla="*/ 16532 h 522108"/>
                  <a:gd name="connsiteX2" fmla="*/ 174754 w 3844581"/>
                  <a:gd name="connsiteY2" fmla="*/ 36062 h 522108"/>
                  <a:gd name="connsiteX3" fmla="*/ 266235 w 3844581"/>
                  <a:gd name="connsiteY3" fmla="*/ 54982 h 522108"/>
                  <a:gd name="connsiteX4" fmla="*/ 349507 w 3844581"/>
                  <a:gd name="connsiteY4" fmla="*/ 72226 h 522108"/>
                  <a:gd name="connsiteX5" fmla="*/ 435238 w 3844581"/>
                  <a:gd name="connsiteY5" fmla="*/ 89999 h 522108"/>
                  <a:gd name="connsiteX6" fmla="*/ 524261 w 3844581"/>
                  <a:gd name="connsiteY6" fmla="*/ 108472 h 522108"/>
                  <a:gd name="connsiteX7" fmla="*/ 620672 w 3844581"/>
                  <a:gd name="connsiteY7" fmla="*/ 128493 h 522108"/>
                  <a:gd name="connsiteX8" fmla="*/ 699015 w 3844581"/>
                  <a:gd name="connsiteY8" fmla="*/ 144771 h 522108"/>
                  <a:gd name="connsiteX9" fmla="*/ 796398 w 3844581"/>
                  <a:gd name="connsiteY9" fmla="*/ 165010 h 522108"/>
                  <a:gd name="connsiteX10" fmla="*/ 873768 w 3844581"/>
                  <a:gd name="connsiteY10" fmla="*/ 181088 h 522108"/>
                  <a:gd name="connsiteX11" fmla="*/ 958063 w 3844581"/>
                  <a:gd name="connsiteY11" fmla="*/ 198600 h 522108"/>
                  <a:gd name="connsiteX12" fmla="*/ 1048522 w 3844581"/>
                  <a:gd name="connsiteY12" fmla="*/ 217377 h 522108"/>
                  <a:gd name="connsiteX13" fmla="*/ 1132518 w 3844581"/>
                  <a:gd name="connsiteY13" fmla="*/ 234792 h 522108"/>
                  <a:gd name="connsiteX14" fmla="*/ 1223275 w 3844581"/>
                  <a:gd name="connsiteY14" fmla="*/ 253574 h 522108"/>
                  <a:gd name="connsiteX15" fmla="*/ 1320747 w 3844581"/>
                  <a:gd name="connsiteY15" fmla="*/ 273691 h 522108"/>
                  <a:gd name="connsiteX16" fmla="*/ 1398030 w 3844581"/>
                  <a:gd name="connsiteY16" fmla="*/ 289588 h 522108"/>
                  <a:gd name="connsiteX17" fmla="*/ 1491742 w 3844581"/>
                  <a:gd name="connsiteY17" fmla="*/ 308782 h 522108"/>
                  <a:gd name="connsiteX18" fmla="*/ 1572783 w 3844581"/>
                  <a:gd name="connsiteY18" fmla="*/ 325289 h 522108"/>
                  <a:gd name="connsiteX19" fmla="*/ 1664753 w 3844581"/>
                  <a:gd name="connsiteY19" fmla="*/ 343890 h 522108"/>
                  <a:gd name="connsiteX20" fmla="*/ 1747537 w 3844581"/>
                  <a:gd name="connsiteY20" fmla="*/ 360484 h 522108"/>
                  <a:gd name="connsiteX21" fmla="*/ 1834104 w 3844581"/>
                  <a:gd name="connsiteY21" fmla="*/ 377642 h 522108"/>
                  <a:gd name="connsiteX22" fmla="*/ 1922290 w 3844581"/>
                  <a:gd name="connsiteY22" fmla="*/ 394869 h 522108"/>
                  <a:gd name="connsiteX23" fmla="*/ 2009692 w 3844581"/>
                  <a:gd name="connsiteY23" fmla="*/ 411620 h 522108"/>
                  <a:gd name="connsiteX24" fmla="*/ 2097046 w 3844581"/>
                  <a:gd name="connsiteY24" fmla="*/ 427956 h 522108"/>
                  <a:gd name="connsiteX25" fmla="*/ 2187894 w 3844581"/>
                  <a:gd name="connsiteY25" fmla="*/ 444392 h 522108"/>
                  <a:gd name="connsiteX26" fmla="*/ 2271799 w 3844581"/>
                  <a:gd name="connsiteY26" fmla="*/ 458926 h 522108"/>
                  <a:gd name="connsiteX27" fmla="*/ 2366178 w 3844581"/>
                  <a:gd name="connsiteY27" fmla="*/ 474312 h 522108"/>
                  <a:gd name="connsiteX28" fmla="*/ 2446552 w 3844581"/>
                  <a:gd name="connsiteY28" fmla="*/ 486377 h 522108"/>
                  <a:gd name="connsiteX29" fmla="*/ 2532431 w 3844581"/>
                  <a:gd name="connsiteY29" fmla="*/ 497910 h 522108"/>
                  <a:gd name="connsiteX30" fmla="*/ 2621307 w 3844581"/>
                  <a:gd name="connsiteY30" fmla="*/ 507972 h 522108"/>
                  <a:gd name="connsiteX31" fmla="*/ 2709257 w 3844581"/>
                  <a:gd name="connsiteY31" fmla="*/ 515592 h 522108"/>
                  <a:gd name="connsiteX32" fmla="*/ 2796060 w 3844581"/>
                  <a:gd name="connsiteY32" fmla="*/ 520381 h 522108"/>
                  <a:gd name="connsiteX33" fmla="*/ 2883504 w 3844581"/>
                  <a:gd name="connsiteY33" fmla="*/ 522109 h 522108"/>
                  <a:gd name="connsiteX34" fmla="*/ 2970814 w 3844581"/>
                  <a:gd name="connsiteY34" fmla="*/ 520582 h 522108"/>
                  <a:gd name="connsiteX35" fmla="*/ 3064565 w 3844581"/>
                  <a:gd name="connsiteY35" fmla="*/ 515441 h 522108"/>
                  <a:gd name="connsiteX36" fmla="*/ 3145567 w 3844581"/>
                  <a:gd name="connsiteY36" fmla="*/ 508372 h 522108"/>
                  <a:gd name="connsiteX37" fmla="*/ 3228824 w 3844581"/>
                  <a:gd name="connsiteY37" fmla="*/ 498950 h 522108"/>
                  <a:gd name="connsiteX38" fmla="*/ 3320322 w 3844581"/>
                  <a:gd name="connsiteY38" fmla="*/ 486529 h 522108"/>
                  <a:gd name="connsiteX39" fmla="*/ 3412010 w 3844581"/>
                  <a:gd name="connsiteY39" fmla="*/ 472361 h 522108"/>
                  <a:gd name="connsiteX40" fmla="*/ 3495075 w 3844581"/>
                  <a:gd name="connsiteY40" fmla="*/ 458357 h 522108"/>
                  <a:gd name="connsiteX41" fmla="*/ 3561028 w 3844581"/>
                  <a:gd name="connsiteY41" fmla="*/ 446603 h 522108"/>
                  <a:gd name="connsiteX42" fmla="*/ 3669828 w 3844581"/>
                  <a:gd name="connsiteY42" fmla="*/ 426236 h 522108"/>
                  <a:gd name="connsiteX43" fmla="*/ 3755582 w 3844581"/>
                  <a:gd name="connsiteY43" fmla="*/ 409493 h 522108"/>
                  <a:gd name="connsiteX44" fmla="*/ 3844582 w 3844581"/>
                  <a:gd name="connsiteY44" fmla="*/ 391605 h 52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844581" h="522108">
                    <a:moveTo>
                      <a:pt x="0" y="0"/>
                    </a:moveTo>
                    <a:lnTo>
                      <a:pt x="80180" y="16532"/>
                    </a:lnTo>
                    <a:lnTo>
                      <a:pt x="174754" y="36062"/>
                    </a:lnTo>
                    <a:lnTo>
                      <a:pt x="266235" y="54982"/>
                    </a:lnTo>
                    <a:lnTo>
                      <a:pt x="349507" y="72226"/>
                    </a:lnTo>
                    <a:lnTo>
                      <a:pt x="435238" y="89999"/>
                    </a:lnTo>
                    <a:lnTo>
                      <a:pt x="524261" y="108472"/>
                    </a:lnTo>
                    <a:lnTo>
                      <a:pt x="620672" y="128493"/>
                    </a:lnTo>
                    <a:lnTo>
                      <a:pt x="699015" y="144771"/>
                    </a:lnTo>
                    <a:lnTo>
                      <a:pt x="796398" y="165010"/>
                    </a:lnTo>
                    <a:lnTo>
                      <a:pt x="873768" y="181088"/>
                    </a:lnTo>
                    <a:lnTo>
                      <a:pt x="958063" y="198600"/>
                    </a:lnTo>
                    <a:lnTo>
                      <a:pt x="1048522" y="217377"/>
                    </a:lnTo>
                    <a:lnTo>
                      <a:pt x="1132518" y="234792"/>
                    </a:lnTo>
                    <a:lnTo>
                      <a:pt x="1223275" y="253574"/>
                    </a:lnTo>
                    <a:lnTo>
                      <a:pt x="1320747" y="273691"/>
                    </a:lnTo>
                    <a:lnTo>
                      <a:pt x="1398030" y="289588"/>
                    </a:lnTo>
                    <a:lnTo>
                      <a:pt x="1491742" y="308782"/>
                    </a:lnTo>
                    <a:lnTo>
                      <a:pt x="1572783" y="325289"/>
                    </a:lnTo>
                    <a:lnTo>
                      <a:pt x="1664753" y="343890"/>
                    </a:lnTo>
                    <a:lnTo>
                      <a:pt x="1747537" y="360484"/>
                    </a:lnTo>
                    <a:lnTo>
                      <a:pt x="1834104" y="377642"/>
                    </a:lnTo>
                    <a:lnTo>
                      <a:pt x="1922290" y="394869"/>
                    </a:lnTo>
                    <a:lnTo>
                      <a:pt x="2009692" y="411620"/>
                    </a:lnTo>
                    <a:lnTo>
                      <a:pt x="2097046" y="427956"/>
                    </a:lnTo>
                    <a:lnTo>
                      <a:pt x="2187894" y="444392"/>
                    </a:lnTo>
                    <a:lnTo>
                      <a:pt x="2271799" y="458926"/>
                    </a:lnTo>
                    <a:lnTo>
                      <a:pt x="2366178" y="474312"/>
                    </a:lnTo>
                    <a:lnTo>
                      <a:pt x="2446552" y="486377"/>
                    </a:lnTo>
                    <a:lnTo>
                      <a:pt x="2532431" y="497910"/>
                    </a:lnTo>
                    <a:lnTo>
                      <a:pt x="2621307" y="507972"/>
                    </a:lnTo>
                    <a:lnTo>
                      <a:pt x="2709257" y="515592"/>
                    </a:lnTo>
                    <a:lnTo>
                      <a:pt x="2796060" y="520381"/>
                    </a:lnTo>
                    <a:lnTo>
                      <a:pt x="2883504" y="522109"/>
                    </a:lnTo>
                    <a:lnTo>
                      <a:pt x="2970814" y="520582"/>
                    </a:lnTo>
                    <a:lnTo>
                      <a:pt x="3064565" y="515441"/>
                    </a:lnTo>
                    <a:lnTo>
                      <a:pt x="3145567" y="508372"/>
                    </a:lnTo>
                    <a:lnTo>
                      <a:pt x="3228824" y="498950"/>
                    </a:lnTo>
                    <a:lnTo>
                      <a:pt x="3320322" y="486529"/>
                    </a:lnTo>
                    <a:lnTo>
                      <a:pt x="3412010" y="472361"/>
                    </a:lnTo>
                    <a:lnTo>
                      <a:pt x="3495075" y="458357"/>
                    </a:lnTo>
                    <a:lnTo>
                      <a:pt x="3561028" y="446603"/>
                    </a:lnTo>
                    <a:lnTo>
                      <a:pt x="3669828" y="426236"/>
                    </a:lnTo>
                    <a:lnTo>
                      <a:pt x="3755582" y="409493"/>
                    </a:lnTo>
                    <a:lnTo>
                      <a:pt x="3844582" y="391605"/>
                    </a:lnTo>
                  </a:path>
                </a:pathLst>
              </a:custGeom>
              <a:noFill/>
              <a:ln w="8255" cap="flat">
                <a:solidFill>
                  <a:srgbClr val="FF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99" name="Graphic 10">
              <a:extLst>
                <a:ext uri="{FF2B5EF4-FFF2-40B4-BE49-F238E27FC236}">
                  <a16:creationId xmlns:a16="http://schemas.microsoft.com/office/drawing/2014/main" id="{5CF9B61B-5D7F-4469-38DC-180D32694BC4}"/>
                </a:ext>
              </a:extLst>
            </p:cNvPr>
            <p:cNvGrpSpPr/>
            <p:nvPr/>
          </p:nvGrpSpPr>
          <p:grpSpPr>
            <a:xfrm>
              <a:off x="2078082" y="2576518"/>
              <a:ext cx="3497968" cy="895180"/>
              <a:chOff x="1273547" y="654503"/>
              <a:chExt cx="3844581" cy="983883"/>
            </a:xfrm>
          </p:grpSpPr>
          <p:sp>
            <p:nvSpPr>
              <p:cNvPr id="1130" name="Freeform: Shape 1571">
                <a:extLst>
                  <a:ext uri="{FF2B5EF4-FFF2-40B4-BE49-F238E27FC236}">
                    <a16:creationId xmlns:a16="http://schemas.microsoft.com/office/drawing/2014/main" id="{16F0A318-1446-6780-DBC4-D7474887F495}"/>
                  </a:ext>
                </a:extLst>
              </p:cNvPr>
              <p:cNvSpPr/>
              <p:nvPr/>
            </p:nvSpPr>
            <p:spPr>
              <a:xfrm>
                <a:off x="1273547" y="1638386"/>
                <a:ext cx="3844581" cy="8267"/>
              </a:xfrm>
              <a:custGeom>
                <a:avLst/>
                <a:gdLst>
                  <a:gd name="connsiteX0" fmla="*/ 0 w 3844581"/>
                  <a:gd name="connsiteY0" fmla="*/ 0 h 8267"/>
                  <a:gd name="connsiteX1" fmla="*/ 3844582 w 3844581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581" h="8267">
                    <a:moveTo>
                      <a:pt x="0" y="0"/>
                    </a:moveTo>
                    <a:lnTo>
                      <a:pt x="3844582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1" name="Freeform: Shape 1572">
                <a:extLst>
                  <a:ext uri="{FF2B5EF4-FFF2-40B4-BE49-F238E27FC236}">
                    <a16:creationId xmlns:a16="http://schemas.microsoft.com/office/drawing/2014/main" id="{F413564D-FCAA-88F3-B90F-4C655CD605AA}"/>
                  </a:ext>
                </a:extLst>
              </p:cNvPr>
              <p:cNvSpPr/>
              <p:nvPr/>
            </p:nvSpPr>
            <p:spPr>
              <a:xfrm>
                <a:off x="1273547" y="654503"/>
                <a:ext cx="3844581" cy="8267"/>
              </a:xfrm>
              <a:custGeom>
                <a:avLst/>
                <a:gdLst>
                  <a:gd name="connsiteX0" fmla="*/ 0 w 3844581"/>
                  <a:gd name="connsiteY0" fmla="*/ 0 h 8267"/>
                  <a:gd name="connsiteX1" fmla="*/ 3844582 w 3844581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581" h="8267">
                    <a:moveTo>
                      <a:pt x="0" y="0"/>
                    </a:moveTo>
                    <a:lnTo>
                      <a:pt x="3844582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2" name="Freeform: Shape 1573">
                <a:extLst>
                  <a:ext uri="{FF2B5EF4-FFF2-40B4-BE49-F238E27FC236}">
                    <a16:creationId xmlns:a16="http://schemas.microsoft.com/office/drawing/2014/main" id="{A70C4FB5-941F-BE7A-B824-18B747B59565}"/>
                  </a:ext>
                </a:extLst>
              </p:cNvPr>
              <p:cNvSpPr/>
              <p:nvPr/>
            </p:nvSpPr>
            <p:spPr>
              <a:xfrm>
                <a:off x="1273547" y="1599940"/>
                <a:ext cx="8267" cy="38445"/>
              </a:xfrm>
              <a:custGeom>
                <a:avLst/>
                <a:gdLst>
                  <a:gd name="connsiteX0" fmla="*/ 0 w 8267"/>
                  <a:gd name="connsiteY0" fmla="*/ 38446 h 38445"/>
                  <a:gd name="connsiteX1" fmla="*/ 0 w 8267"/>
                  <a:gd name="connsiteY1" fmla="*/ 0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38446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3" name="Freeform: Shape 1574">
                <a:extLst>
                  <a:ext uri="{FF2B5EF4-FFF2-40B4-BE49-F238E27FC236}">
                    <a16:creationId xmlns:a16="http://schemas.microsoft.com/office/drawing/2014/main" id="{F5931294-B67E-A2A0-6A96-B12084950AB7}"/>
                  </a:ext>
                </a:extLst>
              </p:cNvPr>
              <p:cNvSpPr/>
              <p:nvPr/>
            </p:nvSpPr>
            <p:spPr>
              <a:xfrm>
                <a:off x="2555074" y="1599940"/>
                <a:ext cx="8267" cy="38445"/>
              </a:xfrm>
              <a:custGeom>
                <a:avLst/>
                <a:gdLst>
                  <a:gd name="connsiteX0" fmla="*/ 0 w 8267"/>
                  <a:gd name="connsiteY0" fmla="*/ 38446 h 38445"/>
                  <a:gd name="connsiteX1" fmla="*/ 0 w 8267"/>
                  <a:gd name="connsiteY1" fmla="*/ 0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38446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4" name="Freeform: Shape 1575">
                <a:extLst>
                  <a:ext uri="{FF2B5EF4-FFF2-40B4-BE49-F238E27FC236}">
                    <a16:creationId xmlns:a16="http://schemas.microsoft.com/office/drawing/2014/main" id="{F2DA1955-1194-8156-8FE3-4A0A8E6A913D}"/>
                  </a:ext>
                </a:extLst>
              </p:cNvPr>
              <p:cNvSpPr/>
              <p:nvPr/>
            </p:nvSpPr>
            <p:spPr>
              <a:xfrm>
                <a:off x="3836603" y="1599940"/>
                <a:ext cx="8267" cy="38445"/>
              </a:xfrm>
              <a:custGeom>
                <a:avLst/>
                <a:gdLst>
                  <a:gd name="connsiteX0" fmla="*/ 0 w 8267"/>
                  <a:gd name="connsiteY0" fmla="*/ 38446 h 38445"/>
                  <a:gd name="connsiteX1" fmla="*/ 0 w 8267"/>
                  <a:gd name="connsiteY1" fmla="*/ 0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38446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5" name="Freeform: Shape 1576">
                <a:extLst>
                  <a:ext uri="{FF2B5EF4-FFF2-40B4-BE49-F238E27FC236}">
                    <a16:creationId xmlns:a16="http://schemas.microsoft.com/office/drawing/2014/main" id="{41B11F6E-D9E5-C37F-1C6F-5837B7E44AF8}"/>
                  </a:ext>
                </a:extLst>
              </p:cNvPr>
              <p:cNvSpPr/>
              <p:nvPr/>
            </p:nvSpPr>
            <p:spPr>
              <a:xfrm>
                <a:off x="5118129" y="1599940"/>
                <a:ext cx="8267" cy="38445"/>
              </a:xfrm>
              <a:custGeom>
                <a:avLst/>
                <a:gdLst>
                  <a:gd name="connsiteX0" fmla="*/ 0 w 8267"/>
                  <a:gd name="connsiteY0" fmla="*/ 38446 h 38445"/>
                  <a:gd name="connsiteX1" fmla="*/ 0 w 8267"/>
                  <a:gd name="connsiteY1" fmla="*/ 0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38446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6" name="Freeform: Shape 1577">
                <a:extLst>
                  <a:ext uri="{FF2B5EF4-FFF2-40B4-BE49-F238E27FC236}">
                    <a16:creationId xmlns:a16="http://schemas.microsoft.com/office/drawing/2014/main" id="{AFC8491F-B4D8-61B5-2612-A624C57AD345}"/>
                  </a:ext>
                </a:extLst>
              </p:cNvPr>
              <p:cNvSpPr/>
              <p:nvPr/>
            </p:nvSpPr>
            <p:spPr>
              <a:xfrm>
                <a:off x="1273547" y="654503"/>
                <a:ext cx="8267" cy="38445"/>
              </a:xfrm>
              <a:custGeom>
                <a:avLst/>
                <a:gdLst>
                  <a:gd name="connsiteX0" fmla="*/ 0 w 8267"/>
                  <a:gd name="connsiteY0" fmla="*/ 0 h 38445"/>
                  <a:gd name="connsiteX1" fmla="*/ 0 w 8267"/>
                  <a:gd name="connsiteY1" fmla="*/ 38446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0"/>
                    </a:moveTo>
                    <a:lnTo>
                      <a:pt x="0" y="38446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7" name="Freeform: Shape 1578">
                <a:extLst>
                  <a:ext uri="{FF2B5EF4-FFF2-40B4-BE49-F238E27FC236}">
                    <a16:creationId xmlns:a16="http://schemas.microsoft.com/office/drawing/2014/main" id="{E29441BC-CBE8-DAF9-9C4B-E599B346EC12}"/>
                  </a:ext>
                </a:extLst>
              </p:cNvPr>
              <p:cNvSpPr/>
              <p:nvPr/>
            </p:nvSpPr>
            <p:spPr>
              <a:xfrm>
                <a:off x="2555074" y="654503"/>
                <a:ext cx="8267" cy="38445"/>
              </a:xfrm>
              <a:custGeom>
                <a:avLst/>
                <a:gdLst>
                  <a:gd name="connsiteX0" fmla="*/ 0 w 8267"/>
                  <a:gd name="connsiteY0" fmla="*/ 0 h 38445"/>
                  <a:gd name="connsiteX1" fmla="*/ 0 w 8267"/>
                  <a:gd name="connsiteY1" fmla="*/ 38446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0"/>
                    </a:moveTo>
                    <a:lnTo>
                      <a:pt x="0" y="38446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8" name="Freeform: Shape 1579">
                <a:extLst>
                  <a:ext uri="{FF2B5EF4-FFF2-40B4-BE49-F238E27FC236}">
                    <a16:creationId xmlns:a16="http://schemas.microsoft.com/office/drawing/2014/main" id="{06D8FA09-6F08-F901-5AE4-C8E0146E4B04}"/>
                  </a:ext>
                </a:extLst>
              </p:cNvPr>
              <p:cNvSpPr/>
              <p:nvPr/>
            </p:nvSpPr>
            <p:spPr>
              <a:xfrm>
                <a:off x="3836603" y="654503"/>
                <a:ext cx="8267" cy="38445"/>
              </a:xfrm>
              <a:custGeom>
                <a:avLst/>
                <a:gdLst>
                  <a:gd name="connsiteX0" fmla="*/ 0 w 8267"/>
                  <a:gd name="connsiteY0" fmla="*/ 0 h 38445"/>
                  <a:gd name="connsiteX1" fmla="*/ 0 w 8267"/>
                  <a:gd name="connsiteY1" fmla="*/ 38446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0"/>
                    </a:moveTo>
                    <a:lnTo>
                      <a:pt x="0" y="38446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9" name="Freeform: Shape 1580">
                <a:extLst>
                  <a:ext uri="{FF2B5EF4-FFF2-40B4-BE49-F238E27FC236}">
                    <a16:creationId xmlns:a16="http://schemas.microsoft.com/office/drawing/2014/main" id="{22A7D529-032D-1A90-D9FC-E80552367035}"/>
                  </a:ext>
                </a:extLst>
              </p:cNvPr>
              <p:cNvSpPr/>
              <p:nvPr/>
            </p:nvSpPr>
            <p:spPr>
              <a:xfrm>
                <a:off x="5118129" y="654503"/>
                <a:ext cx="8267" cy="38445"/>
              </a:xfrm>
              <a:custGeom>
                <a:avLst/>
                <a:gdLst>
                  <a:gd name="connsiteX0" fmla="*/ 0 w 8267"/>
                  <a:gd name="connsiteY0" fmla="*/ 0 h 38445"/>
                  <a:gd name="connsiteX1" fmla="*/ 0 w 8267"/>
                  <a:gd name="connsiteY1" fmla="*/ 38446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0"/>
                    </a:moveTo>
                    <a:lnTo>
                      <a:pt x="0" y="38446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00" name="Graphic 10">
              <a:extLst>
                <a:ext uri="{FF2B5EF4-FFF2-40B4-BE49-F238E27FC236}">
                  <a16:creationId xmlns:a16="http://schemas.microsoft.com/office/drawing/2014/main" id="{35A4A23D-FA8A-C397-6FE7-691C4EB1ECF7}"/>
                </a:ext>
              </a:extLst>
            </p:cNvPr>
            <p:cNvGrpSpPr/>
            <p:nvPr/>
          </p:nvGrpSpPr>
          <p:grpSpPr>
            <a:xfrm>
              <a:off x="2078082" y="2576518"/>
              <a:ext cx="3497968" cy="895180"/>
              <a:chOff x="1273547" y="654503"/>
              <a:chExt cx="3844581" cy="983883"/>
            </a:xfrm>
          </p:grpSpPr>
          <p:sp>
            <p:nvSpPr>
              <p:cNvPr id="1122" name="Freeform: Shape 1563">
                <a:extLst>
                  <a:ext uri="{FF2B5EF4-FFF2-40B4-BE49-F238E27FC236}">
                    <a16:creationId xmlns:a16="http://schemas.microsoft.com/office/drawing/2014/main" id="{8A9241F2-EF94-785C-97DF-EEBB21C1EB97}"/>
                  </a:ext>
                </a:extLst>
              </p:cNvPr>
              <p:cNvSpPr/>
              <p:nvPr/>
            </p:nvSpPr>
            <p:spPr>
              <a:xfrm>
                <a:off x="1273547" y="654503"/>
                <a:ext cx="8267" cy="983883"/>
              </a:xfrm>
              <a:custGeom>
                <a:avLst/>
                <a:gdLst>
                  <a:gd name="connsiteX0" fmla="*/ 0 w 8267"/>
                  <a:gd name="connsiteY0" fmla="*/ 983883 h 983883"/>
                  <a:gd name="connsiteX1" fmla="*/ 0 w 8267"/>
                  <a:gd name="connsiteY1" fmla="*/ 0 h 983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983883">
                    <a:moveTo>
                      <a:pt x="0" y="983883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3" name="Freeform: Shape 1564">
                <a:extLst>
                  <a:ext uri="{FF2B5EF4-FFF2-40B4-BE49-F238E27FC236}">
                    <a16:creationId xmlns:a16="http://schemas.microsoft.com/office/drawing/2014/main" id="{E7021E6E-F957-560D-E8DA-2AF8BC79FB0C}"/>
                  </a:ext>
                </a:extLst>
              </p:cNvPr>
              <p:cNvSpPr/>
              <p:nvPr/>
            </p:nvSpPr>
            <p:spPr>
              <a:xfrm>
                <a:off x="5118129" y="654503"/>
                <a:ext cx="8267" cy="983883"/>
              </a:xfrm>
              <a:custGeom>
                <a:avLst/>
                <a:gdLst>
                  <a:gd name="connsiteX0" fmla="*/ 0 w 8267"/>
                  <a:gd name="connsiteY0" fmla="*/ 983883 h 983883"/>
                  <a:gd name="connsiteX1" fmla="*/ 0 w 8267"/>
                  <a:gd name="connsiteY1" fmla="*/ 0 h 983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983883">
                    <a:moveTo>
                      <a:pt x="0" y="983883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4" name="Freeform: Shape 1565">
                <a:extLst>
                  <a:ext uri="{FF2B5EF4-FFF2-40B4-BE49-F238E27FC236}">
                    <a16:creationId xmlns:a16="http://schemas.microsoft.com/office/drawing/2014/main" id="{3E0A615B-F3F7-5D4A-CC9B-CC6C5390EC10}"/>
                  </a:ext>
                </a:extLst>
              </p:cNvPr>
              <p:cNvSpPr/>
              <p:nvPr/>
            </p:nvSpPr>
            <p:spPr>
              <a:xfrm>
                <a:off x="1273547" y="1638386"/>
                <a:ext cx="38446" cy="8267"/>
              </a:xfrm>
              <a:custGeom>
                <a:avLst/>
                <a:gdLst>
                  <a:gd name="connsiteX0" fmla="*/ 0 w 38446"/>
                  <a:gd name="connsiteY0" fmla="*/ 0 h 8267"/>
                  <a:gd name="connsiteX1" fmla="*/ 38447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0" y="0"/>
                    </a:moveTo>
                    <a:lnTo>
                      <a:pt x="38447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5" name="Freeform: Shape 1566">
                <a:extLst>
                  <a:ext uri="{FF2B5EF4-FFF2-40B4-BE49-F238E27FC236}">
                    <a16:creationId xmlns:a16="http://schemas.microsoft.com/office/drawing/2014/main" id="{0756D0FF-4BAE-87C1-3ECD-A61F1D78D5C5}"/>
                  </a:ext>
                </a:extLst>
              </p:cNvPr>
              <p:cNvSpPr/>
              <p:nvPr/>
            </p:nvSpPr>
            <p:spPr>
              <a:xfrm>
                <a:off x="1273547" y="1146444"/>
                <a:ext cx="38446" cy="8267"/>
              </a:xfrm>
              <a:custGeom>
                <a:avLst/>
                <a:gdLst>
                  <a:gd name="connsiteX0" fmla="*/ 0 w 38446"/>
                  <a:gd name="connsiteY0" fmla="*/ 0 h 8267"/>
                  <a:gd name="connsiteX1" fmla="*/ 38447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0" y="0"/>
                    </a:moveTo>
                    <a:lnTo>
                      <a:pt x="38447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6" name="Freeform: Shape 1567">
                <a:extLst>
                  <a:ext uri="{FF2B5EF4-FFF2-40B4-BE49-F238E27FC236}">
                    <a16:creationId xmlns:a16="http://schemas.microsoft.com/office/drawing/2014/main" id="{205F91C5-7919-25F9-FFC8-3E51A9BE1A1B}"/>
                  </a:ext>
                </a:extLst>
              </p:cNvPr>
              <p:cNvSpPr/>
              <p:nvPr/>
            </p:nvSpPr>
            <p:spPr>
              <a:xfrm>
                <a:off x="1273547" y="654503"/>
                <a:ext cx="38446" cy="8267"/>
              </a:xfrm>
              <a:custGeom>
                <a:avLst/>
                <a:gdLst>
                  <a:gd name="connsiteX0" fmla="*/ 0 w 38446"/>
                  <a:gd name="connsiteY0" fmla="*/ 0 h 8267"/>
                  <a:gd name="connsiteX1" fmla="*/ 38447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0" y="0"/>
                    </a:moveTo>
                    <a:lnTo>
                      <a:pt x="38447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7" name="Freeform: Shape 1568">
                <a:extLst>
                  <a:ext uri="{FF2B5EF4-FFF2-40B4-BE49-F238E27FC236}">
                    <a16:creationId xmlns:a16="http://schemas.microsoft.com/office/drawing/2014/main" id="{E7253E43-8858-2EBB-720B-50814049E42C}"/>
                  </a:ext>
                </a:extLst>
              </p:cNvPr>
              <p:cNvSpPr/>
              <p:nvPr/>
            </p:nvSpPr>
            <p:spPr>
              <a:xfrm>
                <a:off x="5079682" y="1638386"/>
                <a:ext cx="38446" cy="8267"/>
              </a:xfrm>
              <a:custGeom>
                <a:avLst/>
                <a:gdLst>
                  <a:gd name="connsiteX0" fmla="*/ 38446 w 38446"/>
                  <a:gd name="connsiteY0" fmla="*/ 0 h 8267"/>
                  <a:gd name="connsiteX1" fmla="*/ 0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38446" y="0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8" name="Freeform: Shape 1569">
                <a:extLst>
                  <a:ext uri="{FF2B5EF4-FFF2-40B4-BE49-F238E27FC236}">
                    <a16:creationId xmlns:a16="http://schemas.microsoft.com/office/drawing/2014/main" id="{04C27A4F-1DE1-E044-37C1-62B2491AC4BA}"/>
                  </a:ext>
                </a:extLst>
              </p:cNvPr>
              <p:cNvSpPr/>
              <p:nvPr/>
            </p:nvSpPr>
            <p:spPr>
              <a:xfrm>
                <a:off x="5079682" y="1146444"/>
                <a:ext cx="38446" cy="8267"/>
              </a:xfrm>
              <a:custGeom>
                <a:avLst/>
                <a:gdLst>
                  <a:gd name="connsiteX0" fmla="*/ 38446 w 38446"/>
                  <a:gd name="connsiteY0" fmla="*/ 0 h 8267"/>
                  <a:gd name="connsiteX1" fmla="*/ 0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38446" y="0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9" name="Freeform: Shape 1570">
                <a:extLst>
                  <a:ext uri="{FF2B5EF4-FFF2-40B4-BE49-F238E27FC236}">
                    <a16:creationId xmlns:a16="http://schemas.microsoft.com/office/drawing/2014/main" id="{EAEB4642-4EA6-6A68-DE1C-38E4400A9B19}"/>
                  </a:ext>
                </a:extLst>
              </p:cNvPr>
              <p:cNvSpPr/>
              <p:nvPr/>
            </p:nvSpPr>
            <p:spPr>
              <a:xfrm>
                <a:off x="5079682" y="654503"/>
                <a:ext cx="38446" cy="8267"/>
              </a:xfrm>
              <a:custGeom>
                <a:avLst/>
                <a:gdLst>
                  <a:gd name="connsiteX0" fmla="*/ 38446 w 38446"/>
                  <a:gd name="connsiteY0" fmla="*/ 0 h 8267"/>
                  <a:gd name="connsiteX1" fmla="*/ 0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38446" y="0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01" name="Freeform: Shape 1551">
              <a:extLst>
                <a:ext uri="{FF2B5EF4-FFF2-40B4-BE49-F238E27FC236}">
                  <a16:creationId xmlns:a16="http://schemas.microsoft.com/office/drawing/2014/main" id="{C2EA99E9-F826-C8EB-EAF3-569F88A31595}"/>
                </a:ext>
              </a:extLst>
            </p:cNvPr>
            <p:cNvSpPr/>
            <p:nvPr/>
          </p:nvSpPr>
          <p:spPr>
            <a:xfrm>
              <a:off x="1928665" y="3394783"/>
              <a:ext cx="76047" cy="124239"/>
            </a:xfrm>
            <a:custGeom>
              <a:avLst/>
              <a:gdLst>
                <a:gd name="connsiteX0" fmla="*/ 41926 w 83582"/>
                <a:gd name="connsiteY0" fmla="*/ 136705 h 136550"/>
                <a:gd name="connsiteX1" fmla="*/ 8854 w 83582"/>
                <a:gd name="connsiteY1" fmla="*/ 116680 h 136550"/>
                <a:gd name="connsiteX2" fmla="*/ 69 w 83582"/>
                <a:gd name="connsiteY2" fmla="*/ 69011 h 136550"/>
                <a:gd name="connsiteX3" fmla="*/ 3234 w 83582"/>
                <a:gd name="connsiteY3" fmla="*/ 36585 h 136550"/>
                <a:gd name="connsiteX4" fmla="*/ 15765 w 83582"/>
                <a:gd name="connsiteY4" fmla="*/ 10748 h 136550"/>
                <a:gd name="connsiteX5" fmla="*/ 41926 w 83582"/>
                <a:gd name="connsiteY5" fmla="*/ 154 h 136550"/>
                <a:gd name="connsiteX6" fmla="*/ 63306 w 83582"/>
                <a:gd name="connsiteY6" fmla="*/ 6549 h 136550"/>
                <a:gd name="connsiteX7" fmla="*/ 76031 w 83582"/>
                <a:gd name="connsiteY7" fmla="*/ 23085 h 136550"/>
                <a:gd name="connsiteX8" fmla="*/ 82037 w 83582"/>
                <a:gd name="connsiteY8" fmla="*/ 44788 h 136550"/>
                <a:gd name="connsiteX9" fmla="*/ 83652 w 83582"/>
                <a:gd name="connsiteY9" fmla="*/ 69011 h 136550"/>
                <a:gd name="connsiteX10" fmla="*/ 80487 w 83582"/>
                <a:gd name="connsiteY10" fmla="*/ 100919 h 136550"/>
                <a:gd name="connsiteX11" fmla="*/ 68085 w 83582"/>
                <a:gd name="connsiteY11" fmla="*/ 126240 h 136550"/>
                <a:gd name="connsiteX12" fmla="*/ 41926 w 83582"/>
                <a:gd name="connsiteY12" fmla="*/ 136705 h 136550"/>
                <a:gd name="connsiteX13" fmla="*/ 41926 w 83582"/>
                <a:gd name="connsiteY13" fmla="*/ 131537 h 136550"/>
                <a:gd name="connsiteX14" fmla="*/ 58461 w 83582"/>
                <a:gd name="connsiteY14" fmla="*/ 120169 h 136550"/>
                <a:gd name="connsiteX15" fmla="*/ 65115 w 83582"/>
                <a:gd name="connsiteY15" fmla="*/ 95042 h 136550"/>
                <a:gd name="connsiteX16" fmla="*/ 66342 w 83582"/>
                <a:gd name="connsiteY16" fmla="*/ 65781 h 136550"/>
                <a:gd name="connsiteX17" fmla="*/ 65115 w 83582"/>
                <a:gd name="connsiteY17" fmla="*/ 38329 h 136550"/>
                <a:gd name="connsiteX18" fmla="*/ 58461 w 83582"/>
                <a:gd name="connsiteY18" fmla="*/ 15527 h 136550"/>
                <a:gd name="connsiteX19" fmla="*/ 41926 w 83582"/>
                <a:gd name="connsiteY19" fmla="*/ 5321 h 136550"/>
                <a:gd name="connsiteX20" fmla="*/ 25260 w 83582"/>
                <a:gd name="connsiteY20" fmla="*/ 15592 h 136550"/>
                <a:gd name="connsiteX21" fmla="*/ 18608 w 83582"/>
                <a:gd name="connsiteY21" fmla="*/ 38393 h 136550"/>
                <a:gd name="connsiteX22" fmla="*/ 17380 w 83582"/>
                <a:gd name="connsiteY22" fmla="*/ 65781 h 136550"/>
                <a:gd name="connsiteX23" fmla="*/ 17896 w 83582"/>
                <a:gd name="connsiteY23" fmla="*/ 86645 h 136550"/>
                <a:gd name="connsiteX24" fmla="*/ 20739 w 83582"/>
                <a:gd name="connsiteY24" fmla="*/ 106862 h 136550"/>
                <a:gd name="connsiteX25" fmla="*/ 28231 w 83582"/>
                <a:gd name="connsiteY25" fmla="*/ 124432 h 136550"/>
                <a:gd name="connsiteX26" fmla="*/ 41926 w 83582"/>
                <a:gd name="connsiteY26" fmla="*/ 131537 h 1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3582" h="136550">
                  <a:moveTo>
                    <a:pt x="41926" y="136705"/>
                  </a:moveTo>
                  <a:cubicBezTo>
                    <a:pt x="25734" y="136705"/>
                    <a:pt x="14710" y="130030"/>
                    <a:pt x="8854" y="116680"/>
                  </a:cubicBezTo>
                  <a:cubicBezTo>
                    <a:pt x="2997" y="103331"/>
                    <a:pt x="69" y="87441"/>
                    <a:pt x="69" y="69011"/>
                  </a:cubicBezTo>
                  <a:cubicBezTo>
                    <a:pt x="69" y="57556"/>
                    <a:pt x="1124" y="46747"/>
                    <a:pt x="3234" y="36585"/>
                  </a:cubicBezTo>
                  <a:cubicBezTo>
                    <a:pt x="5344" y="26422"/>
                    <a:pt x="9521" y="17810"/>
                    <a:pt x="15765" y="10748"/>
                  </a:cubicBezTo>
                  <a:cubicBezTo>
                    <a:pt x="22009" y="3685"/>
                    <a:pt x="30729" y="154"/>
                    <a:pt x="41926" y="154"/>
                  </a:cubicBezTo>
                  <a:cubicBezTo>
                    <a:pt x="50624" y="154"/>
                    <a:pt x="57751" y="2286"/>
                    <a:pt x="63306" y="6549"/>
                  </a:cubicBezTo>
                  <a:cubicBezTo>
                    <a:pt x="68861" y="10812"/>
                    <a:pt x="73102" y="16324"/>
                    <a:pt x="76031" y="23085"/>
                  </a:cubicBezTo>
                  <a:cubicBezTo>
                    <a:pt x="78959" y="29845"/>
                    <a:pt x="80961" y="37080"/>
                    <a:pt x="82037" y="44788"/>
                  </a:cubicBezTo>
                  <a:cubicBezTo>
                    <a:pt x="83114" y="52496"/>
                    <a:pt x="83652" y="60570"/>
                    <a:pt x="83652" y="69011"/>
                  </a:cubicBezTo>
                  <a:cubicBezTo>
                    <a:pt x="83652" y="80379"/>
                    <a:pt x="82597" y="91015"/>
                    <a:pt x="80487" y="100919"/>
                  </a:cubicBezTo>
                  <a:cubicBezTo>
                    <a:pt x="78377" y="110824"/>
                    <a:pt x="74243" y="119264"/>
                    <a:pt x="68085" y="126240"/>
                  </a:cubicBezTo>
                  <a:cubicBezTo>
                    <a:pt x="61927" y="133216"/>
                    <a:pt x="53207" y="136705"/>
                    <a:pt x="41926" y="136705"/>
                  </a:cubicBezTo>
                  <a:close/>
                  <a:moveTo>
                    <a:pt x="41926" y="131537"/>
                  </a:moveTo>
                  <a:cubicBezTo>
                    <a:pt x="49332" y="131537"/>
                    <a:pt x="54844" y="127748"/>
                    <a:pt x="58461" y="120169"/>
                  </a:cubicBezTo>
                  <a:cubicBezTo>
                    <a:pt x="62078" y="112590"/>
                    <a:pt x="64296" y="104214"/>
                    <a:pt x="65115" y="95042"/>
                  </a:cubicBezTo>
                  <a:cubicBezTo>
                    <a:pt x="65933" y="85869"/>
                    <a:pt x="66342" y="76116"/>
                    <a:pt x="66342" y="65781"/>
                  </a:cubicBezTo>
                  <a:cubicBezTo>
                    <a:pt x="66342" y="55877"/>
                    <a:pt x="65933" y="46726"/>
                    <a:pt x="65115" y="38329"/>
                  </a:cubicBezTo>
                  <a:cubicBezTo>
                    <a:pt x="64296" y="29932"/>
                    <a:pt x="62078" y="22331"/>
                    <a:pt x="58461" y="15527"/>
                  </a:cubicBezTo>
                  <a:cubicBezTo>
                    <a:pt x="54844" y="8723"/>
                    <a:pt x="49332" y="5321"/>
                    <a:pt x="41926" y="5321"/>
                  </a:cubicBezTo>
                  <a:cubicBezTo>
                    <a:pt x="34433" y="5321"/>
                    <a:pt x="28877" y="8745"/>
                    <a:pt x="25260" y="15592"/>
                  </a:cubicBezTo>
                  <a:cubicBezTo>
                    <a:pt x="21643" y="22439"/>
                    <a:pt x="19426" y="30039"/>
                    <a:pt x="18608" y="38393"/>
                  </a:cubicBezTo>
                  <a:cubicBezTo>
                    <a:pt x="17789" y="46748"/>
                    <a:pt x="17380" y="55877"/>
                    <a:pt x="17380" y="65781"/>
                  </a:cubicBezTo>
                  <a:cubicBezTo>
                    <a:pt x="17380" y="73188"/>
                    <a:pt x="17552" y="80142"/>
                    <a:pt x="17896" y="86645"/>
                  </a:cubicBezTo>
                  <a:cubicBezTo>
                    <a:pt x="18241" y="93147"/>
                    <a:pt x="19188" y="99886"/>
                    <a:pt x="20739" y="106862"/>
                  </a:cubicBezTo>
                  <a:cubicBezTo>
                    <a:pt x="22289" y="113838"/>
                    <a:pt x="24786" y="119695"/>
                    <a:pt x="28231" y="124432"/>
                  </a:cubicBezTo>
                  <a:cubicBezTo>
                    <a:pt x="31676" y="129169"/>
                    <a:pt x="36241" y="131537"/>
                    <a:pt x="41926" y="131537"/>
                  </a:cubicBezTo>
                  <a:close/>
                </a:path>
              </a:pathLst>
            </a:custGeom>
            <a:solidFill>
              <a:srgbClr val="262626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02" name="Graphic 10">
              <a:extLst>
                <a:ext uri="{FF2B5EF4-FFF2-40B4-BE49-F238E27FC236}">
                  <a16:creationId xmlns:a16="http://schemas.microsoft.com/office/drawing/2014/main" id="{AE95370D-D75B-69D7-AFAB-0D477134794E}"/>
                </a:ext>
              </a:extLst>
            </p:cNvPr>
            <p:cNvGrpSpPr/>
            <p:nvPr/>
          </p:nvGrpSpPr>
          <p:grpSpPr>
            <a:xfrm>
              <a:off x="1788244" y="2947193"/>
              <a:ext cx="214470" cy="124239"/>
              <a:chOff x="954989" y="1061909"/>
              <a:chExt cx="235722" cy="136550"/>
            </a:xfrm>
            <a:solidFill>
              <a:srgbClr val="262626"/>
            </a:solidFill>
          </p:grpSpPr>
          <p:sp>
            <p:nvSpPr>
              <p:cNvPr id="1119" name="Freeform: Shape 1560">
                <a:extLst>
                  <a:ext uri="{FF2B5EF4-FFF2-40B4-BE49-F238E27FC236}">
                    <a16:creationId xmlns:a16="http://schemas.microsoft.com/office/drawing/2014/main" id="{D77577A0-61A0-90F0-79D0-61D37FE7B316}"/>
                  </a:ext>
                </a:extLst>
              </p:cNvPr>
              <p:cNvSpPr/>
              <p:nvPr/>
            </p:nvSpPr>
            <p:spPr>
              <a:xfrm>
                <a:off x="954989" y="1061909"/>
                <a:ext cx="83583" cy="136550"/>
              </a:xfrm>
              <a:custGeom>
                <a:avLst/>
                <a:gdLst>
                  <a:gd name="connsiteX0" fmla="*/ 41926 w 83583"/>
                  <a:gd name="connsiteY0" fmla="*/ 136645 h 136550"/>
                  <a:gd name="connsiteX1" fmla="*/ 8854 w 83583"/>
                  <a:gd name="connsiteY1" fmla="*/ 116621 h 136550"/>
                  <a:gd name="connsiteX2" fmla="*/ 69 w 83583"/>
                  <a:gd name="connsiteY2" fmla="*/ 68951 h 136550"/>
                  <a:gd name="connsiteX3" fmla="*/ 3235 w 83583"/>
                  <a:gd name="connsiteY3" fmla="*/ 36525 h 136550"/>
                  <a:gd name="connsiteX4" fmla="*/ 15766 w 83583"/>
                  <a:gd name="connsiteY4" fmla="*/ 10688 h 136550"/>
                  <a:gd name="connsiteX5" fmla="*/ 41926 w 83583"/>
                  <a:gd name="connsiteY5" fmla="*/ 95 h 136550"/>
                  <a:gd name="connsiteX6" fmla="*/ 63306 w 83583"/>
                  <a:gd name="connsiteY6" fmla="*/ 6490 h 136550"/>
                  <a:gd name="connsiteX7" fmla="*/ 76031 w 83583"/>
                  <a:gd name="connsiteY7" fmla="*/ 23026 h 136550"/>
                  <a:gd name="connsiteX8" fmla="*/ 82038 w 83583"/>
                  <a:gd name="connsiteY8" fmla="*/ 44729 h 136550"/>
                  <a:gd name="connsiteX9" fmla="*/ 83653 w 83583"/>
                  <a:gd name="connsiteY9" fmla="*/ 68951 h 136550"/>
                  <a:gd name="connsiteX10" fmla="*/ 80488 w 83583"/>
                  <a:gd name="connsiteY10" fmla="*/ 100860 h 136550"/>
                  <a:gd name="connsiteX11" fmla="*/ 68086 w 83583"/>
                  <a:gd name="connsiteY11" fmla="*/ 126180 h 136550"/>
                  <a:gd name="connsiteX12" fmla="*/ 41926 w 83583"/>
                  <a:gd name="connsiteY12" fmla="*/ 136645 h 136550"/>
                  <a:gd name="connsiteX13" fmla="*/ 41926 w 83583"/>
                  <a:gd name="connsiteY13" fmla="*/ 131478 h 136550"/>
                  <a:gd name="connsiteX14" fmla="*/ 58461 w 83583"/>
                  <a:gd name="connsiteY14" fmla="*/ 120109 h 136550"/>
                  <a:gd name="connsiteX15" fmla="*/ 65115 w 83583"/>
                  <a:gd name="connsiteY15" fmla="*/ 94982 h 136550"/>
                  <a:gd name="connsiteX16" fmla="*/ 66342 w 83583"/>
                  <a:gd name="connsiteY16" fmla="*/ 65721 h 136550"/>
                  <a:gd name="connsiteX17" fmla="*/ 65115 w 83583"/>
                  <a:gd name="connsiteY17" fmla="*/ 38269 h 136550"/>
                  <a:gd name="connsiteX18" fmla="*/ 58461 w 83583"/>
                  <a:gd name="connsiteY18" fmla="*/ 15468 h 136550"/>
                  <a:gd name="connsiteX19" fmla="*/ 41926 w 83583"/>
                  <a:gd name="connsiteY19" fmla="*/ 5262 h 136550"/>
                  <a:gd name="connsiteX20" fmla="*/ 25261 w 83583"/>
                  <a:gd name="connsiteY20" fmla="*/ 15532 h 136550"/>
                  <a:gd name="connsiteX21" fmla="*/ 18608 w 83583"/>
                  <a:gd name="connsiteY21" fmla="*/ 38334 h 136550"/>
                  <a:gd name="connsiteX22" fmla="*/ 17381 w 83583"/>
                  <a:gd name="connsiteY22" fmla="*/ 65721 h 136550"/>
                  <a:gd name="connsiteX23" fmla="*/ 17897 w 83583"/>
                  <a:gd name="connsiteY23" fmla="*/ 86585 h 136550"/>
                  <a:gd name="connsiteX24" fmla="*/ 20739 w 83583"/>
                  <a:gd name="connsiteY24" fmla="*/ 106803 h 136550"/>
                  <a:gd name="connsiteX25" fmla="*/ 28232 w 83583"/>
                  <a:gd name="connsiteY25" fmla="*/ 124372 h 136550"/>
                  <a:gd name="connsiteX26" fmla="*/ 41926 w 83583"/>
                  <a:gd name="connsiteY26" fmla="*/ 131478 h 1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3583" h="136550">
                    <a:moveTo>
                      <a:pt x="41926" y="136645"/>
                    </a:moveTo>
                    <a:cubicBezTo>
                      <a:pt x="25734" y="136645"/>
                      <a:pt x="14710" y="129970"/>
                      <a:pt x="8854" y="116621"/>
                    </a:cubicBezTo>
                    <a:cubicBezTo>
                      <a:pt x="2997" y="103272"/>
                      <a:pt x="69" y="87382"/>
                      <a:pt x="69" y="68951"/>
                    </a:cubicBezTo>
                    <a:cubicBezTo>
                      <a:pt x="69" y="57496"/>
                      <a:pt x="1124" y="46688"/>
                      <a:pt x="3235" y="36525"/>
                    </a:cubicBezTo>
                    <a:cubicBezTo>
                      <a:pt x="5345" y="26363"/>
                      <a:pt x="9522" y="17750"/>
                      <a:pt x="15766" y="10688"/>
                    </a:cubicBezTo>
                    <a:cubicBezTo>
                      <a:pt x="22010" y="3626"/>
                      <a:pt x="30730" y="95"/>
                      <a:pt x="41926" y="95"/>
                    </a:cubicBezTo>
                    <a:cubicBezTo>
                      <a:pt x="50625" y="95"/>
                      <a:pt x="57751" y="2226"/>
                      <a:pt x="63306" y="6490"/>
                    </a:cubicBezTo>
                    <a:cubicBezTo>
                      <a:pt x="68861" y="10753"/>
                      <a:pt x="73103" y="16265"/>
                      <a:pt x="76031" y="23026"/>
                    </a:cubicBezTo>
                    <a:cubicBezTo>
                      <a:pt x="78959" y="29786"/>
                      <a:pt x="80962" y="37020"/>
                      <a:pt x="82038" y="44729"/>
                    </a:cubicBezTo>
                    <a:cubicBezTo>
                      <a:pt x="83115" y="52437"/>
                      <a:pt x="83653" y="60511"/>
                      <a:pt x="83653" y="68951"/>
                    </a:cubicBezTo>
                    <a:cubicBezTo>
                      <a:pt x="83653" y="80320"/>
                      <a:pt x="82598" y="90956"/>
                      <a:pt x="80488" y="100860"/>
                    </a:cubicBezTo>
                    <a:cubicBezTo>
                      <a:pt x="78378" y="110764"/>
                      <a:pt x="74244" y="119204"/>
                      <a:pt x="68086" y="126180"/>
                    </a:cubicBezTo>
                    <a:cubicBezTo>
                      <a:pt x="61928" y="133157"/>
                      <a:pt x="53208" y="136645"/>
                      <a:pt x="41926" y="136645"/>
                    </a:cubicBezTo>
                    <a:close/>
                    <a:moveTo>
                      <a:pt x="41926" y="131478"/>
                    </a:moveTo>
                    <a:cubicBezTo>
                      <a:pt x="49333" y="131478"/>
                      <a:pt x="54844" y="127688"/>
                      <a:pt x="58461" y="120109"/>
                    </a:cubicBezTo>
                    <a:cubicBezTo>
                      <a:pt x="62079" y="112530"/>
                      <a:pt x="64297" y="104155"/>
                      <a:pt x="65115" y="94982"/>
                    </a:cubicBezTo>
                    <a:cubicBezTo>
                      <a:pt x="65933" y="85810"/>
                      <a:pt x="66342" y="76056"/>
                      <a:pt x="66342" y="65721"/>
                    </a:cubicBezTo>
                    <a:cubicBezTo>
                      <a:pt x="66342" y="55817"/>
                      <a:pt x="65933" y="46667"/>
                      <a:pt x="65115" y="38269"/>
                    </a:cubicBezTo>
                    <a:cubicBezTo>
                      <a:pt x="64297" y="29872"/>
                      <a:pt x="62079" y="22272"/>
                      <a:pt x="58461" y="15468"/>
                    </a:cubicBezTo>
                    <a:cubicBezTo>
                      <a:pt x="54844" y="8664"/>
                      <a:pt x="49333" y="5262"/>
                      <a:pt x="41926" y="5262"/>
                    </a:cubicBezTo>
                    <a:cubicBezTo>
                      <a:pt x="34433" y="5262"/>
                      <a:pt x="28878" y="8685"/>
                      <a:pt x="25261" y="15532"/>
                    </a:cubicBezTo>
                    <a:cubicBezTo>
                      <a:pt x="21644" y="22379"/>
                      <a:pt x="19426" y="29980"/>
                      <a:pt x="18608" y="38334"/>
                    </a:cubicBezTo>
                    <a:cubicBezTo>
                      <a:pt x="17790" y="46688"/>
                      <a:pt x="17381" y="55817"/>
                      <a:pt x="17381" y="65721"/>
                    </a:cubicBezTo>
                    <a:cubicBezTo>
                      <a:pt x="17381" y="73128"/>
                      <a:pt x="17553" y="80083"/>
                      <a:pt x="17897" y="86585"/>
                    </a:cubicBezTo>
                    <a:cubicBezTo>
                      <a:pt x="18242" y="93088"/>
                      <a:pt x="19189" y="99827"/>
                      <a:pt x="20739" y="106803"/>
                    </a:cubicBezTo>
                    <a:cubicBezTo>
                      <a:pt x="22290" y="113779"/>
                      <a:pt x="24787" y="119635"/>
                      <a:pt x="28232" y="124372"/>
                    </a:cubicBezTo>
                    <a:cubicBezTo>
                      <a:pt x="31677" y="129109"/>
                      <a:pt x="36242" y="131478"/>
                      <a:pt x="41926" y="131478"/>
                    </a:cubicBezTo>
                    <a:close/>
                  </a:path>
                </a:pathLst>
              </a:custGeom>
              <a:solidFill>
                <a:srgbClr val="262626"/>
              </a:solidFill>
              <a:ln w="825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0" name="Freeform: Shape 1561">
                <a:extLst>
                  <a:ext uri="{FF2B5EF4-FFF2-40B4-BE49-F238E27FC236}">
                    <a16:creationId xmlns:a16="http://schemas.microsoft.com/office/drawing/2014/main" id="{202ACC17-60C3-60A9-D05C-150C933EEF94}"/>
                  </a:ext>
                </a:extLst>
              </p:cNvPr>
              <p:cNvSpPr/>
              <p:nvPr/>
            </p:nvSpPr>
            <p:spPr>
              <a:xfrm>
                <a:off x="1063119" y="1172234"/>
                <a:ext cx="21832" cy="21832"/>
              </a:xfrm>
              <a:custGeom>
                <a:avLst/>
                <a:gdLst>
                  <a:gd name="connsiteX0" fmla="*/ 69 w 21832"/>
                  <a:gd name="connsiteY0" fmla="*/ 10946 h 21832"/>
                  <a:gd name="connsiteX1" fmla="*/ 3363 w 21832"/>
                  <a:gd name="connsiteY1" fmla="*/ 3324 h 21832"/>
                  <a:gd name="connsiteX2" fmla="*/ 11050 w 21832"/>
                  <a:gd name="connsiteY2" fmla="*/ 95 h 21832"/>
                  <a:gd name="connsiteX3" fmla="*/ 16346 w 21832"/>
                  <a:gd name="connsiteY3" fmla="*/ 1580 h 21832"/>
                  <a:gd name="connsiteX4" fmla="*/ 20416 w 21832"/>
                  <a:gd name="connsiteY4" fmla="*/ 5650 h 21832"/>
                  <a:gd name="connsiteX5" fmla="*/ 21901 w 21832"/>
                  <a:gd name="connsiteY5" fmla="*/ 10946 h 21832"/>
                  <a:gd name="connsiteX6" fmla="*/ 18672 w 21832"/>
                  <a:gd name="connsiteY6" fmla="*/ 18633 h 21832"/>
                  <a:gd name="connsiteX7" fmla="*/ 11050 w 21832"/>
                  <a:gd name="connsiteY7" fmla="*/ 21927 h 21832"/>
                  <a:gd name="connsiteX8" fmla="*/ 3363 w 21832"/>
                  <a:gd name="connsiteY8" fmla="*/ 18633 h 21832"/>
                  <a:gd name="connsiteX9" fmla="*/ 69 w 21832"/>
                  <a:gd name="connsiteY9" fmla="*/ 10946 h 21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2" h="21832">
                    <a:moveTo>
                      <a:pt x="69" y="10946"/>
                    </a:moveTo>
                    <a:cubicBezTo>
                      <a:pt x="69" y="8018"/>
                      <a:pt x="1167" y="5477"/>
                      <a:pt x="3363" y="3324"/>
                    </a:cubicBezTo>
                    <a:cubicBezTo>
                      <a:pt x="5560" y="1171"/>
                      <a:pt x="8122" y="95"/>
                      <a:pt x="11050" y="95"/>
                    </a:cubicBezTo>
                    <a:cubicBezTo>
                      <a:pt x="12858" y="95"/>
                      <a:pt x="14624" y="590"/>
                      <a:pt x="16346" y="1580"/>
                    </a:cubicBezTo>
                    <a:cubicBezTo>
                      <a:pt x="18069" y="2571"/>
                      <a:pt x="19425" y="3927"/>
                      <a:pt x="20416" y="5650"/>
                    </a:cubicBezTo>
                    <a:cubicBezTo>
                      <a:pt x="21406" y="7372"/>
                      <a:pt x="21901" y="9138"/>
                      <a:pt x="21901" y="10946"/>
                    </a:cubicBezTo>
                    <a:cubicBezTo>
                      <a:pt x="21901" y="13874"/>
                      <a:pt x="20825" y="16436"/>
                      <a:pt x="18672" y="18633"/>
                    </a:cubicBezTo>
                    <a:cubicBezTo>
                      <a:pt x="16519" y="20829"/>
                      <a:pt x="13978" y="21927"/>
                      <a:pt x="11050" y="21927"/>
                    </a:cubicBezTo>
                    <a:cubicBezTo>
                      <a:pt x="8122" y="21927"/>
                      <a:pt x="5560" y="20829"/>
                      <a:pt x="3363" y="18633"/>
                    </a:cubicBezTo>
                    <a:cubicBezTo>
                      <a:pt x="1167" y="16436"/>
                      <a:pt x="69" y="13874"/>
                      <a:pt x="69" y="10946"/>
                    </a:cubicBezTo>
                    <a:close/>
                  </a:path>
                </a:pathLst>
              </a:custGeom>
              <a:solidFill>
                <a:srgbClr val="262626"/>
              </a:solidFill>
              <a:ln w="825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1" name="Freeform: Shape 1562">
                <a:extLst>
                  <a:ext uri="{FF2B5EF4-FFF2-40B4-BE49-F238E27FC236}">
                    <a16:creationId xmlns:a16="http://schemas.microsoft.com/office/drawing/2014/main" id="{396B9E7A-032D-B6A1-074C-AC37BBC6EDEC}"/>
                  </a:ext>
                </a:extLst>
              </p:cNvPr>
              <p:cNvSpPr/>
              <p:nvPr/>
            </p:nvSpPr>
            <p:spPr>
              <a:xfrm>
                <a:off x="1111521" y="1061909"/>
                <a:ext cx="79190" cy="136550"/>
              </a:xfrm>
              <a:custGeom>
                <a:avLst/>
                <a:gdLst>
                  <a:gd name="connsiteX0" fmla="*/ 7433 w 79190"/>
                  <a:gd name="connsiteY0" fmla="*/ 109645 h 136550"/>
                  <a:gd name="connsiteX1" fmla="*/ 13634 w 79190"/>
                  <a:gd name="connsiteY1" fmla="*/ 120238 h 136550"/>
                  <a:gd name="connsiteX2" fmla="*/ 23646 w 79190"/>
                  <a:gd name="connsiteY2" fmla="*/ 127666 h 136550"/>
                  <a:gd name="connsiteX3" fmla="*/ 35596 w 79190"/>
                  <a:gd name="connsiteY3" fmla="*/ 130314 h 136550"/>
                  <a:gd name="connsiteX4" fmla="*/ 55361 w 79190"/>
                  <a:gd name="connsiteY4" fmla="*/ 119140 h 136550"/>
                  <a:gd name="connsiteX5" fmla="*/ 60786 w 79190"/>
                  <a:gd name="connsiteY5" fmla="*/ 92075 h 136550"/>
                  <a:gd name="connsiteX6" fmla="*/ 60528 w 79190"/>
                  <a:gd name="connsiteY6" fmla="*/ 80513 h 136550"/>
                  <a:gd name="connsiteX7" fmla="*/ 59236 w 79190"/>
                  <a:gd name="connsiteY7" fmla="*/ 71535 h 136550"/>
                  <a:gd name="connsiteX8" fmla="*/ 52777 w 79190"/>
                  <a:gd name="connsiteY8" fmla="*/ 59327 h 136550"/>
                  <a:gd name="connsiteX9" fmla="*/ 41538 w 79190"/>
                  <a:gd name="connsiteY9" fmla="*/ 54095 h 136550"/>
                  <a:gd name="connsiteX10" fmla="*/ 30040 w 79190"/>
                  <a:gd name="connsiteY10" fmla="*/ 56097 h 136550"/>
                  <a:gd name="connsiteX11" fmla="*/ 22225 w 79190"/>
                  <a:gd name="connsiteY11" fmla="*/ 60812 h 136550"/>
                  <a:gd name="connsiteX12" fmla="*/ 16863 w 79190"/>
                  <a:gd name="connsiteY12" fmla="*/ 66561 h 136550"/>
                  <a:gd name="connsiteX13" fmla="*/ 14021 w 79190"/>
                  <a:gd name="connsiteY13" fmla="*/ 69726 h 136550"/>
                  <a:gd name="connsiteX14" fmla="*/ 11696 w 79190"/>
                  <a:gd name="connsiteY14" fmla="*/ 69726 h 136550"/>
                  <a:gd name="connsiteX15" fmla="*/ 10533 w 79190"/>
                  <a:gd name="connsiteY15" fmla="*/ 69080 h 136550"/>
                  <a:gd name="connsiteX16" fmla="*/ 9758 w 79190"/>
                  <a:gd name="connsiteY16" fmla="*/ 67918 h 136550"/>
                  <a:gd name="connsiteX17" fmla="*/ 9758 w 79190"/>
                  <a:gd name="connsiteY17" fmla="*/ 1645 h 136550"/>
                  <a:gd name="connsiteX18" fmla="*/ 10404 w 79190"/>
                  <a:gd name="connsiteY18" fmla="*/ 611 h 136550"/>
                  <a:gd name="connsiteX19" fmla="*/ 11696 w 79190"/>
                  <a:gd name="connsiteY19" fmla="*/ 95 h 136550"/>
                  <a:gd name="connsiteX20" fmla="*/ 12342 w 79190"/>
                  <a:gd name="connsiteY20" fmla="*/ 95 h 136550"/>
                  <a:gd name="connsiteX21" fmla="*/ 40763 w 79190"/>
                  <a:gd name="connsiteY21" fmla="*/ 6425 h 136550"/>
                  <a:gd name="connsiteX22" fmla="*/ 69054 w 79190"/>
                  <a:gd name="connsiteY22" fmla="*/ 95 h 136550"/>
                  <a:gd name="connsiteX23" fmla="*/ 69701 w 79190"/>
                  <a:gd name="connsiteY23" fmla="*/ 95 h 136550"/>
                  <a:gd name="connsiteX24" fmla="*/ 70928 w 79190"/>
                  <a:gd name="connsiteY24" fmla="*/ 547 h 136550"/>
                  <a:gd name="connsiteX25" fmla="*/ 71509 w 79190"/>
                  <a:gd name="connsiteY25" fmla="*/ 1645 h 136550"/>
                  <a:gd name="connsiteX26" fmla="*/ 71509 w 79190"/>
                  <a:gd name="connsiteY26" fmla="*/ 3454 h 136550"/>
                  <a:gd name="connsiteX27" fmla="*/ 71121 w 79190"/>
                  <a:gd name="connsiteY27" fmla="*/ 4487 h 136550"/>
                  <a:gd name="connsiteX28" fmla="*/ 54134 w 79190"/>
                  <a:gd name="connsiteY28" fmla="*/ 18439 h 136550"/>
                  <a:gd name="connsiteX29" fmla="*/ 33012 w 79190"/>
                  <a:gd name="connsiteY29" fmla="*/ 23478 h 136550"/>
                  <a:gd name="connsiteX30" fmla="*/ 16734 w 79190"/>
                  <a:gd name="connsiteY30" fmla="*/ 21281 h 136550"/>
                  <a:gd name="connsiteX31" fmla="*/ 16734 w 79190"/>
                  <a:gd name="connsiteY31" fmla="*/ 58746 h 136550"/>
                  <a:gd name="connsiteX32" fmla="*/ 28490 w 79190"/>
                  <a:gd name="connsiteY32" fmla="*/ 51188 h 136550"/>
                  <a:gd name="connsiteX33" fmla="*/ 41667 w 79190"/>
                  <a:gd name="connsiteY33" fmla="*/ 48927 h 136550"/>
                  <a:gd name="connsiteX34" fmla="*/ 61303 w 79190"/>
                  <a:gd name="connsiteY34" fmla="*/ 55193 h 136550"/>
                  <a:gd name="connsiteX35" fmla="*/ 74609 w 79190"/>
                  <a:gd name="connsiteY35" fmla="*/ 71600 h 136550"/>
                  <a:gd name="connsiteX36" fmla="*/ 79260 w 79190"/>
                  <a:gd name="connsiteY36" fmla="*/ 92334 h 136550"/>
                  <a:gd name="connsiteX37" fmla="*/ 73383 w 79190"/>
                  <a:gd name="connsiteY37" fmla="*/ 114425 h 136550"/>
                  <a:gd name="connsiteX38" fmla="*/ 57428 w 79190"/>
                  <a:gd name="connsiteY38" fmla="*/ 130638 h 136550"/>
                  <a:gd name="connsiteX39" fmla="*/ 35596 w 79190"/>
                  <a:gd name="connsiteY39" fmla="*/ 136645 h 136550"/>
                  <a:gd name="connsiteX40" fmla="*/ 17574 w 79190"/>
                  <a:gd name="connsiteY40" fmla="*/ 131607 h 136550"/>
                  <a:gd name="connsiteX41" fmla="*/ 4720 w 79190"/>
                  <a:gd name="connsiteY41" fmla="*/ 118042 h 136550"/>
                  <a:gd name="connsiteX42" fmla="*/ 69 w 79190"/>
                  <a:gd name="connsiteY42" fmla="*/ 99826 h 136550"/>
                  <a:gd name="connsiteX43" fmla="*/ 2976 w 79190"/>
                  <a:gd name="connsiteY43" fmla="*/ 92592 h 136550"/>
                  <a:gd name="connsiteX44" fmla="*/ 10145 w 79190"/>
                  <a:gd name="connsiteY44" fmla="*/ 89750 h 136550"/>
                  <a:gd name="connsiteX45" fmla="*/ 17510 w 79190"/>
                  <a:gd name="connsiteY45" fmla="*/ 92656 h 136550"/>
                  <a:gd name="connsiteX46" fmla="*/ 20480 w 79190"/>
                  <a:gd name="connsiteY46" fmla="*/ 99826 h 136550"/>
                  <a:gd name="connsiteX47" fmla="*/ 17510 w 79190"/>
                  <a:gd name="connsiteY47" fmla="*/ 107061 h 136550"/>
                  <a:gd name="connsiteX48" fmla="*/ 10145 w 79190"/>
                  <a:gd name="connsiteY48" fmla="*/ 110032 h 136550"/>
                  <a:gd name="connsiteX49" fmla="*/ 8660 w 79190"/>
                  <a:gd name="connsiteY49" fmla="*/ 109903 h 136550"/>
                  <a:gd name="connsiteX50" fmla="*/ 7433 w 79190"/>
                  <a:gd name="connsiteY50" fmla="*/ 109645 h 1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79190" h="136550">
                    <a:moveTo>
                      <a:pt x="7433" y="109645"/>
                    </a:moveTo>
                    <a:cubicBezTo>
                      <a:pt x="8725" y="113521"/>
                      <a:pt x="10792" y="117052"/>
                      <a:pt x="13634" y="120238"/>
                    </a:cubicBezTo>
                    <a:cubicBezTo>
                      <a:pt x="16476" y="123425"/>
                      <a:pt x="19813" y="125901"/>
                      <a:pt x="23646" y="127666"/>
                    </a:cubicBezTo>
                    <a:cubicBezTo>
                      <a:pt x="27478" y="129432"/>
                      <a:pt x="31462" y="130314"/>
                      <a:pt x="35596" y="130314"/>
                    </a:cubicBezTo>
                    <a:cubicBezTo>
                      <a:pt x="45155" y="130314"/>
                      <a:pt x="51743" y="126590"/>
                      <a:pt x="55361" y="119140"/>
                    </a:cubicBezTo>
                    <a:cubicBezTo>
                      <a:pt x="58978" y="111690"/>
                      <a:pt x="60786" y="102669"/>
                      <a:pt x="60786" y="92075"/>
                    </a:cubicBezTo>
                    <a:cubicBezTo>
                      <a:pt x="60786" y="87511"/>
                      <a:pt x="60700" y="83657"/>
                      <a:pt x="60528" y="80513"/>
                    </a:cubicBezTo>
                    <a:cubicBezTo>
                      <a:pt x="60356" y="77370"/>
                      <a:pt x="59925" y="74377"/>
                      <a:pt x="59236" y="71535"/>
                    </a:cubicBezTo>
                    <a:cubicBezTo>
                      <a:pt x="58031" y="66884"/>
                      <a:pt x="55878" y="62815"/>
                      <a:pt x="52777" y="59327"/>
                    </a:cubicBezTo>
                    <a:cubicBezTo>
                      <a:pt x="49677" y="55839"/>
                      <a:pt x="45930" y="54095"/>
                      <a:pt x="41538" y="54095"/>
                    </a:cubicBezTo>
                    <a:cubicBezTo>
                      <a:pt x="37059" y="54095"/>
                      <a:pt x="33227" y="54762"/>
                      <a:pt x="30040" y="56097"/>
                    </a:cubicBezTo>
                    <a:cubicBezTo>
                      <a:pt x="26854" y="57432"/>
                      <a:pt x="24249" y="59004"/>
                      <a:pt x="22225" y="60812"/>
                    </a:cubicBezTo>
                    <a:cubicBezTo>
                      <a:pt x="20201" y="62621"/>
                      <a:pt x="18414" y="64537"/>
                      <a:pt x="16863" y="66561"/>
                    </a:cubicBezTo>
                    <a:cubicBezTo>
                      <a:pt x="15313" y="68585"/>
                      <a:pt x="14366" y="69640"/>
                      <a:pt x="14021" y="69726"/>
                    </a:cubicBezTo>
                    <a:lnTo>
                      <a:pt x="11696" y="69726"/>
                    </a:lnTo>
                    <a:cubicBezTo>
                      <a:pt x="11438" y="69726"/>
                      <a:pt x="11050" y="69511"/>
                      <a:pt x="10533" y="69080"/>
                    </a:cubicBezTo>
                    <a:cubicBezTo>
                      <a:pt x="10017" y="68650"/>
                      <a:pt x="9758" y="68262"/>
                      <a:pt x="9758" y="67918"/>
                    </a:cubicBezTo>
                    <a:lnTo>
                      <a:pt x="9758" y="1645"/>
                    </a:lnTo>
                    <a:cubicBezTo>
                      <a:pt x="9758" y="1300"/>
                      <a:pt x="9974" y="956"/>
                      <a:pt x="10404" y="611"/>
                    </a:cubicBezTo>
                    <a:cubicBezTo>
                      <a:pt x="10835" y="267"/>
                      <a:pt x="11265" y="95"/>
                      <a:pt x="11696" y="95"/>
                    </a:cubicBezTo>
                    <a:lnTo>
                      <a:pt x="12342" y="95"/>
                    </a:lnTo>
                    <a:cubicBezTo>
                      <a:pt x="21212" y="4315"/>
                      <a:pt x="30686" y="6425"/>
                      <a:pt x="40763" y="6425"/>
                    </a:cubicBezTo>
                    <a:cubicBezTo>
                      <a:pt x="50581" y="6425"/>
                      <a:pt x="60011" y="4315"/>
                      <a:pt x="69054" y="95"/>
                    </a:cubicBezTo>
                    <a:lnTo>
                      <a:pt x="69701" y="95"/>
                    </a:lnTo>
                    <a:cubicBezTo>
                      <a:pt x="70131" y="95"/>
                      <a:pt x="70540" y="245"/>
                      <a:pt x="70928" y="547"/>
                    </a:cubicBezTo>
                    <a:cubicBezTo>
                      <a:pt x="71315" y="848"/>
                      <a:pt x="71509" y="1214"/>
                      <a:pt x="71509" y="1645"/>
                    </a:cubicBezTo>
                    <a:lnTo>
                      <a:pt x="71509" y="3454"/>
                    </a:lnTo>
                    <a:cubicBezTo>
                      <a:pt x="71509" y="4143"/>
                      <a:pt x="71380" y="4487"/>
                      <a:pt x="71121" y="4487"/>
                    </a:cubicBezTo>
                    <a:cubicBezTo>
                      <a:pt x="66643" y="10430"/>
                      <a:pt x="60980" y="15080"/>
                      <a:pt x="54134" y="18439"/>
                    </a:cubicBezTo>
                    <a:cubicBezTo>
                      <a:pt x="47287" y="21798"/>
                      <a:pt x="40246" y="23478"/>
                      <a:pt x="33012" y="23478"/>
                    </a:cubicBezTo>
                    <a:cubicBezTo>
                      <a:pt x="27672" y="23478"/>
                      <a:pt x="22246" y="22746"/>
                      <a:pt x="16734" y="21281"/>
                    </a:cubicBezTo>
                    <a:lnTo>
                      <a:pt x="16734" y="58746"/>
                    </a:lnTo>
                    <a:cubicBezTo>
                      <a:pt x="21126" y="55215"/>
                      <a:pt x="25045" y="52695"/>
                      <a:pt x="28490" y="51188"/>
                    </a:cubicBezTo>
                    <a:cubicBezTo>
                      <a:pt x="31935" y="49681"/>
                      <a:pt x="36327" y="48927"/>
                      <a:pt x="41667" y="48927"/>
                    </a:cubicBezTo>
                    <a:cubicBezTo>
                      <a:pt x="48988" y="48927"/>
                      <a:pt x="55533" y="51016"/>
                      <a:pt x="61303" y="55193"/>
                    </a:cubicBezTo>
                    <a:cubicBezTo>
                      <a:pt x="67074" y="59370"/>
                      <a:pt x="71509" y="64839"/>
                      <a:pt x="74609" y="71600"/>
                    </a:cubicBezTo>
                    <a:cubicBezTo>
                      <a:pt x="77710" y="78360"/>
                      <a:pt x="79260" y="85271"/>
                      <a:pt x="79260" y="92334"/>
                    </a:cubicBezTo>
                    <a:cubicBezTo>
                      <a:pt x="79260" y="100257"/>
                      <a:pt x="77301" y="107621"/>
                      <a:pt x="73383" y="114425"/>
                    </a:cubicBezTo>
                    <a:cubicBezTo>
                      <a:pt x="69464" y="121228"/>
                      <a:pt x="64145" y="126633"/>
                      <a:pt x="57428" y="130638"/>
                    </a:cubicBezTo>
                    <a:cubicBezTo>
                      <a:pt x="50710" y="134643"/>
                      <a:pt x="43433" y="136645"/>
                      <a:pt x="35596" y="136645"/>
                    </a:cubicBezTo>
                    <a:cubicBezTo>
                      <a:pt x="29050" y="136645"/>
                      <a:pt x="23043" y="134966"/>
                      <a:pt x="17574" y="131607"/>
                    </a:cubicBezTo>
                    <a:cubicBezTo>
                      <a:pt x="12105" y="128248"/>
                      <a:pt x="7820" y="123726"/>
                      <a:pt x="4720" y="118042"/>
                    </a:cubicBezTo>
                    <a:cubicBezTo>
                      <a:pt x="1619" y="112358"/>
                      <a:pt x="69" y="106286"/>
                      <a:pt x="69" y="99826"/>
                    </a:cubicBezTo>
                    <a:cubicBezTo>
                      <a:pt x="69" y="96898"/>
                      <a:pt x="1038" y="94487"/>
                      <a:pt x="2976" y="92592"/>
                    </a:cubicBezTo>
                    <a:cubicBezTo>
                      <a:pt x="4914" y="90697"/>
                      <a:pt x="7303" y="89750"/>
                      <a:pt x="10145" y="89750"/>
                    </a:cubicBezTo>
                    <a:cubicBezTo>
                      <a:pt x="13074" y="89750"/>
                      <a:pt x="15529" y="90719"/>
                      <a:pt x="17510" y="92656"/>
                    </a:cubicBezTo>
                    <a:cubicBezTo>
                      <a:pt x="19490" y="94594"/>
                      <a:pt x="20480" y="96984"/>
                      <a:pt x="20480" y="99826"/>
                    </a:cubicBezTo>
                    <a:cubicBezTo>
                      <a:pt x="20480" y="102669"/>
                      <a:pt x="19490" y="105080"/>
                      <a:pt x="17510" y="107061"/>
                    </a:cubicBezTo>
                    <a:cubicBezTo>
                      <a:pt x="15529" y="109042"/>
                      <a:pt x="13074" y="110032"/>
                      <a:pt x="10145" y="110032"/>
                    </a:cubicBezTo>
                    <a:cubicBezTo>
                      <a:pt x="9715" y="110032"/>
                      <a:pt x="9220" y="109989"/>
                      <a:pt x="8660" y="109903"/>
                    </a:cubicBezTo>
                    <a:cubicBezTo>
                      <a:pt x="8100" y="109817"/>
                      <a:pt x="7691" y="109731"/>
                      <a:pt x="7433" y="109645"/>
                    </a:cubicBezTo>
                    <a:close/>
                  </a:path>
                </a:pathLst>
              </a:custGeom>
              <a:solidFill>
                <a:srgbClr val="262626"/>
              </a:solidFill>
              <a:ln w="825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03" name="Freeform: Shape 1584">
              <a:extLst>
                <a:ext uri="{FF2B5EF4-FFF2-40B4-BE49-F238E27FC236}">
                  <a16:creationId xmlns:a16="http://schemas.microsoft.com/office/drawing/2014/main" id="{71205EC5-E4F0-D50D-7031-6976A04E49BB}"/>
                </a:ext>
              </a:extLst>
            </p:cNvPr>
            <p:cNvSpPr/>
            <p:nvPr/>
          </p:nvSpPr>
          <p:spPr>
            <a:xfrm>
              <a:off x="2078081" y="3594735"/>
              <a:ext cx="3497970" cy="895180"/>
            </a:xfrm>
            <a:custGeom>
              <a:avLst/>
              <a:gdLst>
                <a:gd name="connsiteX0" fmla="*/ 0 w 3844583"/>
                <a:gd name="connsiteY0" fmla="*/ 983883 h 983883"/>
                <a:gd name="connsiteX1" fmla="*/ 3844584 w 3844583"/>
                <a:gd name="connsiteY1" fmla="*/ 983883 h 983883"/>
                <a:gd name="connsiteX2" fmla="*/ 3844584 w 3844583"/>
                <a:gd name="connsiteY2" fmla="*/ 0 h 983883"/>
                <a:gd name="connsiteX3" fmla="*/ 0 w 3844583"/>
                <a:gd name="connsiteY3" fmla="*/ 0 h 98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4583" h="983883">
                  <a:moveTo>
                    <a:pt x="0" y="983883"/>
                  </a:moveTo>
                  <a:lnTo>
                    <a:pt x="3844584" y="983883"/>
                  </a:lnTo>
                  <a:lnTo>
                    <a:pt x="3844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4" name="Freeform: Shape 1585">
              <a:extLst>
                <a:ext uri="{FF2B5EF4-FFF2-40B4-BE49-F238E27FC236}">
                  <a16:creationId xmlns:a16="http://schemas.microsoft.com/office/drawing/2014/main" id="{9AD28A64-EBC1-5827-0302-244D64EFE6A7}"/>
                </a:ext>
              </a:extLst>
            </p:cNvPr>
            <p:cNvSpPr/>
            <p:nvPr/>
          </p:nvSpPr>
          <p:spPr>
            <a:xfrm>
              <a:off x="2129959" y="3865373"/>
              <a:ext cx="35460" cy="35460"/>
            </a:xfrm>
            <a:custGeom>
              <a:avLst/>
              <a:gdLst>
                <a:gd name="connsiteX0" fmla="*/ 39062 w 38974"/>
                <a:gd name="connsiteY0" fmla="*/ 19561 h 38974"/>
                <a:gd name="connsiteX1" fmla="*/ 19575 w 38974"/>
                <a:gd name="connsiteY1" fmla="*/ 39048 h 38974"/>
                <a:gd name="connsiteX2" fmla="*/ 87 w 38974"/>
                <a:gd name="connsiteY2" fmla="*/ 19561 h 38974"/>
                <a:gd name="connsiteX3" fmla="*/ 19575 w 38974"/>
                <a:gd name="connsiteY3" fmla="*/ 73 h 38974"/>
                <a:gd name="connsiteX4" fmla="*/ 39062 w 38974"/>
                <a:gd name="connsiteY4" fmla="*/ 1956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1"/>
                  </a:moveTo>
                  <a:cubicBezTo>
                    <a:pt x="39062" y="30323"/>
                    <a:pt x="30337" y="39048"/>
                    <a:pt x="19575" y="39048"/>
                  </a:cubicBezTo>
                  <a:cubicBezTo>
                    <a:pt x="8812" y="39048"/>
                    <a:pt x="87" y="30323"/>
                    <a:pt x="87" y="19561"/>
                  </a:cubicBezTo>
                  <a:cubicBezTo>
                    <a:pt x="87" y="8798"/>
                    <a:pt x="8812" y="73"/>
                    <a:pt x="19575" y="73"/>
                  </a:cubicBezTo>
                  <a:cubicBezTo>
                    <a:pt x="30337" y="73"/>
                    <a:pt x="39062" y="8798"/>
                    <a:pt x="39062" y="1956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5" name="Freeform: Shape 1586">
              <a:extLst>
                <a:ext uri="{FF2B5EF4-FFF2-40B4-BE49-F238E27FC236}">
                  <a16:creationId xmlns:a16="http://schemas.microsoft.com/office/drawing/2014/main" id="{6AB5256D-A732-D010-0781-B7CB4897C4FF}"/>
                </a:ext>
              </a:extLst>
            </p:cNvPr>
            <p:cNvSpPr/>
            <p:nvPr/>
          </p:nvSpPr>
          <p:spPr>
            <a:xfrm>
              <a:off x="2129959" y="3870373"/>
              <a:ext cx="35460" cy="35460"/>
            </a:xfrm>
            <a:custGeom>
              <a:avLst/>
              <a:gdLst>
                <a:gd name="connsiteX0" fmla="*/ 39062 w 38974"/>
                <a:gd name="connsiteY0" fmla="*/ 19561 h 38974"/>
                <a:gd name="connsiteX1" fmla="*/ 19575 w 38974"/>
                <a:gd name="connsiteY1" fmla="*/ 39049 h 38974"/>
                <a:gd name="connsiteX2" fmla="*/ 87 w 38974"/>
                <a:gd name="connsiteY2" fmla="*/ 19561 h 38974"/>
                <a:gd name="connsiteX3" fmla="*/ 19575 w 38974"/>
                <a:gd name="connsiteY3" fmla="*/ 74 h 38974"/>
                <a:gd name="connsiteX4" fmla="*/ 39062 w 38974"/>
                <a:gd name="connsiteY4" fmla="*/ 1956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1"/>
                  </a:moveTo>
                  <a:cubicBezTo>
                    <a:pt x="39062" y="30324"/>
                    <a:pt x="30337" y="39049"/>
                    <a:pt x="19575" y="39049"/>
                  </a:cubicBezTo>
                  <a:cubicBezTo>
                    <a:pt x="8812" y="39049"/>
                    <a:pt x="87" y="30324"/>
                    <a:pt x="87" y="19561"/>
                  </a:cubicBezTo>
                  <a:cubicBezTo>
                    <a:pt x="87" y="8799"/>
                    <a:pt x="8812" y="74"/>
                    <a:pt x="19575" y="74"/>
                  </a:cubicBezTo>
                  <a:cubicBezTo>
                    <a:pt x="30337" y="74"/>
                    <a:pt x="39062" y="8799"/>
                    <a:pt x="39062" y="1956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6" name="Freeform: Shape 1587">
              <a:extLst>
                <a:ext uri="{FF2B5EF4-FFF2-40B4-BE49-F238E27FC236}">
                  <a16:creationId xmlns:a16="http://schemas.microsoft.com/office/drawing/2014/main" id="{691DB411-1FFF-99A3-3266-A1030EF0208B}"/>
                </a:ext>
              </a:extLst>
            </p:cNvPr>
            <p:cNvSpPr/>
            <p:nvPr/>
          </p:nvSpPr>
          <p:spPr>
            <a:xfrm>
              <a:off x="2129959" y="3840171"/>
              <a:ext cx="35460" cy="35460"/>
            </a:xfrm>
            <a:custGeom>
              <a:avLst/>
              <a:gdLst>
                <a:gd name="connsiteX0" fmla="*/ 39062 w 38974"/>
                <a:gd name="connsiteY0" fmla="*/ 19557 h 38974"/>
                <a:gd name="connsiteX1" fmla="*/ 19575 w 38974"/>
                <a:gd name="connsiteY1" fmla="*/ 39045 h 38974"/>
                <a:gd name="connsiteX2" fmla="*/ 87 w 38974"/>
                <a:gd name="connsiteY2" fmla="*/ 19557 h 38974"/>
                <a:gd name="connsiteX3" fmla="*/ 19575 w 38974"/>
                <a:gd name="connsiteY3" fmla="*/ 70 h 38974"/>
                <a:gd name="connsiteX4" fmla="*/ 39062 w 38974"/>
                <a:gd name="connsiteY4" fmla="*/ 1955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57"/>
                  </a:moveTo>
                  <a:cubicBezTo>
                    <a:pt x="39062" y="30320"/>
                    <a:pt x="30337" y="39045"/>
                    <a:pt x="19575" y="39045"/>
                  </a:cubicBezTo>
                  <a:cubicBezTo>
                    <a:pt x="8812" y="39045"/>
                    <a:pt x="87" y="30320"/>
                    <a:pt x="87" y="19557"/>
                  </a:cubicBezTo>
                  <a:cubicBezTo>
                    <a:pt x="87" y="8795"/>
                    <a:pt x="8812" y="70"/>
                    <a:pt x="19575" y="70"/>
                  </a:cubicBezTo>
                  <a:cubicBezTo>
                    <a:pt x="30337" y="70"/>
                    <a:pt x="39062" y="8795"/>
                    <a:pt x="39062" y="1955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7" name="Freeform: Shape 1588">
              <a:extLst>
                <a:ext uri="{FF2B5EF4-FFF2-40B4-BE49-F238E27FC236}">
                  <a16:creationId xmlns:a16="http://schemas.microsoft.com/office/drawing/2014/main" id="{99653921-A099-329B-8041-4934A84D57E0}"/>
                </a:ext>
              </a:extLst>
            </p:cNvPr>
            <p:cNvSpPr/>
            <p:nvPr/>
          </p:nvSpPr>
          <p:spPr>
            <a:xfrm>
              <a:off x="2129959" y="3848689"/>
              <a:ext cx="35460" cy="35460"/>
            </a:xfrm>
            <a:custGeom>
              <a:avLst/>
              <a:gdLst>
                <a:gd name="connsiteX0" fmla="*/ 39062 w 38974"/>
                <a:gd name="connsiteY0" fmla="*/ 19559 h 38974"/>
                <a:gd name="connsiteX1" fmla="*/ 19575 w 38974"/>
                <a:gd name="connsiteY1" fmla="*/ 39046 h 38974"/>
                <a:gd name="connsiteX2" fmla="*/ 87 w 38974"/>
                <a:gd name="connsiteY2" fmla="*/ 19559 h 38974"/>
                <a:gd name="connsiteX3" fmla="*/ 19575 w 38974"/>
                <a:gd name="connsiteY3" fmla="*/ 71 h 38974"/>
                <a:gd name="connsiteX4" fmla="*/ 39062 w 38974"/>
                <a:gd name="connsiteY4" fmla="*/ 1955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59"/>
                  </a:moveTo>
                  <a:cubicBezTo>
                    <a:pt x="39062" y="30321"/>
                    <a:pt x="30337" y="39046"/>
                    <a:pt x="19575" y="39046"/>
                  </a:cubicBezTo>
                  <a:cubicBezTo>
                    <a:pt x="8812" y="39046"/>
                    <a:pt x="87" y="30321"/>
                    <a:pt x="87" y="19559"/>
                  </a:cubicBezTo>
                  <a:cubicBezTo>
                    <a:pt x="87" y="8796"/>
                    <a:pt x="8812" y="71"/>
                    <a:pt x="19575" y="71"/>
                  </a:cubicBezTo>
                  <a:cubicBezTo>
                    <a:pt x="30337" y="71"/>
                    <a:pt x="39062" y="8796"/>
                    <a:pt x="39062" y="1955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8" name="Freeform: Shape 1589">
              <a:extLst>
                <a:ext uri="{FF2B5EF4-FFF2-40B4-BE49-F238E27FC236}">
                  <a16:creationId xmlns:a16="http://schemas.microsoft.com/office/drawing/2014/main" id="{91EB025B-5D51-E869-E320-26A3CF9A4B70}"/>
                </a:ext>
              </a:extLst>
            </p:cNvPr>
            <p:cNvSpPr/>
            <p:nvPr/>
          </p:nvSpPr>
          <p:spPr>
            <a:xfrm>
              <a:off x="2129959" y="3854203"/>
              <a:ext cx="35460" cy="35460"/>
            </a:xfrm>
            <a:custGeom>
              <a:avLst/>
              <a:gdLst>
                <a:gd name="connsiteX0" fmla="*/ 39062 w 38974"/>
                <a:gd name="connsiteY0" fmla="*/ 19559 h 38974"/>
                <a:gd name="connsiteX1" fmla="*/ 19575 w 38974"/>
                <a:gd name="connsiteY1" fmla="*/ 39047 h 38974"/>
                <a:gd name="connsiteX2" fmla="*/ 87 w 38974"/>
                <a:gd name="connsiteY2" fmla="*/ 19559 h 38974"/>
                <a:gd name="connsiteX3" fmla="*/ 19575 w 38974"/>
                <a:gd name="connsiteY3" fmla="*/ 72 h 38974"/>
                <a:gd name="connsiteX4" fmla="*/ 39062 w 38974"/>
                <a:gd name="connsiteY4" fmla="*/ 1955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59"/>
                  </a:moveTo>
                  <a:cubicBezTo>
                    <a:pt x="39062" y="30322"/>
                    <a:pt x="30337" y="39047"/>
                    <a:pt x="19575" y="39047"/>
                  </a:cubicBezTo>
                  <a:cubicBezTo>
                    <a:pt x="8812" y="39047"/>
                    <a:pt x="87" y="30322"/>
                    <a:pt x="87" y="19559"/>
                  </a:cubicBezTo>
                  <a:cubicBezTo>
                    <a:pt x="87" y="8797"/>
                    <a:pt x="8812" y="72"/>
                    <a:pt x="19575" y="72"/>
                  </a:cubicBezTo>
                  <a:cubicBezTo>
                    <a:pt x="30337" y="72"/>
                    <a:pt x="39062" y="8797"/>
                    <a:pt x="39062" y="1955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9" name="Freeform: Shape 1590">
              <a:extLst>
                <a:ext uri="{FF2B5EF4-FFF2-40B4-BE49-F238E27FC236}">
                  <a16:creationId xmlns:a16="http://schemas.microsoft.com/office/drawing/2014/main" id="{7270780B-9A0F-11FD-C469-578678680F3F}"/>
                </a:ext>
              </a:extLst>
            </p:cNvPr>
            <p:cNvSpPr/>
            <p:nvPr/>
          </p:nvSpPr>
          <p:spPr>
            <a:xfrm>
              <a:off x="2129959" y="3865847"/>
              <a:ext cx="35460" cy="35460"/>
            </a:xfrm>
            <a:custGeom>
              <a:avLst/>
              <a:gdLst>
                <a:gd name="connsiteX0" fmla="*/ 39062 w 38974"/>
                <a:gd name="connsiteY0" fmla="*/ 19561 h 38974"/>
                <a:gd name="connsiteX1" fmla="*/ 19575 w 38974"/>
                <a:gd name="connsiteY1" fmla="*/ 39048 h 38974"/>
                <a:gd name="connsiteX2" fmla="*/ 87 w 38974"/>
                <a:gd name="connsiteY2" fmla="*/ 19561 h 38974"/>
                <a:gd name="connsiteX3" fmla="*/ 19575 w 38974"/>
                <a:gd name="connsiteY3" fmla="*/ 73 h 38974"/>
                <a:gd name="connsiteX4" fmla="*/ 39062 w 38974"/>
                <a:gd name="connsiteY4" fmla="*/ 1956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1"/>
                  </a:moveTo>
                  <a:cubicBezTo>
                    <a:pt x="39062" y="30324"/>
                    <a:pt x="30337" y="39048"/>
                    <a:pt x="19575" y="39048"/>
                  </a:cubicBezTo>
                  <a:cubicBezTo>
                    <a:pt x="8812" y="39048"/>
                    <a:pt x="87" y="30324"/>
                    <a:pt x="87" y="19561"/>
                  </a:cubicBezTo>
                  <a:cubicBezTo>
                    <a:pt x="87" y="8798"/>
                    <a:pt x="8812" y="73"/>
                    <a:pt x="19575" y="73"/>
                  </a:cubicBezTo>
                  <a:cubicBezTo>
                    <a:pt x="30337" y="73"/>
                    <a:pt x="39062" y="8798"/>
                    <a:pt x="39062" y="1956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0" name="Freeform: Shape 1591">
              <a:extLst>
                <a:ext uri="{FF2B5EF4-FFF2-40B4-BE49-F238E27FC236}">
                  <a16:creationId xmlns:a16="http://schemas.microsoft.com/office/drawing/2014/main" id="{95884209-69F1-47CB-760D-9B90F68F20F0}"/>
                </a:ext>
              </a:extLst>
            </p:cNvPr>
            <p:cNvSpPr/>
            <p:nvPr/>
          </p:nvSpPr>
          <p:spPr>
            <a:xfrm>
              <a:off x="2129959" y="3857974"/>
              <a:ext cx="35460" cy="35460"/>
            </a:xfrm>
            <a:custGeom>
              <a:avLst/>
              <a:gdLst>
                <a:gd name="connsiteX0" fmla="*/ 39062 w 38974"/>
                <a:gd name="connsiteY0" fmla="*/ 19560 h 38974"/>
                <a:gd name="connsiteX1" fmla="*/ 19575 w 38974"/>
                <a:gd name="connsiteY1" fmla="*/ 39047 h 38974"/>
                <a:gd name="connsiteX2" fmla="*/ 87 w 38974"/>
                <a:gd name="connsiteY2" fmla="*/ 19560 h 38974"/>
                <a:gd name="connsiteX3" fmla="*/ 19575 w 38974"/>
                <a:gd name="connsiteY3" fmla="*/ 72 h 38974"/>
                <a:gd name="connsiteX4" fmla="*/ 39062 w 38974"/>
                <a:gd name="connsiteY4" fmla="*/ 1956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0"/>
                  </a:moveTo>
                  <a:cubicBezTo>
                    <a:pt x="39062" y="30322"/>
                    <a:pt x="30337" y="39047"/>
                    <a:pt x="19575" y="39047"/>
                  </a:cubicBezTo>
                  <a:cubicBezTo>
                    <a:pt x="8812" y="39047"/>
                    <a:pt x="87" y="30322"/>
                    <a:pt x="87" y="19560"/>
                  </a:cubicBezTo>
                  <a:cubicBezTo>
                    <a:pt x="87" y="8797"/>
                    <a:pt x="8812" y="72"/>
                    <a:pt x="19575" y="72"/>
                  </a:cubicBezTo>
                  <a:cubicBezTo>
                    <a:pt x="30337" y="72"/>
                    <a:pt x="39062" y="8797"/>
                    <a:pt x="39062" y="1956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1" name="Freeform: Shape 1592">
              <a:extLst>
                <a:ext uri="{FF2B5EF4-FFF2-40B4-BE49-F238E27FC236}">
                  <a16:creationId xmlns:a16="http://schemas.microsoft.com/office/drawing/2014/main" id="{A7A01CA2-25AF-C757-1D5A-6D717A5E5463}"/>
                </a:ext>
              </a:extLst>
            </p:cNvPr>
            <p:cNvSpPr/>
            <p:nvPr/>
          </p:nvSpPr>
          <p:spPr>
            <a:xfrm>
              <a:off x="2129959" y="3839987"/>
              <a:ext cx="35460" cy="35460"/>
            </a:xfrm>
            <a:custGeom>
              <a:avLst/>
              <a:gdLst>
                <a:gd name="connsiteX0" fmla="*/ 39062 w 38974"/>
                <a:gd name="connsiteY0" fmla="*/ 19557 h 38974"/>
                <a:gd name="connsiteX1" fmla="*/ 19575 w 38974"/>
                <a:gd name="connsiteY1" fmla="*/ 39045 h 38974"/>
                <a:gd name="connsiteX2" fmla="*/ 87 w 38974"/>
                <a:gd name="connsiteY2" fmla="*/ 19557 h 38974"/>
                <a:gd name="connsiteX3" fmla="*/ 19575 w 38974"/>
                <a:gd name="connsiteY3" fmla="*/ 70 h 38974"/>
                <a:gd name="connsiteX4" fmla="*/ 39062 w 38974"/>
                <a:gd name="connsiteY4" fmla="*/ 1955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57"/>
                  </a:moveTo>
                  <a:cubicBezTo>
                    <a:pt x="39062" y="30320"/>
                    <a:pt x="30337" y="39045"/>
                    <a:pt x="19575" y="39045"/>
                  </a:cubicBezTo>
                  <a:cubicBezTo>
                    <a:pt x="8812" y="39045"/>
                    <a:pt x="87" y="30320"/>
                    <a:pt x="87" y="19557"/>
                  </a:cubicBezTo>
                  <a:cubicBezTo>
                    <a:pt x="87" y="8795"/>
                    <a:pt x="8812" y="70"/>
                    <a:pt x="19575" y="70"/>
                  </a:cubicBezTo>
                  <a:cubicBezTo>
                    <a:pt x="30337" y="70"/>
                    <a:pt x="39062" y="8795"/>
                    <a:pt x="39062" y="1955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2" name="Freeform: Shape 1593">
              <a:extLst>
                <a:ext uri="{FF2B5EF4-FFF2-40B4-BE49-F238E27FC236}">
                  <a16:creationId xmlns:a16="http://schemas.microsoft.com/office/drawing/2014/main" id="{EE74575A-5558-D441-FDBB-E5532EFAC60B}"/>
                </a:ext>
              </a:extLst>
            </p:cNvPr>
            <p:cNvSpPr/>
            <p:nvPr/>
          </p:nvSpPr>
          <p:spPr>
            <a:xfrm>
              <a:off x="2129959" y="3825911"/>
              <a:ext cx="35460" cy="35460"/>
            </a:xfrm>
            <a:custGeom>
              <a:avLst/>
              <a:gdLst>
                <a:gd name="connsiteX0" fmla="*/ 39062 w 38974"/>
                <a:gd name="connsiteY0" fmla="*/ 19556 h 38974"/>
                <a:gd name="connsiteX1" fmla="*/ 19575 w 38974"/>
                <a:gd name="connsiteY1" fmla="*/ 39043 h 38974"/>
                <a:gd name="connsiteX2" fmla="*/ 87 w 38974"/>
                <a:gd name="connsiteY2" fmla="*/ 19556 h 38974"/>
                <a:gd name="connsiteX3" fmla="*/ 19575 w 38974"/>
                <a:gd name="connsiteY3" fmla="*/ 68 h 38974"/>
                <a:gd name="connsiteX4" fmla="*/ 39062 w 38974"/>
                <a:gd name="connsiteY4" fmla="*/ 1955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56"/>
                  </a:moveTo>
                  <a:cubicBezTo>
                    <a:pt x="39062" y="30318"/>
                    <a:pt x="30337" y="39043"/>
                    <a:pt x="19575" y="39043"/>
                  </a:cubicBezTo>
                  <a:cubicBezTo>
                    <a:pt x="8812" y="39043"/>
                    <a:pt x="87" y="30318"/>
                    <a:pt x="87" y="19556"/>
                  </a:cubicBezTo>
                  <a:cubicBezTo>
                    <a:pt x="87" y="8793"/>
                    <a:pt x="8812" y="68"/>
                    <a:pt x="19575" y="68"/>
                  </a:cubicBezTo>
                  <a:cubicBezTo>
                    <a:pt x="30337" y="68"/>
                    <a:pt x="39062" y="8793"/>
                    <a:pt x="39062" y="1955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3" name="Freeform: Shape 1594">
              <a:extLst>
                <a:ext uri="{FF2B5EF4-FFF2-40B4-BE49-F238E27FC236}">
                  <a16:creationId xmlns:a16="http://schemas.microsoft.com/office/drawing/2014/main" id="{BFDDAFAD-BF8C-DA81-F916-AC54504378DB}"/>
                </a:ext>
              </a:extLst>
            </p:cNvPr>
            <p:cNvSpPr/>
            <p:nvPr/>
          </p:nvSpPr>
          <p:spPr>
            <a:xfrm>
              <a:off x="2129959" y="3853153"/>
              <a:ext cx="35460" cy="35460"/>
            </a:xfrm>
            <a:custGeom>
              <a:avLst/>
              <a:gdLst>
                <a:gd name="connsiteX0" fmla="*/ 39062 w 38974"/>
                <a:gd name="connsiteY0" fmla="*/ 19559 h 38974"/>
                <a:gd name="connsiteX1" fmla="*/ 19575 w 38974"/>
                <a:gd name="connsiteY1" fmla="*/ 39047 h 38974"/>
                <a:gd name="connsiteX2" fmla="*/ 87 w 38974"/>
                <a:gd name="connsiteY2" fmla="*/ 19559 h 38974"/>
                <a:gd name="connsiteX3" fmla="*/ 19575 w 38974"/>
                <a:gd name="connsiteY3" fmla="*/ 72 h 38974"/>
                <a:gd name="connsiteX4" fmla="*/ 39062 w 38974"/>
                <a:gd name="connsiteY4" fmla="*/ 1955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59"/>
                  </a:moveTo>
                  <a:cubicBezTo>
                    <a:pt x="39062" y="30322"/>
                    <a:pt x="30337" y="39047"/>
                    <a:pt x="19575" y="39047"/>
                  </a:cubicBezTo>
                  <a:cubicBezTo>
                    <a:pt x="8812" y="39047"/>
                    <a:pt x="87" y="30322"/>
                    <a:pt x="87" y="19559"/>
                  </a:cubicBezTo>
                  <a:cubicBezTo>
                    <a:pt x="87" y="8797"/>
                    <a:pt x="8812" y="72"/>
                    <a:pt x="19575" y="72"/>
                  </a:cubicBezTo>
                  <a:cubicBezTo>
                    <a:pt x="30337" y="72"/>
                    <a:pt x="39062" y="8797"/>
                    <a:pt x="39062" y="1955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4" name="Freeform: Shape 1595">
              <a:extLst>
                <a:ext uri="{FF2B5EF4-FFF2-40B4-BE49-F238E27FC236}">
                  <a16:creationId xmlns:a16="http://schemas.microsoft.com/office/drawing/2014/main" id="{B6822A92-6008-2D9B-BB5F-635E8A359F5A}"/>
                </a:ext>
              </a:extLst>
            </p:cNvPr>
            <p:cNvSpPr/>
            <p:nvPr/>
          </p:nvSpPr>
          <p:spPr>
            <a:xfrm>
              <a:off x="2399484" y="3952200"/>
              <a:ext cx="35460" cy="35460"/>
            </a:xfrm>
            <a:custGeom>
              <a:avLst/>
              <a:gdLst>
                <a:gd name="connsiteX0" fmla="*/ 39098 w 38974"/>
                <a:gd name="connsiteY0" fmla="*/ 19572 h 38974"/>
                <a:gd name="connsiteX1" fmla="*/ 19611 w 38974"/>
                <a:gd name="connsiteY1" fmla="*/ 39060 h 38974"/>
                <a:gd name="connsiteX2" fmla="*/ 123 w 38974"/>
                <a:gd name="connsiteY2" fmla="*/ 19572 h 38974"/>
                <a:gd name="connsiteX3" fmla="*/ 19611 w 38974"/>
                <a:gd name="connsiteY3" fmla="*/ 85 h 38974"/>
                <a:gd name="connsiteX4" fmla="*/ 39098 w 38974"/>
                <a:gd name="connsiteY4" fmla="*/ 1957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2"/>
                  </a:moveTo>
                  <a:cubicBezTo>
                    <a:pt x="39098" y="30335"/>
                    <a:pt x="30373" y="39060"/>
                    <a:pt x="19611" y="39060"/>
                  </a:cubicBezTo>
                  <a:cubicBezTo>
                    <a:pt x="8848" y="39060"/>
                    <a:pt x="123" y="30335"/>
                    <a:pt x="123" y="19572"/>
                  </a:cubicBezTo>
                  <a:cubicBezTo>
                    <a:pt x="123" y="8810"/>
                    <a:pt x="8848" y="85"/>
                    <a:pt x="19611" y="85"/>
                  </a:cubicBezTo>
                  <a:cubicBezTo>
                    <a:pt x="30373" y="85"/>
                    <a:pt x="39098" y="8810"/>
                    <a:pt x="39098" y="1957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5" name="Freeform: Shape 1596">
              <a:extLst>
                <a:ext uri="{FF2B5EF4-FFF2-40B4-BE49-F238E27FC236}">
                  <a16:creationId xmlns:a16="http://schemas.microsoft.com/office/drawing/2014/main" id="{B3FA4CA5-A7EE-1B1D-87AB-4D6CCB4CBE0F}"/>
                </a:ext>
              </a:extLst>
            </p:cNvPr>
            <p:cNvSpPr/>
            <p:nvPr/>
          </p:nvSpPr>
          <p:spPr>
            <a:xfrm>
              <a:off x="2399484" y="3946763"/>
              <a:ext cx="35460" cy="35460"/>
            </a:xfrm>
            <a:custGeom>
              <a:avLst/>
              <a:gdLst>
                <a:gd name="connsiteX0" fmla="*/ 39098 w 38974"/>
                <a:gd name="connsiteY0" fmla="*/ 19572 h 38974"/>
                <a:gd name="connsiteX1" fmla="*/ 19611 w 38974"/>
                <a:gd name="connsiteY1" fmla="*/ 39059 h 38974"/>
                <a:gd name="connsiteX2" fmla="*/ 123 w 38974"/>
                <a:gd name="connsiteY2" fmla="*/ 19572 h 38974"/>
                <a:gd name="connsiteX3" fmla="*/ 19611 w 38974"/>
                <a:gd name="connsiteY3" fmla="*/ 84 h 38974"/>
                <a:gd name="connsiteX4" fmla="*/ 39098 w 38974"/>
                <a:gd name="connsiteY4" fmla="*/ 1957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2"/>
                  </a:moveTo>
                  <a:cubicBezTo>
                    <a:pt x="39098" y="30334"/>
                    <a:pt x="30373" y="39059"/>
                    <a:pt x="19611" y="39059"/>
                  </a:cubicBezTo>
                  <a:cubicBezTo>
                    <a:pt x="8848" y="39059"/>
                    <a:pt x="123" y="30334"/>
                    <a:pt x="123" y="19572"/>
                  </a:cubicBezTo>
                  <a:cubicBezTo>
                    <a:pt x="123" y="8809"/>
                    <a:pt x="8848" y="84"/>
                    <a:pt x="19611" y="84"/>
                  </a:cubicBezTo>
                  <a:cubicBezTo>
                    <a:pt x="30373" y="84"/>
                    <a:pt x="39098" y="8809"/>
                    <a:pt x="39098" y="1957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6" name="Freeform: Shape 1597">
              <a:extLst>
                <a:ext uri="{FF2B5EF4-FFF2-40B4-BE49-F238E27FC236}">
                  <a16:creationId xmlns:a16="http://schemas.microsoft.com/office/drawing/2014/main" id="{62A11E56-B5CD-9345-5A64-CE2F5648E5DE}"/>
                </a:ext>
              </a:extLst>
            </p:cNvPr>
            <p:cNvSpPr/>
            <p:nvPr/>
          </p:nvSpPr>
          <p:spPr>
            <a:xfrm>
              <a:off x="2399484" y="3933435"/>
              <a:ext cx="35460" cy="35460"/>
            </a:xfrm>
            <a:custGeom>
              <a:avLst/>
              <a:gdLst>
                <a:gd name="connsiteX0" fmla="*/ 39098 w 38974"/>
                <a:gd name="connsiteY0" fmla="*/ 19570 h 38974"/>
                <a:gd name="connsiteX1" fmla="*/ 19611 w 38974"/>
                <a:gd name="connsiteY1" fmla="*/ 39057 h 38974"/>
                <a:gd name="connsiteX2" fmla="*/ 123 w 38974"/>
                <a:gd name="connsiteY2" fmla="*/ 19570 h 38974"/>
                <a:gd name="connsiteX3" fmla="*/ 19611 w 38974"/>
                <a:gd name="connsiteY3" fmla="*/ 82 h 38974"/>
                <a:gd name="connsiteX4" fmla="*/ 39098 w 38974"/>
                <a:gd name="connsiteY4" fmla="*/ 1957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0"/>
                  </a:moveTo>
                  <a:cubicBezTo>
                    <a:pt x="39098" y="30333"/>
                    <a:pt x="30373" y="39057"/>
                    <a:pt x="19611" y="39057"/>
                  </a:cubicBezTo>
                  <a:cubicBezTo>
                    <a:pt x="8848" y="39057"/>
                    <a:pt x="123" y="30333"/>
                    <a:pt x="123" y="19570"/>
                  </a:cubicBezTo>
                  <a:cubicBezTo>
                    <a:pt x="123" y="8807"/>
                    <a:pt x="8848" y="82"/>
                    <a:pt x="19611" y="82"/>
                  </a:cubicBezTo>
                  <a:cubicBezTo>
                    <a:pt x="30373" y="82"/>
                    <a:pt x="39098" y="8807"/>
                    <a:pt x="39098" y="1957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7" name="Freeform: Shape 1598">
              <a:extLst>
                <a:ext uri="{FF2B5EF4-FFF2-40B4-BE49-F238E27FC236}">
                  <a16:creationId xmlns:a16="http://schemas.microsoft.com/office/drawing/2014/main" id="{5A94C5D6-5DA7-1899-9D66-D35C902C355D}"/>
                </a:ext>
              </a:extLst>
            </p:cNvPr>
            <p:cNvSpPr/>
            <p:nvPr/>
          </p:nvSpPr>
          <p:spPr>
            <a:xfrm>
              <a:off x="2399484" y="3957080"/>
              <a:ext cx="35460" cy="35460"/>
            </a:xfrm>
            <a:custGeom>
              <a:avLst/>
              <a:gdLst>
                <a:gd name="connsiteX0" fmla="*/ 39098 w 38974"/>
                <a:gd name="connsiteY0" fmla="*/ 19573 h 38974"/>
                <a:gd name="connsiteX1" fmla="*/ 19611 w 38974"/>
                <a:gd name="connsiteY1" fmla="*/ 39061 h 38974"/>
                <a:gd name="connsiteX2" fmla="*/ 123 w 38974"/>
                <a:gd name="connsiteY2" fmla="*/ 19573 h 38974"/>
                <a:gd name="connsiteX3" fmla="*/ 19611 w 38974"/>
                <a:gd name="connsiteY3" fmla="*/ 86 h 38974"/>
                <a:gd name="connsiteX4" fmla="*/ 39098 w 38974"/>
                <a:gd name="connsiteY4" fmla="*/ 1957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3"/>
                  </a:moveTo>
                  <a:cubicBezTo>
                    <a:pt x="39098" y="30336"/>
                    <a:pt x="30373" y="39061"/>
                    <a:pt x="19611" y="39061"/>
                  </a:cubicBezTo>
                  <a:cubicBezTo>
                    <a:pt x="8848" y="39061"/>
                    <a:pt x="123" y="30336"/>
                    <a:pt x="123" y="19573"/>
                  </a:cubicBezTo>
                  <a:cubicBezTo>
                    <a:pt x="123" y="8810"/>
                    <a:pt x="8848" y="86"/>
                    <a:pt x="19611" y="86"/>
                  </a:cubicBezTo>
                  <a:cubicBezTo>
                    <a:pt x="30373" y="86"/>
                    <a:pt x="39098" y="8810"/>
                    <a:pt x="39098" y="1957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8" name="Freeform: Shape 1599">
              <a:extLst>
                <a:ext uri="{FF2B5EF4-FFF2-40B4-BE49-F238E27FC236}">
                  <a16:creationId xmlns:a16="http://schemas.microsoft.com/office/drawing/2014/main" id="{8607FF0D-1F67-2917-B8D5-AFC8E12D1F10}"/>
                </a:ext>
              </a:extLst>
            </p:cNvPr>
            <p:cNvSpPr/>
            <p:nvPr/>
          </p:nvSpPr>
          <p:spPr>
            <a:xfrm>
              <a:off x="2399484" y="3944192"/>
              <a:ext cx="35460" cy="35460"/>
            </a:xfrm>
            <a:custGeom>
              <a:avLst/>
              <a:gdLst>
                <a:gd name="connsiteX0" fmla="*/ 39098 w 38974"/>
                <a:gd name="connsiteY0" fmla="*/ 19571 h 38974"/>
                <a:gd name="connsiteX1" fmla="*/ 19611 w 38974"/>
                <a:gd name="connsiteY1" fmla="*/ 39059 h 38974"/>
                <a:gd name="connsiteX2" fmla="*/ 123 w 38974"/>
                <a:gd name="connsiteY2" fmla="*/ 19571 h 38974"/>
                <a:gd name="connsiteX3" fmla="*/ 19611 w 38974"/>
                <a:gd name="connsiteY3" fmla="*/ 84 h 38974"/>
                <a:gd name="connsiteX4" fmla="*/ 39098 w 38974"/>
                <a:gd name="connsiteY4" fmla="*/ 1957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1"/>
                  </a:moveTo>
                  <a:cubicBezTo>
                    <a:pt x="39098" y="30334"/>
                    <a:pt x="30373" y="39059"/>
                    <a:pt x="19611" y="39059"/>
                  </a:cubicBezTo>
                  <a:cubicBezTo>
                    <a:pt x="8848" y="39059"/>
                    <a:pt x="123" y="30334"/>
                    <a:pt x="123" y="19571"/>
                  </a:cubicBezTo>
                  <a:cubicBezTo>
                    <a:pt x="123" y="8809"/>
                    <a:pt x="8848" y="84"/>
                    <a:pt x="19611" y="84"/>
                  </a:cubicBezTo>
                  <a:cubicBezTo>
                    <a:pt x="30373" y="84"/>
                    <a:pt x="39098" y="8809"/>
                    <a:pt x="39098" y="1957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9" name="Freeform: Shape 1600">
              <a:extLst>
                <a:ext uri="{FF2B5EF4-FFF2-40B4-BE49-F238E27FC236}">
                  <a16:creationId xmlns:a16="http://schemas.microsoft.com/office/drawing/2014/main" id="{3EA1A6E1-A76E-8DAD-7B6C-2B7F7CC9BEE6}"/>
                </a:ext>
              </a:extLst>
            </p:cNvPr>
            <p:cNvSpPr/>
            <p:nvPr/>
          </p:nvSpPr>
          <p:spPr>
            <a:xfrm>
              <a:off x="2399484" y="3909891"/>
              <a:ext cx="35460" cy="35460"/>
            </a:xfrm>
            <a:custGeom>
              <a:avLst/>
              <a:gdLst>
                <a:gd name="connsiteX0" fmla="*/ 39098 w 38974"/>
                <a:gd name="connsiteY0" fmla="*/ 19567 h 38974"/>
                <a:gd name="connsiteX1" fmla="*/ 19611 w 38974"/>
                <a:gd name="connsiteY1" fmla="*/ 39054 h 38974"/>
                <a:gd name="connsiteX2" fmla="*/ 123 w 38974"/>
                <a:gd name="connsiteY2" fmla="*/ 19567 h 38974"/>
                <a:gd name="connsiteX3" fmla="*/ 19611 w 38974"/>
                <a:gd name="connsiteY3" fmla="*/ 79 h 38974"/>
                <a:gd name="connsiteX4" fmla="*/ 39098 w 38974"/>
                <a:gd name="connsiteY4" fmla="*/ 1956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67"/>
                  </a:moveTo>
                  <a:cubicBezTo>
                    <a:pt x="39098" y="30329"/>
                    <a:pt x="30373" y="39054"/>
                    <a:pt x="19611" y="39054"/>
                  </a:cubicBezTo>
                  <a:cubicBezTo>
                    <a:pt x="8848" y="39054"/>
                    <a:pt x="123" y="30329"/>
                    <a:pt x="123" y="19567"/>
                  </a:cubicBezTo>
                  <a:cubicBezTo>
                    <a:pt x="123" y="8804"/>
                    <a:pt x="8848" y="79"/>
                    <a:pt x="19611" y="79"/>
                  </a:cubicBezTo>
                  <a:cubicBezTo>
                    <a:pt x="30373" y="79"/>
                    <a:pt x="39098" y="8804"/>
                    <a:pt x="39098" y="1956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0" name="Freeform: Shape 1601">
              <a:extLst>
                <a:ext uri="{FF2B5EF4-FFF2-40B4-BE49-F238E27FC236}">
                  <a16:creationId xmlns:a16="http://schemas.microsoft.com/office/drawing/2014/main" id="{1CD197B1-B2BC-A04D-3CE9-03DB3CF8D54B}"/>
                </a:ext>
              </a:extLst>
            </p:cNvPr>
            <p:cNvSpPr/>
            <p:nvPr/>
          </p:nvSpPr>
          <p:spPr>
            <a:xfrm>
              <a:off x="2399484" y="3939945"/>
              <a:ext cx="35460" cy="35460"/>
            </a:xfrm>
            <a:custGeom>
              <a:avLst/>
              <a:gdLst>
                <a:gd name="connsiteX0" fmla="*/ 39098 w 38974"/>
                <a:gd name="connsiteY0" fmla="*/ 19571 h 38974"/>
                <a:gd name="connsiteX1" fmla="*/ 19611 w 38974"/>
                <a:gd name="connsiteY1" fmla="*/ 39058 h 38974"/>
                <a:gd name="connsiteX2" fmla="*/ 123 w 38974"/>
                <a:gd name="connsiteY2" fmla="*/ 19571 h 38974"/>
                <a:gd name="connsiteX3" fmla="*/ 19611 w 38974"/>
                <a:gd name="connsiteY3" fmla="*/ 83 h 38974"/>
                <a:gd name="connsiteX4" fmla="*/ 39098 w 38974"/>
                <a:gd name="connsiteY4" fmla="*/ 1957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1"/>
                  </a:moveTo>
                  <a:cubicBezTo>
                    <a:pt x="39098" y="30333"/>
                    <a:pt x="30373" y="39058"/>
                    <a:pt x="19611" y="39058"/>
                  </a:cubicBezTo>
                  <a:cubicBezTo>
                    <a:pt x="8848" y="39058"/>
                    <a:pt x="123" y="30333"/>
                    <a:pt x="123" y="19571"/>
                  </a:cubicBezTo>
                  <a:cubicBezTo>
                    <a:pt x="123" y="8808"/>
                    <a:pt x="8848" y="83"/>
                    <a:pt x="19611" y="83"/>
                  </a:cubicBezTo>
                  <a:cubicBezTo>
                    <a:pt x="30373" y="83"/>
                    <a:pt x="39098" y="8808"/>
                    <a:pt x="39098" y="1957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1" name="Freeform: Shape 1602">
              <a:extLst>
                <a:ext uri="{FF2B5EF4-FFF2-40B4-BE49-F238E27FC236}">
                  <a16:creationId xmlns:a16="http://schemas.microsoft.com/office/drawing/2014/main" id="{89B63001-E5D2-E93F-D3CD-888E908F88FA}"/>
                </a:ext>
              </a:extLst>
            </p:cNvPr>
            <p:cNvSpPr/>
            <p:nvPr/>
          </p:nvSpPr>
          <p:spPr>
            <a:xfrm>
              <a:off x="2399484" y="3931599"/>
              <a:ext cx="35460" cy="35460"/>
            </a:xfrm>
            <a:custGeom>
              <a:avLst/>
              <a:gdLst>
                <a:gd name="connsiteX0" fmla="*/ 39098 w 38974"/>
                <a:gd name="connsiteY0" fmla="*/ 19570 h 38974"/>
                <a:gd name="connsiteX1" fmla="*/ 19611 w 38974"/>
                <a:gd name="connsiteY1" fmla="*/ 39057 h 38974"/>
                <a:gd name="connsiteX2" fmla="*/ 123 w 38974"/>
                <a:gd name="connsiteY2" fmla="*/ 19570 h 38974"/>
                <a:gd name="connsiteX3" fmla="*/ 19611 w 38974"/>
                <a:gd name="connsiteY3" fmla="*/ 82 h 38974"/>
                <a:gd name="connsiteX4" fmla="*/ 39098 w 38974"/>
                <a:gd name="connsiteY4" fmla="*/ 1957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0"/>
                  </a:moveTo>
                  <a:cubicBezTo>
                    <a:pt x="39098" y="30332"/>
                    <a:pt x="30373" y="39057"/>
                    <a:pt x="19611" y="39057"/>
                  </a:cubicBezTo>
                  <a:cubicBezTo>
                    <a:pt x="8848" y="39057"/>
                    <a:pt x="123" y="30332"/>
                    <a:pt x="123" y="19570"/>
                  </a:cubicBezTo>
                  <a:cubicBezTo>
                    <a:pt x="123" y="8807"/>
                    <a:pt x="8848" y="82"/>
                    <a:pt x="19611" y="82"/>
                  </a:cubicBezTo>
                  <a:cubicBezTo>
                    <a:pt x="30373" y="82"/>
                    <a:pt x="39098" y="8807"/>
                    <a:pt x="39098" y="1957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2" name="Freeform: Shape 1603">
              <a:extLst>
                <a:ext uri="{FF2B5EF4-FFF2-40B4-BE49-F238E27FC236}">
                  <a16:creationId xmlns:a16="http://schemas.microsoft.com/office/drawing/2014/main" id="{829868EC-1F6C-20E5-CB7A-E5C38F4D101F}"/>
                </a:ext>
              </a:extLst>
            </p:cNvPr>
            <p:cNvSpPr/>
            <p:nvPr/>
          </p:nvSpPr>
          <p:spPr>
            <a:xfrm>
              <a:off x="2399484" y="3921710"/>
              <a:ext cx="35460" cy="35460"/>
            </a:xfrm>
            <a:custGeom>
              <a:avLst/>
              <a:gdLst>
                <a:gd name="connsiteX0" fmla="*/ 39098 w 38974"/>
                <a:gd name="connsiteY0" fmla="*/ 19568 h 38974"/>
                <a:gd name="connsiteX1" fmla="*/ 19611 w 38974"/>
                <a:gd name="connsiteY1" fmla="*/ 39056 h 38974"/>
                <a:gd name="connsiteX2" fmla="*/ 123 w 38974"/>
                <a:gd name="connsiteY2" fmla="*/ 19568 h 38974"/>
                <a:gd name="connsiteX3" fmla="*/ 19611 w 38974"/>
                <a:gd name="connsiteY3" fmla="*/ 81 h 38974"/>
                <a:gd name="connsiteX4" fmla="*/ 39098 w 38974"/>
                <a:gd name="connsiteY4" fmla="*/ 1956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68"/>
                  </a:moveTo>
                  <a:cubicBezTo>
                    <a:pt x="39098" y="30331"/>
                    <a:pt x="30373" y="39056"/>
                    <a:pt x="19611" y="39056"/>
                  </a:cubicBezTo>
                  <a:cubicBezTo>
                    <a:pt x="8848" y="39056"/>
                    <a:pt x="123" y="30331"/>
                    <a:pt x="123" y="19568"/>
                  </a:cubicBezTo>
                  <a:cubicBezTo>
                    <a:pt x="123" y="8806"/>
                    <a:pt x="8848" y="81"/>
                    <a:pt x="19611" y="81"/>
                  </a:cubicBezTo>
                  <a:cubicBezTo>
                    <a:pt x="30373" y="81"/>
                    <a:pt x="39098" y="8806"/>
                    <a:pt x="39098" y="1956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3" name="Freeform: Shape 1604">
              <a:extLst>
                <a:ext uri="{FF2B5EF4-FFF2-40B4-BE49-F238E27FC236}">
                  <a16:creationId xmlns:a16="http://schemas.microsoft.com/office/drawing/2014/main" id="{45FDF51D-318B-5E65-06C7-29ED97A65AD5}"/>
                </a:ext>
              </a:extLst>
            </p:cNvPr>
            <p:cNvSpPr/>
            <p:nvPr/>
          </p:nvSpPr>
          <p:spPr>
            <a:xfrm>
              <a:off x="2399484" y="3932683"/>
              <a:ext cx="35460" cy="35460"/>
            </a:xfrm>
            <a:custGeom>
              <a:avLst/>
              <a:gdLst>
                <a:gd name="connsiteX0" fmla="*/ 39098 w 38974"/>
                <a:gd name="connsiteY0" fmla="*/ 19570 h 38974"/>
                <a:gd name="connsiteX1" fmla="*/ 19611 w 38974"/>
                <a:gd name="connsiteY1" fmla="*/ 39057 h 38974"/>
                <a:gd name="connsiteX2" fmla="*/ 123 w 38974"/>
                <a:gd name="connsiteY2" fmla="*/ 19570 h 38974"/>
                <a:gd name="connsiteX3" fmla="*/ 19611 w 38974"/>
                <a:gd name="connsiteY3" fmla="*/ 82 h 38974"/>
                <a:gd name="connsiteX4" fmla="*/ 39098 w 38974"/>
                <a:gd name="connsiteY4" fmla="*/ 1957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0"/>
                  </a:moveTo>
                  <a:cubicBezTo>
                    <a:pt x="39098" y="30332"/>
                    <a:pt x="30373" y="39057"/>
                    <a:pt x="19611" y="39057"/>
                  </a:cubicBezTo>
                  <a:cubicBezTo>
                    <a:pt x="8848" y="39057"/>
                    <a:pt x="123" y="30332"/>
                    <a:pt x="123" y="19570"/>
                  </a:cubicBezTo>
                  <a:cubicBezTo>
                    <a:pt x="123" y="8807"/>
                    <a:pt x="8848" y="82"/>
                    <a:pt x="19611" y="82"/>
                  </a:cubicBezTo>
                  <a:cubicBezTo>
                    <a:pt x="30373" y="82"/>
                    <a:pt x="39098" y="8807"/>
                    <a:pt x="39098" y="1957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4" name="Freeform: Shape 1605">
              <a:extLst>
                <a:ext uri="{FF2B5EF4-FFF2-40B4-BE49-F238E27FC236}">
                  <a16:creationId xmlns:a16="http://schemas.microsoft.com/office/drawing/2014/main" id="{DC49FDDE-C8A0-A4FF-574D-36651CC725B9}"/>
                </a:ext>
              </a:extLst>
            </p:cNvPr>
            <p:cNvSpPr/>
            <p:nvPr/>
          </p:nvSpPr>
          <p:spPr>
            <a:xfrm>
              <a:off x="2669010" y="4019684"/>
              <a:ext cx="35460" cy="35460"/>
            </a:xfrm>
            <a:custGeom>
              <a:avLst/>
              <a:gdLst>
                <a:gd name="connsiteX0" fmla="*/ 39134 w 38974"/>
                <a:gd name="connsiteY0" fmla="*/ 19581 h 38974"/>
                <a:gd name="connsiteX1" fmla="*/ 19646 w 38974"/>
                <a:gd name="connsiteY1" fmla="*/ 39069 h 38974"/>
                <a:gd name="connsiteX2" fmla="*/ 159 w 38974"/>
                <a:gd name="connsiteY2" fmla="*/ 19581 h 38974"/>
                <a:gd name="connsiteX3" fmla="*/ 19646 w 38974"/>
                <a:gd name="connsiteY3" fmla="*/ 94 h 38974"/>
                <a:gd name="connsiteX4" fmla="*/ 39134 w 38974"/>
                <a:gd name="connsiteY4" fmla="*/ 1958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1"/>
                  </a:moveTo>
                  <a:cubicBezTo>
                    <a:pt x="39134" y="30344"/>
                    <a:pt x="30409" y="39069"/>
                    <a:pt x="19646" y="39069"/>
                  </a:cubicBezTo>
                  <a:cubicBezTo>
                    <a:pt x="8884" y="39069"/>
                    <a:pt x="159" y="30344"/>
                    <a:pt x="159" y="19581"/>
                  </a:cubicBezTo>
                  <a:cubicBezTo>
                    <a:pt x="159" y="8819"/>
                    <a:pt x="8884" y="94"/>
                    <a:pt x="19646" y="94"/>
                  </a:cubicBezTo>
                  <a:cubicBezTo>
                    <a:pt x="30409" y="94"/>
                    <a:pt x="39134" y="8819"/>
                    <a:pt x="39134" y="1958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5" name="Freeform: Shape 1606">
              <a:extLst>
                <a:ext uri="{FF2B5EF4-FFF2-40B4-BE49-F238E27FC236}">
                  <a16:creationId xmlns:a16="http://schemas.microsoft.com/office/drawing/2014/main" id="{0B23D219-A9A0-8544-9B7D-5DC32B732512}"/>
                </a:ext>
              </a:extLst>
            </p:cNvPr>
            <p:cNvSpPr/>
            <p:nvPr/>
          </p:nvSpPr>
          <p:spPr>
            <a:xfrm>
              <a:off x="2669010" y="4030554"/>
              <a:ext cx="35460" cy="35460"/>
            </a:xfrm>
            <a:custGeom>
              <a:avLst/>
              <a:gdLst>
                <a:gd name="connsiteX0" fmla="*/ 39134 w 38974"/>
                <a:gd name="connsiteY0" fmla="*/ 19583 h 38974"/>
                <a:gd name="connsiteX1" fmla="*/ 19646 w 38974"/>
                <a:gd name="connsiteY1" fmla="*/ 39070 h 38974"/>
                <a:gd name="connsiteX2" fmla="*/ 159 w 38974"/>
                <a:gd name="connsiteY2" fmla="*/ 19583 h 38974"/>
                <a:gd name="connsiteX3" fmla="*/ 19646 w 38974"/>
                <a:gd name="connsiteY3" fmla="*/ 95 h 38974"/>
                <a:gd name="connsiteX4" fmla="*/ 39134 w 38974"/>
                <a:gd name="connsiteY4" fmla="*/ 1958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3"/>
                  </a:moveTo>
                  <a:cubicBezTo>
                    <a:pt x="39134" y="30345"/>
                    <a:pt x="30409" y="39070"/>
                    <a:pt x="19646" y="39070"/>
                  </a:cubicBezTo>
                  <a:cubicBezTo>
                    <a:pt x="8884" y="39070"/>
                    <a:pt x="159" y="30345"/>
                    <a:pt x="159" y="19583"/>
                  </a:cubicBezTo>
                  <a:cubicBezTo>
                    <a:pt x="159" y="8820"/>
                    <a:pt x="8884" y="95"/>
                    <a:pt x="19646" y="95"/>
                  </a:cubicBezTo>
                  <a:cubicBezTo>
                    <a:pt x="30409" y="95"/>
                    <a:pt x="39134" y="8820"/>
                    <a:pt x="39134" y="1958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6" name="Freeform: Shape 1607">
              <a:extLst>
                <a:ext uri="{FF2B5EF4-FFF2-40B4-BE49-F238E27FC236}">
                  <a16:creationId xmlns:a16="http://schemas.microsoft.com/office/drawing/2014/main" id="{A0108839-6034-BFB2-C01D-F0EFEBECC9E6}"/>
                </a:ext>
              </a:extLst>
            </p:cNvPr>
            <p:cNvSpPr/>
            <p:nvPr/>
          </p:nvSpPr>
          <p:spPr>
            <a:xfrm>
              <a:off x="2669010" y="4016908"/>
              <a:ext cx="35460" cy="35460"/>
            </a:xfrm>
            <a:custGeom>
              <a:avLst/>
              <a:gdLst>
                <a:gd name="connsiteX0" fmla="*/ 39134 w 38974"/>
                <a:gd name="connsiteY0" fmla="*/ 19581 h 38974"/>
                <a:gd name="connsiteX1" fmla="*/ 19646 w 38974"/>
                <a:gd name="connsiteY1" fmla="*/ 39068 h 38974"/>
                <a:gd name="connsiteX2" fmla="*/ 159 w 38974"/>
                <a:gd name="connsiteY2" fmla="*/ 19581 h 38974"/>
                <a:gd name="connsiteX3" fmla="*/ 19646 w 38974"/>
                <a:gd name="connsiteY3" fmla="*/ 93 h 38974"/>
                <a:gd name="connsiteX4" fmla="*/ 39134 w 38974"/>
                <a:gd name="connsiteY4" fmla="*/ 1958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1"/>
                  </a:moveTo>
                  <a:cubicBezTo>
                    <a:pt x="39134" y="30344"/>
                    <a:pt x="30409" y="39068"/>
                    <a:pt x="19646" y="39068"/>
                  </a:cubicBezTo>
                  <a:cubicBezTo>
                    <a:pt x="8884" y="39068"/>
                    <a:pt x="159" y="30344"/>
                    <a:pt x="159" y="19581"/>
                  </a:cubicBezTo>
                  <a:cubicBezTo>
                    <a:pt x="159" y="8818"/>
                    <a:pt x="8884" y="93"/>
                    <a:pt x="19646" y="93"/>
                  </a:cubicBezTo>
                  <a:cubicBezTo>
                    <a:pt x="30409" y="93"/>
                    <a:pt x="39134" y="8818"/>
                    <a:pt x="39134" y="1958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7" name="Freeform: Shape 1608">
              <a:extLst>
                <a:ext uri="{FF2B5EF4-FFF2-40B4-BE49-F238E27FC236}">
                  <a16:creationId xmlns:a16="http://schemas.microsoft.com/office/drawing/2014/main" id="{7FB406A5-2C12-EA5A-94FD-02797DFE48C7}"/>
                </a:ext>
              </a:extLst>
            </p:cNvPr>
            <p:cNvSpPr/>
            <p:nvPr/>
          </p:nvSpPr>
          <p:spPr>
            <a:xfrm>
              <a:off x="2669010" y="4009207"/>
              <a:ext cx="35460" cy="35460"/>
            </a:xfrm>
            <a:custGeom>
              <a:avLst/>
              <a:gdLst>
                <a:gd name="connsiteX0" fmla="*/ 39134 w 38974"/>
                <a:gd name="connsiteY0" fmla="*/ 19580 h 38974"/>
                <a:gd name="connsiteX1" fmla="*/ 19646 w 38974"/>
                <a:gd name="connsiteY1" fmla="*/ 39067 h 38974"/>
                <a:gd name="connsiteX2" fmla="*/ 159 w 38974"/>
                <a:gd name="connsiteY2" fmla="*/ 19580 h 38974"/>
                <a:gd name="connsiteX3" fmla="*/ 19646 w 38974"/>
                <a:gd name="connsiteY3" fmla="*/ 92 h 38974"/>
                <a:gd name="connsiteX4" fmla="*/ 39134 w 38974"/>
                <a:gd name="connsiteY4" fmla="*/ 1958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0"/>
                  </a:moveTo>
                  <a:cubicBezTo>
                    <a:pt x="39134" y="30343"/>
                    <a:pt x="30409" y="39067"/>
                    <a:pt x="19646" y="39067"/>
                  </a:cubicBezTo>
                  <a:cubicBezTo>
                    <a:pt x="8884" y="39067"/>
                    <a:pt x="159" y="30343"/>
                    <a:pt x="159" y="19580"/>
                  </a:cubicBezTo>
                  <a:cubicBezTo>
                    <a:pt x="159" y="8817"/>
                    <a:pt x="8884" y="92"/>
                    <a:pt x="19646" y="92"/>
                  </a:cubicBezTo>
                  <a:cubicBezTo>
                    <a:pt x="30409" y="92"/>
                    <a:pt x="39134" y="8817"/>
                    <a:pt x="39134" y="1958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8" name="Freeform: Shape 1609">
              <a:extLst>
                <a:ext uri="{FF2B5EF4-FFF2-40B4-BE49-F238E27FC236}">
                  <a16:creationId xmlns:a16="http://schemas.microsoft.com/office/drawing/2014/main" id="{8FFD4BE3-A4B0-26B4-E241-693FF2ABBE3E}"/>
                </a:ext>
              </a:extLst>
            </p:cNvPr>
            <p:cNvSpPr/>
            <p:nvPr/>
          </p:nvSpPr>
          <p:spPr>
            <a:xfrm>
              <a:off x="2669010" y="4011150"/>
              <a:ext cx="35460" cy="35460"/>
            </a:xfrm>
            <a:custGeom>
              <a:avLst/>
              <a:gdLst>
                <a:gd name="connsiteX0" fmla="*/ 39134 w 38974"/>
                <a:gd name="connsiteY0" fmla="*/ 19580 h 38974"/>
                <a:gd name="connsiteX1" fmla="*/ 19646 w 38974"/>
                <a:gd name="connsiteY1" fmla="*/ 39068 h 38974"/>
                <a:gd name="connsiteX2" fmla="*/ 159 w 38974"/>
                <a:gd name="connsiteY2" fmla="*/ 19580 h 38974"/>
                <a:gd name="connsiteX3" fmla="*/ 19646 w 38974"/>
                <a:gd name="connsiteY3" fmla="*/ 93 h 38974"/>
                <a:gd name="connsiteX4" fmla="*/ 39134 w 38974"/>
                <a:gd name="connsiteY4" fmla="*/ 1958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0"/>
                  </a:moveTo>
                  <a:cubicBezTo>
                    <a:pt x="39134" y="30343"/>
                    <a:pt x="30409" y="39068"/>
                    <a:pt x="19646" y="39068"/>
                  </a:cubicBezTo>
                  <a:cubicBezTo>
                    <a:pt x="8884" y="39068"/>
                    <a:pt x="159" y="30343"/>
                    <a:pt x="159" y="19580"/>
                  </a:cubicBezTo>
                  <a:cubicBezTo>
                    <a:pt x="159" y="8818"/>
                    <a:pt x="8884" y="93"/>
                    <a:pt x="19646" y="93"/>
                  </a:cubicBezTo>
                  <a:cubicBezTo>
                    <a:pt x="30409" y="93"/>
                    <a:pt x="39134" y="8818"/>
                    <a:pt x="39134" y="1958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9" name="Freeform: Shape 1610">
              <a:extLst>
                <a:ext uri="{FF2B5EF4-FFF2-40B4-BE49-F238E27FC236}">
                  <a16:creationId xmlns:a16="http://schemas.microsoft.com/office/drawing/2014/main" id="{9847A5A1-787F-C8D2-B306-4317BC2EC5DA}"/>
                </a:ext>
              </a:extLst>
            </p:cNvPr>
            <p:cNvSpPr/>
            <p:nvPr/>
          </p:nvSpPr>
          <p:spPr>
            <a:xfrm>
              <a:off x="2669010" y="4001343"/>
              <a:ext cx="35460" cy="35460"/>
            </a:xfrm>
            <a:custGeom>
              <a:avLst/>
              <a:gdLst>
                <a:gd name="connsiteX0" fmla="*/ 39134 w 38974"/>
                <a:gd name="connsiteY0" fmla="*/ 19579 h 38974"/>
                <a:gd name="connsiteX1" fmla="*/ 19646 w 38974"/>
                <a:gd name="connsiteY1" fmla="*/ 39066 h 38974"/>
                <a:gd name="connsiteX2" fmla="*/ 159 w 38974"/>
                <a:gd name="connsiteY2" fmla="*/ 19579 h 38974"/>
                <a:gd name="connsiteX3" fmla="*/ 19646 w 38974"/>
                <a:gd name="connsiteY3" fmla="*/ 91 h 38974"/>
                <a:gd name="connsiteX4" fmla="*/ 39134 w 38974"/>
                <a:gd name="connsiteY4" fmla="*/ 1957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79"/>
                  </a:moveTo>
                  <a:cubicBezTo>
                    <a:pt x="39134" y="30342"/>
                    <a:pt x="30409" y="39066"/>
                    <a:pt x="19646" y="39066"/>
                  </a:cubicBezTo>
                  <a:cubicBezTo>
                    <a:pt x="8884" y="39066"/>
                    <a:pt x="159" y="30342"/>
                    <a:pt x="159" y="19579"/>
                  </a:cubicBezTo>
                  <a:cubicBezTo>
                    <a:pt x="159" y="8816"/>
                    <a:pt x="8884" y="91"/>
                    <a:pt x="19646" y="91"/>
                  </a:cubicBezTo>
                  <a:cubicBezTo>
                    <a:pt x="30409" y="91"/>
                    <a:pt x="39134" y="8816"/>
                    <a:pt x="39134" y="1957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0" name="Freeform: Shape 1611">
              <a:extLst>
                <a:ext uri="{FF2B5EF4-FFF2-40B4-BE49-F238E27FC236}">
                  <a16:creationId xmlns:a16="http://schemas.microsoft.com/office/drawing/2014/main" id="{927DEFB1-80F9-6699-6494-C2D9318EA1A8}"/>
                </a:ext>
              </a:extLst>
            </p:cNvPr>
            <p:cNvSpPr/>
            <p:nvPr/>
          </p:nvSpPr>
          <p:spPr>
            <a:xfrm>
              <a:off x="2669010" y="3999309"/>
              <a:ext cx="35460" cy="35460"/>
            </a:xfrm>
            <a:custGeom>
              <a:avLst/>
              <a:gdLst>
                <a:gd name="connsiteX0" fmla="*/ 39134 w 38974"/>
                <a:gd name="connsiteY0" fmla="*/ 19579 h 38974"/>
                <a:gd name="connsiteX1" fmla="*/ 19646 w 38974"/>
                <a:gd name="connsiteY1" fmla="*/ 39066 h 38974"/>
                <a:gd name="connsiteX2" fmla="*/ 159 w 38974"/>
                <a:gd name="connsiteY2" fmla="*/ 19579 h 38974"/>
                <a:gd name="connsiteX3" fmla="*/ 19646 w 38974"/>
                <a:gd name="connsiteY3" fmla="*/ 91 h 38974"/>
                <a:gd name="connsiteX4" fmla="*/ 39134 w 38974"/>
                <a:gd name="connsiteY4" fmla="*/ 1957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79"/>
                  </a:moveTo>
                  <a:cubicBezTo>
                    <a:pt x="39134" y="30341"/>
                    <a:pt x="30409" y="39066"/>
                    <a:pt x="19646" y="39066"/>
                  </a:cubicBezTo>
                  <a:cubicBezTo>
                    <a:pt x="8884" y="39066"/>
                    <a:pt x="159" y="30341"/>
                    <a:pt x="159" y="19579"/>
                  </a:cubicBezTo>
                  <a:cubicBezTo>
                    <a:pt x="159" y="8816"/>
                    <a:pt x="8884" y="91"/>
                    <a:pt x="19646" y="91"/>
                  </a:cubicBezTo>
                  <a:cubicBezTo>
                    <a:pt x="30409" y="91"/>
                    <a:pt x="39134" y="8816"/>
                    <a:pt x="39134" y="1957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1" name="Freeform: Shape 1612">
              <a:extLst>
                <a:ext uri="{FF2B5EF4-FFF2-40B4-BE49-F238E27FC236}">
                  <a16:creationId xmlns:a16="http://schemas.microsoft.com/office/drawing/2014/main" id="{414C7981-0952-7DCA-2E02-2FAF3C3492DC}"/>
                </a:ext>
              </a:extLst>
            </p:cNvPr>
            <p:cNvSpPr/>
            <p:nvPr/>
          </p:nvSpPr>
          <p:spPr>
            <a:xfrm>
              <a:off x="2669010" y="4034003"/>
              <a:ext cx="35460" cy="35460"/>
            </a:xfrm>
            <a:custGeom>
              <a:avLst/>
              <a:gdLst>
                <a:gd name="connsiteX0" fmla="*/ 39134 w 38974"/>
                <a:gd name="connsiteY0" fmla="*/ 19583 h 38974"/>
                <a:gd name="connsiteX1" fmla="*/ 19646 w 38974"/>
                <a:gd name="connsiteY1" fmla="*/ 39071 h 38974"/>
                <a:gd name="connsiteX2" fmla="*/ 159 w 38974"/>
                <a:gd name="connsiteY2" fmla="*/ 19583 h 38974"/>
                <a:gd name="connsiteX3" fmla="*/ 19646 w 38974"/>
                <a:gd name="connsiteY3" fmla="*/ 96 h 38974"/>
                <a:gd name="connsiteX4" fmla="*/ 39134 w 38974"/>
                <a:gd name="connsiteY4" fmla="*/ 1958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3"/>
                  </a:moveTo>
                  <a:cubicBezTo>
                    <a:pt x="39134" y="30346"/>
                    <a:pt x="30409" y="39071"/>
                    <a:pt x="19646" y="39071"/>
                  </a:cubicBezTo>
                  <a:cubicBezTo>
                    <a:pt x="8884" y="39071"/>
                    <a:pt x="159" y="30346"/>
                    <a:pt x="159" y="19583"/>
                  </a:cubicBezTo>
                  <a:cubicBezTo>
                    <a:pt x="159" y="8821"/>
                    <a:pt x="8884" y="96"/>
                    <a:pt x="19646" y="96"/>
                  </a:cubicBezTo>
                  <a:cubicBezTo>
                    <a:pt x="30409" y="96"/>
                    <a:pt x="39134" y="8821"/>
                    <a:pt x="39134" y="1958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2" name="Freeform: Shape 1613">
              <a:extLst>
                <a:ext uri="{FF2B5EF4-FFF2-40B4-BE49-F238E27FC236}">
                  <a16:creationId xmlns:a16="http://schemas.microsoft.com/office/drawing/2014/main" id="{C3A46D90-14D7-9198-7ACF-DB338A84119F}"/>
                </a:ext>
              </a:extLst>
            </p:cNvPr>
            <p:cNvSpPr/>
            <p:nvPr/>
          </p:nvSpPr>
          <p:spPr>
            <a:xfrm>
              <a:off x="2669010" y="4006954"/>
              <a:ext cx="35460" cy="35460"/>
            </a:xfrm>
            <a:custGeom>
              <a:avLst/>
              <a:gdLst>
                <a:gd name="connsiteX0" fmla="*/ 39134 w 38974"/>
                <a:gd name="connsiteY0" fmla="*/ 19580 h 38974"/>
                <a:gd name="connsiteX1" fmla="*/ 19646 w 38974"/>
                <a:gd name="connsiteY1" fmla="*/ 39067 h 38974"/>
                <a:gd name="connsiteX2" fmla="*/ 159 w 38974"/>
                <a:gd name="connsiteY2" fmla="*/ 19580 h 38974"/>
                <a:gd name="connsiteX3" fmla="*/ 19646 w 38974"/>
                <a:gd name="connsiteY3" fmla="*/ 92 h 38974"/>
                <a:gd name="connsiteX4" fmla="*/ 39134 w 38974"/>
                <a:gd name="connsiteY4" fmla="*/ 1958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0"/>
                  </a:moveTo>
                  <a:cubicBezTo>
                    <a:pt x="39134" y="30342"/>
                    <a:pt x="30409" y="39067"/>
                    <a:pt x="19646" y="39067"/>
                  </a:cubicBezTo>
                  <a:cubicBezTo>
                    <a:pt x="8884" y="39067"/>
                    <a:pt x="159" y="30342"/>
                    <a:pt x="159" y="19580"/>
                  </a:cubicBezTo>
                  <a:cubicBezTo>
                    <a:pt x="159" y="8817"/>
                    <a:pt x="8884" y="92"/>
                    <a:pt x="19646" y="92"/>
                  </a:cubicBezTo>
                  <a:cubicBezTo>
                    <a:pt x="30409" y="92"/>
                    <a:pt x="39134" y="8817"/>
                    <a:pt x="39134" y="1958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3" name="Freeform: Shape 1614">
              <a:extLst>
                <a:ext uri="{FF2B5EF4-FFF2-40B4-BE49-F238E27FC236}">
                  <a16:creationId xmlns:a16="http://schemas.microsoft.com/office/drawing/2014/main" id="{1B4FF9D2-96E6-2D85-D7E7-82040F0B0FFD}"/>
                </a:ext>
              </a:extLst>
            </p:cNvPr>
            <p:cNvSpPr/>
            <p:nvPr/>
          </p:nvSpPr>
          <p:spPr>
            <a:xfrm>
              <a:off x="2669010" y="3997902"/>
              <a:ext cx="35460" cy="35460"/>
            </a:xfrm>
            <a:custGeom>
              <a:avLst/>
              <a:gdLst>
                <a:gd name="connsiteX0" fmla="*/ 39134 w 38974"/>
                <a:gd name="connsiteY0" fmla="*/ 19578 h 38974"/>
                <a:gd name="connsiteX1" fmla="*/ 19646 w 38974"/>
                <a:gd name="connsiteY1" fmla="*/ 39066 h 38974"/>
                <a:gd name="connsiteX2" fmla="*/ 159 w 38974"/>
                <a:gd name="connsiteY2" fmla="*/ 19578 h 38974"/>
                <a:gd name="connsiteX3" fmla="*/ 19646 w 38974"/>
                <a:gd name="connsiteY3" fmla="*/ 91 h 38974"/>
                <a:gd name="connsiteX4" fmla="*/ 39134 w 38974"/>
                <a:gd name="connsiteY4" fmla="*/ 1957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78"/>
                  </a:moveTo>
                  <a:cubicBezTo>
                    <a:pt x="39134" y="30341"/>
                    <a:pt x="30409" y="39066"/>
                    <a:pt x="19646" y="39066"/>
                  </a:cubicBezTo>
                  <a:cubicBezTo>
                    <a:pt x="8884" y="39066"/>
                    <a:pt x="159" y="30341"/>
                    <a:pt x="159" y="19578"/>
                  </a:cubicBezTo>
                  <a:cubicBezTo>
                    <a:pt x="159" y="8816"/>
                    <a:pt x="8884" y="91"/>
                    <a:pt x="19646" y="91"/>
                  </a:cubicBezTo>
                  <a:cubicBezTo>
                    <a:pt x="30409" y="91"/>
                    <a:pt x="39134" y="8816"/>
                    <a:pt x="39134" y="1957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4" name="Freeform: Shape 1615">
              <a:extLst>
                <a:ext uri="{FF2B5EF4-FFF2-40B4-BE49-F238E27FC236}">
                  <a16:creationId xmlns:a16="http://schemas.microsoft.com/office/drawing/2014/main" id="{79A08061-E9D4-189B-6934-87309B577CF8}"/>
                </a:ext>
              </a:extLst>
            </p:cNvPr>
            <p:cNvSpPr/>
            <p:nvPr/>
          </p:nvSpPr>
          <p:spPr>
            <a:xfrm>
              <a:off x="2938534" y="4111524"/>
              <a:ext cx="35460" cy="35460"/>
            </a:xfrm>
            <a:custGeom>
              <a:avLst/>
              <a:gdLst>
                <a:gd name="connsiteX0" fmla="*/ 39170 w 38974"/>
                <a:gd name="connsiteY0" fmla="*/ 19594 h 38974"/>
                <a:gd name="connsiteX1" fmla="*/ 19682 w 38974"/>
                <a:gd name="connsiteY1" fmla="*/ 39081 h 38974"/>
                <a:gd name="connsiteX2" fmla="*/ 195 w 38974"/>
                <a:gd name="connsiteY2" fmla="*/ 19594 h 38974"/>
                <a:gd name="connsiteX3" fmla="*/ 19682 w 38974"/>
                <a:gd name="connsiteY3" fmla="*/ 106 h 38974"/>
                <a:gd name="connsiteX4" fmla="*/ 39170 w 38974"/>
                <a:gd name="connsiteY4" fmla="*/ 1959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4"/>
                  </a:moveTo>
                  <a:cubicBezTo>
                    <a:pt x="39170" y="30356"/>
                    <a:pt x="30445" y="39081"/>
                    <a:pt x="19682" y="39081"/>
                  </a:cubicBezTo>
                  <a:cubicBezTo>
                    <a:pt x="8920" y="39081"/>
                    <a:pt x="195" y="30356"/>
                    <a:pt x="195" y="19594"/>
                  </a:cubicBezTo>
                  <a:cubicBezTo>
                    <a:pt x="195" y="8831"/>
                    <a:pt x="8920" y="106"/>
                    <a:pt x="19682" y="106"/>
                  </a:cubicBezTo>
                  <a:cubicBezTo>
                    <a:pt x="30445" y="106"/>
                    <a:pt x="39170" y="8831"/>
                    <a:pt x="39170" y="1959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5" name="Freeform: Shape 1616">
              <a:extLst>
                <a:ext uri="{FF2B5EF4-FFF2-40B4-BE49-F238E27FC236}">
                  <a16:creationId xmlns:a16="http://schemas.microsoft.com/office/drawing/2014/main" id="{185DC3CD-50B9-D0A0-7823-2D8E093D5666}"/>
                </a:ext>
              </a:extLst>
            </p:cNvPr>
            <p:cNvSpPr/>
            <p:nvPr/>
          </p:nvSpPr>
          <p:spPr>
            <a:xfrm>
              <a:off x="2938534" y="4104482"/>
              <a:ext cx="35460" cy="35460"/>
            </a:xfrm>
            <a:custGeom>
              <a:avLst/>
              <a:gdLst>
                <a:gd name="connsiteX0" fmla="*/ 39170 w 38974"/>
                <a:gd name="connsiteY0" fmla="*/ 19593 h 38974"/>
                <a:gd name="connsiteX1" fmla="*/ 19682 w 38974"/>
                <a:gd name="connsiteY1" fmla="*/ 39080 h 38974"/>
                <a:gd name="connsiteX2" fmla="*/ 195 w 38974"/>
                <a:gd name="connsiteY2" fmla="*/ 19593 h 38974"/>
                <a:gd name="connsiteX3" fmla="*/ 19682 w 38974"/>
                <a:gd name="connsiteY3" fmla="*/ 105 h 38974"/>
                <a:gd name="connsiteX4" fmla="*/ 39170 w 38974"/>
                <a:gd name="connsiteY4" fmla="*/ 1959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3"/>
                  </a:moveTo>
                  <a:cubicBezTo>
                    <a:pt x="39170" y="30355"/>
                    <a:pt x="30445" y="39080"/>
                    <a:pt x="19682" y="39080"/>
                  </a:cubicBezTo>
                  <a:cubicBezTo>
                    <a:pt x="8920" y="39080"/>
                    <a:pt x="195" y="30355"/>
                    <a:pt x="195" y="19593"/>
                  </a:cubicBezTo>
                  <a:cubicBezTo>
                    <a:pt x="195" y="8830"/>
                    <a:pt x="8920" y="105"/>
                    <a:pt x="19682" y="105"/>
                  </a:cubicBezTo>
                  <a:cubicBezTo>
                    <a:pt x="30445" y="105"/>
                    <a:pt x="39170" y="8830"/>
                    <a:pt x="39170" y="1959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6" name="Freeform: Shape 1617">
              <a:extLst>
                <a:ext uri="{FF2B5EF4-FFF2-40B4-BE49-F238E27FC236}">
                  <a16:creationId xmlns:a16="http://schemas.microsoft.com/office/drawing/2014/main" id="{73BEEB31-E5D9-CE58-52CA-0C211B62A037}"/>
                </a:ext>
              </a:extLst>
            </p:cNvPr>
            <p:cNvSpPr/>
            <p:nvPr/>
          </p:nvSpPr>
          <p:spPr>
            <a:xfrm>
              <a:off x="2938534" y="4090101"/>
              <a:ext cx="35460" cy="35460"/>
            </a:xfrm>
            <a:custGeom>
              <a:avLst/>
              <a:gdLst>
                <a:gd name="connsiteX0" fmla="*/ 39170 w 38974"/>
                <a:gd name="connsiteY0" fmla="*/ 19591 h 38974"/>
                <a:gd name="connsiteX1" fmla="*/ 19682 w 38974"/>
                <a:gd name="connsiteY1" fmla="*/ 39078 h 38974"/>
                <a:gd name="connsiteX2" fmla="*/ 195 w 38974"/>
                <a:gd name="connsiteY2" fmla="*/ 19591 h 38974"/>
                <a:gd name="connsiteX3" fmla="*/ 19682 w 38974"/>
                <a:gd name="connsiteY3" fmla="*/ 103 h 38974"/>
                <a:gd name="connsiteX4" fmla="*/ 39170 w 38974"/>
                <a:gd name="connsiteY4" fmla="*/ 1959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1"/>
                  </a:moveTo>
                  <a:cubicBezTo>
                    <a:pt x="39170" y="30353"/>
                    <a:pt x="30445" y="39078"/>
                    <a:pt x="19682" y="39078"/>
                  </a:cubicBezTo>
                  <a:cubicBezTo>
                    <a:pt x="8920" y="39078"/>
                    <a:pt x="195" y="30353"/>
                    <a:pt x="195" y="19591"/>
                  </a:cubicBezTo>
                  <a:cubicBezTo>
                    <a:pt x="195" y="8828"/>
                    <a:pt x="8920" y="103"/>
                    <a:pt x="19682" y="103"/>
                  </a:cubicBezTo>
                  <a:cubicBezTo>
                    <a:pt x="30445" y="103"/>
                    <a:pt x="39170" y="8828"/>
                    <a:pt x="39170" y="1959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7" name="Freeform: Shape 1618">
              <a:extLst>
                <a:ext uri="{FF2B5EF4-FFF2-40B4-BE49-F238E27FC236}">
                  <a16:creationId xmlns:a16="http://schemas.microsoft.com/office/drawing/2014/main" id="{5BD39635-D6C2-485A-3F2B-FA566D6AB40C}"/>
                </a:ext>
              </a:extLst>
            </p:cNvPr>
            <p:cNvSpPr/>
            <p:nvPr/>
          </p:nvSpPr>
          <p:spPr>
            <a:xfrm>
              <a:off x="2938534" y="4107979"/>
              <a:ext cx="35460" cy="35460"/>
            </a:xfrm>
            <a:custGeom>
              <a:avLst/>
              <a:gdLst>
                <a:gd name="connsiteX0" fmla="*/ 39170 w 38974"/>
                <a:gd name="connsiteY0" fmla="*/ 19593 h 38974"/>
                <a:gd name="connsiteX1" fmla="*/ 19682 w 38974"/>
                <a:gd name="connsiteY1" fmla="*/ 39081 h 38974"/>
                <a:gd name="connsiteX2" fmla="*/ 195 w 38974"/>
                <a:gd name="connsiteY2" fmla="*/ 19593 h 38974"/>
                <a:gd name="connsiteX3" fmla="*/ 19682 w 38974"/>
                <a:gd name="connsiteY3" fmla="*/ 106 h 38974"/>
                <a:gd name="connsiteX4" fmla="*/ 39170 w 38974"/>
                <a:gd name="connsiteY4" fmla="*/ 1959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3"/>
                  </a:moveTo>
                  <a:cubicBezTo>
                    <a:pt x="39170" y="30356"/>
                    <a:pt x="30445" y="39081"/>
                    <a:pt x="19682" y="39081"/>
                  </a:cubicBezTo>
                  <a:cubicBezTo>
                    <a:pt x="8920" y="39081"/>
                    <a:pt x="195" y="30356"/>
                    <a:pt x="195" y="19593"/>
                  </a:cubicBezTo>
                  <a:cubicBezTo>
                    <a:pt x="195" y="8830"/>
                    <a:pt x="8920" y="106"/>
                    <a:pt x="19682" y="106"/>
                  </a:cubicBezTo>
                  <a:cubicBezTo>
                    <a:pt x="30445" y="106"/>
                    <a:pt x="39170" y="8830"/>
                    <a:pt x="39170" y="1959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8" name="Freeform: Shape 1619">
              <a:extLst>
                <a:ext uri="{FF2B5EF4-FFF2-40B4-BE49-F238E27FC236}">
                  <a16:creationId xmlns:a16="http://schemas.microsoft.com/office/drawing/2014/main" id="{EE56CD48-20C8-F886-325A-C2AED52A7DCE}"/>
                </a:ext>
              </a:extLst>
            </p:cNvPr>
            <p:cNvSpPr/>
            <p:nvPr/>
          </p:nvSpPr>
          <p:spPr>
            <a:xfrm>
              <a:off x="2938534" y="4121446"/>
              <a:ext cx="35460" cy="35460"/>
            </a:xfrm>
            <a:custGeom>
              <a:avLst/>
              <a:gdLst>
                <a:gd name="connsiteX0" fmla="*/ 39170 w 38974"/>
                <a:gd name="connsiteY0" fmla="*/ 19595 h 38974"/>
                <a:gd name="connsiteX1" fmla="*/ 19682 w 38974"/>
                <a:gd name="connsiteY1" fmla="*/ 39082 h 38974"/>
                <a:gd name="connsiteX2" fmla="*/ 195 w 38974"/>
                <a:gd name="connsiteY2" fmla="*/ 19595 h 38974"/>
                <a:gd name="connsiteX3" fmla="*/ 19682 w 38974"/>
                <a:gd name="connsiteY3" fmla="*/ 107 h 38974"/>
                <a:gd name="connsiteX4" fmla="*/ 39170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5"/>
                  </a:moveTo>
                  <a:cubicBezTo>
                    <a:pt x="39170" y="30358"/>
                    <a:pt x="30445" y="39082"/>
                    <a:pt x="19682" y="39082"/>
                  </a:cubicBezTo>
                  <a:cubicBezTo>
                    <a:pt x="8920" y="39082"/>
                    <a:pt x="195" y="30358"/>
                    <a:pt x="195" y="19595"/>
                  </a:cubicBezTo>
                  <a:cubicBezTo>
                    <a:pt x="195" y="8832"/>
                    <a:pt x="8920" y="107"/>
                    <a:pt x="19682" y="107"/>
                  </a:cubicBezTo>
                  <a:cubicBezTo>
                    <a:pt x="30445" y="107"/>
                    <a:pt x="39170" y="8832"/>
                    <a:pt x="39170" y="1959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9" name="Freeform: Shape 1620">
              <a:extLst>
                <a:ext uri="{FF2B5EF4-FFF2-40B4-BE49-F238E27FC236}">
                  <a16:creationId xmlns:a16="http://schemas.microsoft.com/office/drawing/2014/main" id="{175EE0B7-9E1E-9EB8-C2EC-5011730887AB}"/>
                </a:ext>
              </a:extLst>
            </p:cNvPr>
            <p:cNvSpPr/>
            <p:nvPr/>
          </p:nvSpPr>
          <p:spPr>
            <a:xfrm>
              <a:off x="2938534" y="4122967"/>
              <a:ext cx="35460" cy="35460"/>
            </a:xfrm>
            <a:custGeom>
              <a:avLst/>
              <a:gdLst>
                <a:gd name="connsiteX0" fmla="*/ 39170 w 38974"/>
                <a:gd name="connsiteY0" fmla="*/ 19595 h 38974"/>
                <a:gd name="connsiteX1" fmla="*/ 19682 w 38974"/>
                <a:gd name="connsiteY1" fmla="*/ 39083 h 38974"/>
                <a:gd name="connsiteX2" fmla="*/ 195 w 38974"/>
                <a:gd name="connsiteY2" fmla="*/ 19595 h 38974"/>
                <a:gd name="connsiteX3" fmla="*/ 19682 w 38974"/>
                <a:gd name="connsiteY3" fmla="*/ 108 h 38974"/>
                <a:gd name="connsiteX4" fmla="*/ 39170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5"/>
                  </a:moveTo>
                  <a:cubicBezTo>
                    <a:pt x="39170" y="30358"/>
                    <a:pt x="30445" y="39083"/>
                    <a:pt x="19682" y="39083"/>
                  </a:cubicBezTo>
                  <a:cubicBezTo>
                    <a:pt x="8920" y="39083"/>
                    <a:pt x="195" y="30358"/>
                    <a:pt x="195" y="19595"/>
                  </a:cubicBezTo>
                  <a:cubicBezTo>
                    <a:pt x="195" y="8832"/>
                    <a:pt x="8920" y="108"/>
                    <a:pt x="19682" y="108"/>
                  </a:cubicBezTo>
                  <a:cubicBezTo>
                    <a:pt x="30445" y="108"/>
                    <a:pt x="39170" y="8832"/>
                    <a:pt x="39170" y="1959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0" name="Freeform: Shape 1621">
              <a:extLst>
                <a:ext uri="{FF2B5EF4-FFF2-40B4-BE49-F238E27FC236}">
                  <a16:creationId xmlns:a16="http://schemas.microsoft.com/office/drawing/2014/main" id="{55A6778D-CC93-44B8-DAE7-2631B3D07EB0}"/>
                </a:ext>
              </a:extLst>
            </p:cNvPr>
            <p:cNvSpPr/>
            <p:nvPr/>
          </p:nvSpPr>
          <p:spPr>
            <a:xfrm>
              <a:off x="2938534" y="4120300"/>
              <a:ext cx="35460" cy="35460"/>
            </a:xfrm>
            <a:custGeom>
              <a:avLst/>
              <a:gdLst>
                <a:gd name="connsiteX0" fmla="*/ 39170 w 38974"/>
                <a:gd name="connsiteY0" fmla="*/ 19595 h 38974"/>
                <a:gd name="connsiteX1" fmla="*/ 19682 w 38974"/>
                <a:gd name="connsiteY1" fmla="*/ 39082 h 38974"/>
                <a:gd name="connsiteX2" fmla="*/ 195 w 38974"/>
                <a:gd name="connsiteY2" fmla="*/ 19595 h 38974"/>
                <a:gd name="connsiteX3" fmla="*/ 19682 w 38974"/>
                <a:gd name="connsiteY3" fmla="*/ 107 h 38974"/>
                <a:gd name="connsiteX4" fmla="*/ 39170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5"/>
                  </a:moveTo>
                  <a:cubicBezTo>
                    <a:pt x="39170" y="30357"/>
                    <a:pt x="30445" y="39082"/>
                    <a:pt x="19682" y="39082"/>
                  </a:cubicBezTo>
                  <a:cubicBezTo>
                    <a:pt x="8920" y="39082"/>
                    <a:pt x="195" y="30357"/>
                    <a:pt x="195" y="19595"/>
                  </a:cubicBezTo>
                  <a:cubicBezTo>
                    <a:pt x="195" y="8832"/>
                    <a:pt x="8920" y="107"/>
                    <a:pt x="19682" y="107"/>
                  </a:cubicBezTo>
                  <a:cubicBezTo>
                    <a:pt x="30445" y="107"/>
                    <a:pt x="39170" y="8832"/>
                    <a:pt x="39170" y="1959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1" name="Freeform: Shape 1622">
              <a:extLst>
                <a:ext uri="{FF2B5EF4-FFF2-40B4-BE49-F238E27FC236}">
                  <a16:creationId xmlns:a16="http://schemas.microsoft.com/office/drawing/2014/main" id="{8E87E3EF-3611-AE21-E27C-C2806ABAE54C}"/>
                </a:ext>
              </a:extLst>
            </p:cNvPr>
            <p:cNvSpPr/>
            <p:nvPr/>
          </p:nvSpPr>
          <p:spPr>
            <a:xfrm>
              <a:off x="2938534" y="4103212"/>
              <a:ext cx="35460" cy="35460"/>
            </a:xfrm>
            <a:custGeom>
              <a:avLst/>
              <a:gdLst>
                <a:gd name="connsiteX0" fmla="*/ 39170 w 38974"/>
                <a:gd name="connsiteY0" fmla="*/ 19592 h 38974"/>
                <a:gd name="connsiteX1" fmla="*/ 19682 w 38974"/>
                <a:gd name="connsiteY1" fmla="*/ 39080 h 38974"/>
                <a:gd name="connsiteX2" fmla="*/ 195 w 38974"/>
                <a:gd name="connsiteY2" fmla="*/ 19592 h 38974"/>
                <a:gd name="connsiteX3" fmla="*/ 19682 w 38974"/>
                <a:gd name="connsiteY3" fmla="*/ 105 h 38974"/>
                <a:gd name="connsiteX4" fmla="*/ 39170 w 38974"/>
                <a:gd name="connsiteY4" fmla="*/ 1959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2"/>
                  </a:moveTo>
                  <a:cubicBezTo>
                    <a:pt x="39170" y="30355"/>
                    <a:pt x="30445" y="39080"/>
                    <a:pt x="19682" y="39080"/>
                  </a:cubicBezTo>
                  <a:cubicBezTo>
                    <a:pt x="8920" y="39080"/>
                    <a:pt x="195" y="30355"/>
                    <a:pt x="195" y="19592"/>
                  </a:cubicBezTo>
                  <a:cubicBezTo>
                    <a:pt x="195" y="8830"/>
                    <a:pt x="8920" y="105"/>
                    <a:pt x="19682" y="105"/>
                  </a:cubicBezTo>
                  <a:cubicBezTo>
                    <a:pt x="30445" y="105"/>
                    <a:pt x="39170" y="8830"/>
                    <a:pt x="39170" y="1959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2" name="Freeform: Shape 1623">
              <a:extLst>
                <a:ext uri="{FF2B5EF4-FFF2-40B4-BE49-F238E27FC236}">
                  <a16:creationId xmlns:a16="http://schemas.microsoft.com/office/drawing/2014/main" id="{C8BD7CE4-1AA7-CDEA-36C9-3EAAE3B2C164}"/>
                </a:ext>
              </a:extLst>
            </p:cNvPr>
            <p:cNvSpPr/>
            <p:nvPr/>
          </p:nvSpPr>
          <p:spPr>
            <a:xfrm>
              <a:off x="2938534" y="4114731"/>
              <a:ext cx="35460" cy="35460"/>
            </a:xfrm>
            <a:custGeom>
              <a:avLst/>
              <a:gdLst>
                <a:gd name="connsiteX0" fmla="*/ 39170 w 38974"/>
                <a:gd name="connsiteY0" fmla="*/ 19594 h 38974"/>
                <a:gd name="connsiteX1" fmla="*/ 19682 w 38974"/>
                <a:gd name="connsiteY1" fmla="*/ 39081 h 38974"/>
                <a:gd name="connsiteX2" fmla="*/ 195 w 38974"/>
                <a:gd name="connsiteY2" fmla="*/ 19594 h 38974"/>
                <a:gd name="connsiteX3" fmla="*/ 19682 w 38974"/>
                <a:gd name="connsiteY3" fmla="*/ 106 h 38974"/>
                <a:gd name="connsiteX4" fmla="*/ 39170 w 38974"/>
                <a:gd name="connsiteY4" fmla="*/ 1959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4"/>
                  </a:moveTo>
                  <a:cubicBezTo>
                    <a:pt x="39170" y="30357"/>
                    <a:pt x="30445" y="39081"/>
                    <a:pt x="19682" y="39081"/>
                  </a:cubicBezTo>
                  <a:cubicBezTo>
                    <a:pt x="8920" y="39081"/>
                    <a:pt x="195" y="30357"/>
                    <a:pt x="195" y="19594"/>
                  </a:cubicBezTo>
                  <a:cubicBezTo>
                    <a:pt x="195" y="8831"/>
                    <a:pt x="8920" y="106"/>
                    <a:pt x="19682" y="106"/>
                  </a:cubicBezTo>
                  <a:cubicBezTo>
                    <a:pt x="30445" y="106"/>
                    <a:pt x="39170" y="8831"/>
                    <a:pt x="39170" y="1959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3" name="Freeform: Shape 1624">
              <a:extLst>
                <a:ext uri="{FF2B5EF4-FFF2-40B4-BE49-F238E27FC236}">
                  <a16:creationId xmlns:a16="http://schemas.microsoft.com/office/drawing/2014/main" id="{A7E3903C-E66B-F881-E4E9-2D1ACAEE5C91}"/>
                </a:ext>
              </a:extLst>
            </p:cNvPr>
            <p:cNvSpPr/>
            <p:nvPr/>
          </p:nvSpPr>
          <p:spPr>
            <a:xfrm>
              <a:off x="2938534" y="4104966"/>
              <a:ext cx="35460" cy="35460"/>
            </a:xfrm>
            <a:custGeom>
              <a:avLst/>
              <a:gdLst>
                <a:gd name="connsiteX0" fmla="*/ 39170 w 38974"/>
                <a:gd name="connsiteY0" fmla="*/ 19593 h 38974"/>
                <a:gd name="connsiteX1" fmla="*/ 19682 w 38974"/>
                <a:gd name="connsiteY1" fmla="*/ 39080 h 38974"/>
                <a:gd name="connsiteX2" fmla="*/ 195 w 38974"/>
                <a:gd name="connsiteY2" fmla="*/ 19593 h 38974"/>
                <a:gd name="connsiteX3" fmla="*/ 19682 w 38974"/>
                <a:gd name="connsiteY3" fmla="*/ 105 h 38974"/>
                <a:gd name="connsiteX4" fmla="*/ 39170 w 38974"/>
                <a:gd name="connsiteY4" fmla="*/ 1959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3"/>
                  </a:moveTo>
                  <a:cubicBezTo>
                    <a:pt x="39170" y="30355"/>
                    <a:pt x="30445" y="39080"/>
                    <a:pt x="19682" y="39080"/>
                  </a:cubicBezTo>
                  <a:cubicBezTo>
                    <a:pt x="8920" y="39080"/>
                    <a:pt x="195" y="30355"/>
                    <a:pt x="195" y="19593"/>
                  </a:cubicBezTo>
                  <a:cubicBezTo>
                    <a:pt x="195" y="8830"/>
                    <a:pt x="8920" y="105"/>
                    <a:pt x="19682" y="105"/>
                  </a:cubicBezTo>
                  <a:cubicBezTo>
                    <a:pt x="30445" y="105"/>
                    <a:pt x="39170" y="8830"/>
                    <a:pt x="39170" y="1959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4" name="Freeform: Shape 1625">
              <a:extLst>
                <a:ext uri="{FF2B5EF4-FFF2-40B4-BE49-F238E27FC236}">
                  <a16:creationId xmlns:a16="http://schemas.microsoft.com/office/drawing/2014/main" id="{34C2C3DE-C0B9-BE00-65D8-277F9EC0E459}"/>
                </a:ext>
              </a:extLst>
            </p:cNvPr>
            <p:cNvSpPr/>
            <p:nvPr/>
          </p:nvSpPr>
          <p:spPr>
            <a:xfrm>
              <a:off x="3227310" y="4203265"/>
              <a:ext cx="35460" cy="35460"/>
            </a:xfrm>
            <a:custGeom>
              <a:avLst/>
              <a:gdLst>
                <a:gd name="connsiteX0" fmla="*/ 39208 w 38974"/>
                <a:gd name="connsiteY0" fmla="*/ 19606 h 38974"/>
                <a:gd name="connsiteX1" fmla="*/ 19721 w 38974"/>
                <a:gd name="connsiteY1" fmla="*/ 39093 h 38974"/>
                <a:gd name="connsiteX2" fmla="*/ 233 w 38974"/>
                <a:gd name="connsiteY2" fmla="*/ 19606 h 38974"/>
                <a:gd name="connsiteX3" fmla="*/ 19721 w 38974"/>
                <a:gd name="connsiteY3" fmla="*/ 118 h 38974"/>
                <a:gd name="connsiteX4" fmla="*/ 39208 w 38974"/>
                <a:gd name="connsiteY4" fmla="*/ 1960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6"/>
                  </a:moveTo>
                  <a:cubicBezTo>
                    <a:pt x="39208" y="30368"/>
                    <a:pt x="30483" y="39093"/>
                    <a:pt x="19721" y="39093"/>
                  </a:cubicBezTo>
                  <a:cubicBezTo>
                    <a:pt x="8958" y="39093"/>
                    <a:pt x="233" y="30368"/>
                    <a:pt x="233" y="19606"/>
                  </a:cubicBezTo>
                  <a:cubicBezTo>
                    <a:pt x="233" y="8843"/>
                    <a:pt x="8958" y="118"/>
                    <a:pt x="19721" y="118"/>
                  </a:cubicBezTo>
                  <a:cubicBezTo>
                    <a:pt x="30483" y="118"/>
                    <a:pt x="39208" y="8843"/>
                    <a:pt x="39208" y="1960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5" name="Freeform: Shape 1626">
              <a:extLst>
                <a:ext uri="{FF2B5EF4-FFF2-40B4-BE49-F238E27FC236}">
                  <a16:creationId xmlns:a16="http://schemas.microsoft.com/office/drawing/2014/main" id="{37AFC40F-EC60-57C4-FC88-A6F20AC49983}"/>
                </a:ext>
              </a:extLst>
            </p:cNvPr>
            <p:cNvSpPr/>
            <p:nvPr/>
          </p:nvSpPr>
          <p:spPr>
            <a:xfrm>
              <a:off x="3227310" y="4190241"/>
              <a:ext cx="35460" cy="35460"/>
            </a:xfrm>
            <a:custGeom>
              <a:avLst/>
              <a:gdLst>
                <a:gd name="connsiteX0" fmla="*/ 39208 w 38974"/>
                <a:gd name="connsiteY0" fmla="*/ 19604 h 38974"/>
                <a:gd name="connsiteX1" fmla="*/ 19721 w 38974"/>
                <a:gd name="connsiteY1" fmla="*/ 39092 h 38974"/>
                <a:gd name="connsiteX2" fmla="*/ 233 w 38974"/>
                <a:gd name="connsiteY2" fmla="*/ 19604 h 38974"/>
                <a:gd name="connsiteX3" fmla="*/ 19721 w 38974"/>
                <a:gd name="connsiteY3" fmla="*/ 117 h 38974"/>
                <a:gd name="connsiteX4" fmla="*/ 39208 w 38974"/>
                <a:gd name="connsiteY4" fmla="*/ 1960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4"/>
                  </a:moveTo>
                  <a:cubicBezTo>
                    <a:pt x="39208" y="30367"/>
                    <a:pt x="30483" y="39092"/>
                    <a:pt x="19721" y="39092"/>
                  </a:cubicBezTo>
                  <a:cubicBezTo>
                    <a:pt x="8958" y="39092"/>
                    <a:pt x="233" y="30367"/>
                    <a:pt x="233" y="19604"/>
                  </a:cubicBezTo>
                  <a:cubicBezTo>
                    <a:pt x="233" y="8841"/>
                    <a:pt x="8958" y="117"/>
                    <a:pt x="19721" y="117"/>
                  </a:cubicBezTo>
                  <a:cubicBezTo>
                    <a:pt x="30483" y="117"/>
                    <a:pt x="39208" y="8841"/>
                    <a:pt x="39208" y="1960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6" name="Freeform: Shape 1627">
              <a:extLst>
                <a:ext uri="{FF2B5EF4-FFF2-40B4-BE49-F238E27FC236}">
                  <a16:creationId xmlns:a16="http://schemas.microsoft.com/office/drawing/2014/main" id="{8F94F659-7268-3176-6D0A-3CD9125C8322}"/>
                </a:ext>
              </a:extLst>
            </p:cNvPr>
            <p:cNvSpPr/>
            <p:nvPr/>
          </p:nvSpPr>
          <p:spPr>
            <a:xfrm>
              <a:off x="3227310" y="4211108"/>
              <a:ext cx="35460" cy="35460"/>
            </a:xfrm>
            <a:custGeom>
              <a:avLst/>
              <a:gdLst>
                <a:gd name="connsiteX0" fmla="*/ 39208 w 38974"/>
                <a:gd name="connsiteY0" fmla="*/ 19607 h 38974"/>
                <a:gd name="connsiteX1" fmla="*/ 19721 w 38974"/>
                <a:gd name="connsiteY1" fmla="*/ 39094 h 38974"/>
                <a:gd name="connsiteX2" fmla="*/ 233 w 38974"/>
                <a:gd name="connsiteY2" fmla="*/ 19607 h 38974"/>
                <a:gd name="connsiteX3" fmla="*/ 19721 w 38974"/>
                <a:gd name="connsiteY3" fmla="*/ 119 h 38974"/>
                <a:gd name="connsiteX4" fmla="*/ 39208 w 38974"/>
                <a:gd name="connsiteY4" fmla="*/ 1960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7"/>
                  </a:moveTo>
                  <a:cubicBezTo>
                    <a:pt x="39208" y="30369"/>
                    <a:pt x="30483" y="39094"/>
                    <a:pt x="19721" y="39094"/>
                  </a:cubicBezTo>
                  <a:cubicBezTo>
                    <a:pt x="8958" y="39094"/>
                    <a:pt x="233" y="30369"/>
                    <a:pt x="233" y="19607"/>
                  </a:cubicBezTo>
                  <a:cubicBezTo>
                    <a:pt x="233" y="8844"/>
                    <a:pt x="8958" y="119"/>
                    <a:pt x="19721" y="119"/>
                  </a:cubicBezTo>
                  <a:cubicBezTo>
                    <a:pt x="30483" y="119"/>
                    <a:pt x="39208" y="8844"/>
                    <a:pt x="39208" y="1960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7" name="Freeform: Shape 1628">
              <a:extLst>
                <a:ext uri="{FF2B5EF4-FFF2-40B4-BE49-F238E27FC236}">
                  <a16:creationId xmlns:a16="http://schemas.microsoft.com/office/drawing/2014/main" id="{B04FF433-9199-84CC-B0F4-239DBFA87ED8}"/>
                </a:ext>
              </a:extLst>
            </p:cNvPr>
            <p:cNvSpPr/>
            <p:nvPr/>
          </p:nvSpPr>
          <p:spPr>
            <a:xfrm>
              <a:off x="3227310" y="4162917"/>
              <a:ext cx="35460" cy="35460"/>
            </a:xfrm>
            <a:custGeom>
              <a:avLst/>
              <a:gdLst>
                <a:gd name="connsiteX0" fmla="*/ 39208 w 38974"/>
                <a:gd name="connsiteY0" fmla="*/ 19600 h 38974"/>
                <a:gd name="connsiteX1" fmla="*/ 19721 w 38974"/>
                <a:gd name="connsiteY1" fmla="*/ 39088 h 38974"/>
                <a:gd name="connsiteX2" fmla="*/ 233 w 38974"/>
                <a:gd name="connsiteY2" fmla="*/ 19600 h 38974"/>
                <a:gd name="connsiteX3" fmla="*/ 19721 w 38974"/>
                <a:gd name="connsiteY3" fmla="*/ 113 h 38974"/>
                <a:gd name="connsiteX4" fmla="*/ 39208 w 38974"/>
                <a:gd name="connsiteY4" fmla="*/ 1960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0"/>
                  </a:moveTo>
                  <a:cubicBezTo>
                    <a:pt x="39208" y="30363"/>
                    <a:pt x="30483" y="39088"/>
                    <a:pt x="19721" y="39088"/>
                  </a:cubicBezTo>
                  <a:cubicBezTo>
                    <a:pt x="8958" y="39088"/>
                    <a:pt x="233" y="30363"/>
                    <a:pt x="233" y="19600"/>
                  </a:cubicBezTo>
                  <a:cubicBezTo>
                    <a:pt x="233" y="8838"/>
                    <a:pt x="8958" y="113"/>
                    <a:pt x="19721" y="113"/>
                  </a:cubicBezTo>
                  <a:cubicBezTo>
                    <a:pt x="30483" y="113"/>
                    <a:pt x="39208" y="8838"/>
                    <a:pt x="39208" y="1960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8" name="Freeform: Shape 1629">
              <a:extLst>
                <a:ext uri="{FF2B5EF4-FFF2-40B4-BE49-F238E27FC236}">
                  <a16:creationId xmlns:a16="http://schemas.microsoft.com/office/drawing/2014/main" id="{93214D7A-23DB-70DA-2693-7B3DC28A576A}"/>
                </a:ext>
              </a:extLst>
            </p:cNvPr>
            <p:cNvSpPr/>
            <p:nvPr/>
          </p:nvSpPr>
          <p:spPr>
            <a:xfrm>
              <a:off x="3227310" y="4232375"/>
              <a:ext cx="35460" cy="35460"/>
            </a:xfrm>
            <a:custGeom>
              <a:avLst/>
              <a:gdLst>
                <a:gd name="connsiteX0" fmla="*/ 39208 w 38974"/>
                <a:gd name="connsiteY0" fmla="*/ 19610 h 38974"/>
                <a:gd name="connsiteX1" fmla="*/ 19721 w 38974"/>
                <a:gd name="connsiteY1" fmla="*/ 39097 h 38974"/>
                <a:gd name="connsiteX2" fmla="*/ 233 w 38974"/>
                <a:gd name="connsiteY2" fmla="*/ 19610 h 38974"/>
                <a:gd name="connsiteX3" fmla="*/ 19721 w 38974"/>
                <a:gd name="connsiteY3" fmla="*/ 122 h 38974"/>
                <a:gd name="connsiteX4" fmla="*/ 39208 w 38974"/>
                <a:gd name="connsiteY4" fmla="*/ 1961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10"/>
                  </a:moveTo>
                  <a:cubicBezTo>
                    <a:pt x="39208" y="30372"/>
                    <a:pt x="30483" y="39097"/>
                    <a:pt x="19721" y="39097"/>
                  </a:cubicBezTo>
                  <a:cubicBezTo>
                    <a:pt x="8958" y="39097"/>
                    <a:pt x="233" y="30372"/>
                    <a:pt x="233" y="19610"/>
                  </a:cubicBezTo>
                  <a:cubicBezTo>
                    <a:pt x="233" y="8847"/>
                    <a:pt x="8958" y="122"/>
                    <a:pt x="19721" y="122"/>
                  </a:cubicBezTo>
                  <a:cubicBezTo>
                    <a:pt x="30483" y="122"/>
                    <a:pt x="39208" y="8847"/>
                    <a:pt x="39208" y="1961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9" name="Freeform: Shape 1630">
              <a:extLst>
                <a:ext uri="{FF2B5EF4-FFF2-40B4-BE49-F238E27FC236}">
                  <a16:creationId xmlns:a16="http://schemas.microsoft.com/office/drawing/2014/main" id="{30BA4BCE-C76B-CC13-7656-00482E0F6AD8}"/>
                </a:ext>
              </a:extLst>
            </p:cNvPr>
            <p:cNvSpPr/>
            <p:nvPr/>
          </p:nvSpPr>
          <p:spPr>
            <a:xfrm>
              <a:off x="3227310" y="4231934"/>
              <a:ext cx="35460" cy="35460"/>
            </a:xfrm>
            <a:custGeom>
              <a:avLst/>
              <a:gdLst>
                <a:gd name="connsiteX0" fmla="*/ 39208 w 38974"/>
                <a:gd name="connsiteY0" fmla="*/ 19610 h 38974"/>
                <a:gd name="connsiteX1" fmla="*/ 19721 w 38974"/>
                <a:gd name="connsiteY1" fmla="*/ 39097 h 38974"/>
                <a:gd name="connsiteX2" fmla="*/ 233 w 38974"/>
                <a:gd name="connsiteY2" fmla="*/ 19610 h 38974"/>
                <a:gd name="connsiteX3" fmla="*/ 19721 w 38974"/>
                <a:gd name="connsiteY3" fmla="*/ 122 h 38974"/>
                <a:gd name="connsiteX4" fmla="*/ 39208 w 38974"/>
                <a:gd name="connsiteY4" fmla="*/ 1961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10"/>
                  </a:moveTo>
                  <a:cubicBezTo>
                    <a:pt x="39208" y="30372"/>
                    <a:pt x="30483" y="39097"/>
                    <a:pt x="19721" y="39097"/>
                  </a:cubicBezTo>
                  <a:cubicBezTo>
                    <a:pt x="8958" y="39097"/>
                    <a:pt x="233" y="30372"/>
                    <a:pt x="233" y="19610"/>
                  </a:cubicBezTo>
                  <a:cubicBezTo>
                    <a:pt x="233" y="8847"/>
                    <a:pt x="8958" y="122"/>
                    <a:pt x="19721" y="122"/>
                  </a:cubicBezTo>
                  <a:cubicBezTo>
                    <a:pt x="30483" y="122"/>
                    <a:pt x="39208" y="8847"/>
                    <a:pt x="39208" y="1961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0" name="Freeform: Shape 1631">
              <a:extLst>
                <a:ext uri="{FF2B5EF4-FFF2-40B4-BE49-F238E27FC236}">
                  <a16:creationId xmlns:a16="http://schemas.microsoft.com/office/drawing/2014/main" id="{AFB4EC83-EF36-F49A-437C-D7D2F0B6020D}"/>
                </a:ext>
              </a:extLst>
            </p:cNvPr>
            <p:cNvSpPr/>
            <p:nvPr/>
          </p:nvSpPr>
          <p:spPr>
            <a:xfrm>
              <a:off x="3227310" y="4184637"/>
              <a:ext cx="35460" cy="35460"/>
            </a:xfrm>
            <a:custGeom>
              <a:avLst/>
              <a:gdLst>
                <a:gd name="connsiteX0" fmla="*/ 39208 w 38974"/>
                <a:gd name="connsiteY0" fmla="*/ 19603 h 38974"/>
                <a:gd name="connsiteX1" fmla="*/ 19721 w 38974"/>
                <a:gd name="connsiteY1" fmla="*/ 39091 h 38974"/>
                <a:gd name="connsiteX2" fmla="*/ 233 w 38974"/>
                <a:gd name="connsiteY2" fmla="*/ 19603 h 38974"/>
                <a:gd name="connsiteX3" fmla="*/ 19721 w 38974"/>
                <a:gd name="connsiteY3" fmla="*/ 116 h 38974"/>
                <a:gd name="connsiteX4" fmla="*/ 39208 w 38974"/>
                <a:gd name="connsiteY4" fmla="*/ 1960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3"/>
                  </a:moveTo>
                  <a:cubicBezTo>
                    <a:pt x="39208" y="30366"/>
                    <a:pt x="30483" y="39091"/>
                    <a:pt x="19721" y="39091"/>
                  </a:cubicBezTo>
                  <a:cubicBezTo>
                    <a:pt x="8958" y="39091"/>
                    <a:pt x="233" y="30366"/>
                    <a:pt x="233" y="19603"/>
                  </a:cubicBezTo>
                  <a:cubicBezTo>
                    <a:pt x="233" y="8841"/>
                    <a:pt x="8958" y="116"/>
                    <a:pt x="19721" y="116"/>
                  </a:cubicBezTo>
                  <a:cubicBezTo>
                    <a:pt x="30483" y="116"/>
                    <a:pt x="39208" y="8841"/>
                    <a:pt x="39208" y="1960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1" name="Freeform: Shape 1632">
              <a:extLst>
                <a:ext uri="{FF2B5EF4-FFF2-40B4-BE49-F238E27FC236}">
                  <a16:creationId xmlns:a16="http://schemas.microsoft.com/office/drawing/2014/main" id="{6A0A5923-C596-AD12-204A-C7C09B955DB9}"/>
                </a:ext>
              </a:extLst>
            </p:cNvPr>
            <p:cNvSpPr/>
            <p:nvPr/>
          </p:nvSpPr>
          <p:spPr>
            <a:xfrm>
              <a:off x="3227310" y="4188523"/>
              <a:ext cx="35460" cy="35460"/>
            </a:xfrm>
            <a:custGeom>
              <a:avLst/>
              <a:gdLst>
                <a:gd name="connsiteX0" fmla="*/ 39208 w 38974"/>
                <a:gd name="connsiteY0" fmla="*/ 19604 h 38974"/>
                <a:gd name="connsiteX1" fmla="*/ 19721 w 38974"/>
                <a:gd name="connsiteY1" fmla="*/ 39091 h 38974"/>
                <a:gd name="connsiteX2" fmla="*/ 233 w 38974"/>
                <a:gd name="connsiteY2" fmla="*/ 19604 h 38974"/>
                <a:gd name="connsiteX3" fmla="*/ 19721 w 38974"/>
                <a:gd name="connsiteY3" fmla="*/ 116 h 38974"/>
                <a:gd name="connsiteX4" fmla="*/ 39208 w 38974"/>
                <a:gd name="connsiteY4" fmla="*/ 1960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4"/>
                  </a:moveTo>
                  <a:cubicBezTo>
                    <a:pt x="39208" y="30366"/>
                    <a:pt x="30483" y="39091"/>
                    <a:pt x="19721" y="39091"/>
                  </a:cubicBezTo>
                  <a:cubicBezTo>
                    <a:pt x="8958" y="39091"/>
                    <a:pt x="233" y="30366"/>
                    <a:pt x="233" y="19604"/>
                  </a:cubicBezTo>
                  <a:cubicBezTo>
                    <a:pt x="233" y="8841"/>
                    <a:pt x="8958" y="116"/>
                    <a:pt x="19721" y="116"/>
                  </a:cubicBezTo>
                  <a:cubicBezTo>
                    <a:pt x="30483" y="116"/>
                    <a:pt x="39208" y="8841"/>
                    <a:pt x="39208" y="1960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2" name="Freeform: Shape 1633">
              <a:extLst>
                <a:ext uri="{FF2B5EF4-FFF2-40B4-BE49-F238E27FC236}">
                  <a16:creationId xmlns:a16="http://schemas.microsoft.com/office/drawing/2014/main" id="{A430E037-2117-61CE-D8DF-73EA10E15712}"/>
                </a:ext>
              </a:extLst>
            </p:cNvPr>
            <p:cNvSpPr/>
            <p:nvPr/>
          </p:nvSpPr>
          <p:spPr>
            <a:xfrm>
              <a:off x="3227310" y="4201341"/>
              <a:ext cx="35460" cy="35460"/>
            </a:xfrm>
            <a:custGeom>
              <a:avLst/>
              <a:gdLst>
                <a:gd name="connsiteX0" fmla="*/ 39208 w 38974"/>
                <a:gd name="connsiteY0" fmla="*/ 19605 h 38974"/>
                <a:gd name="connsiteX1" fmla="*/ 19721 w 38974"/>
                <a:gd name="connsiteY1" fmla="*/ 39093 h 38974"/>
                <a:gd name="connsiteX2" fmla="*/ 233 w 38974"/>
                <a:gd name="connsiteY2" fmla="*/ 19605 h 38974"/>
                <a:gd name="connsiteX3" fmla="*/ 19721 w 38974"/>
                <a:gd name="connsiteY3" fmla="*/ 118 h 38974"/>
                <a:gd name="connsiteX4" fmla="*/ 39208 w 38974"/>
                <a:gd name="connsiteY4" fmla="*/ 1960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5"/>
                  </a:moveTo>
                  <a:cubicBezTo>
                    <a:pt x="39208" y="30368"/>
                    <a:pt x="30483" y="39093"/>
                    <a:pt x="19721" y="39093"/>
                  </a:cubicBezTo>
                  <a:cubicBezTo>
                    <a:pt x="8958" y="39093"/>
                    <a:pt x="233" y="30368"/>
                    <a:pt x="233" y="19605"/>
                  </a:cubicBezTo>
                  <a:cubicBezTo>
                    <a:pt x="233" y="8843"/>
                    <a:pt x="8958" y="118"/>
                    <a:pt x="19721" y="118"/>
                  </a:cubicBezTo>
                  <a:cubicBezTo>
                    <a:pt x="30483" y="118"/>
                    <a:pt x="39208" y="8843"/>
                    <a:pt x="39208" y="1960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3" name="Freeform: Shape 1634">
              <a:extLst>
                <a:ext uri="{FF2B5EF4-FFF2-40B4-BE49-F238E27FC236}">
                  <a16:creationId xmlns:a16="http://schemas.microsoft.com/office/drawing/2014/main" id="{1D0ABBAC-6CAC-378D-1D1E-6A0A8B82BDD1}"/>
                </a:ext>
              </a:extLst>
            </p:cNvPr>
            <p:cNvSpPr/>
            <p:nvPr/>
          </p:nvSpPr>
          <p:spPr>
            <a:xfrm>
              <a:off x="3227310" y="4220305"/>
              <a:ext cx="35460" cy="35460"/>
            </a:xfrm>
            <a:custGeom>
              <a:avLst/>
              <a:gdLst>
                <a:gd name="connsiteX0" fmla="*/ 39208 w 38974"/>
                <a:gd name="connsiteY0" fmla="*/ 19608 h 38974"/>
                <a:gd name="connsiteX1" fmla="*/ 19721 w 38974"/>
                <a:gd name="connsiteY1" fmla="*/ 39096 h 38974"/>
                <a:gd name="connsiteX2" fmla="*/ 233 w 38974"/>
                <a:gd name="connsiteY2" fmla="*/ 19608 h 38974"/>
                <a:gd name="connsiteX3" fmla="*/ 19721 w 38974"/>
                <a:gd name="connsiteY3" fmla="*/ 121 h 38974"/>
                <a:gd name="connsiteX4" fmla="*/ 39208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8"/>
                  </a:moveTo>
                  <a:cubicBezTo>
                    <a:pt x="39208" y="30371"/>
                    <a:pt x="30483" y="39096"/>
                    <a:pt x="19721" y="39096"/>
                  </a:cubicBezTo>
                  <a:cubicBezTo>
                    <a:pt x="8958" y="39096"/>
                    <a:pt x="233" y="30371"/>
                    <a:pt x="233" y="19608"/>
                  </a:cubicBezTo>
                  <a:cubicBezTo>
                    <a:pt x="233" y="8845"/>
                    <a:pt x="8958" y="121"/>
                    <a:pt x="19721" y="121"/>
                  </a:cubicBezTo>
                  <a:cubicBezTo>
                    <a:pt x="30483" y="121"/>
                    <a:pt x="39208" y="8845"/>
                    <a:pt x="39208" y="1960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4" name="Freeform: Shape 1635">
              <a:extLst>
                <a:ext uri="{FF2B5EF4-FFF2-40B4-BE49-F238E27FC236}">
                  <a16:creationId xmlns:a16="http://schemas.microsoft.com/office/drawing/2014/main" id="{4A2230C6-023E-2922-3428-9320696B2016}"/>
                </a:ext>
              </a:extLst>
            </p:cNvPr>
            <p:cNvSpPr/>
            <p:nvPr/>
          </p:nvSpPr>
          <p:spPr>
            <a:xfrm>
              <a:off x="3496836" y="4268419"/>
              <a:ext cx="35460" cy="35460"/>
            </a:xfrm>
            <a:custGeom>
              <a:avLst/>
              <a:gdLst>
                <a:gd name="connsiteX0" fmla="*/ 39244 w 38974"/>
                <a:gd name="connsiteY0" fmla="*/ 19614 h 38974"/>
                <a:gd name="connsiteX1" fmla="*/ 19756 w 38974"/>
                <a:gd name="connsiteY1" fmla="*/ 39102 h 38974"/>
                <a:gd name="connsiteX2" fmla="*/ 269 w 38974"/>
                <a:gd name="connsiteY2" fmla="*/ 19614 h 38974"/>
                <a:gd name="connsiteX3" fmla="*/ 19756 w 38974"/>
                <a:gd name="connsiteY3" fmla="*/ 127 h 38974"/>
                <a:gd name="connsiteX4" fmla="*/ 39244 w 38974"/>
                <a:gd name="connsiteY4" fmla="*/ 1961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4"/>
                  </a:moveTo>
                  <a:cubicBezTo>
                    <a:pt x="39244" y="30377"/>
                    <a:pt x="30519" y="39102"/>
                    <a:pt x="19756" y="39102"/>
                  </a:cubicBezTo>
                  <a:cubicBezTo>
                    <a:pt x="8994" y="39102"/>
                    <a:pt x="269" y="30377"/>
                    <a:pt x="269" y="19614"/>
                  </a:cubicBezTo>
                  <a:cubicBezTo>
                    <a:pt x="269" y="8852"/>
                    <a:pt x="8994" y="127"/>
                    <a:pt x="19756" y="127"/>
                  </a:cubicBezTo>
                  <a:cubicBezTo>
                    <a:pt x="30519" y="127"/>
                    <a:pt x="39244" y="8852"/>
                    <a:pt x="39244" y="1961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5" name="Freeform: Shape 1636">
              <a:extLst>
                <a:ext uri="{FF2B5EF4-FFF2-40B4-BE49-F238E27FC236}">
                  <a16:creationId xmlns:a16="http://schemas.microsoft.com/office/drawing/2014/main" id="{A017D54E-4FF8-DFB4-A053-EDFD856008C9}"/>
                </a:ext>
              </a:extLst>
            </p:cNvPr>
            <p:cNvSpPr/>
            <p:nvPr/>
          </p:nvSpPr>
          <p:spPr>
            <a:xfrm>
              <a:off x="3496836" y="4267372"/>
              <a:ext cx="35460" cy="35460"/>
            </a:xfrm>
            <a:custGeom>
              <a:avLst/>
              <a:gdLst>
                <a:gd name="connsiteX0" fmla="*/ 39244 w 38974"/>
                <a:gd name="connsiteY0" fmla="*/ 19614 h 38974"/>
                <a:gd name="connsiteX1" fmla="*/ 19756 w 38974"/>
                <a:gd name="connsiteY1" fmla="*/ 39102 h 38974"/>
                <a:gd name="connsiteX2" fmla="*/ 269 w 38974"/>
                <a:gd name="connsiteY2" fmla="*/ 19614 h 38974"/>
                <a:gd name="connsiteX3" fmla="*/ 19756 w 38974"/>
                <a:gd name="connsiteY3" fmla="*/ 127 h 38974"/>
                <a:gd name="connsiteX4" fmla="*/ 39244 w 38974"/>
                <a:gd name="connsiteY4" fmla="*/ 1961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4"/>
                  </a:moveTo>
                  <a:cubicBezTo>
                    <a:pt x="39244" y="30377"/>
                    <a:pt x="30519" y="39102"/>
                    <a:pt x="19756" y="39102"/>
                  </a:cubicBezTo>
                  <a:cubicBezTo>
                    <a:pt x="8994" y="39102"/>
                    <a:pt x="269" y="30377"/>
                    <a:pt x="269" y="19614"/>
                  </a:cubicBezTo>
                  <a:cubicBezTo>
                    <a:pt x="269" y="8852"/>
                    <a:pt x="8994" y="127"/>
                    <a:pt x="19756" y="127"/>
                  </a:cubicBezTo>
                  <a:cubicBezTo>
                    <a:pt x="30519" y="127"/>
                    <a:pt x="39244" y="8852"/>
                    <a:pt x="39244" y="1961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6" name="Freeform: Shape 1637">
              <a:extLst>
                <a:ext uri="{FF2B5EF4-FFF2-40B4-BE49-F238E27FC236}">
                  <a16:creationId xmlns:a16="http://schemas.microsoft.com/office/drawing/2014/main" id="{D9A255F7-FBD2-704C-F779-343E7B79EC65}"/>
                </a:ext>
              </a:extLst>
            </p:cNvPr>
            <p:cNvSpPr/>
            <p:nvPr/>
          </p:nvSpPr>
          <p:spPr>
            <a:xfrm>
              <a:off x="3496836" y="4313506"/>
              <a:ext cx="35460" cy="35460"/>
            </a:xfrm>
            <a:custGeom>
              <a:avLst/>
              <a:gdLst>
                <a:gd name="connsiteX0" fmla="*/ 39244 w 38974"/>
                <a:gd name="connsiteY0" fmla="*/ 19620 h 38974"/>
                <a:gd name="connsiteX1" fmla="*/ 19756 w 38974"/>
                <a:gd name="connsiteY1" fmla="*/ 39108 h 38974"/>
                <a:gd name="connsiteX2" fmla="*/ 269 w 38974"/>
                <a:gd name="connsiteY2" fmla="*/ 19620 h 38974"/>
                <a:gd name="connsiteX3" fmla="*/ 19756 w 38974"/>
                <a:gd name="connsiteY3" fmla="*/ 133 h 38974"/>
                <a:gd name="connsiteX4" fmla="*/ 39244 w 38974"/>
                <a:gd name="connsiteY4" fmla="*/ 1962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20"/>
                  </a:moveTo>
                  <a:cubicBezTo>
                    <a:pt x="39244" y="30383"/>
                    <a:pt x="30519" y="39108"/>
                    <a:pt x="19756" y="39108"/>
                  </a:cubicBezTo>
                  <a:cubicBezTo>
                    <a:pt x="8994" y="39108"/>
                    <a:pt x="269" y="30383"/>
                    <a:pt x="269" y="19620"/>
                  </a:cubicBezTo>
                  <a:cubicBezTo>
                    <a:pt x="269" y="8858"/>
                    <a:pt x="8994" y="133"/>
                    <a:pt x="19756" y="133"/>
                  </a:cubicBezTo>
                  <a:cubicBezTo>
                    <a:pt x="30519" y="133"/>
                    <a:pt x="39244" y="8858"/>
                    <a:pt x="39244" y="1962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7" name="Freeform: Shape 1638">
              <a:extLst>
                <a:ext uri="{FF2B5EF4-FFF2-40B4-BE49-F238E27FC236}">
                  <a16:creationId xmlns:a16="http://schemas.microsoft.com/office/drawing/2014/main" id="{463E47C6-4420-B264-3000-BE313CC7E72A}"/>
                </a:ext>
              </a:extLst>
            </p:cNvPr>
            <p:cNvSpPr/>
            <p:nvPr/>
          </p:nvSpPr>
          <p:spPr>
            <a:xfrm>
              <a:off x="3496836" y="4199600"/>
              <a:ext cx="35460" cy="35460"/>
            </a:xfrm>
            <a:custGeom>
              <a:avLst/>
              <a:gdLst>
                <a:gd name="connsiteX0" fmla="*/ 39244 w 38974"/>
                <a:gd name="connsiteY0" fmla="*/ 19605 h 38974"/>
                <a:gd name="connsiteX1" fmla="*/ 19756 w 38974"/>
                <a:gd name="connsiteY1" fmla="*/ 39093 h 38974"/>
                <a:gd name="connsiteX2" fmla="*/ 269 w 38974"/>
                <a:gd name="connsiteY2" fmla="*/ 19605 h 38974"/>
                <a:gd name="connsiteX3" fmla="*/ 19756 w 38974"/>
                <a:gd name="connsiteY3" fmla="*/ 118 h 38974"/>
                <a:gd name="connsiteX4" fmla="*/ 39244 w 38974"/>
                <a:gd name="connsiteY4" fmla="*/ 1960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05"/>
                  </a:moveTo>
                  <a:cubicBezTo>
                    <a:pt x="39244" y="30368"/>
                    <a:pt x="30519" y="39093"/>
                    <a:pt x="19756" y="39093"/>
                  </a:cubicBezTo>
                  <a:cubicBezTo>
                    <a:pt x="8994" y="39093"/>
                    <a:pt x="269" y="30368"/>
                    <a:pt x="269" y="19605"/>
                  </a:cubicBezTo>
                  <a:cubicBezTo>
                    <a:pt x="269" y="8843"/>
                    <a:pt x="8994" y="118"/>
                    <a:pt x="19756" y="118"/>
                  </a:cubicBezTo>
                  <a:cubicBezTo>
                    <a:pt x="30519" y="118"/>
                    <a:pt x="39244" y="8843"/>
                    <a:pt x="39244" y="1960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8" name="Freeform: Shape 1639">
              <a:extLst>
                <a:ext uri="{FF2B5EF4-FFF2-40B4-BE49-F238E27FC236}">
                  <a16:creationId xmlns:a16="http://schemas.microsoft.com/office/drawing/2014/main" id="{450DE769-23D9-8367-7AC6-06B9A5E661DB}"/>
                </a:ext>
              </a:extLst>
            </p:cNvPr>
            <p:cNvSpPr/>
            <p:nvPr/>
          </p:nvSpPr>
          <p:spPr>
            <a:xfrm>
              <a:off x="3496836" y="4325031"/>
              <a:ext cx="35460" cy="35460"/>
            </a:xfrm>
            <a:custGeom>
              <a:avLst/>
              <a:gdLst>
                <a:gd name="connsiteX0" fmla="*/ 39244 w 38974"/>
                <a:gd name="connsiteY0" fmla="*/ 19622 h 38974"/>
                <a:gd name="connsiteX1" fmla="*/ 19756 w 38974"/>
                <a:gd name="connsiteY1" fmla="*/ 39109 h 38974"/>
                <a:gd name="connsiteX2" fmla="*/ 269 w 38974"/>
                <a:gd name="connsiteY2" fmla="*/ 19622 h 38974"/>
                <a:gd name="connsiteX3" fmla="*/ 19756 w 38974"/>
                <a:gd name="connsiteY3" fmla="*/ 134 h 38974"/>
                <a:gd name="connsiteX4" fmla="*/ 39244 w 38974"/>
                <a:gd name="connsiteY4" fmla="*/ 1962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22"/>
                  </a:moveTo>
                  <a:cubicBezTo>
                    <a:pt x="39244" y="30385"/>
                    <a:pt x="30519" y="39109"/>
                    <a:pt x="19756" y="39109"/>
                  </a:cubicBezTo>
                  <a:cubicBezTo>
                    <a:pt x="8994" y="39109"/>
                    <a:pt x="269" y="30385"/>
                    <a:pt x="269" y="19622"/>
                  </a:cubicBezTo>
                  <a:cubicBezTo>
                    <a:pt x="269" y="8859"/>
                    <a:pt x="8994" y="134"/>
                    <a:pt x="19756" y="134"/>
                  </a:cubicBezTo>
                  <a:cubicBezTo>
                    <a:pt x="30519" y="134"/>
                    <a:pt x="39244" y="8859"/>
                    <a:pt x="39244" y="1962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9" name="Freeform: Shape 1640">
              <a:extLst>
                <a:ext uri="{FF2B5EF4-FFF2-40B4-BE49-F238E27FC236}">
                  <a16:creationId xmlns:a16="http://schemas.microsoft.com/office/drawing/2014/main" id="{DC72E178-CB47-0071-AA96-D85019E17D60}"/>
                </a:ext>
              </a:extLst>
            </p:cNvPr>
            <p:cNvSpPr/>
            <p:nvPr/>
          </p:nvSpPr>
          <p:spPr>
            <a:xfrm>
              <a:off x="3496836" y="4270812"/>
              <a:ext cx="35460" cy="35460"/>
            </a:xfrm>
            <a:custGeom>
              <a:avLst/>
              <a:gdLst>
                <a:gd name="connsiteX0" fmla="*/ 39244 w 38974"/>
                <a:gd name="connsiteY0" fmla="*/ 19615 h 38974"/>
                <a:gd name="connsiteX1" fmla="*/ 19756 w 38974"/>
                <a:gd name="connsiteY1" fmla="*/ 39102 h 38974"/>
                <a:gd name="connsiteX2" fmla="*/ 269 w 38974"/>
                <a:gd name="connsiteY2" fmla="*/ 19615 h 38974"/>
                <a:gd name="connsiteX3" fmla="*/ 19756 w 38974"/>
                <a:gd name="connsiteY3" fmla="*/ 127 h 38974"/>
                <a:gd name="connsiteX4" fmla="*/ 39244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5"/>
                  </a:moveTo>
                  <a:cubicBezTo>
                    <a:pt x="39244" y="30377"/>
                    <a:pt x="30519" y="39102"/>
                    <a:pt x="19756" y="39102"/>
                  </a:cubicBezTo>
                  <a:cubicBezTo>
                    <a:pt x="8994" y="39102"/>
                    <a:pt x="269" y="30377"/>
                    <a:pt x="269" y="19615"/>
                  </a:cubicBezTo>
                  <a:cubicBezTo>
                    <a:pt x="269" y="8852"/>
                    <a:pt x="8994" y="127"/>
                    <a:pt x="19756" y="127"/>
                  </a:cubicBezTo>
                  <a:cubicBezTo>
                    <a:pt x="30519" y="127"/>
                    <a:pt x="39244" y="8852"/>
                    <a:pt x="39244" y="1961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0" name="Freeform: Shape 1641">
              <a:extLst>
                <a:ext uri="{FF2B5EF4-FFF2-40B4-BE49-F238E27FC236}">
                  <a16:creationId xmlns:a16="http://schemas.microsoft.com/office/drawing/2014/main" id="{60897366-B2A7-D92C-763D-A74A72560584}"/>
                </a:ext>
              </a:extLst>
            </p:cNvPr>
            <p:cNvSpPr/>
            <p:nvPr/>
          </p:nvSpPr>
          <p:spPr>
            <a:xfrm>
              <a:off x="3496836" y="4254577"/>
              <a:ext cx="35460" cy="35460"/>
            </a:xfrm>
            <a:custGeom>
              <a:avLst/>
              <a:gdLst>
                <a:gd name="connsiteX0" fmla="*/ 39244 w 38974"/>
                <a:gd name="connsiteY0" fmla="*/ 19613 h 38974"/>
                <a:gd name="connsiteX1" fmla="*/ 19756 w 38974"/>
                <a:gd name="connsiteY1" fmla="*/ 39100 h 38974"/>
                <a:gd name="connsiteX2" fmla="*/ 269 w 38974"/>
                <a:gd name="connsiteY2" fmla="*/ 19613 h 38974"/>
                <a:gd name="connsiteX3" fmla="*/ 19756 w 38974"/>
                <a:gd name="connsiteY3" fmla="*/ 125 h 38974"/>
                <a:gd name="connsiteX4" fmla="*/ 39244 w 38974"/>
                <a:gd name="connsiteY4" fmla="*/ 1961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3"/>
                  </a:moveTo>
                  <a:cubicBezTo>
                    <a:pt x="39244" y="30375"/>
                    <a:pt x="30519" y="39100"/>
                    <a:pt x="19756" y="39100"/>
                  </a:cubicBezTo>
                  <a:cubicBezTo>
                    <a:pt x="8994" y="39100"/>
                    <a:pt x="269" y="30375"/>
                    <a:pt x="269" y="19613"/>
                  </a:cubicBezTo>
                  <a:cubicBezTo>
                    <a:pt x="269" y="8850"/>
                    <a:pt x="8994" y="125"/>
                    <a:pt x="19756" y="125"/>
                  </a:cubicBezTo>
                  <a:cubicBezTo>
                    <a:pt x="30519" y="125"/>
                    <a:pt x="39244" y="8850"/>
                    <a:pt x="39244" y="1961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1" name="Freeform: Shape 1642">
              <a:extLst>
                <a:ext uri="{FF2B5EF4-FFF2-40B4-BE49-F238E27FC236}">
                  <a16:creationId xmlns:a16="http://schemas.microsoft.com/office/drawing/2014/main" id="{E7C30547-552C-5D60-15A9-1A9DBF08D7ED}"/>
                </a:ext>
              </a:extLst>
            </p:cNvPr>
            <p:cNvSpPr/>
            <p:nvPr/>
          </p:nvSpPr>
          <p:spPr>
            <a:xfrm>
              <a:off x="3496836" y="4276941"/>
              <a:ext cx="35460" cy="35460"/>
            </a:xfrm>
            <a:custGeom>
              <a:avLst/>
              <a:gdLst>
                <a:gd name="connsiteX0" fmla="*/ 39244 w 38974"/>
                <a:gd name="connsiteY0" fmla="*/ 19616 h 38974"/>
                <a:gd name="connsiteX1" fmla="*/ 19756 w 38974"/>
                <a:gd name="connsiteY1" fmla="*/ 39103 h 38974"/>
                <a:gd name="connsiteX2" fmla="*/ 269 w 38974"/>
                <a:gd name="connsiteY2" fmla="*/ 19616 h 38974"/>
                <a:gd name="connsiteX3" fmla="*/ 19756 w 38974"/>
                <a:gd name="connsiteY3" fmla="*/ 128 h 38974"/>
                <a:gd name="connsiteX4" fmla="*/ 39244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6"/>
                  </a:moveTo>
                  <a:cubicBezTo>
                    <a:pt x="39244" y="30378"/>
                    <a:pt x="30519" y="39103"/>
                    <a:pt x="19756" y="39103"/>
                  </a:cubicBezTo>
                  <a:cubicBezTo>
                    <a:pt x="8994" y="39103"/>
                    <a:pt x="269" y="30378"/>
                    <a:pt x="269" y="19616"/>
                  </a:cubicBezTo>
                  <a:cubicBezTo>
                    <a:pt x="269" y="8853"/>
                    <a:pt x="8994" y="128"/>
                    <a:pt x="19756" y="128"/>
                  </a:cubicBezTo>
                  <a:cubicBezTo>
                    <a:pt x="30519" y="128"/>
                    <a:pt x="39244" y="8853"/>
                    <a:pt x="39244" y="1961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2" name="Freeform: Shape 1643">
              <a:extLst>
                <a:ext uri="{FF2B5EF4-FFF2-40B4-BE49-F238E27FC236}">
                  <a16:creationId xmlns:a16="http://schemas.microsoft.com/office/drawing/2014/main" id="{DCC018A4-8F37-39BA-F434-C3D4746B3CBE}"/>
                </a:ext>
              </a:extLst>
            </p:cNvPr>
            <p:cNvSpPr/>
            <p:nvPr/>
          </p:nvSpPr>
          <p:spPr>
            <a:xfrm>
              <a:off x="3496836" y="4258657"/>
              <a:ext cx="35460" cy="35460"/>
            </a:xfrm>
            <a:custGeom>
              <a:avLst/>
              <a:gdLst>
                <a:gd name="connsiteX0" fmla="*/ 39244 w 38974"/>
                <a:gd name="connsiteY0" fmla="*/ 19613 h 38974"/>
                <a:gd name="connsiteX1" fmla="*/ 19756 w 38974"/>
                <a:gd name="connsiteY1" fmla="*/ 39101 h 38974"/>
                <a:gd name="connsiteX2" fmla="*/ 269 w 38974"/>
                <a:gd name="connsiteY2" fmla="*/ 19613 h 38974"/>
                <a:gd name="connsiteX3" fmla="*/ 19756 w 38974"/>
                <a:gd name="connsiteY3" fmla="*/ 126 h 38974"/>
                <a:gd name="connsiteX4" fmla="*/ 39244 w 38974"/>
                <a:gd name="connsiteY4" fmla="*/ 1961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3"/>
                  </a:moveTo>
                  <a:cubicBezTo>
                    <a:pt x="39244" y="30376"/>
                    <a:pt x="30519" y="39101"/>
                    <a:pt x="19756" y="39101"/>
                  </a:cubicBezTo>
                  <a:cubicBezTo>
                    <a:pt x="8994" y="39101"/>
                    <a:pt x="269" y="30376"/>
                    <a:pt x="269" y="19613"/>
                  </a:cubicBezTo>
                  <a:cubicBezTo>
                    <a:pt x="269" y="8850"/>
                    <a:pt x="8994" y="126"/>
                    <a:pt x="19756" y="126"/>
                  </a:cubicBezTo>
                  <a:cubicBezTo>
                    <a:pt x="30519" y="126"/>
                    <a:pt x="39244" y="8850"/>
                    <a:pt x="39244" y="1961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3" name="Freeform: Shape 1644">
              <a:extLst>
                <a:ext uri="{FF2B5EF4-FFF2-40B4-BE49-F238E27FC236}">
                  <a16:creationId xmlns:a16="http://schemas.microsoft.com/office/drawing/2014/main" id="{76ACDD2C-03E2-C041-58D7-B29AAD604F31}"/>
                </a:ext>
              </a:extLst>
            </p:cNvPr>
            <p:cNvSpPr/>
            <p:nvPr/>
          </p:nvSpPr>
          <p:spPr>
            <a:xfrm>
              <a:off x="3496836" y="4281896"/>
              <a:ext cx="35460" cy="35460"/>
            </a:xfrm>
            <a:custGeom>
              <a:avLst/>
              <a:gdLst>
                <a:gd name="connsiteX0" fmla="*/ 39244 w 38974"/>
                <a:gd name="connsiteY0" fmla="*/ 19616 h 38974"/>
                <a:gd name="connsiteX1" fmla="*/ 19756 w 38974"/>
                <a:gd name="connsiteY1" fmla="*/ 39104 h 38974"/>
                <a:gd name="connsiteX2" fmla="*/ 269 w 38974"/>
                <a:gd name="connsiteY2" fmla="*/ 19616 h 38974"/>
                <a:gd name="connsiteX3" fmla="*/ 19756 w 38974"/>
                <a:gd name="connsiteY3" fmla="*/ 129 h 38974"/>
                <a:gd name="connsiteX4" fmla="*/ 39244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6"/>
                  </a:moveTo>
                  <a:cubicBezTo>
                    <a:pt x="39244" y="30379"/>
                    <a:pt x="30519" y="39104"/>
                    <a:pt x="19756" y="39104"/>
                  </a:cubicBezTo>
                  <a:cubicBezTo>
                    <a:pt x="8994" y="39104"/>
                    <a:pt x="269" y="30379"/>
                    <a:pt x="269" y="19616"/>
                  </a:cubicBezTo>
                  <a:cubicBezTo>
                    <a:pt x="269" y="8854"/>
                    <a:pt x="8994" y="129"/>
                    <a:pt x="19756" y="129"/>
                  </a:cubicBezTo>
                  <a:cubicBezTo>
                    <a:pt x="30519" y="129"/>
                    <a:pt x="39244" y="8854"/>
                    <a:pt x="39244" y="1961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4" name="Freeform: Shape 1645">
              <a:extLst>
                <a:ext uri="{FF2B5EF4-FFF2-40B4-BE49-F238E27FC236}">
                  <a16:creationId xmlns:a16="http://schemas.microsoft.com/office/drawing/2014/main" id="{BC1F3814-9705-DA81-2490-656C6CF4B7BE}"/>
                </a:ext>
              </a:extLst>
            </p:cNvPr>
            <p:cNvSpPr/>
            <p:nvPr/>
          </p:nvSpPr>
          <p:spPr>
            <a:xfrm>
              <a:off x="3766359" y="4293031"/>
              <a:ext cx="35460" cy="35460"/>
            </a:xfrm>
            <a:custGeom>
              <a:avLst/>
              <a:gdLst>
                <a:gd name="connsiteX0" fmla="*/ 39280 w 38974"/>
                <a:gd name="connsiteY0" fmla="*/ 19618 h 38974"/>
                <a:gd name="connsiteX1" fmla="*/ 19792 w 38974"/>
                <a:gd name="connsiteY1" fmla="*/ 39105 h 38974"/>
                <a:gd name="connsiteX2" fmla="*/ 305 w 38974"/>
                <a:gd name="connsiteY2" fmla="*/ 19618 h 38974"/>
                <a:gd name="connsiteX3" fmla="*/ 19792 w 38974"/>
                <a:gd name="connsiteY3" fmla="*/ 130 h 38974"/>
                <a:gd name="connsiteX4" fmla="*/ 39280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18"/>
                  </a:moveTo>
                  <a:cubicBezTo>
                    <a:pt x="39280" y="30380"/>
                    <a:pt x="30555" y="39105"/>
                    <a:pt x="19792" y="39105"/>
                  </a:cubicBezTo>
                  <a:cubicBezTo>
                    <a:pt x="9030" y="39105"/>
                    <a:pt x="305" y="30380"/>
                    <a:pt x="305" y="19618"/>
                  </a:cubicBezTo>
                  <a:cubicBezTo>
                    <a:pt x="305" y="8855"/>
                    <a:pt x="9030" y="130"/>
                    <a:pt x="19792" y="130"/>
                  </a:cubicBezTo>
                  <a:cubicBezTo>
                    <a:pt x="30555" y="130"/>
                    <a:pt x="39280" y="8855"/>
                    <a:pt x="39280" y="1961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5" name="Freeform: Shape 1646">
              <a:extLst>
                <a:ext uri="{FF2B5EF4-FFF2-40B4-BE49-F238E27FC236}">
                  <a16:creationId xmlns:a16="http://schemas.microsoft.com/office/drawing/2014/main" id="{2EB604C3-A6B6-D907-99DE-29209B9457A5}"/>
                </a:ext>
              </a:extLst>
            </p:cNvPr>
            <p:cNvSpPr/>
            <p:nvPr/>
          </p:nvSpPr>
          <p:spPr>
            <a:xfrm>
              <a:off x="3766359" y="4367333"/>
              <a:ext cx="35460" cy="35460"/>
            </a:xfrm>
            <a:custGeom>
              <a:avLst/>
              <a:gdLst>
                <a:gd name="connsiteX0" fmla="*/ 39280 w 38974"/>
                <a:gd name="connsiteY0" fmla="*/ 19628 h 38974"/>
                <a:gd name="connsiteX1" fmla="*/ 19792 w 38974"/>
                <a:gd name="connsiteY1" fmla="*/ 39115 h 38974"/>
                <a:gd name="connsiteX2" fmla="*/ 305 w 38974"/>
                <a:gd name="connsiteY2" fmla="*/ 19628 h 38974"/>
                <a:gd name="connsiteX3" fmla="*/ 19792 w 38974"/>
                <a:gd name="connsiteY3" fmla="*/ 140 h 38974"/>
                <a:gd name="connsiteX4" fmla="*/ 39280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8"/>
                  </a:moveTo>
                  <a:cubicBezTo>
                    <a:pt x="39280" y="30390"/>
                    <a:pt x="30555" y="39115"/>
                    <a:pt x="19792" y="39115"/>
                  </a:cubicBezTo>
                  <a:cubicBezTo>
                    <a:pt x="9030" y="39115"/>
                    <a:pt x="305" y="30390"/>
                    <a:pt x="305" y="19628"/>
                  </a:cubicBezTo>
                  <a:cubicBezTo>
                    <a:pt x="305" y="8865"/>
                    <a:pt x="9030" y="140"/>
                    <a:pt x="19792" y="140"/>
                  </a:cubicBezTo>
                  <a:cubicBezTo>
                    <a:pt x="30555" y="140"/>
                    <a:pt x="39280" y="8865"/>
                    <a:pt x="39280" y="1962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6" name="Freeform: Shape 1647">
              <a:extLst>
                <a:ext uri="{FF2B5EF4-FFF2-40B4-BE49-F238E27FC236}">
                  <a16:creationId xmlns:a16="http://schemas.microsoft.com/office/drawing/2014/main" id="{B56C11F7-5141-6A40-AF38-5AFB5EA28D89}"/>
                </a:ext>
              </a:extLst>
            </p:cNvPr>
            <p:cNvSpPr/>
            <p:nvPr/>
          </p:nvSpPr>
          <p:spPr>
            <a:xfrm>
              <a:off x="3766359" y="4360870"/>
              <a:ext cx="35460" cy="35460"/>
            </a:xfrm>
            <a:custGeom>
              <a:avLst/>
              <a:gdLst>
                <a:gd name="connsiteX0" fmla="*/ 39280 w 38974"/>
                <a:gd name="connsiteY0" fmla="*/ 19627 h 38974"/>
                <a:gd name="connsiteX1" fmla="*/ 19792 w 38974"/>
                <a:gd name="connsiteY1" fmla="*/ 39114 h 38974"/>
                <a:gd name="connsiteX2" fmla="*/ 305 w 38974"/>
                <a:gd name="connsiteY2" fmla="*/ 19627 h 38974"/>
                <a:gd name="connsiteX3" fmla="*/ 19792 w 38974"/>
                <a:gd name="connsiteY3" fmla="*/ 139 h 38974"/>
                <a:gd name="connsiteX4" fmla="*/ 39280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7"/>
                  </a:moveTo>
                  <a:cubicBezTo>
                    <a:pt x="39280" y="30389"/>
                    <a:pt x="30555" y="39114"/>
                    <a:pt x="19792" y="39114"/>
                  </a:cubicBezTo>
                  <a:cubicBezTo>
                    <a:pt x="9030" y="39114"/>
                    <a:pt x="305" y="30389"/>
                    <a:pt x="305" y="19627"/>
                  </a:cubicBezTo>
                  <a:cubicBezTo>
                    <a:pt x="305" y="8864"/>
                    <a:pt x="9030" y="139"/>
                    <a:pt x="19792" y="139"/>
                  </a:cubicBezTo>
                  <a:cubicBezTo>
                    <a:pt x="30555" y="139"/>
                    <a:pt x="39280" y="8864"/>
                    <a:pt x="39280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7" name="Freeform: Shape 1648">
              <a:extLst>
                <a:ext uri="{FF2B5EF4-FFF2-40B4-BE49-F238E27FC236}">
                  <a16:creationId xmlns:a16="http://schemas.microsoft.com/office/drawing/2014/main" id="{0DAE9F20-3DB4-391D-1CA2-E0CECF75A506}"/>
                </a:ext>
              </a:extLst>
            </p:cNvPr>
            <p:cNvSpPr/>
            <p:nvPr/>
          </p:nvSpPr>
          <p:spPr>
            <a:xfrm>
              <a:off x="3766359" y="4354361"/>
              <a:ext cx="35460" cy="35460"/>
            </a:xfrm>
            <a:custGeom>
              <a:avLst/>
              <a:gdLst>
                <a:gd name="connsiteX0" fmla="*/ 39280 w 38974"/>
                <a:gd name="connsiteY0" fmla="*/ 19626 h 38974"/>
                <a:gd name="connsiteX1" fmla="*/ 19792 w 38974"/>
                <a:gd name="connsiteY1" fmla="*/ 39113 h 38974"/>
                <a:gd name="connsiteX2" fmla="*/ 305 w 38974"/>
                <a:gd name="connsiteY2" fmla="*/ 19626 h 38974"/>
                <a:gd name="connsiteX3" fmla="*/ 19792 w 38974"/>
                <a:gd name="connsiteY3" fmla="*/ 138 h 38974"/>
                <a:gd name="connsiteX4" fmla="*/ 39280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6"/>
                  </a:moveTo>
                  <a:cubicBezTo>
                    <a:pt x="39280" y="30388"/>
                    <a:pt x="30555" y="39113"/>
                    <a:pt x="19792" y="39113"/>
                  </a:cubicBezTo>
                  <a:cubicBezTo>
                    <a:pt x="9030" y="39113"/>
                    <a:pt x="305" y="30388"/>
                    <a:pt x="305" y="19626"/>
                  </a:cubicBezTo>
                  <a:cubicBezTo>
                    <a:pt x="305" y="8863"/>
                    <a:pt x="9030" y="138"/>
                    <a:pt x="19792" y="138"/>
                  </a:cubicBezTo>
                  <a:cubicBezTo>
                    <a:pt x="30555" y="138"/>
                    <a:pt x="39280" y="8863"/>
                    <a:pt x="39280" y="1962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8" name="Freeform: Shape 1649">
              <a:extLst>
                <a:ext uri="{FF2B5EF4-FFF2-40B4-BE49-F238E27FC236}">
                  <a16:creationId xmlns:a16="http://schemas.microsoft.com/office/drawing/2014/main" id="{3B7EEE1C-DE55-A75B-429B-B091FC83E751}"/>
                </a:ext>
              </a:extLst>
            </p:cNvPr>
            <p:cNvSpPr/>
            <p:nvPr/>
          </p:nvSpPr>
          <p:spPr>
            <a:xfrm>
              <a:off x="3766359" y="4364524"/>
              <a:ext cx="35460" cy="35460"/>
            </a:xfrm>
            <a:custGeom>
              <a:avLst/>
              <a:gdLst>
                <a:gd name="connsiteX0" fmla="*/ 39280 w 38974"/>
                <a:gd name="connsiteY0" fmla="*/ 19627 h 38974"/>
                <a:gd name="connsiteX1" fmla="*/ 19792 w 38974"/>
                <a:gd name="connsiteY1" fmla="*/ 39115 h 38974"/>
                <a:gd name="connsiteX2" fmla="*/ 305 w 38974"/>
                <a:gd name="connsiteY2" fmla="*/ 19627 h 38974"/>
                <a:gd name="connsiteX3" fmla="*/ 19792 w 38974"/>
                <a:gd name="connsiteY3" fmla="*/ 140 h 38974"/>
                <a:gd name="connsiteX4" fmla="*/ 39280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7"/>
                  </a:moveTo>
                  <a:cubicBezTo>
                    <a:pt x="39280" y="30390"/>
                    <a:pt x="30555" y="39115"/>
                    <a:pt x="19792" y="39115"/>
                  </a:cubicBezTo>
                  <a:cubicBezTo>
                    <a:pt x="9030" y="39115"/>
                    <a:pt x="305" y="30390"/>
                    <a:pt x="305" y="19627"/>
                  </a:cubicBezTo>
                  <a:cubicBezTo>
                    <a:pt x="305" y="8865"/>
                    <a:pt x="9030" y="140"/>
                    <a:pt x="19792" y="140"/>
                  </a:cubicBezTo>
                  <a:cubicBezTo>
                    <a:pt x="30555" y="140"/>
                    <a:pt x="39280" y="8865"/>
                    <a:pt x="39280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9" name="Freeform: Shape 1650">
              <a:extLst>
                <a:ext uri="{FF2B5EF4-FFF2-40B4-BE49-F238E27FC236}">
                  <a16:creationId xmlns:a16="http://schemas.microsoft.com/office/drawing/2014/main" id="{C056BB7A-6E44-EAC8-51BC-B369A915F3C5}"/>
                </a:ext>
              </a:extLst>
            </p:cNvPr>
            <p:cNvSpPr/>
            <p:nvPr/>
          </p:nvSpPr>
          <p:spPr>
            <a:xfrm>
              <a:off x="3766359" y="4357639"/>
              <a:ext cx="35460" cy="35460"/>
            </a:xfrm>
            <a:custGeom>
              <a:avLst/>
              <a:gdLst>
                <a:gd name="connsiteX0" fmla="*/ 39280 w 38974"/>
                <a:gd name="connsiteY0" fmla="*/ 19626 h 38974"/>
                <a:gd name="connsiteX1" fmla="*/ 19792 w 38974"/>
                <a:gd name="connsiteY1" fmla="*/ 39114 h 38974"/>
                <a:gd name="connsiteX2" fmla="*/ 305 w 38974"/>
                <a:gd name="connsiteY2" fmla="*/ 19626 h 38974"/>
                <a:gd name="connsiteX3" fmla="*/ 19792 w 38974"/>
                <a:gd name="connsiteY3" fmla="*/ 139 h 38974"/>
                <a:gd name="connsiteX4" fmla="*/ 39280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6"/>
                  </a:moveTo>
                  <a:cubicBezTo>
                    <a:pt x="39280" y="30389"/>
                    <a:pt x="30555" y="39114"/>
                    <a:pt x="19792" y="39114"/>
                  </a:cubicBezTo>
                  <a:cubicBezTo>
                    <a:pt x="9030" y="39114"/>
                    <a:pt x="305" y="30389"/>
                    <a:pt x="305" y="19626"/>
                  </a:cubicBezTo>
                  <a:cubicBezTo>
                    <a:pt x="305" y="8864"/>
                    <a:pt x="9030" y="139"/>
                    <a:pt x="19792" y="139"/>
                  </a:cubicBezTo>
                  <a:cubicBezTo>
                    <a:pt x="30555" y="139"/>
                    <a:pt x="39280" y="8864"/>
                    <a:pt x="39280" y="1962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0" name="Freeform: Shape 1651">
              <a:extLst>
                <a:ext uri="{FF2B5EF4-FFF2-40B4-BE49-F238E27FC236}">
                  <a16:creationId xmlns:a16="http://schemas.microsoft.com/office/drawing/2014/main" id="{E75DF3C3-A2D8-5171-8AF8-698DDC3C1B93}"/>
                </a:ext>
              </a:extLst>
            </p:cNvPr>
            <p:cNvSpPr/>
            <p:nvPr/>
          </p:nvSpPr>
          <p:spPr>
            <a:xfrm>
              <a:off x="3766359" y="4360043"/>
              <a:ext cx="35460" cy="35460"/>
            </a:xfrm>
            <a:custGeom>
              <a:avLst/>
              <a:gdLst>
                <a:gd name="connsiteX0" fmla="*/ 39280 w 38974"/>
                <a:gd name="connsiteY0" fmla="*/ 19627 h 38974"/>
                <a:gd name="connsiteX1" fmla="*/ 19792 w 38974"/>
                <a:gd name="connsiteY1" fmla="*/ 39114 h 38974"/>
                <a:gd name="connsiteX2" fmla="*/ 305 w 38974"/>
                <a:gd name="connsiteY2" fmla="*/ 19627 h 38974"/>
                <a:gd name="connsiteX3" fmla="*/ 19792 w 38974"/>
                <a:gd name="connsiteY3" fmla="*/ 139 h 38974"/>
                <a:gd name="connsiteX4" fmla="*/ 39280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7"/>
                  </a:moveTo>
                  <a:cubicBezTo>
                    <a:pt x="39280" y="30389"/>
                    <a:pt x="30555" y="39114"/>
                    <a:pt x="19792" y="39114"/>
                  </a:cubicBezTo>
                  <a:cubicBezTo>
                    <a:pt x="9030" y="39114"/>
                    <a:pt x="305" y="30389"/>
                    <a:pt x="305" y="19627"/>
                  </a:cubicBezTo>
                  <a:cubicBezTo>
                    <a:pt x="305" y="8864"/>
                    <a:pt x="9030" y="139"/>
                    <a:pt x="19792" y="139"/>
                  </a:cubicBezTo>
                  <a:cubicBezTo>
                    <a:pt x="30555" y="139"/>
                    <a:pt x="39280" y="8864"/>
                    <a:pt x="39280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1" name="Freeform: Shape 1652">
              <a:extLst>
                <a:ext uri="{FF2B5EF4-FFF2-40B4-BE49-F238E27FC236}">
                  <a16:creationId xmlns:a16="http://schemas.microsoft.com/office/drawing/2014/main" id="{1E097C1E-9C40-AFD1-E5BD-C3C034162F7E}"/>
                </a:ext>
              </a:extLst>
            </p:cNvPr>
            <p:cNvSpPr/>
            <p:nvPr/>
          </p:nvSpPr>
          <p:spPr>
            <a:xfrm>
              <a:off x="3766359" y="4315791"/>
              <a:ext cx="35460" cy="35460"/>
            </a:xfrm>
            <a:custGeom>
              <a:avLst/>
              <a:gdLst>
                <a:gd name="connsiteX0" fmla="*/ 39280 w 38974"/>
                <a:gd name="connsiteY0" fmla="*/ 19621 h 38974"/>
                <a:gd name="connsiteX1" fmla="*/ 19792 w 38974"/>
                <a:gd name="connsiteY1" fmla="*/ 39108 h 38974"/>
                <a:gd name="connsiteX2" fmla="*/ 305 w 38974"/>
                <a:gd name="connsiteY2" fmla="*/ 19621 h 38974"/>
                <a:gd name="connsiteX3" fmla="*/ 19792 w 38974"/>
                <a:gd name="connsiteY3" fmla="*/ 133 h 38974"/>
                <a:gd name="connsiteX4" fmla="*/ 39280 w 38974"/>
                <a:gd name="connsiteY4" fmla="*/ 1962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1"/>
                  </a:moveTo>
                  <a:cubicBezTo>
                    <a:pt x="39280" y="30383"/>
                    <a:pt x="30555" y="39108"/>
                    <a:pt x="19792" y="39108"/>
                  </a:cubicBezTo>
                  <a:cubicBezTo>
                    <a:pt x="9030" y="39108"/>
                    <a:pt x="305" y="30383"/>
                    <a:pt x="305" y="19621"/>
                  </a:cubicBezTo>
                  <a:cubicBezTo>
                    <a:pt x="305" y="8858"/>
                    <a:pt x="9030" y="133"/>
                    <a:pt x="19792" y="133"/>
                  </a:cubicBezTo>
                  <a:cubicBezTo>
                    <a:pt x="30555" y="133"/>
                    <a:pt x="39280" y="8858"/>
                    <a:pt x="39280" y="1962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2" name="Freeform: Shape 1653">
              <a:extLst>
                <a:ext uri="{FF2B5EF4-FFF2-40B4-BE49-F238E27FC236}">
                  <a16:creationId xmlns:a16="http://schemas.microsoft.com/office/drawing/2014/main" id="{17F59727-FFAB-0CA8-42C8-D7CC9C164B1C}"/>
                </a:ext>
              </a:extLst>
            </p:cNvPr>
            <p:cNvSpPr/>
            <p:nvPr/>
          </p:nvSpPr>
          <p:spPr>
            <a:xfrm>
              <a:off x="3766359" y="4363040"/>
              <a:ext cx="35460" cy="35460"/>
            </a:xfrm>
            <a:custGeom>
              <a:avLst/>
              <a:gdLst>
                <a:gd name="connsiteX0" fmla="*/ 39280 w 38974"/>
                <a:gd name="connsiteY0" fmla="*/ 19627 h 38974"/>
                <a:gd name="connsiteX1" fmla="*/ 19792 w 38974"/>
                <a:gd name="connsiteY1" fmla="*/ 39114 h 38974"/>
                <a:gd name="connsiteX2" fmla="*/ 305 w 38974"/>
                <a:gd name="connsiteY2" fmla="*/ 19627 h 38974"/>
                <a:gd name="connsiteX3" fmla="*/ 19792 w 38974"/>
                <a:gd name="connsiteY3" fmla="*/ 139 h 38974"/>
                <a:gd name="connsiteX4" fmla="*/ 39280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7"/>
                  </a:moveTo>
                  <a:cubicBezTo>
                    <a:pt x="39280" y="30390"/>
                    <a:pt x="30555" y="39114"/>
                    <a:pt x="19792" y="39114"/>
                  </a:cubicBezTo>
                  <a:cubicBezTo>
                    <a:pt x="9030" y="39114"/>
                    <a:pt x="305" y="30390"/>
                    <a:pt x="305" y="19627"/>
                  </a:cubicBezTo>
                  <a:cubicBezTo>
                    <a:pt x="305" y="8864"/>
                    <a:pt x="9030" y="139"/>
                    <a:pt x="19792" y="139"/>
                  </a:cubicBezTo>
                  <a:cubicBezTo>
                    <a:pt x="30555" y="139"/>
                    <a:pt x="39280" y="8864"/>
                    <a:pt x="39280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3" name="Freeform: Shape 1654">
              <a:extLst>
                <a:ext uri="{FF2B5EF4-FFF2-40B4-BE49-F238E27FC236}">
                  <a16:creationId xmlns:a16="http://schemas.microsoft.com/office/drawing/2014/main" id="{57956654-4E01-6D1F-4A4C-B691AD1710E3}"/>
                </a:ext>
              </a:extLst>
            </p:cNvPr>
            <p:cNvSpPr/>
            <p:nvPr/>
          </p:nvSpPr>
          <p:spPr>
            <a:xfrm>
              <a:off x="3766359" y="4370485"/>
              <a:ext cx="35460" cy="35460"/>
            </a:xfrm>
            <a:custGeom>
              <a:avLst/>
              <a:gdLst>
                <a:gd name="connsiteX0" fmla="*/ 39280 w 38974"/>
                <a:gd name="connsiteY0" fmla="*/ 19628 h 38974"/>
                <a:gd name="connsiteX1" fmla="*/ 19792 w 38974"/>
                <a:gd name="connsiteY1" fmla="*/ 39115 h 38974"/>
                <a:gd name="connsiteX2" fmla="*/ 305 w 38974"/>
                <a:gd name="connsiteY2" fmla="*/ 19628 h 38974"/>
                <a:gd name="connsiteX3" fmla="*/ 19792 w 38974"/>
                <a:gd name="connsiteY3" fmla="*/ 140 h 38974"/>
                <a:gd name="connsiteX4" fmla="*/ 39280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8"/>
                  </a:moveTo>
                  <a:cubicBezTo>
                    <a:pt x="39280" y="30391"/>
                    <a:pt x="30555" y="39115"/>
                    <a:pt x="19792" y="39115"/>
                  </a:cubicBezTo>
                  <a:cubicBezTo>
                    <a:pt x="9030" y="39115"/>
                    <a:pt x="305" y="30391"/>
                    <a:pt x="305" y="19628"/>
                  </a:cubicBezTo>
                  <a:cubicBezTo>
                    <a:pt x="305" y="8865"/>
                    <a:pt x="9030" y="140"/>
                    <a:pt x="19792" y="140"/>
                  </a:cubicBezTo>
                  <a:cubicBezTo>
                    <a:pt x="30555" y="140"/>
                    <a:pt x="39280" y="8865"/>
                    <a:pt x="39280" y="1962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4" name="Freeform: Shape 1655">
              <a:extLst>
                <a:ext uri="{FF2B5EF4-FFF2-40B4-BE49-F238E27FC236}">
                  <a16:creationId xmlns:a16="http://schemas.microsoft.com/office/drawing/2014/main" id="{8E8CA1FB-4774-E68B-2FE5-F4C72139D3F8}"/>
                </a:ext>
              </a:extLst>
            </p:cNvPr>
            <p:cNvSpPr/>
            <p:nvPr/>
          </p:nvSpPr>
          <p:spPr>
            <a:xfrm>
              <a:off x="3766359" y="4176652"/>
              <a:ext cx="35460" cy="35460"/>
            </a:xfrm>
            <a:custGeom>
              <a:avLst/>
              <a:gdLst>
                <a:gd name="connsiteX0" fmla="*/ 39280 w 38974"/>
                <a:gd name="connsiteY0" fmla="*/ 19602 h 38974"/>
                <a:gd name="connsiteX1" fmla="*/ 19792 w 38974"/>
                <a:gd name="connsiteY1" fmla="*/ 39090 h 38974"/>
                <a:gd name="connsiteX2" fmla="*/ 305 w 38974"/>
                <a:gd name="connsiteY2" fmla="*/ 19602 h 38974"/>
                <a:gd name="connsiteX3" fmla="*/ 19792 w 38974"/>
                <a:gd name="connsiteY3" fmla="*/ 115 h 38974"/>
                <a:gd name="connsiteX4" fmla="*/ 39280 w 38974"/>
                <a:gd name="connsiteY4" fmla="*/ 1960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02"/>
                  </a:moveTo>
                  <a:cubicBezTo>
                    <a:pt x="39280" y="30365"/>
                    <a:pt x="30555" y="39090"/>
                    <a:pt x="19792" y="39090"/>
                  </a:cubicBezTo>
                  <a:cubicBezTo>
                    <a:pt x="9030" y="39090"/>
                    <a:pt x="305" y="30365"/>
                    <a:pt x="305" y="19602"/>
                  </a:cubicBezTo>
                  <a:cubicBezTo>
                    <a:pt x="305" y="8840"/>
                    <a:pt x="9030" y="115"/>
                    <a:pt x="19792" y="115"/>
                  </a:cubicBezTo>
                  <a:cubicBezTo>
                    <a:pt x="30555" y="115"/>
                    <a:pt x="39280" y="8840"/>
                    <a:pt x="39280" y="1960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5" name="Freeform: Shape 1656">
              <a:extLst>
                <a:ext uri="{FF2B5EF4-FFF2-40B4-BE49-F238E27FC236}">
                  <a16:creationId xmlns:a16="http://schemas.microsoft.com/office/drawing/2014/main" id="{A2F94D39-368C-2920-ABB1-182B689F3501}"/>
                </a:ext>
              </a:extLst>
            </p:cNvPr>
            <p:cNvSpPr/>
            <p:nvPr/>
          </p:nvSpPr>
          <p:spPr>
            <a:xfrm>
              <a:off x="4055136" y="4386449"/>
              <a:ext cx="35460" cy="35460"/>
            </a:xfrm>
            <a:custGeom>
              <a:avLst/>
              <a:gdLst>
                <a:gd name="connsiteX0" fmla="*/ 39318 w 38974"/>
                <a:gd name="connsiteY0" fmla="*/ 19630 h 38974"/>
                <a:gd name="connsiteX1" fmla="*/ 19831 w 38974"/>
                <a:gd name="connsiteY1" fmla="*/ 39118 h 38974"/>
                <a:gd name="connsiteX2" fmla="*/ 343 w 38974"/>
                <a:gd name="connsiteY2" fmla="*/ 19630 h 38974"/>
                <a:gd name="connsiteX3" fmla="*/ 19831 w 38974"/>
                <a:gd name="connsiteY3" fmla="*/ 143 h 38974"/>
                <a:gd name="connsiteX4" fmla="*/ 39318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30"/>
                  </a:moveTo>
                  <a:cubicBezTo>
                    <a:pt x="39318" y="30393"/>
                    <a:pt x="30593" y="39118"/>
                    <a:pt x="19831" y="39118"/>
                  </a:cubicBezTo>
                  <a:cubicBezTo>
                    <a:pt x="9068" y="39118"/>
                    <a:pt x="343" y="30393"/>
                    <a:pt x="343" y="19630"/>
                  </a:cubicBezTo>
                  <a:cubicBezTo>
                    <a:pt x="343" y="8867"/>
                    <a:pt x="9068" y="143"/>
                    <a:pt x="19831" y="143"/>
                  </a:cubicBezTo>
                  <a:cubicBezTo>
                    <a:pt x="30593" y="143"/>
                    <a:pt x="39318" y="8867"/>
                    <a:pt x="39318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6" name="Freeform: Shape 1657">
              <a:extLst>
                <a:ext uri="{FF2B5EF4-FFF2-40B4-BE49-F238E27FC236}">
                  <a16:creationId xmlns:a16="http://schemas.microsoft.com/office/drawing/2014/main" id="{D74EDBFF-BA95-EBBE-9D53-00C605D7AA6E}"/>
                </a:ext>
              </a:extLst>
            </p:cNvPr>
            <p:cNvSpPr/>
            <p:nvPr/>
          </p:nvSpPr>
          <p:spPr>
            <a:xfrm>
              <a:off x="4055136" y="4384445"/>
              <a:ext cx="35460" cy="35460"/>
            </a:xfrm>
            <a:custGeom>
              <a:avLst/>
              <a:gdLst>
                <a:gd name="connsiteX0" fmla="*/ 39318 w 38974"/>
                <a:gd name="connsiteY0" fmla="*/ 19630 h 38974"/>
                <a:gd name="connsiteX1" fmla="*/ 19831 w 38974"/>
                <a:gd name="connsiteY1" fmla="*/ 39117 h 38974"/>
                <a:gd name="connsiteX2" fmla="*/ 343 w 38974"/>
                <a:gd name="connsiteY2" fmla="*/ 19630 h 38974"/>
                <a:gd name="connsiteX3" fmla="*/ 19831 w 38974"/>
                <a:gd name="connsiteY3" fmla="*/ 142 h 38974"/>
                <a:gd name="connsiteX4" fmla="*/ 39318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30"/>
                  </a:moveTo>
                  <a:cubicBezTo>
                    <a:pt x="39318" y="30392"/>
                    <a:pt x="30593" y="39117"/>
                    <a:pt x="19831" y="39117"/>
                  </a:cubicBezTo>
                  <a:cubicBezTo>
                    <a:pt x="9068" y="39117"/>
                    <a:pt x="343" y="30392"/>
                    <a:pt x="343" y="19630"/>
                  </a:cubicBezTo>
                  <a:cubicBezTo>
                    <a:pt x="343" y="8867"/>
                    <a:pt x="9068" y="142"/>
                    <a:pt x="19831" y="142"/>
                  </a:cubicBezTo>
                  <a:cubicBezTo>
                    <a:pt x="30593" y="142"/>
                    <a:pt x="39318" y="8867"/>
                    <a:pt x="39318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7" name="Freeform: Shape 1658">
              <a:extLst>
                <a:ext uri="{FF2B5EF4-FFF2-40B4-BE49-F238E27FC236}">
                  <a16:creationId xmlns:a16="http://schemas.microsoft.com/office/drawing/2014/main" id="{A3D37671-1BEC-AE57-67E1-84966181AF7C}"/>
                </a:ext>
              </a:extLst>
            </p:cNvPr>
            <p:cNvSpPr/>
            <p:nvPr/>
          </p:nvSpPr>
          <p:spPr>
            <a:xfrm>
              <a:off x="4055136" y="4386988"/>
              <a:ext cx="35460" cy="35460"/>
            </a:xfrm>
            <a:custGeom>
              <a:avLst/>
              <a:gdLst>
                <a:gd name="connsiteX0" fmla="*/ 39318 w 38974"/>
                <a:gd name="connsiteY0" fmla="*/ 19630 h 38974"/>
                <a:gd name="connsiteX1" fmla="*/ 19831 w 38974"/>
                <a:gd name="connsiteY1" fmla="*/ 39118 h 38974"/>
                <a:gd name="connsiteX2" fmla="*/ 343 w 38974"/>
                <a:gd name="connsiteY2" fmla="*/ 19630 h 38974"/>
                <a:gd name="connsiteX3" fmla="*/ 19831 w 38974"/>
                <a:gd name="connsiteY3" fmla="*/ 143 h 38974"/>
                <a:gd name="connsiteX4" fmla="*/ 39318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30"/>
                  </a:moveTo>
                  <a:cubicBezTo>
                    <a:pt x="39318" y="30393"/>
                    <a:pt x="30593" y="39118"/>
                    <a:pt x="19831" y="39118"/>
                  </a:cubicBezTo>
                  <a:cubicBezTo>
                    <a:pt x="9068" y="39118"/>
                    <a:pt x="343" y="30393"/>
                    <a:pt x="343" y="19630"/>
                  </a:cubicBezTo>
                  <a:cubicBezTo>
                    <a:pt x="343" y="8868"/>
                    <a:pt x="9068" y="143"/>
                    <a:pt x="19831" y="143"/>
                  </a:cubicBezTo>
                  <a:cubicBezTo>
                    <a:pt x="30593" y="143"/>
                    <a:pt x="39318" y="8868"/>
                    <a:pt x="39318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8" name="Freeform: Shape 1659">
              <a:extLst>
                <a:ext uri="{FF2B5EF4-FFF2-40B4-BE49-F238E27FC236}">
                  <a16:creationId xmlns:a16="http://schemas.microsoft.com/office/drawing/2014/main" id="{1EE9AF9D-F058-31FB-E4EF-3784EB539EC2}"/>
                </a:ext>
              </a:extLst>
            </p:cNvPr>
            <p:cNvSpPr/>
            <p:nvPr/>
          </p:nvSpPr>
          <p:spPr>
            <a:xfrm>
              <a:off x="4055136" y="4382573"/>
              <a:ext cx="35460" cy="35460"/>
            </a:xfrm>
            <a:custGeom>
              <a:avLst/>
              <a:gdLst>
                <a:gd name="connsiteX0" fmla="*/ 39318 w 38974"/>
                <a:gd name="connsiteY0" fmla="*/ 19630 h 38974"/>
                <a:gd name="connsiteX1" fmla="*/ 19831 w 38974"/>
                <a:gd name="connsiteY1" fmla="*/ 39117 h 38974"/>
                <a:gd name="connsiteX2" fmla="*/ 343 w 38974"/>
                <a:gd name="connsiteY2" fmla="*/ 19630 h 38974"/>
                <a:gd name="connsiteX3" fmla="*/ 19831 w 38974"/>
                <a:gd name="connsiteY3" fmla="*/ 142 h 38974"/>
                <a:gd name="connsiteX4" fmla="*/ 39318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30"/>
                  </a:moveTo>
                  <a:cubicBezTo>
                    <a:pt x="39318" y="30392"/>
                    <a:pt x="30593" y="39117"/>
                    <a:pt x="19831" y="39117"/>
                  </a:cubicBezTo>
                  <a:cubicBezTo>
                    <a:pt x="9068" y="39117"/>
                    <a:pt x="343" y="30392"/>
                    <a:pt x="343" y="19630"/>
                  </a:cubicBezTo>
                  <a:cubicBezTo>
                    <a:pt x="343" y="8867"/>
                    <a:pt x="9068" y="142"/>
                    <a:pt x="19831" y="142"/>
                  </a:cubicBezTo>
                  <a:cubicBezTo>
                    <a:pt x="30593" y="142"/>
                    <a:pt x="39318" y="8867"/>
                    <a:pt x="39318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9" name="Freeform: Shape 1660">
              <a:extLst>
                <a:ext uri="{FF2B5EF4-FFF2-40B4-BE49-F238E27FC236}">
                  <a16:creationId xmlns:a16="http://schemas.microsoft.com/office/drawing/2014/main" id="{8975B8FB-C387-C100-B73C-7929172473D9}"/>
                </a:ext>
              </a:extLst>
            </p:cNvPr>
            <p:cNvSpPr/>
            <p:nvPr/>
          </p:nvSpPr>
          <p:spPr>
            <a:xfrm>
              <a:off x="4055136" y="4383973"/>
              <a:ext cx="35460" cy="35460"/>
            </a:xfrm>
            <a:custGeom>
              <a:avLst/>
              <a:gdLst>
                <a:gd name="connsiteX0" fmla="*/ 39318 w 38974"/>
                <a:gd name="connsiteY0" fmla="*/ 19630 h 38974"/>
                <a:gd name="connsiteX1" fmla="*/ 19831 w 38974"/>
                <a:gd name="connsiteY1" fmla="*/ 39117 h 38974"/>
                <a:gd name="connsiteX2" fmla="*/ 343 w 38974"/>
                <a:gd name="connsiteY2" fmla="*/ 19630 h 38974"/>
                <a:gd name="connsiteX3" fmla="*/ 19831 w 38974"/>
                <a:gd name="connsiteY3" fmla="*/ 142 h 38974"/>
                <a:gd name="connsiteX4" fmla="*/ 39318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30"/>
                  </a:moveTo>
                  <a:cubicBezTo>
                    <a:pt x="39318" y="30392"/>
                    <a:pt x="30593" y="39117"/>
                    <a:pt x="19831" y="39117"/>
                  </a:cubicBezTo>
                  <a:cubicBezTo>
                    <a:pt x="9068" y="39117"/>
                    <a:pt x="343" y="30392"/>
                    <a:pt x="343" y="19630"/>
                  </a:cubicBezTo>
                  <a:cubicBezTo>
                    <a:pt x="343" y="8867"/>
                    <a:pt x="9068" y="142"/>
                    <a:pt x="19831" y="142"/>
                  </a:cubicBezTo>
                  <a:cubicBezTo>
                    <a:pt x="30593" y="142"/>
                    <a:pt x="39318" y="8867"/>
                    <a:pt x="39318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0" name="Freeform: Shape 1661">
              <a:extLst>
                <a:ext uri="{FF2B5EF4-FFF2-40B4-BE49-F238E27FC236}">
                  <a16:creationId xmlns:a16="http://schemas.microsoft.com/office/drawing/2014/main" id="{91D5B864-8988-EF78-A5FC-806E1E8FA345}"/>
                </a:ext>
              </a:extLst>
            </p:cNvPr>
            <p:cNvSpPr/>
            <p:nvPr/>
          </p:nvSpPr>
          <p:spPr>
            <a:xfrm>
              <a:off x="4055136" y="4384675"/>
              <a:ext cx="35460" cy="35460"/>
            </a:xfrm>
            <a:custGeom>
              <a:avLst/>
              <a:gdLst>
                <a:gd name="connsiteX0" fmla="*/ 39318 w 38974"/>
                <a:gd name="connsiteY0" fmla="*/ 19630 h 38974"/>
                <a:gd name="connsiteX1" fmla="*/ 19831 w 38974"/>
                <a:gd name="connsiteY1" fmla="*/ 39117 h 38974"/>
                <a:gd name="connsiteX2" fmla="*/ 343 w 38974"/>
                <a:gd name="connsiteY2" fmla="*/ 19630 h 38974"/>
                <a:gd name="connsiteX3" fmla="*/ 19831 w 38974"/>
                <a:gd name="connsiteY3" fmla="*/ 142 h 38974"/>
                <a:gd name="connsiteX4" fmla="*/ 39318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30"/>
                  </a:moveTo>
                  <a:cubicBezTo>
                    <a:pt x="39318" y="30393"/>
                    <a:pt x="30593" y="39117"/>
                    <a:pt x="19831" y="39117"/>
                  </a:cubicBezTo>
                  <a:cubicBezTo>
                    <a:pt x="9068" y="39117"/>
                    <a:pt x="343" y="30393"/>
                    <a:pt x="343" y="19630"/>
                  </a:cubicBezTo>
                  <a:cubicBezTo>
                    <a:pt x="343" y="8867"/>
                    <a:pt x="9068" y="142"/>
                    <a:pt x="19831" y="142"/>
                  </a:cubicBezTo>
                  <a:cubicBezTo>
                    <a:pt x="30593" y="142"/>
                    <a:pt x="39318" y="8867"/>
                    <a:pt x="39318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1" name="Freeform: Shape 1662">
              <a:extLst>
                <a:ext uri="{FF2B5EF4-FFF2-40B4-BE49-F238E27FC236}">
                  <a16:creationId xmlns:a16="http://schemas.microsoft.com/office/drawing/2014/main" id="{9F2F433A-EDC8-2C6E-6FDE-328A034B84A4}"/>
                </a:ext>
              </a:extLst>
            </p:cNvPr>
            <p:cNvSpPr/>
            <p:nvPr/>
          </p:nvSpPr>
          <p:spPr>
            <a:xfrm>
              <a:off x="4055136" y="4387563"/>
              <a:ext cx="35460" cy="35460"/>
            </a:xfrm>
            <a:custGeom>
              <a:avLst/>
              <a:gdLst>
                <a:gd name="connsiteX0" fmla="*/ 39318 w 38974"/>
                <a:gd name="connsiteY0" fmla="*/ 19630 h 38974"/>
                <a:gd name="connsiteX1" fmla="*/ 19831 w 38974"/>
                <a:gd name="connsiteY1" fmla="*/ 39118 h 38974"/>
                <a:gd name="connsiteX2" fmla="*/ 343 w 38974"/>
                <a:gd name="connsiteY2" fmla="*/ 19630 h 38974"/>
                <a:gd name="connsiteX3" fmla="*/ 19831 w 38974"/>
                <a:gd name="connsiteY3" fmla="*/ 143 h 38974"/>
                <a:gd name="connsiteX4" fmla="*/ 39318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30"/>
                  </a:moveTo>
                  <a:cubicBezTo>
                    <a:pt x="39318" y="30393"/>
                    <a:pt x="30593" y="39118"/>
                    <a:pt x="19831" y="39118"/>
                  </a:cubicBezTo>
                  <a:cubicBezTo>
                    <a:pt x="9068" y="39118"/>
                    <a:pt x="343" y="30393"/>
                    <a:pt x="343" y="19630"/>
                  </a:cubicBezTo>
                  <a:cubicBezTo>
                    <a:pt x="343" y="8868"/>
                    <a:pt x="9068" y="143"/>
                    <a:pt x="19831" y="143"/>
                  </a:cubicBezTo>
                  <a:cubicBezTo>
                    <a:pt x="30593" y="143"/>
                    <a:pt x="39318" y="8868"/>
                    <a:pt x="39318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2" name="Freeform: Shape 1663">
              <a:extLst>
                <a:ext uri="{FF2B5EF4-FFF2-40B4-BE49-F238E27FC236}">
                  <a16:creationId xmlns:a16="http://schemas.microsoft.com/office/drawing/2014/main" id="{69717248-BC0B-379C-6FD6-2DA076960321}"/>
                </a:ext>
              </a:extLst>
            </p:cNvPr>
            <p:cNvSpPr/>
            <p:nvPr/>
          </p:nvSpPr>
          <p:spPr>
            <a:xfrm>
              <a:off x="4055136" y="4385111"/>
              <a:ext cx="35460" cy="35460"/>
            </a:xfrm>
            <a:custGeom>
              <a:avLst/>
              <a:gdLst>
                <a:gd name="connsiteX0" fmla="*/ 39318 w 38974"/>
                <a:gd name="connsiteY0" fmla="*/ 19630 h 38974"/>
                <a:gd name="connsiteX1" fmla="*/ 19831 w 38974"/>
                <a:gd name="connsiteY1" fmla="*/ 39117 h 38974"/>
                <a:gd name="connsiteX2" fmla="*/ 343 w 38974"/>
                <a:gd name="connsiteY2" fmla="*/ 19630 h 38974"/>
                <a:gd name="connsiteX3" fmla="*/ 19831 w 38974"/>
                <a:gd name="connsiteY3" fmla="*/ 142 h 38974"/>
                <a:gd name="connsiteX4" fmla="*/ 39318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30"/>
                  </a:moveTo>
                  <a:cubicBezTo>
                    <a:pt x="39318" y="30393"/>
                    <a:pt x="30593" y="39117"/>
                    <a:pt x="19831" y="39117"/>
                  </a:cubicBezTo>
                  <a:cubicBezTo>
                    <a:pt x="9068" y="39117"/>
                    <a:pt x="343" y="30393"/>
                    <a:pt x="343" y="19630"/>
                  </a:cubicBezTo>
                  <a:cubicBezTo>
                    <a:pt x="343" y="8867"/>
                    <a:pt x="9068" y="142"/>
                    <a:pt x="19831" y="142"/>
                  </a:cubicBezTo>
                  <a:cubicBezTo>
                    <a:pt x="30593" y="142"/>
                    <a:pt x="39318" y="8867"/>
                    <a:pt x="39318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3" name="Freeform: Shape 1664">
              <a:extLst>
                <a:ext uri="{FF2B5EF4-FFF2-40B4-BE49-F238E27FC236}">
                  <a16:creationId xmlns:a16="http://schemas.microsoft.com/office/drawing/2014/main" id="{E167A5E9-6A30-63DD-4167-3D2DC073F43F}"/>
                </a:ext>
              </a:extLst>
            </p:cNvPr>
            <p:cNvSpPr/>
            <p:nvPr/>
          </p:nvSpPr>
          <p:spPr>
            <a:xfrm>
              <a:off x="4055136" y="4383543"/>
              <a:ext cx="35460" cy="35460"/>
            </a:xfrm>
            <a:custGeom>
              <a:avLst/>
              <a:gdLst>
                <a:gd name="connsiteX0" fmla="*/ 39318 w 38974"/>
                <a:gd name="connsiteY0" fmla="*/ 19630 h 38974"/>
                <a:gd name="connsiteX1" fmla="*/ 19831 w 38974"/>
                <a:gd name="connsiteY1" fmla="*/ 39117 h 38974"/>
                <a:gd name="connsiteX2" fmla="*/ 343 w 38974"/>
                <a:gd name="connsiteY2" fmla="*/ 19630 h 38974"/>
                <a:gd name="connsiteX3" fmla="*/ 19831 w 38974"/>
                <a:gd name="connsiteY3" fmla="*/ 142 h 38974"/>
                <a:gd name="connsiteX4" fmla="*/ 39318 w 38974"/>
                <a:gd name="connsiteY4" fmla="*/ 1963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30"/>
                  </a:moveTo>
                  <a:cubicBezTo>
                    <a:pt x="39318" y="30392"/>
                    <a:pt x="30593" y="39117"/>
                    <a:pt x="19831" y="39117"/>
                  </a:cubicBezTo>
                  <a:cubicBezTo>
                    <a:pt x="9068" y="39117"/>
                    <a:pt x="343" y="30392"/>
                    <a:pt x="343" y="19630"/>
                  </a:cubicBezTo>
                  <a:cubicBezTo>
                    <a:pt x="343" y="8867"/>
                    <a:pt x="9068" y="142"/>
                    <a:pt x="19831" y="142"/>
                  </a:cubicBezTo>
                  <a:cubicBezTo>
                    <a:pt x="30593" y="142"/>
                    <a:pt x="39318" y="8867"/>
                    <a:pt x="39318" y="1963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4" name="Freeform: Shape 1665">
              <a:extLst>
                <a:ext uri="{FF2B5EF4-FFF2-40B4-BE49-F238E27FC236}">
                  <a16:creationId xmlns:a16="http://schemas.microsoft.com/office/drawing/2014/main" id="{519FB63A-287D-DF94-71CB-EFB633352627}"/>
                </a:ext>
              </a:extLst>
            </p:cNvPr>
            <p:cNvSpPr/>
            <p:nvPr/>
          </p:nvSpPr>
          <p:spPr>
            <a:xfrm>
              <a:off x="4055136" y="4377020"/>
              <a:ext cx="35460" cy="35460"/>
            </a:xfrm>
            <a:custGeom>
              <a:avLst/>
              <a:gdLst>
                <a:gd name="connsiteX0" fmla="*/ 39318 w 38974"/>
                <a:gd name="connsiteY0" fmla="*/ 19629 h 38974"/>
                <a:gd name="connsiteX1" fmla="*/ 19831 w 38974"/>
                <a:gd name="connsiteY1" fmla="*/ 39116 h 38974"/>
                <a:gd name="connsiteX2" fmla="*/ 343 w 38974"/>
                <a:gd name="connsiteY2" fmla="*/ 19629 h 38974"/>
                <a:gd name="connsiteX3" fmla="*/ 19831 w 38974"/>
                <a:gd name="connsiteY3" fmla="*/ 141 h 38974"/>
                <a:gd name="connsiteX4" fmla="*/ 39318 w 38974"/>
                <a:gd name="connsiteY4" fmla="*/ 1962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9"/>
                  </a:moveTo>
                  <a:cubicBezTo>
                    <a:pt x="39318" y="30391"/>
                    <a:pt x="30593" y="39116"/>
                    <a:pt x="19831" y="39116"/>
                  </a:cubicBezTo>
                  <a:cubicBezTo>
                    <a:pt x="9068" y="39116"/>
                    <a:pt x="343" y="30391"/>
                    <a:pt x="343" y="19629"/>
                  </a:cubicBezTo>
                  <a:cubicBezTo>
                    <a:pt x="343" y="8866"/>
                    <a:pt x="9068" y="141"/>
                    <a:pt x="19831" y="141"/>
                  </a:cubicBezTo>
                  <a:cubicBezTo>
                    <a:pt x="30593" y="141"/>
                    <a:pt x="39318" y="8866"/>
                    <a:pt x="39318" y="1962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5" name="Freeform: Shape 1666">
              <a:extLst>
                <a:ext uri="{FF2B5EF4-FFF2-40B4-BE49-F238E27FC236}">
                  <a16:creationId xmlns:a16="http://schemas.microsoft.com/office/drawing/2014/main" id="{BCE62D4F-8D1B-F15C-AB1F-58C32606C494}"/>
                </a:ext>
              </a:extLst>
            </p:cNvPr>
            <p:cNvSpPr/>
            <p:nvPr/>
          </p:nvSpPr>
          <p:spPr>
            <a:xfrm>
              <a:off x="4324661" y="4349136"/>
              <a:ext cx="35460" cy="35460"/>
            </a:xfrm>
            <a:custGeom>
              <a:avLst/>
              <a:gdLst>
                <a:gd name="connsiteX0" fmla="*/ 39354 w 38974"/>
                <a:gd name="connsiteY0" fmla="*/ 19625 h 38974"/>
                <a:gd name="connsiteX1" fmla="*/ 19866 w 38974"/>
                <a:gd name="connsiteY1" fmla="*/ 39113 h 38974"/>
                <a:gd name="connsiteX2" fmla="*/ 379 w 38974"/>
                <a:gd name="connsiteY2" fmla="*/ 19625 h 38974"/>
                <a:gd name="connsiteX3" fmla="*/ 19866 w 38974"/>
                <a:gd name="connsiteY3" fmla="*/ 138 h 38974"/>
                <a:gd name="connsiteX4" fmla="*/ 39354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5"/>
                  </a:moveTo>
                  <a:cubicBezTo>
                    <a:pt x="39354" y="30388"/>
                    <a:pt x="30629" y="39113"/>
                    <a:pt x="19866" y="39113"/>
                  </a:cubicBezTo>
                  <a:cubicBezTo>
                    <a:pt x="9104" y="39113"/>
                    <a:pt x="379" y="30388"/>
                    <a:pt x="379" y="19625"/>
                  </a:cubicBezTo>
                  <a:cubicBezTo>
                    <a:pt x="379" y="8862"/>
                    <a:pt x="9104" y="138"/>
                    <a:pt x="19866" y="138"/>
                  </a:cubicBezTo>
                  <a:cubicBezTo>
                    <a:pt x="30629" y="138"/>
                    <a:pt x="39354" y="8862"/>
                    <a:pt x="39354" y="1962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6" name="Freeform: Shape 1667">
              <a:extLst>
                <a:ext uri="{FF2B5EF4-FFF2-40B4-BE49-F238E27FC236}">
                  <a16:creationId xmlns:a16="http://schemas.microsoft.com/office/drawing/2014/main" id="{1E97639C-9F06-BF88-9636-FF8A0A30B255}"/>
                </a:ext>
              </a:extLst>
            </p:cNvPr>
            <p:cNvSpPr/>
            <p:nvPr/>
          </p:nvSpPr>
          <p:spPr>
            <a:xfrm>
              <a:off x="4324661" y="4351265"/>
              <a:ext cx="35460" cy="35460"/>
            </a:xfrm>
            <a:custGeom>
              <a:avLst/>
              <a:gdLst>
                <a:gd name="connsiteX0" fmla="*/ 39354 w 38974"/>
                <a:gd name="connsiteY0" fmla="*/ 19625 h 38974"/>
                <a:gd name="connsiteX1" fmla="*/ 19866 w 38974"/>
                <a:gd name="connsiteY1" fmla="*/ 39113 h 38974"/>
                <a:gd name="connsiteX2" fmla="*/ 379 w 38974"/>
                <a:gd name="connsiteY2" fmla="*/ 19625 h 38974"/>
                <a:gd name="connsiteX3" fmla="*/ 19866 w 38974"/>
                <a:gd name="connsiteY3" fmla="*/ 138 h 38974"/>
                <a:gd name="connsiteX4" fmla="*/ 39354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5"/>
                  </a:moveTo>
                  <a:cubicBezTo>
                    <a:pt x="39354" y="30388"/>
                    <a:pt x="30629" y="39113"/>
                    <a:pt x="19866" y="39113"/>
                  </a:cubicBezTo>
                  <a:cubicBezTo>
                    <a:pt x="9104" y="39113"/>
                    <a:pt x="379" y="30388"/>
                    <a:pt x="379" y="19625"/>
                  </a:cubicBezTo>
                  <a:cubicBezTo>
                    <a:pt x="379" y="8863"/>
                    <a:pt x="9104" y="138"/>
                    <a:pt x="19866" y="138"/>
                  </a:cubicBezTo>
                  <a:cubicBezTo>
                    <a:pt x="30629" y="138"/>
                    <a:pt x="39354" y="8863"/>
                    <a:pt x="39354" y="1962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7" name="Freeform: Shape 1668">
              <a:extLst>
                <a:ext uri="{FF2B5EF4-FFF2-40B4-BE49-F238E27FC236}">
                  <a16:creationId xmlns:a16="http://schemas.microsoft.com/office/drawing/2014/main" id="{A7B2B015-0CE9-802C-6354-564200830CA1}"/>
                </a:ext>
              </a:extLst>
            </p:cNvPr>
            <p:cNvSpPr/>
            <p:nvPr/>
          </p:nvSpPr>
          <p:spPr>
            <a:xfrm>
              <a:off x="4324661" y="4355536"/>
              <a:ext cx="35460" cy="35460"/>
            </a:xfrm>
            <a:custGeom>
              <a:avLst/>
              <a:gdLst>
                <a:gd name="connsiteX0" fmla="*/ 39354 w 38974"/>
                <a:gd name="connsiteY0" fmla="*/ 19626 h 38974"/>
                <a:gd name="connsiteX1" fmla="*/ 19866 w 38974"/>
                <a:gd name="connsiteY1" fmla="*/ 39113 h 38974"/>
                <a:gd name="connsiteX2" fmla="*/ 379 w 38974"/>
                <a:gd name="connsiteY2" fmla="*/ 19626 h 38974"/>
                <a:gd name="connsiteX3" fmla="*/ 19866 w 38974"/>
                <a:gd name="connsiteY3" fmla="*/ 138 h 38974"/>
                <a:gd name="connsiteX4" fmla="*/ 39354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6"/>
                  </a:moveTo>
                  <a:cubicBezTo>
                    <a:pt x="39354" y="30389"/>
                    <a:pt x="30629" y="39113"/>
                    <a:pt x="19866" y="39113"/>
                  </a:cubicBezTo>
                  <a:cubicBezTo>
                    <a:pt x="9104" y="39113"/>
                    <a:pt x="379" y="30389"/>
                    <a:pt x="379" y="19626"/>
                  </a:cubicBezTo>
                  <a:cubicBezTo>
                    <a:pt x="379" y="8863"/>
                    <a:pt x="9104" y="138"/>
                    <a:pt x="19866" y="138"/>
                  </a:cubicBezTo>
                  <a:cubicBezTo>
                    <a:pt x="30629" y="138"/>
                    <a:pt x="39354" y="8863"/>
                    <a:pt x="39354" y="1962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8" name="Freeform: Shape 1669">
              <a:extLst>
                <a:ext uri="{FF2B5EF4-FFF2-40B4-BE49-F238E27FC236}">
                  <a16:creationId xmlns:a16="http://schemas.microsoft.com/office/drawing/2014/main" id="{4CD0F644-0F3B-AFD9-05A5-7111D810833A}"/>
                </a:ext>
              </a:extLst>
            </p:cNvPr>
            <p:cNvSpPr/>
            <p:nvPr/>
          </p:nvSpPr>
          <p:spPr>
            <a:xfrm>
              <a:off x="4324661" y="4349690"/>
              <a:ext cx="35460" cy="35460"/>
            </a:xfrm>
            <a:custGeom>
              <a:avLst/>
              <a:gdLst>
                <a:gd name="connsiteX0" fmla="*/ 39354 w 38974"/>
                <a:gd name="connsiteY0" fmla="*/ 19625 h 38974"/>
                <a:gd name="connsiteX1" fmla="*/ 19866 w 38974"/>
                <a:gd name="connsiteY1" fmla="*/ 39113 h 38974"/>
                <a:gd name="connsiteX2" fmla="*/ 379 w 38974"/>
                <a:gd name="connsiteY2" fmla="*/ 19625 h 38974"/>
                <a:gd name="connsiteX3" fmla="*/ 19866 w 38974"/>
                <a:gd name="connsiteY3" fmla="*/ 138 h 38974"/>
                <a:gd name="connsiteX4" fmla="*/ 39354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5"/>
                  </a:moveTo>
                  <a:cubicBezTo>
                    <a:pt x="39354" y="30388"/>
                    <a:pt x="30629" y="39113"/>
                    <a:pt x="19866" y="39113"/>
                  </a:cubicBezTo>
                  <a:cubicBezTo>
                    <a:pt x="9104" y="39113"/>
                    <a:pt x="379" y="30388"/>
                    <a:pt x="379" y="19625"/>
                  </a:cubicBezTo>
                  <a:cubicBezTo>
                    <a:pt x="379" y="8863"/>
                    <a:pt x="9104" y="138"/>
                    <a:pt x="19866" y="138"/>
                  </a:cubicBezTo>
                  <a:cubicBezTo>
                    <a:pt x="30629" y="138"/>
                    <a:pt x="39354" y="8863"/>
                    <a:pt x="39354" y="1962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9" name="Freeform: Shape 1670">
              <a:extLst>
                <a:ext uri="{FF2B5EF4-FFF2-40B4-BE49-F238E27FC236}">
                  <a16:creationId xmlns:a16="http://schemas.microsoft.com/office/drawing/2014/main" id="{8ECFBDEC-D812-A9CB-57EB-A8FE5674BBDF}"/>
                </a:ext>
              </a:extLst>
            </p:cNvPr>
            <p:cNvSpPr/>
            <p:nvPr/>
          </p:nvSpPr>
          <p:spPr>
            <a:xfrm>
              <a:off x="4324661" y="4358585"/>
              <a:ext cx="35460" cy="35460"/>
            </a:xfrm>
            <a:custGeom>
              <a:avLst/>
              <a:gdLst>
                <a:gd name="connsiteX0" fmla="*/ 39354 w 38974"/>
                <a:gd name="connsiteY0" fmla="*/ 19626 h 38974"/>
                <a:gd name="connsiteX1" fmla="*/ 19866 w 38974"/>
                <a:gd name="connsiteY1" fmla="*/ 39114 h 38974"/>
                <a:gd name="connsiteX2" fmla="*/ 379 w 38974"/>
                <a:gd name="connsiteY2" fmla="*/ 19626 h 38974"/>
                <a:gd name="connsiteX3" fmla="*/ 19866 w 38974"/>
                <a:gd name="connsiteY3" fmla="*/ 139 h 38974"/>
                <a:gd name="connsiteX4" fmla="*/ 39354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6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6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0" name="Freeform: Shape 1671">
              <a:extLst>
                <a:ext uri="{FF2B5EF4-FFF2-40B4-BE49-F238E27FC236}">
                  <a16:creationId xmlns:a16="http://schemas.microsoft.com/office/drawing/2014/main" id="{CEC96F6F-226F-A06E-090F-8886CD8E38FD}"/>
                </a:ext>
              </a:extLst>
            </p:cNvPr>
            <p:cNvSpPr/>
            <p:nvPr/>
          </p:nvSpPr>
          <p:spPr>
            <a:xfrm>
              <a:off x="4324661" y="4345483"/>
              <a:ext cx="35460" cy="35460"/>
            </a:xfrm>
            <a:custGeom>
              <a:avLst/>
              <a:gdLst>
                <a:gd name="connsiteX0" fmla="*/ 39354 w 38974"/>
                <a:gd name="connsiteY0" fmla="*/ 19625 h 38974"/>
                <a:gd name="connsiteX1" fmla="*/ 19866 w 38974"/>
                <a:gd name="connsiteY1" fmla="*/ 39112 h 38974"/>
                <a:gd name="connsiteX2" fmla="*/ 379 w 38974"/>
                <a:gd name="connsiteY2" fmla="*/ 19625 h 38974"/>
                <a:gd name="connsiteX3" fmla="*/ 19866 w 38974"/>
                <a:gd name="connsiteY3" fmla="*/ 137 h 38974"/>
                <a:gd name="connsiteX4" fmla="*/ 39354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5"/>
                  </a:moveTo>
                  <a:cubicBezTo>
                    <a:pt x="39354" y="30387"/>
                    <a:pt x="30629" y="39112"/>
                    <a:pt x="19866" y="39112"/>
                  </a:cubicBezTo>
                  <a:cubicBezTo>
                    <a:pt x="9104" y="39112"/>
                    <a:pt x="379" y="30387"/>
                    <a:pt x="379" y="19625"/>
                  </a:cubicBezTo>
                  <a:cubicBezTo>
                    <a:pt x="379" y="8862"/>
                    <a:pt x="9104" y="137"/>
                    <a:pt x="19866" y="137"/>
                  </a:cubicBezTo>
                  <a:cubicBezTo>
                    <a:pt x="30629" y="137"/>
                    <a:pt x="39354" y="8862"/>
                    <a:pt x="39354" y="1962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1" name="Freeform: Shape 1672">
              <a:extLst>
                <a:ext uri="{FF2B5EF4-FFF2-40B4-BE49-F238E27FC236}">
                  <a16:creationId xmlns:a16="http://schemas.microsoft.com/office/drawing/2014/main" id="{D8C586B6-0FA9-22CC-E751-16AA10873AA3}"/>
                </a:ext>
              </a:extLst>
            </p:cNvPr>
            <p:cNvSpPr/>
            <p:nvPr/>
          </p:nvSpPr>
          <p:spPr>
            <a:xfrm>
              <a:off x="4324661" y="4357687"/>
              <a:ext cx="35460" cy="35460"/>
            </a:xfrm>
            <a:custGeom>
              <a:avLst/>
              <a:gdLst>
                <a:gd name="connsiteX0" fmla="*/ 39354 w 38974"/>
                <a:gd name="connsiteY0" fmla="*/ 19626 h 38974"/>
                <a:gd name="connsiteX1" fmla="*/ 19866 w 38974"/>
                <a:gd name="connsiteY1" fmla="*/ 39114 h 38974"/>
                <a:gd name="connsiteX2" fmla="*/ 379 w 38974"/>
                <a:gd name="connsiteY2" fmla="*/ 19626 h 38974"/>
                <a:gd name="connsiteX3" fmla="*/ 19866 w 38974"/>
                <a:gd name="connsiteY3" fmla="*/ 139 h 38974"/>
                <a:gd name="connsiteX4" fmla="*/ 39354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6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6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2" name="Freeform: Shape 1673">
              <a:extLst>
                <a:ext uri="{FF2B5EF4-FFF2-40B4-BE49-F238E27FC236}">
                  <a16:creationId xmlns:a16="http://schemas.microsoft.com/office/drawing/2014/main" id="{5E175EC1-20A1-F1B7-CBD5-774A6F18258A}"/>
                </a:ext>
              </a:extLst>
            </p:cNvPr>
            <p:cNvSpPr/>
            <p:nvPr/>
          </p:nvSpPr>
          <p:spPr>
            <a:xfrm>
              <a:off x="4324661" y="4362275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4 h 38974"/>
                <a:gd name="connsiteX2" fmla="*/ 379 w 38974"/>
                <a:gd name="connsiteY2" fmla="*/ 19627 h 38974"/>
                <a:gd name="connsiteX3" fmla="*/ 19866 w 38974"/>
                <a:gd name="connsiteY3" fmla="*/ 139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90"/>
                    <a:pt x="30629" y="39114"/>
                    <a:pt x="19866" y="39114"/>
                  </a:cubicBezTo>
                  <a:cubicBezTo>
                    <a:pt x="9104" y="39114"/>
                    <a:pt x="379" y="30390"/>
                    <a:pt x="379" y="19627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3" name="Freeform: Shape 1674">
              <a:extLst>
                <a:ext uri="{FF2B5EF4-FFF2-40B4-BE49-F238E27FC236}">
                  <a16:creationId xmlns:a16="http://schemas.microsoft.com/office/drawing/2014/main" id="{BFC494F8-7C09-2924-7638-E683F5815AA9}"/>
                </a:ext>
              </a:extLst>
            </p:cNvPr>
            <p:cNvSpPr/>
            <p:nvPr/>
          </p:nvSpPr>
          <p:spPr>
            <a:xfrm>
              <a:off x="4324661" y="4362799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4 h 38974"/>
                <a:gd name="connsiteX2" fmla="*/ 379 w 38974"/>
                <a:gd name="connsiteY2" fmla="*/ 19627 h 38974"/>
                <a:gd name="connsiteX3" fmla="*/ 19866 w 38974"/>
                <a:gd name="connsiteY3" fmla="*/ 139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90"/>
                    <a:pt x="30629" y="39114"/>
                    <a:pt x="19866" y="39114"/>
                  </a:cubicBezTo>
                  <a:cubicBezTo>
                    <a:pt x="9104" y="39114"/>
                    <a:pt x="379" y="30390"/>
                    <a:pt x="379" y="19627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4" name="Freeform: Shape 1675">
              <a:extLst>
                <a:ext uri="{FF2B5EF4-FFF2-40B4-BE49-F238E27FC236}">
                  <a16:creationId xmlns:a16="http://schemas.microsoft.com/office/drawing/2014/main" id="{53D3D36D-EBA0-EB0D-A67F-DE2AD41E7172}"/>
                </a:ext>
              </a:extLst>
            </p:cNvPr>
            <p:cNvSpPr/>
            <p:nvPr/>
          </p:nvSpPr>
          <p:spPr>
            <a:xfrm>
              <a:off x="4324661" y="4358443"/>
              <a:ext cx="35460" cy="35460"/>
            </a:xfrm>
            <a:custGeom>
              <a:avLst/>
              <a:gdLst>
                <a:gd name="connsiteX0" fmla="*/ 39354 w 38974"/>
                <a:gd name="connsiteY0" fmla="*/ 19626 h 38974"/>
                <a:gd name="connsiteX1" fmla="*/ 19866 w 38974"/>
                <a:gd name="connsiteY1" fmla="*/ 39114 h 38974"/>
                <a:gd name="connsiteX2" fmla="*/ 379 w 38974"/>
                <a:gd name="connsiteY2" fmla="*/ 19626 h 38974"/>
                <a:gd name="connsiteX3" fmla="*/ 19866 w 38974"/>
                <a:gd name="connsiteY3" fmla="*/ 139 h 38974"/>
                <a:gd name="connsiteX4" fmla="*/ 39354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6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6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5" name="Freeform: Shape 1676">
              <a:extLst>
                <a:ext uri="{FF2B5EF4-FFF2-40B4-BE49-F238E27FC236}">
                  <a16:creationId xmlns:a16="http://schemas.microsoft.com/office/drawing/2014/main" id="{AD9C699D-9690-28B4-9B72-C3C4C53F2B6C}"/>
                </a:ext>
              </a:extLst>
            </p:cNvPr>
            <p:cNvSpPr/>
            <p:nvPr/>
          </p:nvSpPr>
          <p:spPr>
            <a:xfrm>
              <a:off x="4324661" y="4362299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4 h 38974"/>
                <a:gd name="connsiteX2" fmla="*/ 379 w 38974"/>
                <a:gd name="connsiteY2" fmla="*/ 19627 h 38974"/>
                <a:gd name="connsiteX3" fmla="*/ 19866 w 38974"/>
                <a:gd name="connsiteY3" fmla="*/ 139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90"/>
                    <a:pt x="30629" y="39114"/>
                    <a:pt x="19866" y="39114"/>
                  </a:cubicBezTo>
                  <a:cubicBezTo>
                    <a:pt x="9104" y="39114"/>
                    <a:pt x="379" y="30390"/>
                    <a:pt x="379" y="19627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6" name="Freeform: Shape 1677">
              <a:extLst>
                <a:ext uri="{FF2B5EF4-FFF2-40B4-BE49-F238E27FC236}">
                  <a16:creationId xmlns:a16="http://schemas.microsoft.com/office/drawing/2014/main" id="{CA4E2BE0-594F-7D14-D96E-4E578C40B3FA}"/>
                </a:ext>
              </a:extLst>
            </p:cNvPr>
            <p:cNvSpPr/>
            <p:nvPr/>
          </p:nvSpPr>
          <p:spPr>
            <a:xfrm>
              <a:off x="4594186" y="4289080"/>
              <a:ext cx="35460" cy="35460"/>
            </a:xfrm>
            <a:custGeom>
              <a:avLst/>
              <a:gdLst>
                <a:gd name="connsiteX0" fmla="*/ 39390 w 38974"/>
                <a:gd name="connsiteY0" fmla="*/ 19617 h 38974"/>
                <a:gd name="connsiteX1" fmla="*/ 19902 w 38974"/>
                <a:gd name="connsiteY1" fmla="*/ 39105 h 38974"/>
                <a:gd name="connsiteX2" fmla="*/ 415 w 38974"/>
                <a:gd name="connsiteY2" fmla="*/ 19617 h 38974"/>
                <a:gd name="connsiteX3" fmla="*/ 19902 w 38974"/>
                <a:gd name="connsiteY3" fmla="*/ 130 h 38974"/>
                <a:gd name="connsiteX4" fmla="*/ 39390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7"/>
                  </a:moveTo>
                  <a:cubicBezTo>
                    <a:pt x="39390" y="30380"/>
                    <a:pt x="30665" y="39105"/>
                    <a:pt x="19902" y="39105"/>
                  </a:cubicBezTo>
                  <a:cubicBezTo>
                    <a:pt x="9140" y="39105"/>
                    <a:pt x="415" y="30380"/>
                    <a:pt x="415" y="19617"/>
                  </a:cubicBezTo>
                  <a:cubicBezTo>
                    <a:pt x="415" y="8855"/>
                    <a:pt x="9140" y="130"/>
                    <a:pt x="19902" y="130"/>
                  </a:cubicBezTo>
                  <a:cubicBezTo>
                    <a:pt x="30665" y="130"/>
                    <a:pt x="39390" y="8855"/>
                    <a:pt x="39390" y="1961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7" name="Freeform: Shape 1678">
              <a:extLst>
                <a:ext uri="{FF2B5EF4-FFF2-40B4-BE49-F238E27FC236}">
                  <a16:creationId xmlns:a16="http://schemas.microsoft.com/office/drawing/2014/main" id="{E2296E9C-ADA5-DB94-C661-92971D4EDD7D}"/>
                </a:ext>
              </a:extLst>
            </p:cNvPr>
            <p:cNvSpPr/>
            <p:nvPr/>
          </p:nvSpPr>
          <p:spPr>
            <a:xfrm>
              <a:off x="4594186" y="4306542"/>
              <a:ext cx="35460" cy="35460"/>
            </a:xfrm>
            <a:custGeom>
              <a:avLst/>
              <a:gdLst>
                <a:gd name="connsiteX0" fmla="*/ 39390 w 38974"/>
                <a:gd name="connsiteY0" fmla="*/ 19619 h 38974"/>
                <a:gd name="connsiteX1" fmla="*/ 19902 w 38974"/>
                <a:gd name="connsiteY1" fmla="*/ 39107 h 38974"/>
                <a:gd name="connsiteX2" fmla="*/ 415 w 38974"/>
                <a:gd name="connsiteY2" fmla="*/ 19619 h 38974"/>
                <a:gd name="connsiteX3" fmla="*/ 19902 w 38974"/>
                <a:gd name="connsiteY3" fmla="*/ 132 h 38974"/>
                <a:gd name="connsiteX4" fmla="*/ 39390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9"/>
                  </a:moveTo>
                  <a:cubicBezTo>
                    <a:pt x="39390" y="30382"/>
                    <a:pt x="30665" y="39107"/>
                    <a:pt x="19902" y="39107"/>
                  </a:cubicBezTo>
                  <a:cubicBezTo>
                    <a:pt x="9140" y="39107"/>
                    <a:pt x="415" y="30382"/>
                    <a:pt x="415" y="19619"/>
                  </a:cubicBezTo>
                  <a:cubicBezTo>
                    <a:pt x="415" y="8857"/>
                    <a:pt x="9140" y="132"/>
                    <a:pt x="19902" y="132"/>
                  </a:cubicBezTo>
                  <a:cubicBezTo>
                    <a:pt x="30665" y="132"/>
                    <a:pt x="39390" y="8857"/>
                    <a:pt x="39390" y="1961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8" name="Freeform: Shape 1679">
              <a:extLst>
                <a:ext uri="{FF2B5EF4-FFF2-40B4-BE49-F238E27FC236}">
                  <a16:creationId xmlns:a16="http://schemas.microsoft.com/office/drawing/2014/main" id="{9A6FEB59-5DEE-AB91-FA82-E5B44EE9224B}"/>
                </a:ext>
              </a:extLst>
            </p:cNvPr>
            <p:cNvSpPr/>
            <p:nvPr/>
          </p:nvSpPr>
          <p:spPr>
            <a:xfrm>
              <a:off x="4594186" y="4277385"/>
              <a:ext cx="35460" cy="35460"/>
            </a:xfrm>
            <a:custGeom>
              <a:avLst/>
              <a:gdLst>
                <a:gd name="connsiteX0" fmla="*/ 39390 w 38974"/>
                <a:gd name="connsiteY0" fmla="*/ 19616 h 38974"/>
                <a:gd name="connsiteX1" fmla="*/ 19902 w 38974"/>
                <a:gd name="connsiteY1" fmla="*/ 39103 h 38974"/>
                <a:gd name="connsiteX2" fmla="*/ 415 w 38974"/>
                <a:gd name="connsiteY2" fmla="*/ 19616 h 38974"/>
                <a:gd name="connsiteX3" fmla="*/ 19902 w 38974"/>
                <a:gd name="connsiteY3" fmla="*/ 128 h 38974"/>
                <a:gd name="connsiteX4" fmla="*/ 39390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6"/>
                  </a:moveTo>
                  <a:cubicBezTo>
                    <a:pt x="39390" y="30378"/>
                    <a:pt x="30665" y="39103"/>
                    <a:pt x="19902" y="39103"/>
                  </a:cubicBezTo>
                  <a:cubicBezTo>
                    <a:pt x="9140" y="39103"/>
                    <a:pt x="415" y="30378"/>
                    <a:pt x="415" y="19616"/>
                  </a:cubicBezTo>
                  <a:cubicBezTo>
                    <a:pt x="415" y="8853"/>
                    <a:pt x="9140" y="128"/>
                    <a:pt x="19902" y="128"/>
                  </a:cubicBezTo>
                  <a:cubicBezTo>
                    <a:pt x="30665" y="128"/>
                    <a:pt x="39390" y="8853"/>
                    <a:pt x="39390" y="1961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9" name="Freeform: Shape 1680">
              <a:extLst>
                <a:ext uri="{FF2B5EF4-FFF2-40B4-BE49-F238E27FC236}">
                  <a16:creationId xmlns:a16="http://schemas.microsoft.com/office/drawing/2014/main" id="{0410C48E-8EBA-A326-CD77-98E83B3B2C9B}"/>
                </a:ext>
              </a:extLst>
            </p:cNvPr>
            <p:cNvSpPr/>
            <p:nvPr/>
          </p:nvSpPr>
          <p:spPr>
            <a:xfrm>
              <a:off x="4594186" y="4291888"/>
              <a:ext cx="35460" cy="35460"/>
            </a:xfrm>
            <a:custGeom>
              <a:avLst/>
              <a:gdLst>
                <a:gd name="connsiteX0" fmla="*/ 39390 w 38974"/>
                <a:gd name="connsiteY0" fmla="*/ 19618 h 38974"/>
                <a:gd name="connsiteX1" fmla="*/ 19902 w 38974"/>
                <a:gd name="connsiteY1" fmla="*/ 39105 h 38974"/>
                <a:gd name="connsiteX2" fmla="*/ 415 w 38974"/>
                <a:gd name="connsiteY2" fmla="*/ 19618 h 38974"/>
                <a:gd name="connsiteX3" fmla="*/ 19902 w 38974"/>
                <a:gd name="connsiteY3" fmla="*/ 130 h 38974"/>
                <a:gd name="connsiteX4" fmla="*/ 39390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8"/>
                  </a:moveTo>
                  <a:cubicBezTo>
                    <a:pt x="39390" y="30380"/>
                    <a:pt x="30665" y="39105"/>
                    <a:pt x="19902" y="39105"/>
                  </a:cubicBezTo>
                  <a:cubicBezTo>
                    <a:pt x="9140" y="39105"/>
                    <a:pt x="415" y="30380"/>
                    <a:pt x="415" y="19618"/>
                  </a:cubicBezTo>
                  <a:cubicBezTo>
                    <a:pt x="415" y="8855"/>
                    <a:pt x="9140" y="130"/>
                    <a:pt x="19902" y="130"/>
                  </a:cubicBezTo>
                  <a:cubicBezTo>
                    <a:pt x="30665" y="130"/>
                    <a:pt x="39390" y="8855"/>
                    <a:pt x="39390" y="1961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0" name="Freeform: Shape 1681">
              <a:extLst>
                <a:ext uri="{FF2B5EF4-FFF2-40B4-BE49-F238E27FC236}">
                  <a16:creationId xmlns:a16="http://schemas.microsoft.com/office/drawing/2014/main" id="{60CF4996-7A90-EFA8-9BA8-802840FB3AD9}"/>
                </a:ext>
              </a:extLst>
            </p:cNvPr>
            <p:cNvSpPr/>
            <p:nvPr/>
          </p:nvSpPr>
          <p:spPr>
            <a:xfrm>
              <a:off x="4594186" y="4279183"/>
              <a:ext cx="35460" cy="35460"/>
            </a:xfrm>
            <a:custGeom>
              <a:avLst/>
              <a:gdLst>
                <a:gd name="connsiteX0" fmla="*/ 39390 w 38974"/>
                <a:gd name="connsiteY0" fmla="*/ 19616 h 38974"/>
                <a:gd name="connsiteX1" fmla="*/ 19902 w 38974"/>
                <a:gd name="connsiteY1" fmla="*/ 39103 h 38974"/>
                <a:gd name="connsiteX2" fmla="*/ 415 w 38974"/>
                <a:gd name="connsiteY2" fmla="*/ 19616 h 38974"/>
                <a:gd name="connsiteX3" fmla="*/ 19902 w 38974"/>
                <a:gd name="connsiteY3" fmla="*/ 128 h 38974"/>
                <a:gd name="connsiteX4" fmla="*/ 39390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6"/>
                  </a:moveTo>
                  <a:cubicBezTo>
                    <a:pt x="39390" y="30378"/>
                    <a:pt x="30665" y="39103"/>
                    <a:pt x="19902" y="39103"/>
                  </a:cubicBezTo>
                  <a:cubicBezTo>
                    <a:pt x="9140" y="39103"/>
                    <a:pt x="415" y="30378"/>
                    <a:pt x="415" y="19616"/>
                  </a:cubicBezTo>
                  <a:cubicBezTo>
                    <a:pt x="415" y="8853"/>
                    <a:pt x="9140" y="128"/>
                    <a:pt x="19902" y="128"/>
                  </a:cubicBezTo>
                  <a:cubicBezTo>
                    <a:pt x="30665" y="128"/>
                    <a:pt x="39390" y="8853"/>
                    <a:pt x="39390" y="1961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1" name="Freeform: Shape 1682">
              <a:extLst>
                <a:ext uri="{FF2B5EF4-FFF2-40B4-BE49-F238E27FC236}">
                  <a16:creationId xmlns:a16="http://schemas.microsoft.com/office/drawing/2014/main" id="{ABB9957C-2E94-64A6-E5FC-70804534F9FD}"/>
                </a:ext>
              </a:extLst>
            </p:cNvPr>
            <p:cNvSpPr/>
            <p:nvPr/>
          </p:nvSpPr>
          <p:spPr>
            <a:xfrm>
              <a:off x="4594186" y="4304867"/>
              <a:ext cx="35460" cy="35460"/>
            </a:xfrm>
            <a:custGeom>
              <a:avLst/>
              <a:gdLst>
                <a:gd name="connsiteX0" fmla="*/ 39390 w 38974"/>
                <a:gd name="connsiteY0" fmla="*/ 19619 h 38974"/>
                <a:gd name="connsiteX1" fmla="*/ 19902 w 38974"/>
                <a:gd name="connsiteY1" fmla="*/ 39107 h 38974"/>
                <a:gd name="connsiteX2" fmla="*/ 415 w 38974"/>
                <a:gd name="connsiteY2" fmla="*/ 19619 h 38974"/>
                <a:gd name="connsiteX3" fmla="*/ 19902 w 38974"/>
                <a:gd name="connsiteY3" fmla="*/ 132 h 38974"/>
                <a:gd name="connsiteX4" fmla="*/ 39390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9"/>
                  </a:moveTo>
                  <a:cubicBezTo>
                    <a:pt x="39390" y="30382"/>
                    <a:pt x="30665" y="39107"/>
                    <a:pt x="19902" y="39107"/>
                  </a:cubicBezTo>
                  <a:cubicBezTo>
                    <a:pt x="9140" y="39107"/>
                    <a:pt x="415" y="30382"/>
                    <a:pt x="415" y="19619"/>
                  </a:cubicBezTo>
                  <a:cubicBezTo>
                    <a:pt x="415" y="8857"/>
                    <a:pt x="9140" y="132"/>
                    <a:pt x="19902" y="132"/>
                  </a:cubicBezTo>
                  <a:cubicBezTo>
                    <a:pt x="30665" y="132"/>
                    <a:pt x="39390" y="8857"/>
                    <a:pt x="39390" y="1961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2" name="Freeform: Shape 1683">
              <a:extLst>
                <a:ext uri="{FF2B5EF4-FFF2-40B4-BE49-F238E27FC236}">
                  <a16:creationId xmlns:a16="http://schemas.microsoft.com/office/drawing/2014/main" id="{7B5A0DB1-B9A9-E89E-C7FB-7C81329EEC49}"/>
                </a:ext>
              </a:extLst>
            </p:cNvPr>
            <p:cNvSpPr/>
            <p:nvPr/>
          </p:nvSpPr>
          <p:spPr>
            <a:xfrm>
              <a:off x="4594186" y="4290291"/>
              <a:ext cx="35460" cy="35460"/>
            </a:xfrm>
            <a:custGeom>
              <a:avLst/>
              <a:gdLst>
                <a:gd name="connsiteX0" fmla="*/ 39390 w 38974"/>
                <a:gd name="connsiteY0" fmla="*/ 19617 h 38974"/>
                <a:gd name="connsiteX1" fmla="*/ 19902 w 38974"/>
                <a:gd name="connsiteY1" fmla="*/ 39105 h 38974"/>
                <a:gd name="connsiteX2" fmla="*/ 415 w 38974"/>
                <a:gd name="connsiteY2" fmla="*/ 19617 h 38974"/>
                <a:gd name="connsiteX3" fmla="*/ 19902 w 38974"/>
                <a:gd name="connsiteY3" fmla="*/ 130 h 38974"/>
                <a:gd name="connsiteX4" fmla="*/ 39390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7"/>
                  </a:moveTo>
                  <a:cubicBezTo>
                    <a:pt x="39390" y="30380"/>
                    <a:pt x="30665" y="39105"/>
                    <a:pt x="19902" y="39105"/>
                  </a:cubicBezTo>
                  <a:cubicBezTo>
                    <a:pt x="9140" y="39105"/>
                    <a:pt x="415" y="30380"/>
                    <a:pt x="415" y="19617"/>
                  </a:cubicBezTo>
                  <a:cubicBezTo>
                    <a:pt x="415" y="8855"/>
                    <a:pt x="9140" y="130"/>
                    <a:pt x="19902" y="130"/>
                  </a:cubicBezTo>
                  <a:cubicBezTo>
                    <a:pt x="30665" y="130"/>
                    <a:pt x="39390" y="8855"/>
                    <a:pt x="39390" y="1961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3" name="Freeform: Shape 1684">
              <a:extLst>
                <a:ext uri="{FF2B5EF4-FFF2-40B4-BE49-F238E27FC236}">
                  <a16:creationId xmlns:a16="http://schemas.microsoft.com/office/drawing/2014/main" id="{F3EA3D92-6515-0565-3E05-ADACE9A9F052}"/>
                </a:ext>
              </a:extLst>
            </p:cNvPr>
            <p:cNvSpPr/>
            <p:nvPr/>
          </p:nvSpPr>
          <p:spPr>
            <a:xfrm>
              <a:off x="4594186" y="4279598"/>
              <a:ext cx="35460" cy="35460"/>
            </a:xfrm>
            <a:custGeom>
              <a:avLst/>
              <a:gdLst>
                <a:gd name="connsiteX0" fmla="*/ 39390 w 38974"/>
                <a:gd name="connsiteY0" fmla="*/ 19616 h 38974"/>
                <a:gd name="connsiteX1" fmla="*/ 19902 w 38974"/>
                <a:gd name="connsiteY1" fmla="*/ 39103 h 38974"/>
                <a:gd name="connsiteX2" fmla="*/ 415 w 38974"/>
                <a:gd name="connsiteY2" fmla="*/ 19616 h 38974"/>
                <a:gd name="connsiteX3" fmla="*/ 19902 w 38974"/>
                <a:gd name="connsiteY3" fmla="*/ 128 h 38974"/>
                <a:gd name="connsiteX4" fmla="*/ 39390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6"/>
                  </a:moveTo>
                  <a:cubicBezTo>
                    <a:pt x="39390" y="30379"/>
                    <a:pt x="30665" y="39103"/>
                    <a:pt x="19902" y="39103"/>
                  </a:cubicBezTo>
                  <a:cubicBezTo>
                    <a:pt x="9140" y="39103"/>
                    <a:pt x="415" y="30379"/>
                    <a:pt x="415" y="19616"/>
                  </a:cubicBezTo>
                  <a:cubicBezTo>
                    <a:pt x="415" y="8853"/>
                    <a:pt x="9140" y="128"/>
                    <a:pt x="19902" y="128"/>
                  </a:cubicBezTo>
                  <a:cubicBezTo>
                    <a:pt x="30665" y="128"/>
                    <a:pt x="39390" y="8853"/>
                    <a:pt x="39390" y="1961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4" name="Freeform: Shape 1685">
              <a:extLst>
                <a:ext uri="{FF2B5EF4-FFF2-40B4-BE49-F238E27FC236}">
                  <a16:creationId xmlns:a16="http://schemas.microsoft.com/office/drawing/2014/main" id="{DDF2D9A8-459E-C40E-3FAF-36D13CB1730B}"/>
                </a:ext>
              </a:extLst>
            </p:cNvPr>
            <p:cNvSpPr/>
            <p:nvPr/>
          </p:nvSpPr>
          <p:spPr>
            <a:xfrm>
              <a:off x="4594186" y="4290035"/>
              <a:ext cx="35460" cy="35460"/>
            </a:xfrm>
            <a:custGeom>
              <a:avLst/>
              <a:gdLst>
                <a:gd name="connsiteX0" fmla="*/ 39390 w 38974"/>
                <a:gd name="connsiteY0" fmla="*/ 19617 h 38974"/>
                <a:gd name="connsiteX1" fmla="*/ 19902 w 38974"/>
                <a:gd name="connsiteY1" fmla="*/ 39105 h 38974"/>
                <a:gd name="connsiteX2" fmla="*/ 415 w 38974"/>
                <a:gd name="connsiteY2" fmla="*/ 19617 h 38974"/>
                <a:gd name="connsiteX3" fmla="*/ 19902 w 38974"/>
                <a:gd name="connsiteY3" fmla="*/ 130 h 38974"/>
                <a:gd name="connsiteX4" fmla="*/ 39390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7"/>
                  </a:moveTo>
                  <a:cubicBezTo>
                    <a:pt x="39390" y="30380"/>
                    <a:pt x="30665" y="39105"/>
                    <a:pt x="19902" y="39105"/>
                  </a:cubicBezTo>
                  <a:cubicBezTo>
                    <a:pt x="9140" y="39105"/>
                    <a:pt x="415" y="30380"/>
                    <a:pt x="415" y="19617"/>
                  </a:cubicBezTo>
                  <a:cubicBezTo>
                    <a:pt x="415" y="8855"/>
                    <a:pt x="9140" y="130"/>
                    <a:pt x="19902" y="130"/>
                  </a:cubicBezTo>
                  <a:cubicBezTo>
                    <a:pt x="30665" y="130"/>
                    <a:pt x="39390" y="8855"/>
                    <a:pt x="39390" y="1961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5" name="Freeform: Shape 1686">
              <a:extLst>
                <a:ext uri="{FF2B5EF4-FFF2-40B4-BE49-F238E27FC236}">
                  <a16:creationId xmlns:a16="http://schemas.microsoft.com/office/drawing/2014/main" id="{1684253C-7BF2-1727-CD39-7A3EC62CE97A}"/>
                </a:ext>
              </a:extLst>
            </p:cNvPr>
            <p:cNvSpPr/>
            <p:nvPr/>
          </p:nvSpPr>
          <p:spPr>
            <a:xfrm>
              <a:off x="4594186" y="4276143"/>
              <a:ext cx="35460" cy="35460"/>
            </a:xfrm>
            <a:custGeom>
              <a:avLst/>
              <a:gdLst>
                <a:gd name="connsiteX0" fmla="*/ 39390 w 38974"/>
                <a:gd name="connsiteY0" fmla="*/ 19615 h 38974"/>
                <a:gd name="connsiteX1" fmla="*/ 19902 w 38974"/>
                <a:gd name="connsiteY1" fmla="*/ 39103 h 38974"/>
                <a:gd name="connsiteX2" fmla="*/ 415 w 38974"/>
                <a:gd name="connsiteY2" fmla="*/ 19615 h 38974"/>
                <a:gd name="connsiteX3" fmla="*/ 19902 w 38974"/>
                <a:gd name="connsiteY3" fmla="*/ 128 h 38974"/>
                <a:gd name="connsiteX4" fmla="*/ 39390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15"/>
                  </a:moveTo>
                  <a:cubicBezTo>
                    <a:pt x="39390" y="30378"/>
                    <a:pt x="30665" y="39103"/>
                    <a:pt x="19902" y="39103"/>
                  </a:cubicBezTo>
                  <a:cubicBezTo>
                    <a:pt x="9140" y="39103"/>
                    <a:pt x="415" y="30378"/>
                    <a:pt x="415" y="19615"/>
                  </a:cubicBezTo>
                  <a:cubicBezTo>
                    <a:pt x="415" y="8853"/>
                    <a:pt x="9140" y="128"/>
                    <a:pt x="19902" y="128"/>
                  </a:cubicBezTo>
                  <a:cubicBezTo>
                    <a:pt x="30665" y="128"/>
                    <a:pt x="39390" y="8853"/>
                    <a:pt x="39390" y="1961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6" name="Freeform: Shape 1687">
              <a:extLst>
                <a:ext uri="{FF2B5EF4-FFF2-40B4-BE49-F238E27FC236}">
                  <a16:creationId xmlns:a16="http://schemas.microsoft.com/office/drawing/2014/main" id="{AC27CF0A-E9C4-0C5B-2AB9-246CAE89DDD7}"/>
                </a:ext>
              </a:extLst>
            </p:cNvPr>
            <p:cNvSpPr/>
            <p:nvPr/>
          </p:nvSpPr>
          <p:spPr>
            <a:xfrm>
              <a:off x="4863710" y="4252444"/>
              <a:ext cx="35460" cy="35460"/>
            </a:xfrm>
            <a:custGeom>
              <a:avLst/>
              <a:gdLst>
                <a:gd name="connsiteX0" fmla="*/ 39426 w 38974"/>
                <a:gd name="connsiteY0" fmla="*/ 19612 h 38974"/>
                <a:gd name="connsiteX1" fmla="*/ 19938 w 38974"/>
                <a:gd name="connsiteY1" fmla="*/ 39100 h 38974"/>
                <a:gd name="connsiteX2" fmla="*/ 451 w 38974"/>
                <a:gd name="connsiteY2" fmla="*/ 19612 h 38974"/>
                <a:gd name="connsiteX3" fmla="*/ 19938 w 38974"/>
                <a:gd name="connsiteY3" fmla="*/ 125 h 38974"/>
                <a:gd name="connsiteX4" fmla="*/ 39426 w 38974"/>
                <a:gd name="connsiteY4" fmla="*/ 1961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12"/>
                  </a:moveTo>
                  <a:cubicBezTo>
                    <a:pt x="39426" y="30375"/>
                    <a:pt x="30701" y="39100"/>
                    <a:pt x="19938" y="39100"/>
                  </a:cubicBezTo>
                  <a:cubicBezTo>
                    <a:pt x="9176" y="39100"/>
                    <a:pt x="451" y="30375"/>
                    <a:pt x="451" y="19612"/>
                  </a:cubicBezTo>
                  <a:cubicBezTo>
                    <a:pt x="451" y="8850"/>
                    <a:pt x="9176" y="125"/>
                    <a:pt x="19938" y="125"/>
                  </a:cubicBezTo>
                  <a:cubicBezTo>
                    <a:pt x="30701" y="125"/>
                    <a:pt x="39426" y="8850"/>
                    <a:pt x="39426" y="1961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7" name="Freeform: Shape 1688">
              <a:extLst>
                <a:ext uri="{FF2B5EF4-FFF2-40B4-BE49-F238E27FC236}">
                  <a16:creationId xmlns:a16="http://schemas.microsoft.com/office/drawing/2014/main" id="{896E94B2-A95A-14A4-58B9-7F39D2A436EA}"/>
                </a:ext>
              </a:extLst>
            </p:cNvPr>
            <p:cNvSpPr/>
            <p:nvPr/>
          </p:nvSpPr>
          <p:spPr>
            <a:xfrm>
              <a:off x="4863710" y="4234959"/>
              <a:ext cx="35460" cy="35460"/>
            </a:xfrm>
            <a:custGeom>
              <a:avLst/>
              <a:gdLst>
                <a:gd name="connsiteX0" fmla="*/ 39426 w 38974"/>
                <a:gd name="connsiteY0" fmla="*/ 19610 h 38974"/>
                <a:gd name="connsiteX1" fmla="*/ 19938 w 38974"/>
                <a:gd name="connsiteY1" fmla="*/ 39097 h 38974"/>
                <a:gd name="connsiteX2" fmla="*/ 451 w 38974"/>
                <a:gd name="connsiteY2" fmla="*/ 19610 h 38974"/>
                <a:gd name="connsiteX3" fmla="*/ 19938 w 38974"/>
                <a:gd name="connsiteY3" fmla="*/ 122 h 38974"/>
                <a:gd name="connsiteX4" fmla="*/ 39426 w 38974"/>
                <a:gd name="connsiteY4" fmla="*/ 1961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10"/>
                  </a:moveTo>
                  <a:cubicBezTo>
                    <a:pt x="39426" y="30373"/>
                    <a:pt x="30701" y="39097"/>
                    <a:pt x="19938" y="39097"/>
                  </a:cubicBezTo>
                  <a:cubicBezTo>
                    <a:pt x="9176" y="39097"/>
                    <a:pt x="451" y="30373"/>
                    <a:pt x="451" y="19610"/>
                  </a:cubicBezTo>
                  <a:cubicBezTo>
                    <a:pt x="451" y="8847"/>
                    <a:pt x="9176" y="122"/>
                    <a:pt x="19938" y="122"/>
                  </a:cubicBezTo>
                  <a:cubicBezTo>
                    <a:pt x="30701" y="122"/>
                    <a:pt x="39426" y="8847"/>
                    <a:pt x="39426" y="1961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8" name="Freeform: Shape 1689">
              <a:extLst>
                <a:ext uri="{FF2B5EF4-FFF2-40B4-BE49-F238E27FC236}">
                  <a16:creationId xmlns:a16="http://schemas.microsoft.com/office/drawing/2014/main" id="{87F6B4BC-9CF9-3C05-AEF2-7AA275F786C1}"/>
                </a:ext>
              </a:extLst>
            </p:cNvPr>
            <p:cNvSpPr/>
            <p:nvPr/>
          </p:nvSpPr>
          <p:spPr>
            <a:xfrm>
              <a:off x="4863710" y="4244880"/>
              <a:ext cx="35460" cy="35460"/>
            </a:xfrm>
            <a:custGeom>
              <a:avLst/>
              <a:gdLst>
                <a:gd name="connsiteX0" fmla="*/ 39426 w 38974"/>
                <a:gd name="connsiteY0" fmla="*/ 19611 h 38974"/>
                <a:gd name="connsiteX1" fmla="*/ 19938 w 38974"/>
                <a:gd name="connsiteY1" fmla="*/ 39099 h 38974"/>
                <a:gd name="connsiteX2" fmla="*/ 451 w 38974"/>
                <a:gd name="connsiteY2" fmla="*/ 19611 h 38974"/>
                <a:gd name="connsiteX3" fmla="*/ 19938 w 38974"/>
                <a:gd name="connsiteY3" fmla="*/ 124 h 38974"/>
                <a:gd name="connsiteX4" fmla="*/ 39426 w 38974"/>
                <a:gd name="connsiteY4" fmla="*/ 1961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11"/>
                  </a:moveTo>
                  <a:cubicBezTo>
                    <a:pt x="39426" y="30374"/>
                    <a:pt x="30701" y="39099"/>
                    <a:pt x="19938" y="39099"/>
                  </a:cubicBezTo>
                  <a:cubicBezTo>
                    <a:pt x="9176" y="39099"/>
                    <a:pt x="451" y="30374"/>
                    <a:pt x="451" y="19611"/>
                  </a:cubicBezTo>
                  <a:cubicBezTo>
                    <a:pt x="451" y="8849"/>
                    <a:pt x="9176" y="124"/>
                    <a:pt x="19938" y="124"/>
                  </a:cubicBezTo>
                  <a:cubicBezTo>
                    <a:pt x="30701" y="124"/>
                    <a:pt x="39426" y="8849"/>
                    <a:pt x="39426" y="1961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9" name="Freeform: Shape 1690">
              <a:extLst>
                <a:ext uri="{FF2B5EF4-FFF2-40B4-BE49-F238E27FC236}">
                  <a16:creationId xmlns:a16="http://schemas.microsoft.com/office/drawing/2014/main" id="{74EA5AC5-B9A1-3D1C-D4CA-1EC70F16CFEA}"/>
                </a:ext>
              </a:extLst>
            </p:cNvPr>
            <p:cNvSpPr/>
            <p:nvPr/>
          </p:nvSpPr>
          <p:spPr>
            <a:xfrm>
              <a:off x="4863710" y="4249252"/>
              <a:ext cx="35460" cy="35460"/>
            </a:xfrm>
            <a:custGeom>
              <a:avLst/>
              <a:gdLst>
                <a:gd name="connsiteX0" fmla="*/ 39426 w 38974"/>
                <a:gd name="connsiteY0" fmla="*/ 19612 h 38974"/>
                <a:gd name="connsiteX1" fmla="*/ 19938 w 38974"/>
                <a:gd name="connsiteY1" fmla="*/ 39099 h 38974"/>
                <a:gd name="connsiteX2" fmla="*/ 451 w 38974"/>
                <a:gd name="connsiteY2" fmla="*/ 19612 h 38974"/>
                <a:gd name="connsiteX3" fmla="*/ 19938 w 38974"/>
                <a:gd name="connsiteY3" fmla="*/ 124 h 38974"/>
                <a:gd name="connsiteX4" fmla="*/ 39426 w 38974"/>
                <a:gd name="connsiteY4" fmla="*/ 1961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12"/>
                  </a:moveTo>
                  <a:cubicBezTo>
                    <a:pt x="39426" y="30375"/>
                    <a:pt x="30701" y="39099"/>
                    <a:pt x="19938" y="39099"/>
                  </a:cubicBezTo>
                  <a:cubicBezTo>
                    <a:pt x="9176" y="39099"/>
                    <a:pt x="451" y="30375"/>
                    <a:pt x="451" y="19612"/>
                  </a:cubicBezTo>
                  <a:cubicBezTo>
                    <a:pt x="451" y="8849"/>
                    <a:pt x="9176" y="124"/>
                    <a:pt x="19938" y="124"/>
                  </a:cubicBezTo>
                  <a:cubicBezTo>
                    <a:pt x="30701" y="124"/>
                    <a:pt x="39426" y="8849"/>
                    <a:pt x="39426" y="19612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0" name="Freeform: Shape 1691">
              <a:extLst>
                <a:ext uri="{FF2B5EF4-FFF2-40B4-BE49-F238E27FC236}">
                  <a16:creationId xmlns:a16="http://schemas.microsoft.com/office/drawing/2014/main" id="{5383FD5A-C205-B0AC-9D6B-FFA56FBEF5B0}"/>
                </a:ext>
              </a:extLst>
            </p:cNvPr>
            <p:cNvSpPr/>
            <p:nvPr/>
          </p:nvSpPr>
          <p:spPr>
            <a:xfrm>
              <a:off x="4863710" y="4259206"/>
              <a:ext cx="35460" cy="35460"/>
            </a:xfrm>
            <a:custGeom>
              <a:avLst/>
              <a:gdLst>
                <a:gd name="connsiteX0" fmla="*/ 39426 w 38974"/>
                <a:gd name="connsiteY0" fmla="*/ 19613 h 38974"/>
                <a:gd name="connsiteX1" fmla="*/ 19938 w 38974"/>
                <a:gd name="connsiteY1" fmla="*/ 39101 h 38974"/>
                <a:gd name="connsiteX2" fmla="*/ 451 w 38974"/>
                <a:gd name="connsiteY2" fmla="*/ 19613 h 38974"/>
                <a:gd name="connsiteX3" fmla="*/ 19938 w 38974"/>
                <a:gd name="connsiteY3" fmla="*/ 126 h 38974"/>
                <a:gd name="connsiteX4" fmla="*/ 39426 w 38974"/>
                <a:gd name="connsiteY4" fmla="*/ 1961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13"/>
                  </a:moveTo>
                  <a:cubicBezTo>
                    <a:pt x="39426" y="30376"/>
                    <a:pt x="30701" y="39101"/>
                    <a:pt x="19938" y="39101"/>
                  </a:cubicBezTo>
                  <a:cubicBezTo>
                    <a:pt x="9176" y="39101"/>
                    <a:pt x="451" y="30376"/>
                    <a:pt x="451" y="19613"/>
                  </a:cubicBezTo>
                  <a:cubicBezTo>
                    <a:pt x="451" y="8851"/>
                    <a:pt x="9176" y="126"/>
                    <a:pt x="19938" y="126"/>
                  </a:cubicBezTo>
                  <a:cubicBezTo>
                    <a:pt x="30701" y="126"/>
                    <a:pt x="39426" y="8851"/>
                    <a:pt x="39426" y="1961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1" name="Freeform: Shape 1692">
              <a:extLst>
                <a:ext uri="{FF2B5EF4-FFF2-40B4-BE49-F238E27FC236}">
                  <a16:creationId xmlns:a16="http://schemas.microsoft.com/office/drawing/2014/main" id="{9781DF31-B98D-CE41-7393-30E1AFDCE8E6}"/>
                </a:ext>
              </a:extLst>
            </p:cNvPr>
            <p:cNvSpPr/>
            <p:nvPr/>
          </p:nvSpPr>
          <p:spPr>
            <a:xfrm>
              <a:off x="4863710" y="4213655"/>
              <a:ext cx="35460" cy="35460"/>
            </a:xfrm>
            <a:custGeom>
              <a:avLst/>
              <a:gdLst>
                <a:gd name="connsiteX0" fmla="*/ 39426 w 38974"/>
                <a:gd name="connsiteY0" fmla="*/ 19607 h 38974"/>
                <a:gd name="connsiteX1" fmla="*/ 19938 w 38974"/>
                <a:gd name="connsiteY1" fmla="*/ 39095 h 38974"/>
                <a:gd name="connsiteX2" fmla="*/ 451 w 38974"/>
                <a:gd name="connsiteY2" fmla="*/ 19607 h 38974"/>
                <a:gd name="connsiteX3" fmla="*/ 19938 w 38974"/>
                <a:gd name="connsiteY3" fmla="*/ 120 h 38974"/>
                <a:gd name="connsiteX4" fmla="*/ 39426 w 38974"/>
                <a:gd name="connsiteY4" fmla="*/ 1960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07"/>
                  </a:moveTo>
                  <a:cubicBezTo>
                    <a:pt x="39426" y="30370"/>
                    <a:pt x="30701" y="39095"/>
                    <a:pt x="19938" y="39095"/>
                  </a:cubicBezTo>
                  <a:cubicBezTo>
                    <a:pt x="9176" y="39095"/>
                    <a:pt x="451" y="30370"/>
                    <a:pt x="451" y="19607"/>
                  </a:cubicBezTo>
                  <a:cubicBezTo>
                    <a:pt x="451" y="8844"/>
                    <a:pt x="9176" y="120"/>
                    <a:pt x="19938" y="120"/>
                  </a:cubicBezTo>
                  <a:cubicBezTo>
                    <a:pt x="30701" y="120"/>
                    <a:pt x="39426" y="8844"/>
                    <a:pt x="39426" y="1960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2" name="Freeform: Shape 1693">
              <a:extLst>
                <a:ext uri="{FF2B5EF4-FFF2-40B4-BE49-F238E27FC236}">
                  <a16:creationId xmlns:a16="http://schemas.microsoft.com/office/drawing/2014/main" id="{744649AF-CAA1-FC04-AEB6-ABFF61C40843}"/>
                </a:ext>
              </a:extLst>
            </p:cNvPr>
            <p:cNvSpPr/>
            <p:nvPr/>
          </p:nvSpPr>
          <p:spPr>
            <a:xfrm>
              <a:off x="4863710" y="4212580"/>
              <a:ext cx="35460" cy="35460"/>
            </a:xfrm>
            <a:custGeom>
              <a:avLst/>
              <a:gdLst>
                <a:gd name="connsiteX0" fmla="*/ 39426 w 38974"/>
                <a:gd name="connsiteY0" fmla="*/ 19607 h 38974"/>
                <a:gd name="connsiteX1" fmla="*/ 19938 w 38974"/>
                <a:gd name="connsiteY1" fmla="*/ 39094 h 38974"/>
                <a:gd name="connsiteX2" fmla="*/ 451 w 38974"/>
                <a:gd name="connsiteY2" fmla="*/ 19607 h 38974"/>
                <a:gd name="connsiteX3" fmla="*/ 19938 w 38974"/>
                <a:gd name="connsiteY3" fmla="*/ 119 h 38974"/>
                <a:gd name="connsiteX4" fmla="*/ 39426 w 38974"/>
                <a:gd name="connsiteY4" fmla="*/ 1960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07"/>
                  </a:moveTo>
                  <a:cubicBezTo>
                    <a:pt x="39426" y="30370"/>
                    <a:pt x="30701" y="39094"/>
                    <a:pt x="19938" y="39094"/>
                  </a:cubicBezTo>
                  <a:cubicBezTo>
                    <a:pt x="9176" y="39094"/>
                    <a:pt x="451" y="30370"/>
                    <a:pt x="451" y="19607"/>
                  </a:cubicBezTo>
                  <a:cubicBezTo>
                    <a:pt x="451" y="8844"/>
                    <a:pt x="9176" y="119"/>
                    <a:pt x="19938" y="119"/>
                  </a:cubicBezTo>
                  <a:cubicBezTo>
                    <a:pt x="30701" y="119"/>
                    <a:pt x="39426" y="8844"/>
                    <a:pt x="39426" y="1960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3" name="Freeform: Shape 1694">
              <a:extLst>
                <a:ext uri="{FF2B5EF4-FFF2-40B4-BE49-F238E27FC236}">
                  <a16:creationId xmlns:a16="http://schemas.microsoft.com/office/drawing/2014/main" id="{8AE5FE5A-BDC6-057A-5945-977B72DA60D4}"/>
                </a:ext>
              </a:extLst>
            </p:cNvPr>
            <p:cNvSpPr/>
            <p:nvPr/>
          </p:nvSpPr>
          <p:spPr>
            <a:xfrm>
              <a:off x="4863710" y="4198949"/>
              <a:ext cx="35460" cy="35460"/>
            </a:xfrm>
            <a:custGeom>
              <a:avLst/>
              <a:gdLst>
                <a:gd name="connsiteX0" fmla="*/ 39426 w 38974"/>
                <a:gd name="connsiteY0" fmla="*/ 19605 h 38974"/>
                <a:gd name="connsiteX1" fmla="*/ 19938 w 38974"/>
                <a:gd name="connsiteY1" fmla="*/ 39093 h 38974"/>
                <a:gd name="connsiteX2" fmla="*/ 451 w 38974"/>
                <a:gd name="connsiteY2" fmla="*/ 19605 h 38974"/>
                <a:gd name="connsiteX3" fmla="*/ 19938 w 38974"/>
                <a:gd name="connsiteY3" fmla="*/ 118 h 38974"/>
                <a:gd name="connsiteX4" fmla="*/ 39426 w 38974"/>
                <a:gd name="connsiteY4" fmla="*/ 1960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05"/>
                  </a:moveTo>
                  <a:cubicBezTo>
                    <a:pt x="39426" y="30368"/>
                    <a:pt x="30701" y="39093"/>
                    <a:pt x="19938" y="39093"/>
                  </a:cubicBezTo>
                  <a:cubicBezTo>
                    <a:pt x="9176" y="39093"/>
                    <a:pt x="451" y="30368"/>
                    <a:pt x="451" y="19605"/>
                  </a:cubicBezTo>
                  <a:cubicBezTo>
                    <a:pt x="451" y="8843"/>
                    <a:pt x="9176" y="118"/>
                    <a:pt x="19938" y="118"/>
                  </a:cubicBezTo>
                  <a:cubicBezTo>
                    <a:pt x="30701" y="118"/>
                    <a:pt x="39426" y="8843"/>
                    <a:pt x="39426" y="1960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4" name="Freeform: Shape 1695">
              <a:extLst>
                <a:ext uri="{FF2B5EF4-FFF2-40B4-BE49-F238E27FC236}">
                  <a16:creationId xmlns:a16="http://schemas.microsoft.com/office/drawing/2014/main" id="{3E2960BA-95B6-7FBD-F224-D639B45344BF}"/>
                </a:ext>
              </a:extLst>
            </p:cNvPr>
            <p:cNvSpPr/>
            <p:nvPr/>
          </p:nvSpPr>
          <p:spPr>
            <a:xfrm>
              <a:off x="4863710" y="4201617"/>
              <a:ext cx="35460" cy="35460"/>
            </a:xfrm>
            <a:custGeom>
              <a:avLst/>
              <a:gdLst>
                <a:gd name="connsiteX0" fmla="*/ 39426 w 38974"/>
                <a:gd name="connsiteY0" fmla="*/ 19606 h 38974"/>
                <a:gd name="connsiteX1" fmla="*/ 19938 w 38974"/>
                <a:gd name="connsiteY1" fmla="*/ 39093 h 38974"/>
                <a:gd name="connsiteX2" fmla="*/ 451 w 38974"/>
                <a:gd name="connsiteY2" fmla="*/ 19606 h 38974"/>
                <a:gd name="connsiteX3" fmla="*/ 19938 w 38974"/>
                <a:gd name="connsiteY3" fmla="*/ 118 h 38974"/>
                <a:gd name="connsiteX4" fmla="*/ 39426 w 38974"/>
                <a:gd name="connsiteY4" fmla="*/ 1960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06"/>
                  </a:moveTo>
                  <a:cubicBezTo>
                    <a:pt x="39426" y="30368"/>
                    <a:pt x="30701" y="39093"/>
                    <a:pt x="19938" y="39093"/>
                  </a:cubicBezTo>
                  <a:cubicBezTo>
                    <a:pt x="9176" y="39093"/>
                    <a:pt x="451" y="30368"/>
                    <a:pt x="451" y="19606"/>
                  </a:cubicBezTo>
                  <a:cubicBezTo>
                    <a:pt x="451" y="8843"/>
                    <a:pt x="9176" y="118"/>
                    <a:pt x="19938" y="118"/>
                  </a:cubicBezTo>
                  <a:cubicBezTo>
                    <a:pt x="30701" y="118"/>
                    <a:pt x="39426" y="8843"/>
                    <a:pt x="39426" y="1960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5" name="Freeform: Shape 1696">
              <a:extLst>
                <a:ext uri="{FF2B5EF4-FFF2-40B4-BE49-F238E27FC236}">
                  <a16:creationId xmlns:a16="http://schemas.microsoft.com/office/drawing/2014/main" id="{5FC457D2-D923-9AF2-BA44-98D5579ABB46}"/>
                </a:ext>
              </a:extLst>
            </p:cNvPr>
            <p:cNvSpPr/>
            <p:nvPr/>
          </p:nvSpPr>
          <p:spPr>
            <a:xfrm>
              <a:off x="4863710" y="4206798"/>
              <a:ext cx="35460" cy="35460"/>
            </a:xfrm>
            <a:custGeom>
              <a:avLst/>
              <a:gdLst>
                <a:gd name="connsiteX0" fmla="*/ 39426 w 38974"/>
                <a:gd name="connsiteY0" fmla="*/ 19606 h 38974"/>
                <a:gd name="connsiteX1" fmla="*/ 19938 w 38974"/>
                <a:gd name="connsiteY1" fmla="*/ 39094 h 38974"/>
                <a:gd name="connsiteX2" fmla="*/ 451 w 38974"/>
                <a:gd name="connsiteY2" fmla="*/ 19606 h 38974"/>
                <a:gd name="connsiteX3" fmla="*/ 19938 w 38974"/>
                <a:gd name="connsiteY3" fmla="*/ 119 h 38974"/>
                <a:gd name="connsiteX4" fmla="*/ 39426 w 38974"/>
                <a:gd name="connsiteY4" fmla="*/ 1960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06"/>
                  </a:moveTo>
                  <a:cubicBezTo>
                    <a:pt x="39426" y="30369"/>
                    <a:pt x="30701" y="39094"/>
                    <a:pt x="19938" y="39094"/>
                  </a:cubicBezTo>
                  <a:cubicBezTo>
                    <a:pt x="9176" y="39094"/>
                    <a:pt x="451" y="30369"/>
                    <a:pt x="451" y="19606"/>
                  </a:cubicBezTo>
                  <a:cubicBezTo>
                    <a:pt x="451" y="8844"/>
                    <a:pt x="9176" y="119"/>
                    <a:pt x="19938" y="119"/>
                  </a:cubicBezTo>
                  <a:cubicBezTo>
                    <a:pt x="30701" y="119"/>
                    <a:pt x="39426" y="8844"/>
                    <a:pt x="39426" y="1960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6" name="Freeform: Shape 1697">
              <a:extLst>
                <a:ext uri="{FF2B5EF4-FFF2-40B4-BE49-F238E27FC236}">
                  <a16:creationId xmlns:a16="http://schemas.microsoft.com/office/drawing/2014/main" id="{34DFCCB3-219F-1B78-FB47-07E893A28CCB}"/>
                </a:ext>
              </a:extLst>
            </p:cNvPr>
            <p:cNvSpPr/>
            <p:nvPr/>
          </p:nvSpPr>
          <p:spPr>
            <a:xfrm>
              <a:off x="4863710" y="4192890"/>
              <a:ext cx="35460" cy="35460"/>
            </a:xfrm>
            <a:custGeom>
              <a:avLst/>
              <a:gdLst>
                <a:gd name="connsiteX0" fmla="*/ 39426 w 38974"/>
                <a:gd name="connsiteY0" fmla="*/ 19604 h 38974"/>
                <a:gd name="connsiteX1" fmla="*/ 19938 w 38974"/>
                <a:gd name="connsiteY1" fmla="*/ 39092 h 38974"/>
                <a:gd name="connsiteX2" fmla="*/ 451 w 38974"/>
                <a:gd name="connsiteY2" fmla="*/ 19604 h 38974"/>
                <a:gd name="connsiteX3" fmla="*/ 19938 w 38974"/>
                <a:gd name="connsiteY3" fmla="*/ 117 h 38974"/>
                <a:gd name="connsiteX4" fmla="*/ 39426 w 38974"/>
                <a:gd name="connsiteY4" fmla="*/ 1960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04"/>
                  </a:moveTo>
                  <a:cubicBezTo>
                    <a:pt x="39426" y="30367"/>
                    <a:pt x="30701" y="39092"/>
                    <a:pt x="19938" y="39092"/>
                  </a:cubicBezTo>
                  <a:cubicBezTo>
                    <a:pt x="9176" y="39092"/>
                    <a:pt x="451" y="30367"/>
                    <a:pt x="451" y="19604"/>
                  </a:cubicBezTo>
                  <a:cubicBezTo>
                    <a:pt x="451" y="8842"/>
                    <a:pt x="9176" y="117"/>
                    <a:pt x="19938" y="117"/>
                  </a:cubicBezTo>
                  <a:cubicBezTo>
                    <a:pt x="30701" y="117"/>
                    <a:pt x="39426" y="8842"/>
                    <a:pt x="39426" y="1960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7" name="Freeform: Shape 1698">
              <a:extLst>
                <a:ext uri="{FF2B5EF4-FFF2-40B4-BE49-F238E27FC236}">
                  <a16:creationId xmlns:a16="http://schemas.microsoft.com/office/drawing/2014/main" id="{08C69361-EC98-954C-9C4D-4BB01F59B1A4}"/>
                </a:ext>
              </a:extLst>
            </p:cNvPr>
            <p:cNvSpPr/>
            <p:nvPr/>
          </p:nvSpPr>
          <p:spPr>
            <a:xfrm>
              <a:off x="5152486" y="4138082"/>
              <a:ext cx="35460" cy="35460"/>
            </a:xfrm>
            <a:custGeom>
              <a:avLst/>
              <a:gdLst>
                <a:gd name="connsiteX0" fmla="*/ 39464 w 38974"/>
                <a:gd name="connsiteY0" fmla="*/ 19597 h 38974"/>
                <a:gd name="connsiteX1" fmla="*/ 19977 w 38974"/>
                <a:gd name="connsiteY1" fmla="*/ 39085 h 38974"/>
                <a:gd name="connsiteX2" fmla="*/ 489 w 38974"/>
                <a:gd name="connsiteY2" fmla="*/ 19597 h 38974"/>
                <a:gd name="connsiteX3" fmla="*/ 19977 w 38974"/>
                <a:gd name="connsiteY3" fmla="*/ 110 h 38974"/>
                <a:gd name="connsiteX4" fmla="*/ 39464 w 38974"/>
                <a:gd name="connsiteY4" fmla="*/ 1959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97"/>
                  </a:moveTo>
                  <a:cubicBezTo>
                    <a:pt x="39464" y="30360"/>
                    <a:pt x="30739" y="39085"/>
                    <a:pt x="19977" y="39085"/>
                  </a:cubicBezTo>
                  <a:cubicBezTo>
                    <a:pt x="9214" y="39085"/>
                    <a:pt x="489" y="30360"/>
                    <a:pt x="489" y="19597"/>
                  </a:cubicBezTo>
                  <a:cubicBezTo>
                    <a:pt x="489" y="8834"/>
                    <a:pt x="9214" y="110"/>
                    <a:pt x="19977" y="110"/>
                  </a:cubicBezTo>
                  <a:cubicBezTo>
                    <a:pt x="30739" y="110"/>
                    <a:pt x="39464" y="8834"/>
                    <a:pt x="39464" y="19597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8" name="Freeform: Shape 1699">
              <a:extLst>
                <a:ext uri="{FF2B5EF4-FFF2-40B4-BE49-F238E27FC236}">
                  <a16:creationId xmlns:a16="http://schemas.microsoft.com/office/drawing/2014/main" id="{1398F4D6-FF20-C1BC-C5E7-C48216B03BB7}"/>
                </a:ext>
              </a:extLst>
            </p:cNvPr>
            <p:cNvSpPr/>
            <p:nvPr/>
          </p:nvSpPr>
          <p:spPr>
            <a:xfrm>
              <a:off x="5152486" y="4147256"/>
              <a:ext cx="35460" cy="35460"/>
            </a:xfrm>
            <a:custGeom>
              <a:avLst/>
              <a:gdLst>
                <a:gd name="connsiteX0" fmla="*/ 39464 w 38974"/>
                <a:gd name="connsiteY0" fmla="*/ 19598 h 38974"/>
                <a:gd name="connsiteX1" fmla="*/ 19977 w 38974"/>
                <a:gd name="connsiteY1" fmla="*/ 39086 h 38974"/>
                <a:gd name="connsiteX2" fmla="*/ 489 w 38974"/>
                <a:gd name="connsiteY2" fmla="*/ 19598 h 38974"/>
                <a:gd name="connsiteX3" fmla="*/ 19977 w 38974"/>
                <a:gd name="connsiteY3" fmla="*/ 111 h 38974"/>
                <a:gd name="connsiteX4" fmla="*/ 39464 w 38974"/>
                <a:gd name="connsiteY4" fmla="*/ 1959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98"/>
                  </a:moveTo>
                  <a:cubicBezTo>
                    <a:pt x="39464" y="30361"/>
                    <a:pt x="30739" y="39086"/>
                    <a:pt x="19977" y="39086"/>
                  </a:cubicBezTo>
                  <a:cubicBezTo>
                    <a:pt x="9214" y="39086"/>
                    <a:pt x="489" y="30361"/>
                    <a:pt x="489" y="19598"/>
                  </a:cubicBezTo>
                  <a:cubicBezTo>
                    <a:pt x="489" y="8836"/>
                    <a:pt x="9214" y="111"/>
                    <a:pt x="19977" y="111"/>
                  </a:cubicBezTo>
                  <a:cubicBezTo>
                    <a:pt x="30739" y="111"/>
                    <a:pt x="39464" y="8836"/>
                    <a:pt x="39464" y="1959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9" name="Freeform: Shape 1700">
              <a:extLst>
                <a:ext uri="{FF2B5EF4-FFF2-40B4-BE49-F238E27FC236}">
                  <a16:creationId xmlns:a16="http://schemas.microsoft.com/office/drawing/2014/main" id="{9FD5F3CF-3E8F-624D-949C-35529B53C017}"/>
                </a:ext>
              </a:extLst>
            </p:cNvPr>
            <p:cNvSpPr/>
            <p:nvPr/>
          </p:nvSpPr>
          <p:spPr>
            <a:xfrm>
              <a:off x="5152486" y="4111100"/>
              <a:ext cx="35460" cy="35460"/>
            </a:xfrm>
            <a:custGeom>
              <a:avLst/>
              <a:gdLst>
                <a:gd name="connsiteX0" fmla="*/ 39464 w 38974"/>
                <a:gd name="connsiteY0" fmla="*/ 19593 h 38974"/>
                <a:gd name="connsiteX1" fmla="*/ 19977 w 38974"/>
                <a:gd name="connsiteY1" fmla="*/ 39081 h 38974"/>
                <a:gd name="connsiteX2" fmla="*/ 489 w 38974"/>
                <a:gd name="connsiteY2" fmla="*/ 19593 h 38974"/>
                <a:gd name="connsiteX3" fmla="*/ 19977 w 38974"/>
                <a:gd name="connsiteY3" fmla="*/ 106 h 38974"/>
                <a:gd name="connsiteX4" fmla="*/ 39464 w 38974"/>
                <a:gd name="connsiteY4" fmla="*/ 1959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93"/>
                  </a:moveTo>
                  <a:cubicBezTo>
                    <a:pt x="39464" y="30356"/>
                    <a:pt x="30739" y="39081"/>
                    <a:pt x="19977" y="39081"/>
                  </a:cubicBezTo>
                  <a:cubicBezTo>
                    <a:pt x="9214" y="39081"/>
                    <a:pt x="489" y="30356"/>
                    <a:pt x="489" y="19593"/>
                  </a:cubicBezTo>
                  <a:cubicBezTo>
                    <a:pt x="489" y="8831"/>
                    <a:pt x="9214" y="106"/>
                    <a:pt x="19977" y="106"/>
                  </a:cubicBezTo>
                  <a:cubicBezTo>
                    <a:pt x="30739" y="106"/>
                    <a:pt x="39464" y="8831"/>
                    <a:pt x="39464" y="19593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0" name="Freeform: Shape 1701">
              <a:extLst>
                <a:ext uri="{FF2B5EF4-FFF2-40B4-BE49-F238E27FC236}">
                  <a16:creationId xmlns:a16="http://schemas.microsoft.com/office/drawing/2014/main" id="{4BB69DD9-5BBD-E0F0-6E2A-A0F54B759ADB}"/>
                </a:ext>
              </a:extLst>
            </p:cNvPr>
            <p:cNvSpPr/>
            <p:nvPr/>
          </p:nvSpPr>
          <p:spPr>
            <a:xfrm>
              <a:off x="5152486" y="4121148"/>
              <a:ext cx="35460" cy="35460"/>
            </a:xfrm>
            <a:custGeom>
              <a:avLst/>
              <a:gdLst>
                <a:gd name="connsiteX0" fmla="*/ 39464 w 38974"/>
                <a:gd name="connsiteY0" fmla="*/ 19595 h 38974"/>
                <a:gd name="connsiteX1" fmla="*/ 19977 w 38974"/>
                <a:gd name="connsiteY1" fmla="*/ 39082 h 38974"/>
                <a:gd name="connsiteX2" fmla="*/ 489 w 38974"/>
                <a:gd name="connsiteY2" fmla="*/ 19595 h 38974"/>
                <a:gd name="connsiteX3" fmla="*/ 19977 w 38974"/>
                <a:gd name="connsiteY3" fmla="*/ 107 h 38974"/>
                <a:gd name="connsiteX4" fmla="*/ 39464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95"/>
                  </a:moveTo>
                  <a:cubicBezTo>
                    <a:pt x="39464" y="30357"/>
                    <a:pt x="30739" y="39082"/>
                    <a:pt x="19977" y="39082"/>
                  </a:cubicBezTo>
                  <a:cubicBezTo>
                    <a:pt x="9214" y="39082"/>
                    <a:pt x="489" y="30357"/>
                    <a:pt x="489" y="19595"/>
                  </a:cubicBezTo>
                  <a:cubicBezTo>
                    <a:pt x="489" y="8832"/>
                    <a:pt x="9214" y="107"/>
                    <a:pt x="19977" y="107"/>
                  </a:cubicBezTo>
                  <a:cubicBezTo>
                    <a:pt x="30739" y="107"/>
                    <a:pt x="39464" y="8832"/>
                    <a:pt x="39464" y="1959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1" name="Freeform: Shape 1702">
              <a:extLst>
                <a:ext uri="{FF2B5EF4-FFF2-40B4-BE49-F238E27FC236}">
                  <a16:creationId xmlns:a16="http://schemas.microsoft.com/office/drawing/2014/main" id="{5D82D755-8207-3097-3754-F27E66CFF7AC}"/>
                </a:ext>
              </a:extLst>
            </p:cNvPr>
            <p:cNvSpPr/>
            <p:nvPr/>
          </p:nvSpPr>
          <p:spPr>
            <a:xfrm>
              <a:off x="5152486" y="4124535"/>
              <a:ext cx="35460" cy="35460"/>
            </a:xfrm>
            <a:custGeom>
              <a:avLst/>
              <a:gdLst>
                <a:gd name="connsiteX0" fmla="*/ 39464 w 38974"/>
                <a:gd name="connsiteY0" fmla="*/ 19595 h 38974"/>
                <a:gd name="connsiteX1" fmla="*/ 19977 w 38974"/>
                <a:gd name="connsiteY1" fmla="*/ 39083 h 38974"/>
                <a:gd name="connsiteX2" fmla="*/ 489 w 38974"/>
                <a:gd name="connsiteY2" fmla="*/ 19595 h 38974"/>
                <a:gd name="connsiteX3" fmla="*/ 19977 w 38974"/>
                <a:gd name="connsiteY3" fmla="*/ 108 h 38974"/>
                <a:gd name="connsiteX4" fmla="*/ 39464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95"/>
                  </a:moveTo>
                  <a:cubicBezTo>
                    <a:pt x="39464" y="30358"/>
                    <a:pt x="30739" y="39083"/>
                    <a:pt x="19977" y="39083"/>
                  </a:cubicBezTo>
                  <a:cubicBezTo>
                    <a:pt x="9214" y="39083"/>
                    <a:pt x="489" y="30358"/>
                    <a:pt x="489" y="19595"/>
                  </a:cubicBezTo>
                  <a:cubicBezTo>
                    <a:pt x="489" y="8833"/>
                    <a:pt x="9214" y="108"/>
                    <a:pt x="19977" y="108"/>
                  </a:cubicBezTo>
                  <a:cubicBezTo>
                    <a:pt x="30739" y="108"/>
                    <a:pt x="39464" y="8833"/>
                    <a:pt x="39464" y="1959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2" name="Freeform: Shape 1703">
              <a:extLst>
                <a:ext uri="{FF2B5EF4-FFF2-40B4-BE49-F238E27FC236}">
                  <a16:creationId xmlns:a16="http://schemas.microsoft.com/office/drawing/2014/main" id="{472A9448-D103-D5BB-F034-59B2AC8221DF}"/>
                </a:ext>
              </a:extLst>
            </p:cNvPr>
            <p:cNvSpPr/>
            <p:nvPr/>
          </p:nvSpPr>
          <p:spPr>
            <a:xfrm>
              <a:off x="5152486" y="4127661"/>
              <a:ext cx="35460" cy="35460"/>
            </a:xfrm>
            <a:custGeom>
              <a:avLst/>
              <a:gdLst>
                <a:gd name="connsiteX0" fmla="*/ 39464 w 38974"/>
                <a:gd name="connsiteY0" fmla="*/ 19596 h 38974"/>
                <a:gd name="connsiteX1" fmla="*/ 19977 w 38974"/>
                <a:gd name="connsiteY1" fmla="*/ 39083 h 38974"/>
                <a:gd name="connsiteX2" fmla="*/ 489 w 38974"/>
                <a:gd name="connsiteY2" fmla="*/ 19596 h 38974"/>
                <a:gd name="connsiteX3" fmla="*/ 19977 w 38974"/>
                <a:gd name="connsiteY3" fmla="*/ 108 h 38974"/>
                <a:gd name="connsiteX4" fmla="*/ 39464 w 38974"/>
                <a:gd name="connsiteY4" fmla="*/ 1959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96"/>
                  </a:moveTo>
                  <a:cubicBezTo>
                    <a:pt x="39464" y="30358"/>
                    <a:pt x="30739" y="39083"/>
                    <a:pt x="19977" y="39083"/>
                  </a:cubicBezTo>
                  <a:cubicBezTo>
                    <a:pt x="9214" y="39083"/>
                    <a:pt x="489" y="30358"/>
                    <a:pt x="489" y="19596"/>
                  </a:cubicBezTo>
                  <a:cubicBezTo>
                    <a:pt x="489" y="8833"/>
                    <a:pt x="9214" y="108"/>
                    <a:pt x="19977" y="108"/>
                  </a:cubicBezTo>
                  <a:cubicBezTo>
                    <a:pt x="30739" y="108"/>
                    <a:pt x="39464" y="8833"/>
                    <a:pt x="39464" y="1959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3" name="Freeform: Shape 1704">
              <a:extLst>
                <a:ext uri="{FF2B5EF4-FFF2-40B4-BE49-F238E27FC236}">
                  <a16:creationId xmlns:a16="http://schemas.microsoft.com/office/drawing/2014/main" id="{B7466673-DF74-C16F-FAD1-3B09F5DBE860}"/>
                </a:ext>
              </a:extLst>
            </p:cNvPr>
            <p:cNvSpPr/>
            <p:nvPr/>
          </p:nvSpPr>
          <p:spPr>
            <a:xfrm>
              <a:off x="5152486" y="4155855"/>
              <a:ext cx="35460" cy="35460"/>
            </a:xfrm>
            <a:custGeom>
              <a:avLst/>
              <a:gdLst>
                <a:gd name="connsiteX0" fmla="*/ 39464 w 38974"/>
                <a:gd name="connsiteY0" fmla="*/ 19599 h 38974"/>
                <a:gd name="connsiteX1" fmla="*/ 19977 w 38974"/>
                <a:gd name="connsiteY1" fmla="*/ 39087 h 38974"/>
                <a:gd name="connsiteX2" fmla="*/ 489 w 38974"/>
                <a:gd name="connsiteY2" fmla="*/ 19599 h 38974"/>
                <a:gd name="connsiteX3" fmla="*/ 19977 w 38974"/>
                <a:gd name="connsiteY3" fmla="*/ 112 h 38974"/>
                <a:gd name="connsiteX4" fmla="*/ 39464 w 38974"/>
                <a:gd name="connsiteY4" fmla="*/ 1959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99"/>
                  </a:moveTo>
                  <a:cubicBezTo>
                    <a:pt x="39464" y="30362"/>
                    <a:pt x="30739" y="39087"/>
                    <a:pt x="19977" y="39087"/>
                  </a:cubicBezTo>
                  <a:cubicBezTo>
                    <a:pt x="9214" y="39087"/>
                    <a:pt x="489" y="30362"/>
                    <a:pt x="489" y="19599"/>
                  </a:cubicBezTo>
                  <a:cubicBezTo>
                    <a:pt x="489" y="8837"/>
                    <a:pt x="9214" y="112"/>
                    <a:pt x="19977" y="112"/>
                  </a:cubicBezTo>
                  <a:cubicBezTo>
                    <a:pt x="30739" y="112"/>
                    <a:pt x="39464" y="8837"/>
                    <a:pt x="39464" y="1959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4" name="Freeform: Shape 1705">
              <a:extLst>
                <a:ext uri="{FF2B5EF4-FFF2-40B4-BE49-F238E27FC236}">
                  <a16:creationId xmlns:a16="http://schemas.microsoft.com/office/drawing/2014/main" id="{B37E087A-6591-16CF-2BB2-4ACF84DACE3B}"/>
                </a:ext>
              </a:extLst>
            </p:cNvPr>
            <p:cNvSpPr/>
            <p:nvPr/>
          </p:nvSpPr>
          <p:spPr>
            <a:xfrm>
              <a:off x="5152486" y="4124083"/>
              <a:ext cx="35460" cy="35460"/>
            </a:xfrm>
            <a:custGeom>
              <a:avLst/>
              <a:gdLst>
                <a:gd name="connsiteX0" fmla="*/ 39464 w 38974"/>
                <a:gd name="connsiteY0" fmla="*/ 19595 h 38974"/>
                <a:gd name="connsiteX1" fmla="*/ 19977 w 38974"/>
                <a:gd name="connsiteY1" fmla="*/ 39083 h 38974"/>
                <a:gd name="connsiteX2" fmla="*/ 489 w 38974"/>
                <a:gd name="connsiteY2" fmla="*/ 19595 h 38974"/>
                <a:gd name="connsiteX3" fmla="*/ 19977 w 38974"/>
                <a:gd name="connsiteY3" fmla="*/ 108 h 38974"/>
                <a:gd name="connsiteX4" fmla="*/ 39464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95"/>
                  </a:moveTo>
                  <a:cubicBezTo>
                    <a:pt x="39464" y="30358"/>
                    <a:pt x="30739" y="39083"/>
                    <a:pt x="19977" y="39083"/>
                  </a:cubicBezTo>
                  <a:cubicBezTo>
                    <a:pt x="9214" y="39083"/>
                    <a:pt x="489" y="30358"/>
                    <a:pt x="489" y="19595"/>
                  </a:cubicBezTo>
                  <a:cubicBezTo>
                    <a:pt x="489" y="8833"/>
                    <a:pt x="9214" y="108"/>
                    <a:pt x="19977" y="108"/>
                  </a:cubicBezTo>
                  <a:cubicBezTo>
                    <a:pt x="30739" y="108"/>
                    <a:pt x="39464" y="8833"/>
                    <a:pt x="39464" y="1959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5" name="Freeform: Shape 1706">
              <a:extLst>
                <a:ext uri="{FF2B5EF4-FFF2-40B4-BE49-F238E27FC236}">
                  <a16:creationId xmlns:a16="http://schemas.microsoft.com/office/drawing/2014/main" id="{7F2C450E-39F7-1F67-7C5C-BA2F34A8076E}"/>
                </a:ext>
              </a:extLst>
            </p:cNvPr>
            <p:cNvSpPr/>
            <p:nvPr/>
          </p:nvSpPr>
          <p:spPr>
            <a:xfrm>
              <a:off x="5152486" y="4126326"/>
              <a:ext cx="35460" cy="35460"/>
            </a:xfrm>
            <a:custGeom>
              <a:avLst/>
              <a:gdLst>
                <a:gd name="connsiteX0" fmla="*/ 39464 w 38974"/>
                <a:gd name="connsiteY0" fmla="*/ 19596 h 38974"/>
                <a:gd name="connsiteX1" fmla="*/ 19977 w 38974"/>
                <a:gd name="connsiteY1" fmla="*/ 39083 h 38974"/>
                <a:gd name="connsiteX2" fmla="*/ 489 w 38974"/>
                <a:gd name="connsiteY2" fmla="*/ 19596 h 38974"/>
                <a:gd name="connsiteX3" fmla="*/ 19977 w 38974"/>
                <a:gd name="connsiteY3" fmla="*/ 108 h 38974"/>
                <a:gd name="connsiteX4" fmla="*/ 39464 w 38974"/>
                <a:gd name="connsiteY4" fmla="*/ 1959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96"/>
                  </a:moveTo>
                  <a:cubicBezTo>
                    <a:pt x="39464" y="30358"/>
                    <a:pt x="30739" y="39083"/>
                    <a:pt x="19977" y="39083"/>
                  </a:cubicBezTo>
                  <a:cubicBezTo>
                    <a:pt x="9214" y="39083"/>
                    <a:pt x="489" y="30358"/>
                    <a:pt x="489" y="19596"/>
                  </a:cubicBezTo>
                  <a:cubicBezTo>
                    <a:pt x="489" y="8833"/>
                    <a:pt x="9214" y="108"/>
                    <a:pt x="19977" y="108"/>
                  </a:cubicBezTo>
                  <a:cubicBezTo>
                    <a:pt x="30739" y="108"/>
                    <a:pt x="39464" y="8833"/>
                    <a:pt x="39464" y="19596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6" name="Freeform: Shape 1707">
              <a:extLst>
                <a:ext uri="{FF2B5EF4-FFF2-40B4-BE49-F238E27FC236}">
                  <a16:creationId xmlns:a16="http://schemas.microsoft.com/office/drawing/2014/main" id="{D9775C22-89F1-C0F5-513C-C3D70F1118DC}"/>
                </a:ext>
              </a:extLst>
            </p:cNvPr>
            <p:cNvSpPr/>
            <p:nvPr/>
          </p:nvSpPr>
          <p:spPr>
            <a:xfrm>
              <a:off x="5152486" y="4119759"/>
              <a:ext cx="35460" cy="35460"/>
            </a:xfrm>
            <a:custGeom>
              <a:avLst/>
              <a:gdLst>
                <a:gd name="connsiteX0" fmla="*/ 39464 w 38974"/>
                <a:gd name="connsiteY0" fmla="*/ 19595 h 38974"/>
                <a:gd name="connsiteX1" fmla="*/ 19977 w 38974"/>
                <a:gd name="connsiteY1" fmla="*/ 39082 h 38974"/>
                <a:gd name="connsiteX2" fmla="*/ 489 w 38974"/>
                <a:gd name="connsiteY2" fmla="*/ 19595 h 38974"/>
                <a:gd name="connsiteX3" fmla="*/ 19977 w 38974"/>
                <a:gd name="connsiteY3" fmla="*/ 107 h 38974"/>
                <a:gd name="connsiteX4" fmla="*/ 39464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595"/>
                  </a:moveTo>
                  <a:cubicBezTo>
                    <a:pt x="39464" y="30357"/>
                    <a:pt x="30739" y="39082"/>
                    <a:pt x="19977" y="39082"/>
                  </a:cubicBezTo>
                  <a:cubicBezTo>
                    <a:pt x="9214" y="39082"/>
                    <a:pt x="489" y="30357"/>
                    <a:pt x="489" y="19595"/>
                  </a:cubicBezTo>
                  <a:cubicBezTo>
                    <a:pt x="489" y="8832"/>
                    <a:pt x="9214" y="107"/>
                    <a:pt x="19977" y="107"/>
                  </a:cubicBezTo>
                  <a:cubicBezTo>
                    <a:pt x="30739" y="107"/>
                    <a:pt x="39464" y="8832"/>
                    <a:pt x="39464" y="1959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7" name="Freeform: Shape 1708">
              <a:extLst>
                <a:ext uri="{FF2B5EF4-FFF2-40B4-BE49-F238E27FC236}">
                  <a16:creationId xmlns:a16="http://schemas.microsoft.com/office/drawing/2014/main" id="{D69FB797-50C3-A0C1-3E34-1FB93570545D}"/>
                </a:ext>
              </a:extLst>
            </p:cNvPr>
            <p:cNvSpPr/>
            <p:nvPr/>
          </p:nvSpPr>
          <p:spPr>
            <a:xfrm>
              <a:off x="5422012" y="4009189"/>
              <a:ext cx="35460" cy="35460"/>
            </a:xfrm>
            <a:custGeom>
              <a:avLst/>
              <a:gdLst>
                <a:gd name="connsiteX0" fmla="*/ 39500 w 38974"/>
                <a:gd name="connsiteY0" fmla="*/ 19580 h 38974"/>
                <a:gd name="connsiteX1" fmla="*/ 20012 w 38974"/>
                <a:gd name="connsiteY1" fmla="*/ 39067 h 38974"/>
                <a:gd name="connsiteX2" fmla="*/ 525 w 38974"/>
                <a:gd name="connsiteY2" fmla="*/ 19580 h 38974"/>
                <a:gd name="connsiteX3" fmla="*/ 20012 w 38974"/>
                <a:gd name="connsiteY3" fmla="*/ 92 h 38974"/>
                <a:gd name="connsiteX4" fmla="*/ 39500 w 38974"/>
                <a:gd name="connsiteY4" fmla="*/ 1958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80"/>
                  </a:moveTo>
                  <a:cubicBezTo>
                    <a:pt x="39500" y="30343"/>
                    <a:pt x="30775" y="39067"/>
                    <a:pt x="20012" y="39067"/>
                  </a:cubicBezTo>
                  <a:cubicBezTo>
                    <a:pt x="9250" y="39067"/>
                    <a:pt x="525" y="30343"/>
                    <a:pt x="525" y="19580"/>
                  </a:cubicBezTo>
                  <a:cubicBezTo>
                    <a:pt x="525" y="8817"/>
                    <a:pt x="9250" y="92"/>
                    <a:pt x="20012" y="92"/>
                  </a:cubicBezTo>
                  <a:cubicBezTo>
                    <a:pt x="30775" y="92"/>
                    <a:pt x="39500" y="8817"/>
                    <a:pt x="39500" y="1958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8" name="Freeform: Shape 1709">
              <a:extLst>
                <a:ext uri="{FF2B5EF4-FFF2-40B4-BE49-F238E27FC236}">
                  <a16:creationId xmlns:a16="http://schemas.microsoft.com/office/drawing/2014/main" id="{BC7868E1-BD8B-2EE3-E81A-608B63AF326C}"/>
                </a:ext>
              </a:extLst>
            </p:cNvPr>
            <p:cNvSpPr/>
            <p:nvPr/>
          </p:nvSpPr>
          <p:spPr>
            <a:xfrm>
              <a:off x="5422012" y="4018695"/>
              <a:ext cx="35460" cy="35460"/>
            </a:xfrm>
            <a:custGeom>
              <a:avLst/>
              <a:gdLst>
                <a:gd name="connsiteX0" fmla="*/ 39500 w 38974"/>
                <a:gd name="connsiteY0" fmla="*/ 19581 h 38974"/>
                <a:gd name="connsiteX1" fmla="*/ 20012 w 38974"/>
                <a:gd name="connsiteY1" fmla="*/ 39069 h 38974"/>
                <a:gd name="connsiteX2" fmla="*/ 525 w 38974"/>
                <a:gd name="connsiteY2" fmla="*/ 19581 h 38974"/>
                <a:gd name="connsiteX3" fmla="*/ 20012 w 38974"/>
                <a:gd name="connsiteY3" fmla="*/ 94 h 38974"/>
                <a:gd name="connsiteX4" fmla="*/ 39500 w 38974"/>
                <a:gd name="connsiteY4" fmla="*/ 1958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81"/>
                  </a:moveTo>
                  <a:cubicBezTo>
                    <a:pt x="39500" y="30344"/>
                    <a:pt x="30775" y="39069"/>
                    <a:pt x="20012" y="39069"/>
                  </a:cubicBezTo>
                  <a:cubicBezTo>
                    <a:pt x="9250" y="39069"/>
                    <a:pt x="525" y="30344"/>
                    <a:pt x="525" y="19581"/>
                  </a:cubicBezTo>
                  <a:cubicBezTo>
                    <a:pt x="525" y="8819"/>
                    <a:pt x="9250" y="94"/>
                    <a:pt x="20012" y="94"/>
                  </a:cubicBezTo>
                  <a:cubicBezTo>
                    <a:pt x="30775" y="94"/>
                    <a:pt x="39500" y="8819"/>
                    <a:pt x="39500" y="1958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9" name="Freeform: Shape 1710">
              <a:extLst>
                <a:ext uri="{FF2B5EF4-FFF2-40B4-BE49-F238E27FC236}">
                  <a16:creationId xmlns:a16="http://schemas.microsoft.com/office/drawing/2014/main" id="{24B7F6EB-3C9A-15DD-97C0-1C2FEBFCDB3E}"/>
                </a:ext>
              </a:extLst>
            </p:cNvPr>
            <p:cNvSpPr/>
            <p:nvPr/>
          </p:nvSpPr>
          <p:spPr>
            <a:xfrm>
              <a:off x="5422012" y="4042504"/>
              <a:ext cx="35460" cy="35460"/>
            </a:xfrm>
            <a:custGeom>
              <a:avLst/>
              <a:gdLst>
                <a:gd name="connsiteX0" fmla="*/ 39500 w 38974"/>
                <a:gd name="connsiteY0" fmla="*/ 19584 h 38974"/>
                <a:gd name="connsiteX1" fmla="*/ 20012 w 38974"/>
                <a:gd name="connsiteY1" fmla="*/ 39072 h 38974"/>
                <a:gd name="connsiteX2" fmla="*/ 525 w 38974"/>
                <a:gd name="connsiteY2" fmla="*/ 19584 h 38974"/>
                <a:gd name="connsiteX3" fmla="*/ 20012 w 38974"/>
                <a:gd name="connsiteY3" fmla="*/ 97 h 38974"/>
                <a:gd name="connsiteX4" fmla="*/ 39500 w 38974"/>
                <a:gd name="connsiteY4" fmla="*/ 1958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84"/>
                  </a:moveTo>
                  <a:cubicBezTo>
                    <a:pt x="39500" y="30347"/>
                    <a:pt x="30775" y="39072"/>
                    <a:pt x="20012" y="39072"/>
                  </a:cubicBezTo>
                  <a:cubicBezTo>
                    <a:pt x="9250" y="39072"/>
                    <a:pt x="525" y="30347"/>
                    <a:pt x="525" y="19584"/>
                  </a:cubicBezTo>
                  <a:cubicBezTo>
                    <a:pt x="525" y="8822"/>
                    <a:pt x="9250" y="97"/>
                    <a:pt x="20012" y="97"/>
                  </a:cubicBezTo>
                  <a:cubicBezTo>
                    <a:pt x="30775" y="97"/>
                    <a:pt x="39500" y="8822"/>
                    <a:pt x="39500" y="19584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0" name="Freeform: Shape 1711">
              <a:extLst>
                <a:ext uri="{FF2B5EF4-FFF2-40B4-BE49-F238E27FC236}">
                  <a16:creationId xmlns:a16="http://schemas.microsoft.com/office/drawing/2014/main" id="{0355BBF4-7CC8-128F-DE90-8EC35547B778}"/>
                </a:ext>
              </a:extLst>
            </p:cNvPr>
            <p:cNvSpPr/>
            <p:nvPr/>
          </p:nvSpPr>
          <p:spPr>
            <a:xfrm>
              <a:off x="5422012" y="3973434"/>
              <a:ext cx="35460" cy="35460"/>
            </a:xfrm>
            <a:custGeom>
              <a:avLst/>
              <a:gdLst>
                <a:gd name="connsiteX0" fmla="*/ 39500 w 38974"/>
                <a:gd name="connsiteY0" fmla="*/ 19575 h 38974"/>
                <a:gd name="connsiteX1" fmla="*/ 20012 w 38974"/>
                <a:gd name="connsiteY1" fmla="*/ 39063 h 38974"/>
                <a:gd name="connsiteX2" fmla="*/ 525 w 38974"/>
                <a:gd name="connsiteY2" fmla="*/ 19575 h 38974"/>
                <a:gd name="connsiteX3" fmla="*/ 20012 w 38974"/>
                <a:gd name="connsiteY3" fmla="*/ 88 h 38974"/>
                <a:gd name="connsiteX4" fmla="*/ 39500 w 38974"/>
                <a:gd name="connsiteY4" fmla="*/ 1957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75"/>
                  </a:moveTo>
                  <a:cubicBezTo>
                    <a:pt x="39500" y="30338"/>
                    <a:pt x="30775" y="39063"/>
                    <a:pt x="20012" y="39063"/>
                  </a:cubicBezTo>
                  <a:cubicBezTo>
                    <a:pt x="9250" y="39063"/>
                    <a:pt x="525" y="30338"/>
                    <a:pt x="525" y="19575"/>
                  </a:cubicBezTo>
                  <a:cubicBezTo>
                    <a:pt x="525" y="8813"/>
                    <a:pt x="9250" y="88"/>
                    <a:pt x="20012" y="88"/>
                  </a:cubicBezTo>
                  <a:cubicBezTo>
                    <a:pt x="30775" y="88"/>
                    <a:pt x="39500" y="8813"/>
                    <a:pt x="39500" y="1957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1" name="Freeform: Shape 1712">
              <a:extLst>
                <a:ext uri="{FF2B5EF4-FFF2-40B4-BE49-F238E27FC236}">
                  <a16:creationId xmlns:a16="http://schemas.microsoft.com/office/drawing/2014/main" id="{83B2E277-A7C8-86A2-51EB-B9AC56A57E05}"/>
                </a:ext>
              </a:extLst>
            </p:cNvPr>
            <p:cNvSpPr/>
            <p:nvPr/>
          </p:nvSpPr>
          <p:spPr>
            <a:xfrm>
              <a:off x="5422012" y="4067797"/>
              <a:ext cx="35460" cy="35460"/>
            </a:xfrm>
            <a:custGeom>
              <a:avLst/>
              <a:gdLst>
                <a:gd name="connsiteX0" fmla="*/ 39500 w 38974"/>
                <a:gd name="connsiteY0" fmla="*/ 19588 h 38974"/>
                <a:gd name="connsiteX1" fmla="*/ 20012 w 38974"/>
                <a:gd name="connsiteY1" fmla="*/ 39075 h 38974"/>
                <a:gd name="connsiteX2" fmla="*/ 525 w 38974"/>
                <a:gd name="connsiteY2" fmla="*/ 19588 h 38974"/>
                <a:gd name="connsiteX3" fmla="*/ 20012 w 38974"/>
                <a:gd name="connsiteY3" fmla="*/ 100 h 38974"/>
                <a:gd name="connsiteX4" fmla="*/ 39500 w 38974"/>
                <a:gd name="connsiteY4" fmla="*/ 1958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88"/>
                  </a:moveTo>
                  <a:cubicBezTo>
                    <a:pt x="39500" y="30350"/>
                    <a:pt x="30775" y="39075"/>
                    <a:pt x="20012" y="39075"/>
                  </a:cubicBezTo>
                  <a:cubicBezTo>
                    <a:pt x="9250" y="39075"/>
                    <a:pt x="525" y="30350"/>
                    <a:pt x="525" y="19588"/>
                  </a:cubicBezTo>
                  <a:cubicBezTo>
                    <a:pt x="525" y="8825"/>
                    <a:pt x="9250" y="100"/>
                    <a:pt x="20012" y="100"/>
                  </a:cubicBezTo>
                  <a:cubicBezTo>
                    <a:pt x="30775" y="100"/>
                    <a:pt x="39500" y="8825"/>
                    <a:pt x="39500" y="1958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2" name="Freeform: Shape 1713">
              <a:extLst>
                <a:ext uri="{FF2B5EF4-FFF2-40B4-BE49-F238E27FC236}">
                  <a16:creationId xmlns:a16="http://schemas.microsoft.com/office/drawing/2014/main" id="{CE1A8DA2-A362-3CAE-CA05-6917DF1488F4}"/>
                </a:ext>
              </a:extLst>
            </p:cNvPr>
            <p:cNvSpPr/>
            <p:nvPr/>
          </p:nvSpPr>
          <p:spPr>
            <a:xfrm>
              <a:off x="5422012" y="4005174"/>
              <a:ext cx="35460" cy="35460"/>
            </a:xfrm>
            <a:custGeom>
              <a:avLst/>
              <a:gdLst>
                <a:gd name="connsiteX0" fmla="*/ 39500 w 38974"/>
                <a:gd name="connsiteY0" fmla="*/ 19579 h 38974"/>
                <a:gd name="connsiteX1" fmla="*/ 20012 w 38974"/>
                <a:gd name="connsiteY1" fmla="*/ 39067 h 38974"/>
                <a:gd name="connsiteX2" fmla="*/ 525 w 38974"/>
                <a:gd name="connsiteY2" fmla="*/ 19579 h 38974"/>
                <a:gd name="connsiteX3" fmla="*/ 20012 w 38974"/>
                <a:gd name="connsiteY3" fmla="*/ 92 h 38974"/>
                <a:gd name="connsiteX4" fmla="*/ 39500 w 38974"/>
                <a:gd name="connsiteY4" fmla="*/ 1957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79"/>
                  </a:moveTo>
                  <a:cubicBezTo>
                    <a:pt x="39500" y="30342"/>
                    <a:pt x="30775" y="39067"/>
                    <a:pt x="20012" y="39067"/>
                  </a:cubicBezTo>
                  <a:cubicBezTo>
                    <a:pt x="9250" y="39067"/>
                    <a:pt x="525" y="30342"/>
                    <a:pt x="525" y="19579"/>
                  </a:cubicBezTo>
                  <a:cubicBezTo>
                    <a:pt x="525" y="8817"/>
                    <a:pt x="9250" y="92"/>
                    <a:pt x="20012" y="92"/>
                  </a:cubicBezTo>
                  <a:cubicBezTo>
                    <a:pt x="30775" y="92"/>
                    <a:pt x="39500" y="8817"/>
                    <a:pt x="39500" y="19579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3" name="Freeform: Shape 1714">
              <a:extLst>
                <a:ext uri="{FF2B5EF4-FFF2-40B4-BE49-F238E27FC236}">
                  <a16:creationId xmlns:a16="http://schemas.microsoft.com/office/drawing/2014/main" id="{1500DD53-5B02-3107-5EA1-91B92F2123BD}"/>
                </a:ext>
              </a:extLst>
            </p:cNvPr>
            <p:cNvSpPr/>
            <p:nvPr/>
          </p:nvSpPr>
          <p:spPr>
            <a:xfrm>
              <a:off x="5422012" y="3995200"/>
              <a:ext cx="35460" cy="35460"/>
            </a:xfrm>
            <a:custGeom>
              <a:avLst/>
              <a:gdLst>
                <a:gd name="connsiteX0" fmla="*/ 39500 w 38974"/>
                <a:gd name="connsiteY0" fmla="*/ 19578 h 38974"/>
                <a:gd name="connsiteX1" fmla="*/ 20012 w 38974"/>
                <a:gd name="connsiteY1" fmla="*/ 39066 h 38974"/>
                <a:gd name="connsiteX2" fmla="*/ 525 w 38974"/>
                <a:gd name="connsiteY2" fmla="*/ 19578 h 38974"/>
                <a:gd name="connsiteX3" fmla="*/ 20012 w 38974"/>
                <a:gd name="connsiteY3" fmla="*/ 91 h 38974"/>
                <a:gd name="connsiteX4" fmla="*/ 39500 w 38974"/>
                <a:gd name="connsiteY4" fmla="*/ 1957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78"/>
                  </a:moveTo>
                  <a:cubicBezTo>
                    <a:pt x="39500" y="30341"/>
                    <a:pt x="30775" y="39066"/>
                    <a:pt x="20012" y="39066"/>
                  </a:cubicBezTo>
                  <a:cubicBezTo>
                    <a:pt x="9250" y="39066"/>
                    <a:pt x="525" y="30341"/>
                    <a:pt x="525" y="19578"/>
                  </a:cubicBezTo>
                  <a:cubicBezTo>
                    <a:pt x="525" y="8815"/>
                    <a:pt x="9250" y="91"/>
                    <a:pt x="20012" y="91"/>
                  </a:cubicBezTo>
                  <a:cubicBezTo>
                    <a:pt x="30775" y="91"/>
                    <a:pt x="39500" y="8815"/>
                    <a:pt x="39500" y="1957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4" name="Freeform: Shape 1715">
              <a:extLst>
                <a:ext uri="{FF2B5EF4-FFF2-40B4-BE49-F238E27FC236}">
                  <a16:creationId xmlns:a16="http://schemas.microsoft.com/office/drawing/2014/main" id="{733C63CA-653A-0CFA-129D-E6476181E155}"/>
                </a:ext>
              </a:extLst>
            </p:cNvPr>
            <p:cNvSpPr/>
            <p:nvPr/>
          </p:nvSpPr>
          <p:spPr>
            <a:xfrm>
              <a:off x="5422012" y="4009159"/>
              <a:ext cx="35460" cy="35460"/>
            </a:xfrm>
            <a:custGeom>
              <a:avLst/>
              <a:gdLst>
                <a:gd name="connsiteX0" fmla="*/ 39500 w 38974"/>
                <a:gd name="connsiteY0" fmla="*/ 19580 h 38974"/>
                <a:gd name="connsiteX1" fmla="*/ 20012 w 38974"/>
                <a:gd name="connsiteY1" fmla="*/ 39067 h 38974"/>
                <a:gd name="connsiteX2" fmla="*/ 525 w 38974"/>
                <a:gd name="connsiteY2" fmla="*/ 19580 h 38974"/>
                <a:gd name="connsiteX3" fmla="*/ 20012 w 38974"/>
                <a:gd name="connsiteY3" fmla="*/ 92 h 38974"/>
                <a:gd name="connsiteX4" fmla="*/ 39500 w 38974"/>
                <a:gd name="connsiteY4" fmla="*/ 1958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80"/>
                  </a:moveTo>
                  <a:cubicBezTo>
                    <a:pt x="39500" y="30343"/>
                    <a:pt x="30775" y="39067"/>
                    <a:pt x="20012" y="39067"/>
                  </a:cubicBezTo>
                  <a:cubicBezTo>
                    <a:pt x="9250" y="39067"/>
                    <a:pt x="525" y="30343"/>
                    <a:pt x="525" y="19580"/>
                  </a:cubicBezTo>
                  <a:cubicBezTo>
                    <a:pt x="525" y="8817"/>
                    <a:pt x="9250" y="92"/>
                    <a:pt x="20012" y="92"/>
                  </a:cubicBezTo>
                  <a:cubicBezTo>
                    <a:pt x="30775" y="92"/>
                    <a:pt x="39500" y="8817"/>
                    <a:pt x="39500" y="19580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5" name="Freeform: Shape 1716">
              <a:extLst>
                <a:ext uri="{FF2B5EF4-FFF2-40B4-BE49-F238E27FC236}">
                  <a16:creationId xmlns:a16="http://schemas.microsoft.com/office/drawing/2014/main" id="{711575D8-835C-1D55-604F-4EDB88BD27E3}"/>
                </a:ext>
              </a:extLst>
            </p:cNvPr>
            <p:cNvSpPr/>
            <p:nvPr/>
          </p:nvSpPr>
          <p:spPr>
            <a:xfrm>
              <a:off x="5422012" y="3995020"/>
              <a:ext cx="35460" cy="35460"/>
            </a:xfrm>
            <a:custGeom>
              <a:avLst/>
              <a:gdLst>
                <a:gd name="connsiteX0" fmla="*/ 39500 w 38974"/>
                <a:gd name="connsiteY0" fmla="*/ 19578 h 38974"/>
                <a:gd name="connsiteX1" fmla="*/ 20012 w 38974"/>
                <a:gd name="connsiteY1" fmla="*/ 39066 h 38974"/>
                <a:gd name="connsiteX2" fmla="*/ 525 w 38974"/>
                <a:gd name="connsiteY2" fmla="*/ 19578 h 38974"/>
                <a:gd name="connsiteX3" fmla="*/ 20012 w 38974"/>
                <a:gd name="connsiteY3" fmla="*/ 91 h 38974"/>
                <a:gd name="connsiteX4" fmla="*/ 39500 w 38974"/>
                <a:gd name="connsiteY4" fmla="*/ 1957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78"/>
                  </a:moveTo>
                  <a:cubicBezTo>
                    <a:pt x="39500" y="30341"/>
                    <a:pt x="30775" y="39066"/>
                    <a:pt x="20012" y="39066"/>
                  </a:cubicBezTo>
                  <a:cubicBezTo>
                    <a:pt x="9250" y="39066"/>
                    <a:pt x="525" y="30341"/>
                    <a:pt x="525" y="19578"/>
                  </a:cubicBezTo>
                  <a:cubicBezTo>
                    <a:pt x="525" y="8815"/>
                    <a:pt x="9250" y="91"/>
                    <a:pt x="20012" y="91"/>
                  </a:cubicBezTo>
                  <a:cubicBezTo>
                    <a:pt x="30775" y="91"/>
                    <a:pt x="39500" y="8815"/>
                    <a:pt x="39500" y="19578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6" name="Freeform: Shape 1717">
              <a:extLst>
                <a:ext uri="{FF2B5EF4-FFF2-40B4-BE49-F238E27FC236}">
                  <a16:creationId xmlns:a16="http://schemas.microsoft.com/office/drawing/2014/main" id="{5CC03EEE-7F80-3FAB-299E-AAA818625FC7}"/>
                </a:ext>
              </a:extLst>
            </p:cNvPr>
            <p:cNvSpPr/>
            <p:nvPr/>
          </p:nvSpPr>
          <p:spPr>
            <a:xfrm>
              <a:off x="5422012" y="3975119"/>
              <a:ext cx="35460" cy="35460"/>
            </a:xfrm>
            <a:custGeom>
              <a:avLst/>
              <a:gdLst>
                <a:gd name="connsiteX0" fmla="*/ 39500 w 38974"/>
                <a:gd name="connsiteY0" fmla="*/ 19575 h 38974"/>
                <a:gd name="connsiteX1" fmla="*/ 20012 w 38974"/>
                <a:gd name="connsiteY1" fmla="*/ 39063 h 38974"/>
                <a:gd name="connsiteX2" fmla="*/ 525 w 38974"/>
                <a:gd name="connsiteY2" fmla="*/ 19575 h 38974"/>
                <a:gd name="connsiteX3" fmla="*/ 20012 w 38974"/>
                <a:gd name="connsiteY3" fmla="*/ 88 h 38974"/>
                <a:gd name="connsiteX4" fmla="*/ 39500 w 38974"/>
                <a:gd name="connsiteY4" fmla="*/ 1957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75"/>
                  </a:moveTo>
                  <a:cubicBezTo>
                    <a:pt x="39500" y="30338"/>
                    <a:pt x="30775" y="39063"/>
                    <a:pt x="20012" y="39063"/>
                  </a:cubicBezTo>
                  <a:cubicBezTo>
                    <a:pt x="9250" y="39063"/>
                    <a:pt x="525" y="30338"/>
                    <a:pt x="525" y="19575"/>
                  </a:cubicBezTo>
                  <a:cubicBezTo>
                    <a:pt x="525" y="8813"/>
                    <a:pt x="9250" y="88"/>
                    <a:pt x="20012" y="88"/>
                  </a:cubicBezTo>
                  <a:cubicBezTo>
                    <a:pt x="30775" y="88"/>
                    <a:pt x="39500" y="8813"/>
                    <a:pt x="39500" y="19575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7" name="Freeform: Shape 1718">
              <a:extLst>
                <a:ext uri="{FF2B5EF4-FFF2-40B4-BE49-F238E27FC236}">
                  <a16:creationId xmlns:a16="http://schemas.microsoft.com/office/drawing/2014/main" id="{B8AE8E62-EB75-2850-39E3-F3AD157943A5}"/>
                </a:ext>
              </a:extLst>
            </p:cNvPr>
            <p:cNvSpPr/>
            <p:nvPr/>
          </p:nvSpPr>
          <p:spPr>
            <a:xfrm>
              <a:off x="5422012" y="4013922"/>
              <a:ext cx="35460" cy="35460"/>
            </a:xfrm>
            <a:custGeom>
              <a:avLst/>
              <a:gdLst>
                <a:gd name="connsiteX0" fmla="*/ 39500 w 38974"/>
                <a:gd name="connsiteY0" fmla="*/ 19581 h 38974"/>
                <a:gd name="connsiteX1" fmla="*/ 20012 w 38974"/>
                <a:gd name="connsiteY1" fmla="*/ 39068 h 38974"/>
                <a:gd name="connsiteX2" fmla="*/ 525 w 38974"/>
                <a:gd name="connsiteY2" fmla="*/ 19581 h 38974"/>
                <a:gd name="connsiteX3" fmla="*/ 20012 w 38974"/>
                <a:gd name="connsiteY3" fmla="*/ 93 h 38974"/>
                <a:gd name="connsiteX4" fmla="*/ 39500 w 38974"/>
                <a:gd name="connsiteY4" fmla="*/ 1958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581"/>
                  </a:moveTo>
                  <a:cubicBezTo>
                    <a:pt x="39500" y="30343"/>
                    <a:pt x="30775" y="39068"/>
                    <a:pt x="20012" y="39068"/>
                  </a:cubicBezTo>
                  <a:cubicBezTo>
                    <a:pt x="9250" y="39068"/>
                    <a:pt x="525" y="30343"/>
                    <a:pt x="525" y="19581"/>
                  </a:cubicBezTo>
                  <a:cubicBezTo>
                    <a:pt x="525" y="8818"/>
                    <a:pt x="9250" y="93"/>
                    <a:pt x="20012" y="93"/>
                  </a:cubicBezTo>
                  <a:cubicBezTo>
                    <a:pt x="30775" y="93"/>
                    <a:pt x="39500" y="8818"/>
                    <a:pt x="39500" y="19581"/>
                  </a:cubicBezTo>
                  <a:close/>
                </a:path>
              </a:pathLst>
            </a:custGeom>
            <a:solidFill>
              <a:srgbClr val="0000FF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8" name="Freeform: Shape 1719">
              <a:extLst>
                <a:ext uri="{FF2B5EF4-FFF2-40B4-BE49-F238E27FC236}">
                  <a16:creationId xmlns:a16="http://schemas.microsoft.com/office/drawing/2014/main" id="{E4FF4F89-4DA6-A7B1-C7CF-EBF7CBA8C176}"/>
                </a:ext>
              </a:extLst>
            </p:cNvPr>
            <p:cNvSpPr/>
            <p:nvPr/>
          </p:nvSpPr>
          <p:spPr>
            <a:xfrm>
              <a:off x="2129959" y="3950896"/>
              <a:ext cx="35460" cy="35460"/>
            </a:xfrm>
            <a:custGeom>
              <a:avLst/>
              <a:gdLst>
                <a:gd name="connsiteX0" fmla="*/ 39062 w 38974"/>
                <a:gd name="connsiteY0" fmla="*/ 19572 h 38974"/>
                <a:gd name="connsiteX1" fmla="*/ 19575 w 38974"/>
                <a:gd name="connsiteY1" fmla="*/ 39060 h 38974"/>
                <a:gd name="connsiteX2" fmla="*/ 87 w 38974"/>
                <a:gd name="connsiteY2" fmla="*/ 19572 h 38974"/>
                <a:gd name="connsiteX3" fmla="*/ 19575 w 38974"/>
                <a:gd name="connsiteY3" fmla="*/ 85 h 38974"/>
                <a:gd name="connsiteX4" fmla="*/ 39062 w 38974"/>
                <a:gd name="connsiteY4" fmla="*/ 1957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72"/>
                  </a:moveTo>
                  <a:cubicBezTo>
                    <a:pt x="39062" y="30335"/>
                    <a:pt x="30337" y="39060"/>
                    <a:pt x="19575" y="39060"/>
                  </a:cubicBezTo>
                  <a:cubicBezTo>
                    <a:pt x="8812" y="39060"/>
                    <a:pt x="87" y="30335"/>
                    <a:pt x="87" y="19572"/>
                  </a:cubicBezTo>
                  <a:cubicBezTo>
                    <a:pt x="87" y="8810"/>
                    <a:pt x="8812" y="85"/>
                    <a:pt x="19575" y="85"/>
                  </a:cubicBezTo>
                  <a:cubicBezTo>
                    <a:pt x="30337" y="85"/>
                    <a:pt x="39062" y="8810"/>
                    <a:pt x="39062" y="1957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9" name="Freeform: Shape 1720">
              <a:extLst>
                <a:ext uri="{FF2B5EF4-FFF2-40B4-BE49-F238E27FC236}">
                  <a16:creationId xmlns:a16="http://schemas.microsoft.com/office/drawing/2014/main" id="{0271D64A-CC27-2D01-F3D3-B7AE73ED33AF}"/>
                </a:ext>
              </a:extLst>
            </p:cNvPr>
            <p:cNvSpPr/>
            <p:nvPr/>
          </p:nvSpPr>
          <p:spPr>
            <a:xfrm>
              <a:off x="2129959" y="3963100"/>
              <a:ext cx="35460" cy="35460"/>
            </a:xfrm>
            <a:custGeom>
              <a:avLst/>
              <a:gdLst>
                <a:gd name="connsiteX0" fmla="*/ 39062 w 38974"/>
                <a:gd name="connsiteY0" fmla="*/ 19574 h 38974"/>
                <a:gd name="connsiteX1" fmla="*/ 19575 w 38974"/>
                <a:gd name="connsiteY1" fmla="*/ 39061 h 38974"/>
                <a:gd name="connsiteX2" fmla="*/ 87 w 38974"/>
                <a:gd name="connsiteY2" fmla="*/ 19574 h 38974"/>
                <a:gd name="connsiteX3" fmla="*/ 19575 w 38974"/>
                <a:gd name="connsiteY3" fmla="*/ 86 h 38974"/>
                <a:gd name="connsiteX4" fmla="*/ 39062 w 38974"/>
                <a:gd name="connsiteY4" fmla="*/ 1957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74"/>
                  </a:moveTo>
                  <a:cubicBezTo>
                    <a:pt x="39062" y="30336"/>
                    <a:pt x="30337" y="39061"/>
                    <a:pt x="19575" y="39061"/>
                  </a:cubicBezTo>
                  <a:cubicBezTo>
                    <a:pt x="8812" y="39061"/>
                    <a:pt x="87" y="30336"/>
                    <a:pt x="87" y="19574"/>
                  </a:cubicBezTo>
                  <a:cubicBezTo>
                    <a:pt x="87" y="8811"/>
                    <a:pt x="8812" y="86"/>
                    <a:pt x="19575" y="86"/>
                  </a:cubicBezTo>
                  <a:cubicBezTo>
                    <a:pt x="30337" y="86"/>
                    <a:pt x="39062" y="8811"/>
                    <a:pt x="39062" y="1957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0" name="Freeform: Shape 1721">
              <a:extLst>
                <a:ext uri="{FF2B5EF4-FFF2-40B4-BE49-F238E27FC236}">
                  <a16:creationId xmlns:a16="http://schemas.microsoft.com/office/drawing/2014/main" id="{7453EA4F-2039-15DA-9F55-627F151704AE}"/>
                </a:ext>
              </a:extLst>
            </p:cNvPr>
            <p:cNvSpPr/>
            <p:nvPr/>
          </p:nvSpPr>
          <p:spPr>
            <a:xfrm>
              <a:off x="2129959" y="3918833"/>
              <a:ext cx="35460" cy="35460"/>
            </a:xfrm>
            <a:custGeom>
              <a:avLst/>
              <a:gdLst>
                <a:gd name="connsiteX0" fmla="*/ 39062 w 38974"/>
                <a:gd name="connsiteY0" fmla="*/ 19568 h 38974"/>
                <a:gd name="connsiteX1" fmla="*/ 19575 w 38974"/>
                <a:gd name="connsiteY1" fmla="*/ 39055 h 38974"/>
                <a:gd name="connsiteX2" fmla="*/ 87 w 38974"/>
                <a:gd name="connsiteY2" fmla="*/ 19568 h 38974"/>
                <a:gd name="connsiteX3" fmla="*/ 19575 w 38974"/>
                <a:gd name="connsiteY3" fmla="*/ 80 h 38974"/>
                <a:gd name="connsiteX4" fmla="*/ 39062 w 38974"/>
                <a:gd name="connsiteY4" fmla="*/ 1956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8"/>
                  </a:moveTo>
                  <a:cubicBezTo>
                    <a:pt x="39062" y="30331"/>
                    <a:pt x="30337" y="39055"/>
                    <a:pt x="19575" y="39055"/>
                  </a:cubicBezTo>
                  <a:cubicBezTo>
                    <a:pt x="8812" y="39055"/>
                    <a:pt x="87" y="30331"/>
                    <a:pt x="87" y="19568"/>
                  </a:cubicBezTo>
                  <a:cubicBezTo>
                    <a:pt x="87" y="8805"/>
                    <a:pt x="8812" y="80"/>
                    <a:pt x="19575" y="80"/>
                  </a:cubicBezTo>
                  <a:cubicBezTo>
                    <a:pt x="30337" y="80"/>
                    <a:pt x="39062" y="8805"/>
                    <a:pt x="39062" y="1956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1" name="Freeform: Shape 1722">
              <a:extLst>
                <a:ext uri="{FF2B5EF4-FFF2-40B4-BE49-F238E27FC236}">
                  <a16:creationId xmlns:a16="http://schemas.microsoft.com/office/drawing/2014/main" id="{02A067C8-3B9E-69D1-8F38-943117AEC41E}"/>
                </a:ext>
              </a:extLst>
            </p:cNvPr>
            <p:cNvSpPr/>
            <p:nvPr/>
          </p:nvSpPr>
          <p:spPr>
            <a:xfrm>
              <a:off x="2129959" y="3923806"/>
              <a:ext cx="35460" cy="35460"/>
            </a:xfrm>
            <a:custGeom>
              <a:avLst/>
              <a:gdLst>
                <a:gd name="connsiteX0" fmla="*/ 39062 w 38974"/>
                <a:gd name="connsiteY0" fmla="*/ 19569 h 38974"/>
                <a:gd name="connsiteX1" fmla="*/ 19575 w 38974"/>
                <a:gd name="connsiteY1" fmla="*/ 39056 h 38974"/>
                <a:gd name="connsiteX2" fmla="*/ 87 w 38974"/>
                <a:gd name="connsiteY2" fmla="*/ 19569 h 38974"/>
                <a:gd name="connsiteX3" fmla="*/ 19575 w 38974"/>
                <a:gd name="connsiteY3" fmla="*/ 81 h 38974"/>
                <a:gd name="connsiteX4" fmla="*/ 39062 w 38974"/>
                <a:gd name="connsiteY4" fmla="*/ 1956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9"/>
                  </a:moveTo>
                  <a:cubicBezTo>
                    <a:pt x="39062" y="30331"/>
                    <a:pt x="30337" y="39056"/>
                    <a:pt x="19575" y="39056"/>
                  </a:cubicBezTo>
                  <a:cubicBezTo>
                    <a:pt x="8812" y="39056"/>
                    <a:pt x="87" y="30331"/>
                    <a:pt x="87" y="19569"/>
                  </a:cubicBezTo>
                  <a:cubicBezTo>
                    <a:pt x="87" y="8806"/>
                    <a:pt x="8812" y="81"/>
                    <a:pt x="19575" y="81"/>
                  </a:cubicBezTo>
                  <a:cubicBezTo>
                    <a:pt x="30337" y="81"/>
                    <a:pt x="39062" y="8806"/>
                    <a:pt x="39062" y="1956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2" name="Freeform: Shape 1723">
              <a:extLst>
                <a:ext uri="{FF2B5EF4-FFF2-40B4-BE49-F238E27FC236}">
                  <a16:creationId xmlns:a16="http://schemas.microsoft.com/office/drawing/2014/main" id="{E9B53EB5-3296-62C2-7E6C-A20D0F72F3A8}"/>
                </a:ext>
              </a:extLst>
            </p:cNvPr>
            <p:cNvSpPr/>
            <p:nvPr/>
          </p:nvSpPr>
          <p:spPr>
            <a:xfrm>
              <a:off x="2129959" y="3933039"/>
              <a:ext cx="35460" cy="35460"/>
            </a:xfrm>
            <a:custGeom>
              <a:avLst/>
              <a:gdLst>
                <a:gd name="connsiteX0" fmla="*/ 39062 w 38974"/>
                <a:gd name="connsiteY0" fmla="*/ 19570 h 38974"/>
                <a:gd name="connsiteX1" fmla="*/ 19575 w 38974"/>
                <a:gd name="connsiteY1" fmla="*/ 39057 h 38974"/>
                <a:gd name="connsiteX2" fmla="*/ 87 w 38974"/>
                <a:gd name="connsiteY2" fmla="*/ 19570 h 38974"/>
                <a:gd name="connsiteX3" fmla="*/ 19575 w 38974"/>
                <a:gd name="connsiteY3" fmla="*/ 82 h 38974"/>
                <a:gd name="connsiteX4" fmla="*/ 39062 w 38974"/>
                <a:gd name="connsiteY4" fmla="*/ 1957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70"/>
                  </a:moveTo>
                  <a:cubicBezTo>
                    <a:pt x="39062" y="30332"/>
                    <a:pt x="30337" y="39057"/>
                    <a:pt x="19575" y="39057"/>
                  </a:cubicBezTo>
                  <a:cubicBezTo>
                    <a:pt x="8812" y="39057"/>
                    <a:pt x="87" y="30332"/>
                    <a:pt x="87" y="19570"/>
                  </a:cubicBezTo>
                  <a:cubicBezTo>
                    <a:pt x="87" y="8807"/>
                    <a:pt x="8812" y="82"/>
                    <a:pt x="19575" y="82"/>
                  </a:cubicBezTo>
                  <a:cubicBezTo>
                    <a:pt x="30337" y="82"/>
                    <a:pt x="39062" y="8807"/>
                    <a:pt x="39062" y="1957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3" name="Freeform: Shape 1724">
              <a:extLst>
                <a:ext uri="{FF2B5EF4-FFF2-40B4-BE49-F238E27FC236}">
                  <a16:creationId xmlns:a16="http://schemas.microsoft.com/office/drawing/2014/main" id="{70CC386D-47C0-4A44-1666-5BAB32F5139C}"/>
                </a:ext>
              </a:extLst>
            </p:cNvPr>
            <p:cNvSpPr/>
            <p:nvPr/>
          </p:nvSpPr>
          <p:spPr>
            <a:xfrm>
              <a:off x="2129959" y="3942888"/>
              <a:ext cx="35460" cy="35460"/>
            </a:xfrm>
            <a:custGeom>
              <a:avLst/>
              <a:gdLst>
                <a:gd name="connsiteX0" fmla="*/ 39062 w 38974"/>
                <a:gd name="connsiteY0" fmla="*/ 19571 h 38974"/>
                <a:gd name="connsiteX1" fmla="*/ 19575 w 38974"/>
                <a:gd name="connsiteY1" fmla="*/ 39059 h 38974"/>
                <a:gd name="connsiteX2" fmla="*/ 87 w 38974"/>
                <a:gd name="connsiteY2" fmla="*/ 19571 h 38974"/>
                <a:gd name="connsiteX3" fmla="*/ 19575 w 38974"/>
                <a:gd name="connsiteY3" fmla="*/ 84 h 38974"/>
                <a:gd name="connsiteX4" fmla="*/ 39062 w 38974"/>
                <a:gd name="connsiteY4" fmla="*/ 1957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71"/>
                  </a:moveTo>
                  <a:cubicBezTo>
                    <a:pt x="39062" y="30334"/>
                    <a:pt x="30337" y="39059"/>
                    <a:pt x="19575" y="39059"/>
                  </a:cubicBezTo>
                  <a:cubicBezTo>
                    <a:pt x="8812" y="39059"/>
                    <a:pt x="87" y="30334"/>
                    <a:pt x="87" y="19571"/>
                  </a:cubicBezTo>
                  <a:cubicBezTo>
                    <a:pt x="87" y="8808"/>
                    <a:pt x="8812" y="84"/>
                    <a:pt x="19575" y="84"/>
                  </a:cubicBezTo>
                  <a:cubicBezTo>
                    <a:pt x="30337" y="84"/>
                    <a:pt x="39062" y="8808"/>
                    <a:pt x="39062" y="1957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4" name="Freeform: Shape 1725">
              <a:extLst>
                <a:ext uri="{FF2B5EF4-FFF2-40B4-BE49-F238E27FC236}">
                  <a16:creationId xmlns:a16="http://schemas.microsoft.com/office/drawing/2014/main" id="{3B62559C-81E8-C6F6-9F06-F1FC7ADAAAA5}"/>
                </a:ext>
              </a:extLst>
            </p:cNvPr>
            <p:cNvSpPr/>
            <p:nvPr/>
          </p:nvSpPr>
          <p:spPr>
            <a:xfrm>
              <a:off x="2129959" y="3926044"/>
              <a:ext cx="35460" cy="35460"/>
            </a:xfrm>
            <a:custGeom>
              <a:avLst/>
              <a:gdLst>
                <a:gd name="connsiteX0" fmla="*/ 39062 w 38974"/>
                <a:gd name="connsiteY0" fmla="*/ 19569 h 38974"/>
                <a:gd name="connsiteX1" fmla="*/ 19575 w 38974"/>
                <a:gd name="connsiteY1" fmla="*/ 39056 h 38974"/>
                <a:gd name="connsiteX2" fmla="*/ 87 w 38974"/>
                <a:gd name="connsiteY2" fmla="*/ 19569 h 38974"/>
                <a:gd name="connsiteX3" fmla="*/ 19575 w 38974"/>
                <a:gd name="connsiteY3" fmla="*/ 81 h 38974"/>
                <a:gd name="connsiteX4" fmla="*/ 39062 w 38974"/>
                <a:gd name="connsiteY4" fmla="*/ 1956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9"/>
                  </a:moveTo>
                  <a:cubicBezTo>
                    <a:pt x="39062" y="30332"/>
                    <a:pt x="30337" y="39056"/>
                    <a:pt x="19575" y="39056"/>
                  </a:cubicBezTo>
                  <a:cubicBezTo>
                    <a:pt x="8812" y="39056"/>
                    <a:pt x="87" y="30332"/>
                    <a:pt x="87" y="19569"/>
                  </a:cubicBezTo>
                  <a:cubicBezTo>
                    <a:pt x="87" y="8806"/>
                    <a:pt x="8812" y="81"/>
                    <a:pt x="19575" y="81"/>
                  </a:cubicBezTo>
                  <a:cubicBezTo>
                    <a:pt x="30337" y="81"/>
                    <a:pt x="39062" y="8806"/>
                    <a:pt x="39062" y="1956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5" name="Freeform: Shape 1726">
              <a:extLst>
                <a:ext uri="{FF2B5EF4-FFF2-40B4-BE49-F238E27FC236}">
                  <a16:creationId xmlns:a16="http://schemas.microsoft.com/office/drawing/2014/main" id="{E532073A-4D14-843E-FFCD-D46909D83497}"/>
                </a:ext>
              </a:extLst>
            </p:cNvPr>
            <p:cNvSpPr/>
            <p:nvPr/>
          </p:nvSpPr>
          <p:spPr>
            <a:xfrm>
              <a:off x="2129959" y="3908391"/>
              <a:ext cx="35460" cy="35460"/>
            </a:xfrm>
            <a:custGeom>
              <a:avLst/>
              <a:gdLst>
                <a:gd name="connsiteX0" fmla="*/ 39062 w 38974"/>
                <a:gd name="connsiteY0" fmla="*/ 19567 h 38974"/>
                <a:gd name="connsiteX1" fmla="*/ 19575 w 38974"/>
                <a:gd name="connsiteY1" fmla="*/ 39054 h 38974"/>
                <a:gd name="connsiteX2" fmla="*/ 87 w 38974"/>
                <a:gd name="connsiteY2" fmla="*/ 19567 h 38974"/>
                <a:gd name="connsiteX3" fmla="*/ 19575 w 38974"/>
                <a:gd name="connsiteY3" fmla="*/ 79 h 38974"/>
                <a:gd name="connsiteX4" fmla="*/ 39062 w 38974"/>
                <a:gd name="connsiteY4" fmla="*/ 1956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7"/>
                  </a:moveTo>
                  <a:cubicBezTo>
                    <a:pt x="39062" y="30329"/>
                    <a:pt x="30337" y="39054"/>
                    <a:pt x="19575" y="39054"/>
                  </a:cubicBezTo>
                  <a:cubicBezTo>
                    <a:pt x="8812" y="39054"/>
                    <a:pt x="87" y="30329"/>
                    <a:pt x="87" y="19567"/>
                  </a:cubicBezTo>
                  <a:cubicBezTo>
                    <a:pt x="87" y="8804"/>
                    <a:pt x="8812" y="79"/>
                    <a:pt x="19575" y="79"/>
                  </a:cubicBezTo>
                  <a:cubicBezTo>
                    <a:pt x="30337" y="79"/>
                    <a:pt x="39062" y="8804"/>
                    <a:pt x="39062" y="1956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6" name="Freeform: Shape 1727">
              <a:extLst>
                <a:ext uri="{FF2B5EF4-FFF2-40B4-BE49-F238E27FC236}">
                  <a16:creationId xmlns:a16="http://schemas.microsoft.com/office/drawing/2014/main" id="{9DB4E6CD-C573-4B2D-9BB6-9C74D4505AB3}"/>
                </a:ext>
              </a:extLst>
            </p:cNvPr>
            <p:cNvSpPr/>
            <p:nvPr/>
          </p:nvSpPr>
          <p:spPr>
            <a:xfrm>
              <a:off x="2129959" y="3891780"/>
              <a:ext cx="35460" cy="35460"/>
            </a:xfrm>
            <a:custGeom>
              <a:avLst/>
              <a:gdLst>
                <a:gd name="connsiteX0" fmla="*/ 39062 w 38974"/>
                <a:gd name="connsiteY0" fmla="*/ 19564 h 38974"/>
                <a:gd name="connsiteX1" fmla="*/ 19575 w 38974"/>
                <a:gd name="connsiteY1" fmla="*/ 39052 h 38974"/>
                <a:gd name="connsiteX2" fmla="*/ 87 w 38974"/>
                <a:gd name="connsiteY2" fmla="*/ 19564 h 38974"/>
                <a:gd name="connsiteX3" fmla="*/ 19575 w 38974"/>
                <a:gd name="connsiteY3" fmla="*/ 77 h 38974"/>
                <a:gd name="connsiteX4" fmla="*/ 39062 w 38974"/>
                <a:gd name="connsiteY4" fmla="*/ 1956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64"/>
                  </a:moveTo>
                  <a:cubicBezTo>
                    <a:pt x="39062" y="30327"/>
                    <a:pt x="30337" y="39052"/>
                    <a:pt x="19575" y="39052"/>
                  </a:cubicBezTo>
                  <a:cubicBezTo>
                    <a:pt x="8812" y="39052"/>
                    <a:pt x="87" y="30327"/>
                    <a:pt x="87" y="19564"/>
                  </a:cubicBezTo>
                  <a:cubicBezTo>
                    <a:pt x="87" y="8802"/>
                    <a:pt x="8812" y="77"/>
                    <a:pt x="19575" y="77"/>
                  </a:cubicBezTo>
                  <a:cubicBezTo>
                    <a:pt x="30337" y="77"/>
                    <a:pt x="39062" y="8802"/>
                    <a:pt x="39062" y="1956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7" name="Freeform: Shape 1728">
              <a:extLst>
                <a:ext uri="{FF2B5EF4-FFF2-40B4-BE49-F238E27FC236}">
                  <a16:creationId xmlns:a16="http://schemas.microsoft.com/office/drawing/2014/main" id="{83C967E5-50E0-9119-E7AF-B0FE74A4F638}"/>
                </a:ext>
              </a:extLst>
            </p:cNvPr>
            <p:cNvSpPr/>
            <p:nvPr/>
          </p:nvSpPr>
          <p:spPr>
            <a:xfrm>
              <a:off x="2129959" y="3971789"/>
              <a:ext cx="35460" cy="35460"/>
            </a:xfrm>
            <a:custGeom>
              <a:avLst/>
              <a:gdLst>
                <a:gd name="connsiteX0" fmla="*/ 39062 w 38974"/>
                <a:gd name="connsiteY0" fmla="*/ 19575 h 38974"/>
                <a:gd name="connsiteX1" fmla="*/ 19575 w 38974"/>
                <a:gd name="connsiteY1" fmla="*/ 39062 h 38974"/>
                <a:gd name="connsiteX2" fmla="*/ 87 w 38974"/>
                <a:gd name="connsiteY2" fmla="*/ 19575 h 38974"/>
                <a:gd name="connsiteX3" fmla="*/ 19575 w 38974"/>
                <a:gd name="connsiteY3" fmla="*/ 87 h 38974"/>
                <a:gd name="connsiteX4" fmla="*/ 39062 w 38974"/>
                <a:gd name="connsiteY4" fmla="*/ 1957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62" y="19575"/>
                  </a:moveTo>
                  <a:cubicBezTo>
                    <a:pt x="39062" y="30338"/>
                    <a:pt x="30337" y="39062"/>
                    <a:pt x="19575" y="39062"/>
                  </a:cubicBezTo>
                  <a:cubicBezTo>
                    <a:pt x="8812" y="39062"/>
                    <a:pt x="87" y="30338"/>
                    <a:pt x="87" y="19575"/>
                  </a:cubicBezTo>
                  <a:cubicBezTo>
                    <a:pt x="87" y="8812"/>
                    <a:pt x="8812" y="87"/>
                    <a:pt x="19575" y="87"/>
                  </a:cubicBezTo>
                  <a:cubicBezTo>
                    <a:pt x="30337" y="87"/>
                    <a:pt x="39062" y="8812"/>
                    <a:pt x="39062" y="1957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8" name="Freeform: Shape 1729">
              <a:extLst>
                <a:ext uri="{FF2B5EF4-FFF2-40B4-BE49-F238E27FC236}">
                  <a16:creationId xmlns:a16="http://schemas.microsoft.com/office/drawing/2014/main" id="{210C96DD-CE25-F35B-80ED-026FB327211E}"/>
                </a:ext>
              </a:extLst>
            </p:cNvPr>
            <p:cNvSpPr/>
            <p:nvPr/>
          </p:nvSpPr>
          <p:spPr>
            <a:xfrm>
              <a:off x="2399484" y="3996110"/>
              <a:ext cx="35460" cy="35460"/>
            </a:xfrm>
            <a:custGeom>
              <a:avLst/>
              <a:gdLst>
                <a:gd name="connsiteX0" fmla="*/ 39098 w 38974"/>
                <a:gd name="connsiteY0" fmla="*/ 19578 h 38974"/>
                <a:gd name="connsiteX1" fmla="*/ 19611 w 38974"/>
                <a:gd name="connsiteY1" fmla="*/ 39066 h 38974"/>
                <a:gd name="connsiteX2" fmla="*/ 123 w 38974"/>
                <a:gd name="connsiteY2" fmla="*/ 19578 h 38974"/>
                <a:gd name="connsiteX3" fmla="*/ 19611 w 38974"/>
                <a:gd name="connsiteY3" fmla="*/ 91 h 38974"/>
                <a:gd name="connsiteX4" fmla="*/ 39098 w 38974"/>
                <a:gd name="connsiteY4" fmla="*/ 1957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8"/>
                  </a:moveTo>
                  <a:cubicBezTo>
                    <a:pt x="39098" y="30341"/>
                    <a:pt x="30373" y="39066"/>
                    <a:pt x="19611" y="39066"/>
                  </a:cubicBezTo>
                  <a:cubicBezTo>
                    <a:pt x="8848" y="39066"/>
                    <a:pt x="123" y="30341"/>
                    <a:pt x="123" y="19578"/>
                  </a:cubicBezTo>
                  <a:cubicBezTo>
                    <a:pt x="123" y="8816"/>
                    <a:pt x="8848" y="91"/>
                    <a:pt x="19611" y="91"/>
                  </a:cubicBezTo>
                  <a:cubicBezTo>
                    <a:pt x="30373" y="91"/>
                    <a:pt x="39098" y="8816"/>
                    <a:pt x="39098" y="1957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9" name="Freeform: Shape 1730">
              <a:extLst>
                <a:ext uri="{FF2B5EF4-FFF2-40B4-BE49-F238E27FC236}">
                  <a16:creationId xmlns:a16="http://schemas.microsoft.com/office/drawing/2014/main" id="{AB62852C-C38F-C2C0-1D9D-878187392985}"/>
                </a:ext>
              </a:extLst>
            </p:cNvPr>
            <p:cNvSpPr/>
            <p:nvPr/>
          </p:nvSpPr>
          <p:spPr>
            <a:xfrm>
              <a:off x="2399484" y="4028048"/>
              <a:ext cx="35460" cy="35460"/>
            </a:xfrm>
            <a:custGeom>
              <a:avLst/>
              <a:gdLst>
                <a:gd name="connsiteX0" fmla="*/ 39098 w 38974"/>
                <a:gd name="connsiteY0" fmla="*/ 19582 h 38974"/>
                <a:gd name="connsiteX1" fmla="*/ 19611 w 38974"/>
                <a:gd name="connsiteY1" fmla="*/ 39070 h 38974"/>
                <a:gd name="connsiteX2" fmla="*/ 123 w 38974"/>
                <a:gd name="connsiteY2" fmla="*/ 19582 h 38974"/>
                <a:gd name="connsiteX3" fmla="*/ 19611 w 38974"/>
                <a:gd name="connsiteY3" fmla="*/ 95 h 38974"/>
                <a:gd name="connsiteX4" fmla="*/ 39098 w 38974"/>
                <a:gd name="connsiteY4" fmla="*/ 1958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82"/>
                  </a:moveTo>
                  <a:cubicBezTo>
                    <a:pt x="39098" y="30345"/>
                    <a:pt x="30373" y="39070"/>
                    <a:pt x="19611" y="39070"/>
                  </a:cubicBezTo>
                  <a:cubicBezTo>
                    <a:pt x="8848" y="39070"/>
                    <a:pt x="123" y="30345"/>
                    <a:pt x="123" y="19582"/>
                  </a:cubicBezTo>
                  <a:cubicBezTo>
                    <a:pt x="123" y="8820"/>
                    <a:pt x="8848" y="95"/>
                    <a:pt x="19611" y="95"/>
                  </a:cubicBezTo>
                  <a:cubicBezTo>
                    <a:pt x="30373" y="95"/>
                    <a:pt x="39098" y="8820"/>
                    <a:pt x="39098" y="1958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0" name="Freeform: Shape 1731">
              <a:extLst>
                <a:ext uri="{FF2B5EF4-FFF2-40B4-BE49-F238E27FC236}">
                  <a16:creationId xmlns:a16="http://schemas.microsoft.com/office/drawing/2014/main" id="{5FC50EA5-8D95-A252-BBAF-8885D0AE6833}"/>
                </a:ext>
              </a:extLst>
            </p:cNvPr>
            <p:cNvSpPr/>
            <p:nvPr/>
          </p:nvSpPr>
          <p:spPr>
            <a:xfrm>
              <a:off x="2399484" y="3968056"/>
              <a:ext cx="35460" cy="35460"/>
            </a:xfrm>
            <a:custGeom>
              <a:avLst/>
              <a:gdLst>
                <a:gd name="connsiteX0" fmla="*/ 39098 w 38974"/>
                <a:gd name="connsiteY0" fmla="*/ 19574 h 38974"/>
                <a:gd name="connsiteX1" fmla="*/ 19611 w 38974"/>
                <a:gd name="connsiteY1" fmla="*/ 39062 h 38974"/>
                <a:gd name="connsiteX2" fmla="*/ 123 w 38974"/>
                <a:gd name="connsiteY2" fmla="*/ 19574 h 38974"/>
                <a:gd name="connsiteX3" fmla="*/ 19611 w 38974"/>
                <a:gd name="connsiteY3" fmla="*/ 87 h 38974"/>
                <a:gd name="connsiteX4" fmla="*/ 39098 w 38974"/>
                <a:gd name="connsiteY4" fmla="*/ 1957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4"/>
                  </a:moveTo>
                  <a:cubicBezTo>
                    <a:pt x="39098" y="30337"/>
                    <a:pt x="30373" y="39062"/>
                    <a:pt x="19611" y="39062"/>
                  </a:cubicBezTo>
                  <a:cubicBezTo>
                    <a:pt x="8848" y="39062"/>
                    <a:pt x="123" y="30337"/>
                    <a:pt x="123" y="19574"/>
                  </a:cubicBezTo>
                  <a:cubicBezTo>
                    <a:pt x="123" y="8812"/>
                    <a:pt x="8848" y="87"/>
                    <a:pt x="19611" y="87"/>
                  </a:cubicBezTo>
                  <a:cubicBezTo>
                    <a:pt x="30373" y="87"/>
                    <a:pt x="39098" y="8812"/>
                    <a:pt x="39098" y="1957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1" name="Freeform: Shape 1732">
              <a:extLst>
                <a:ext uri="{FF2B5EF4-FFF2-40B4-BE49-F238E27FC236}">
                  <a16:creationId xmlns:a16="http://schemas.microsoft.com/office/drawing/2014/main" id="{1D7B7EC8-974F-D072-CC2D-AA1253EC2026}"/>
                </a:ext>
              </a:extLst>
            </p:cNvPr>
            <p:cNvSpPr/>
            <p:nvPr/>
          </p:nvSpPr>
          <p:spPr>
            <a:xfrm>
              <a:off x="2399484" y="4001771"/>
              <a:ext cx="35460" cy="35460"/>
            </a:xfrm>
            <a:custGeom>
              <a:avLst/>
              <a:gdLst>
                <a:gd name="connsiteX0" fmla="*/ 39098 w 38974"/>
                <a:gd name="connsiteY0" fmla="*/ 19579 h 38974"/>
                <a:gd name="connsiteX1" fmla="*/ 19611 w 38974"/>
                <a:gd name="connsiteY1" fmla="*/ 39066 h 38974"/>
                <a:gd name="connsiteX2" fmla="*/ 123 w 38974"/>
                <a:gd name="connsiteY2" fmla="*/ 19579 h 38974"/>
                <a:gd name="connsiteX3" fmla="*/ 19611 w 38974"/>
                <a:gd name="connsiteY3" fmla="*/ 91 h 38974"/>
                <a:gd name="connsiteX4" fmla="*/ 39098 w 38974"/>
                <a:gd name="connsiteY4" fmla="*/ 1957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9"/>
                  </a:moveTo>
                  <a:cubicBezTo>
                    <a:pt x="39098" y="30342"/>
                    <a:pt x="30373" y="39066"/>
                    <a:pt x="19611" y="39066"/>
                  </a:cubicBezTo>
                  <a:cubicBezTo>
                    <a:pt x="8848" y="39066"/>
                    <a:pt x="123" y="30342"/>
                    <a:pt x="123" y="19579"/>
                  </a:cubicBezTo>
                  <a:cubicBezTo>
                    <a:pt x="123" y="8816"/>
                    <a:pt x="8848" y="91"/>
                    <a:pt x="19611" y="91"/>
                  </a:cubicBezTo>
                  <a:cubicBezTo>
                    <a:pt x="30373" y="91"/>
                    <a:pt x="39098" y="8816"/>
                    <a:pt x="39098" y="1957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2" name="Freeform: Shape 1733">
              <a:extLst>
                <a:ext uri="{FF2B5EF4-FFF2-40B4-BE49-F238E27FC236}">
                  <a16:creationId xmlns:a16="http://schemas.microsoft.com/office/drawing/2014/main" id="{DFBDD3D7-ECE2-9D54-297B-601F0696DE29}"/>
                </a:ext>
              </a:extLst>
            </p:cNvPr>
            <p:cNvSpPr/>
            <p:nvPr/>
          </p:nvSpPr>
          <p:spPr>
            <a:xfrm>
              <a:off x="2399484" y="4005030"/>
              <a:ext cx="35460" cy="35460"/>
            </a:xfrm>
            <a:custGeom>
              <a:avLst/>
              <a:gdLst>
                <a:gd name="connsiteX0" fmla="*/ 39098 w 38974"/>
                <a:gd name="connsiteY0" fmla="*/ 19579 h 38974"/>
                <a:gd name="connsiteX1" fmla="*/ 19611 w 38974"/>
                <a:gd name="connsiteY1" fmla="*/ 39067 h 38974"/>
                <a:gd name="connsiteX2" fmla="*/ 123 w 38974"/>
                <a:gd name="connsiteY2" fmla="*/ 19579 h 38974"/>
                <a:gd name="connsiteX3" fmla="*/ 19611 w 38974"/>
                <a:gd name="connsiteY3" fmla="*/ 92 h 38974"/>
                <a:gd name="connsiteX4" fmla="*/ 39098 w 38974"/>
                <a:gd name="connsiteY4" fmla="*/ 1957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9"/>
                  </a:moveTo>
                  <a:cubicBezTo>
                    <a:pt x="39098" y="30342"/>
                    <a:pt x="30373" y="39067"/>
                    <a:pt x="19611" y="39067"/>
                  </a:cubicBezTo>
                  <a:cubicBezTo>
                    <a:pt x="8848" y="39067"/>
                    <a:pt x="123" y="30342"/>
                    <a:pt x="123" y="19579"/>
                  </a:cubicBezTo>
                  <a:cubicBezTo>
                    <a:pt x="123" y="8817"/>
                    <a:pt x="8848" y="92"/>
                    <a:pt x="19611" y="92"/>
                  </a:cubicBezTo>
                  <a:cubicBezTo>
                    <a:pt x="30373" y="92"/>
                    <a:pt x="39098" y="8817"/>
                    <a:pt x="39098" y="1957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3" name="Freeform: Shape 1734">
              <a:extLst>
                <a:ext uri="{FF2B5EF4-FFF2-40B4-BE49-F238E27FC236}">
                  <a16:creationId xmlns:a16="http://schemas.microsoft.com/office/drawing/2014/main" id="{924E1379-22D0-CCF9-B2FB-991044BC2D55}"/>
                </a:ext>
              </a:extLst>
            </p:cNvPr>
            <p:cNvSpPr/>
            <p:nvPr/>
          </p:nvSpPr>
          <p:spPr>
            <a:xfrm>
              <a:off x="2399484" y="3954419"/>
              <a:ext cx="35460" cy="35460"/>
            </a:xfrm>
            <a:custGeom>
              <a:avLst/>
              <a:gdLst>
                <a:gd name="connsiteX0" fmla="*/ 39098 w 38974"/>
                <a:gd name="connsiteY0" fmla="*/ 19573 h 38974"/>
                <a:gd name="connsiteX1" fmla="*/ 19611 w 38974"/>
                <a:gd name="connsiteY1" fmla="*/ 39060 h 38974"/>
                <a:gd name="connsiteX2" fmla="*/ 123 w 38974"/>
                <a:gd name="connsiteY2" fmla="*/ 19573 h 38974"/>
                <a:gd name="connsiteX3" fmla="*/ 19611 w 38974"/>
                <a:gd name="connsiteY3" fmla="*/ 85 h 38974"/>
                <a:gd name="connsiteX4" fmla="*/ 39098 w 38974"/>
                <a:gd name="connsiteY4" fmla="*/ 1957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3"/>
                  </a:moveTo>
                  <a:cubicBezTo>
                    <a:pt x="39098" y="30335"/>
                    <a:pt x="30373" y="39060"/>
                    <a:pt x="19611" y="39060"/>
                  </a:cubicBezTo>
                  <a:cubicBezTo>
                    <a:pt x="8848" y="39060"/>
                    <a:pt x="123" y="30335"/>
                    <a:pt x="123" y="19573"/>
                  </a:cubicBezTo>
                  <a:cubicBezTo>
                    <a:pt x="123" y="8810"/>
                    <a:pt x="8848" y="85"/>
                    <a:pt x="19611" y="85"/>
                  </a:cubicBezTo>
                  <a:cubicBezTo>
                    <a:pt x="30373" y="85"/>
                    <a:pt x="39098" y="8810"/>
                    <a:pt x="39098" y="1957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4" name="Freeform: Shape 1735">
              <a:extLst>
                <a:ext uri="{FF2B5EF4-FFF2-40B4-BE49-F238E27FC236}">
                  <a16:creationId xmlns:a16="http://schemas.microsoft.com/office/drawing/2014/main" id="{DBDE5150-0975-08F2-2F63-B6E668BA6A79}"/>
                </a:ext>
              </a:extLst>
            </p:cNvPr>
            <p:cNvSpPr/>
            <p:nvPr/>
          </p:nvSpPr>
          <p:spPr>
            <a:xfrm>
              <a:off x="2399484" y="3961286"/>
              <a:ext cx="35460" cy="35460"/>
            </a:xfrm>
            <a:custGeom>
              <a:avLst/>
              <a:gdLst>
                <a:gd name="connsiteX0" fmla="*/ 39098 w 38974"/>
                <a:gd name="connsiteY0" fmla="*/ 19574 h 38974"/>
                <a:gd name="connsiteX1" fmla="*/ 19611 w 38974"/>
                <a:gd name="connsiteY1" fmla="*/ 39061 h 38974"/>
                <a:gd name="connsiteX2" fmla="*/ 123 w 38974"/>
                <a:gd name="connsiteY2" fmla="*/ 19574 h 38974"/>
                <a:gd name="connsiteX3" fmla="*/ 19611 w 38974"/>
                <a:gd name="connsiteY3" fmla="*/ 86 h 38974"/>
                <a:gd name="connsiteX4" fmla="*/ 39098 w 38974"/>
                <a:gd name="connsiteY4" fmla="*/ 1957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4"/>
                  </a:moveTo>
                  <a:cubicBezTo>
                    <a:pt x="39098" y="30336"/>
                    <a:pt x="30373" y="39061"/>
                    <a:pt x="19611" y="39061"/>
                  </a:cubicBezTo>
                  <a:cubicBezTo>
                    <a:pt x="8848" y="39061"/>
                    <a:pt x="123" y="30336"/>
                    <a:pt x="123" y="19574"/>
                  </a:cubicBezTo>
                  <a:cubicBezTo>
                    <a:pt x="123" y="8811"/>
                    <a:pt x="8848" y="86"/>
                    <a:pt x="19611" y="86"/>
                  </a:cubicBezTo>
                  <a:cubicBezTo>
                    <a:pt x="30373" y="86"/>
                    <a:pt x="39098" y="8811"/>
                    <a:pt x="39098" y="1957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5" name="Freeform: Shape 1736">
              <a:extLst>
                <a:ext uri="{FF2B5EF4-FFF2-40B4-BE49-F238E27FC236}">
                  <a16:creationId xmlns:a16="http://schemas.microsoft.com/office/drawing/2014/main" id="{AED1AE1E-6B19-511C-B6DF-D5784223CB14}"/>
                </a:ext>
              </a:extLst>
            </p:cNvPr>
            <p:cNvSpPr/>
            <p:nvPr/>
          </p:nvSpPr>
          <p:spPr>
            <a:xfrm>
              <a:off x="2399484" y="3988180"/>
              <a:ext cx="35460" cy="35460"/>
            </a:xfrm>
            <a:custGeom>
              <a:avLst/>
              <a:gdLst>
                <a:gd name="connsiteX0" fmla="*/ 39098 w 38974"/>
                <a:gd name="connsiteY0" fmla="*/ 19577 h 38974"/>
                <a:gd name="connsiteX1" fmla="*/ 19611 w 38974"/>
                <a:gd name="connsiteY1" fmla="*/ 39065 h 38974"/>
                <a:gd name="connsiteX2" fmla="*/ 123 w 38974"/>
                <a:gd name="connsiteY2" fmla="*/ 19577 h 38974"/>
                <a:gd name="connsiteX3" fmla="*/ 19611 w 38974"/>
                <a:gd name="connsiteY3" fmla="*/ 90 h 38974"/>
                <a:gd name="connsiteX4" fmla="*/ 39098 w 38974"/>
                <a:gd name="connsiteY4" fmla="*/ 1957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7"/>
                  </a:moveTo>
                  <a:cubicBezTo>
                    <a:pt x="39098" y="30340"/>
                    <a:pt x="30373" y="39065"/>
                    <a:pt x="19611" y="39065"/>
                  </a:cubicBezTo>
                  <a:cubicBezTo>
                    <a:pt x="8848" y="39065"/>
                    <a:pt x="123" y="30340"/>
                    <a:pt x="123" y="19577"/>
                  </a:cubicBezTo>
                  <a:cubicBezTo>
                    <a:pt x="123" y="8815"/>
                    <a:pt x="8848" y="90"/>
                    <a:pt x="19611" y="90"/>
                  </a:cubicBezTo>
                  <a:cubicBezTo>
                    <a:pt x="30373" y="90"/>
                    <a:pt x="39098" y="8815"/>
                    <a:pt x="39098" y="1957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6" name="Freeform: Shape 1737">
              <a:extLst>
                <a:ext uri="{FF2B5EF4-FFF2-40B4-BE49-F238E27FC236}">
                  <a16:creationId xmlns:a16="http://schemas.microsoft.com/office/drawing/2014/main" id="{74E15749-277B-5904-39B9-66BADE942215}"/>
                </a:ext>
              </a:extLst>
            </p:cNvPr>
            <p:cNvSpPr/>
            <p:nvPr/>
          </p:nvSpPr>
          <p:spPr>
            <a:xfrm>
              <a:off x="2399484" y="3982221"/>
              <a:ext cx="35460" cy="35460"/>
            </a:xfrm>
            <a:custGeom>
              <a:avLst/>
              <a:gdLst>
                <a:gd name="connsiteX0" fmla="*/ 39098 w 38974"/>
                <a:gd name="connsiteY0" fmla="*/ 19576 h 38974"/>
                <a:gd name="connsiteX1" fmla="*/ 19611 w 38974"/>
                <a:gd name="connsiteY1" fmla="*/ 39064 h 38974"/>
                <a:gd name="connsiteX2" fmla="*/ 123 w 38974"/>
                <a:gd name="connsiteY2" fmla="*/ 19576 h 38974"/>
                <a:gd name="connsiteX3" fmla="*/ 19611 w 38974"/>
                <a:gd name="connsiteY3" fmla="*/ 89 h 38974"/>
                <a:gd name="connsiteX4" fmla="*/ 39098 w 38974"/>
                <a:gd name="connsiteY4" fmla="*/ 1957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6"/>
                  </a:moveTo>
                  <a:cubicBezTo>
                    <a:pt x="39098" y="30339"/>
                    <a:pt x="30373" y="39064"/>
                    <a:pt x="19611" y="39064"/>
                  </a:cubicBezTo>
                  <a:cubicBezTo>
                    <a:pt x="8848" y="39064"/>
                    <a:pt x="123" y="30339"/>
                    <a:pt x="123" y="19576"/>
                  </a:cubicBezTo>
                  <a:cubicBezTo>
                    <a:pt x="123" y="8814"/>
                    <a:pt x="8848" y="89"/>
                    <a:pt x="19611" y="89"/>
                  </a:cubicBezTo>
                  <a:cubicBezTo>
                    <a:pt x="30373" y="89"/>
                    <a:pt x="39098" y="8814"/>
                    <a:pt x="39098" y="1957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7" name="Freeform: Shape 1738">
              <a:extLst>
                <a:ext uri="{FF2B5EF4-FFF2-40B4-BE49-F238E27FC236}">
                  <a16:creationId xmlns:a16="http://schemas.microsoft.com/office/drawing/2014/main" id="{258F3E06-6249-C884-4D27-BD2DA7283AF2}"/>
                </a:ext>
              </a:extLst>
            </p:cNvPr>
            <p:cNvSpPr/>
            <p:nvPr/>
          </p:nvSpPr>
          <p:spPr>
            <a:xfrm>
              <a:off x="2399484" y="3963801"/>
              <a:ext cx="35460" cy="35460"/>
            </a:xfrm>
            <a:custGeom>
              <a:avLst/>
              <a:gdLst>
                <a:gd name="connsiteX0" fmla="*/ 39098 w 38974"/>
                <a:gd name="connsiteY0" fmla="*/ 19574 h 38974"/>
                <a:gd name="connsiteX1" fmla="*/ 19611 w 38974"/>
                <a:gd name="connsiteY1" fmla="*/ 39061 h 38974"/>
                <a:gd name="connsiteX2" fmla="*/ 123 w 38974"/>
                <a:gd name="connsiteY2" fmla="*/ 19574 h 38974"/>
                <a:gd name="connsiteX3" fmla="*/ 19611 w 38974"/>
                <a:gd name="connsiteY3" fmla="*/ 86 h 38974"/>
                <a:gd name="connsiteX4" fmla="*/ 39098 w 38974"/>
                <a:gd name="connsiteY4" fmla="*/ 1957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098" y="19574"/>
                  </a:moveTo>
                  <a:cubicBezTo>
                    <a:pt x="39098" y="30337"/>
                    <a:pt x="30373" y="39061"/>
                    <a:pt x="19611" y="39061"/>
                  </a:cubicBezTo>
                  <a:cubicBezTo>
                    <a:pt x="8848" y="39061"/>
                    <a:pt x="123" y="30337"/>
                    <a:pt x="123" y="19574"/>
                  </a:cubicBezTo>
                  <a:cubicBezTo>
                    <a:pt x="123" y="8811"/>
                    <a:pt x="8848" y="86"/>
                    <a:pt x="19611" y="86"/>
                  </a:cubicBezTo>
                  <a:cubicBezTo>
                    <a:pt x="30373" y="86"/>
                    <a:pt x="39098" y="8811"/>
                    <a:pt x="39098" y="1957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8" name="Freeform: Shape 1739">
              <a:extLst>
                <a:ext uri="{FF2B5EF4-FFF2-40B4-BE49-F238E27FC236}">
                  <a16:creationId xmlns:a16="http://schemas.microsoft.com/office/drawing/2014/main" id="{04171241-8C45-928F-8EF8-9DDAFFF74919}"/>
                </a:ext>
              </a:extLst>
            </p:cNvPr>
            <p:cNvSpPr/>
            <p:nvPr/>
          </p:nvSpPr>
          <p:spPr>
            <a:xfrm>
              <a:off x="2669010" y="4083267"/>
              <a:ext cx="35460" cy="35460"/>
            </a:xfrm>
            <a:custGeom>
              <a:avLst/>
              <a:gdLst>
                <a:gd name="connsiteX0" fmla="*/ 39134 w 38974"/>
                <a:gd name="connsiteY0" fmla="*/ 19590 h 38974"/>
                <a:gd name="connsiteX1" fmla="*/ 19646 w 38974"/>
                <a:gd name="connsiteY1" fmla="*/ 39077 h 38974"/>
                <a:gd name="connsiteX2" fmla="*/ 159 w 38974"/>
                <a:gd name="connsiteY2" fmla="*/ 19590 h 38974"/>
                <a:gd name="connsiteX3" fmla="*/ 19646 w 38974"/>
                <a:gd name="connsiteY3" fmla="*/ 102 h 38974"/>
                <a:gd name="connsiteX4" fmla="*/ 39134 w 38974"/>
                <a:gd name="connsiteY4" fmla="*/ 1959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90"/>
                  </a:moveTo>
                  <a:cubicBezTo>
                    <a:pt x="39134" y="30352"/>
                    <a:pt x="30409" y="39077"/>
                    <a:pt x="19646" y="39077"/>
                  </a:cubicBezTo>
                  <a:cubicBezTo>
                    <a:pt x="8884" y="39077"/>
                    <a:pt x="159" y="30352"/>
                    <a:pt x="159" y="19590"/>
                  </a:cubicBezTo>
                  <a:cubicBezTo>
                    <a:pt x="159" y="8827"/>
                    <a:pt x="8884" y="102"/>
                    <a:pt x="19646" y="102"/>
                  </a:cubicBezTo>
                  <a:cubicBezTo>
                    <a:pt x="30409" y="102"/>
                    <a:pt x="39134" y="8827"/>
                    <a:pt x="39134" y="1959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9" name="Freeform: Shape 1740">
              <a:extLst>
                <a:ext uri="{FF2B5EF4-FFF2-40B4-BE49-F238E27FC236}">
                  <a16:creationId xmlns:a16="http://schemas.microsoft.com/office/drawing/2014/main" id="{72607ABC-02F4-CB12-349F-5C7EF16ADE05}"/>
                </a:ext>
              </a:extLst>
            </p:cNvPr>
            <p:cNvSpPr/>
            <p:nvPr/>
          </p:nvSpPr>
          <p:spPr>
            <a:xfrm>
              <a:off x="2669010" y="4081856"/>
              <a:ext cx="35460" cy="35460"/>
            </a:xfrm>
            <a:custGeom>
              <a:avLst/>
              <a:gdLst>
                <a:gd name="connsiteX0" fmla="*/ 39134 w 38974"/>
                <a:gd name="connsiteY0" fmla="*/ 19590 h 38974"/>
                <a:gd name="connsiteX1" fmla="*/ 19646 w 38974"/>
                <a:gd name="connsiteY1" fmla="*/ 39077 h 38974"/>
                <a:gd name="connsiteX2" fmla="*/ 159 w 38974"/>
                <a:gd name="connsiteY2" fmla="*/ 19590 h 38974"/>
                <a:gd name="connsiteX3" fmla="*/ 19646 w 38974"/>
                <a:gd name="connsiteY3" fmla="*/ 102 h 38974"/>
                <a:gd name="connsiteX4" fmla="*/ 39134 w 38974"/>
                <a:gd name="connsiteY4" fmla="*/ 1959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90"/>
                  </a:moveTo>
                  <a:cubicBezTo>
                    <a:pt x="39134" y="30352"/>
                    <a:pt x="30409" y="39077"/>
                    <a:pt x="19646" y="39077"/>
                  </a:cubicBezTo>
                  <a:cubicBezTo>
                    <a:pt x="8884" y="39077"/>
                    <a:pt x="159" y="30352"/>
                    <a:pt x="159" y="19590"/>
                  </a:cubicBezTo>
                  <a:cubicBezTo>
                    <a:pt x="159" y="8827"/>
                    <a:pt x="8884" y="102"/>
                    <a:pt x="19646" y="102"/>
                  </a:cubicBezTo>
                  <a:cubicBezTo>
                    <a:pt x="30409" y="102"/>
                    <a:pt x="39134" y="8827"/>
                    <a:pt x="39134" y="1959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0" name="Freeform: Shape 1741">
              <a:extLst>
                <a:ext uri="{FF2B5EF4-FFF2-40B4-BE49-F238E27FC236}">
                  <a16:creationId xmlns:a16="http://schemas.microsoft.com/office/drawing/2014/main" id="{5C271D31-1C63-0F97-D70C-944F4E3331EE}"/>
                </a:ext>
              </a:extLst>
            </p:cNvPr>
            <p:cNvSpPr/>
            <p:nvPr/>
          </p:nvSpPr>
          <p:spPr>
            <a:xfrm>
              <a:off x="2669010" y="4087312"/>
              <a:ext cx="35460" cy="35460"/>
            </a:xfrm>
            <a:custGeom>
              <a:avLst/>
              <a:gdLst>
                <a:gd name="connsiteX0" fmla="*/ 39134 w 38974"/>
                <a:gd name="connsiteY0" fmla="*/ 19590 h 38974"/>
                <a:gd name="connsiteX1" fmla="*/ 19646 w 38974"/>
                <a:gd name="connsiteY1" fmla="*/ 39078 h 38974"/>
                <a:gd name="connsiteX2" fmla="*/ 159 w 38974"/>
                <a:gd name="connsiteY2" fmla="*/ 19590 h 38974"/>
                <a:gd name="connsiteX3" fmla="*/ 19646 w 38974"/>
                <a:gd name="connsiteY3" fmla="*/ 103 h 38974"/>
                <a:gd name="connsiteX4" fmla="*/ 39134 w 38974"/>
                <a:gd name="connsiteY4" fmla="*/ 1959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90"/>
                  </a:moveTo>
                  <a:cubicBezTo>
                    <a:pt x="39134" y="30353"/>
                    <a:pt x="30409" y="39078"/>
                    <a:pt x="19646" y="39078"/>
                  </a:cubicBezTo>
                  <a:cubicBezTo>
                    <a:pt x="8884" y="39078"/>
                    <a:pt x="159" y="30353"/>
                    <a:pt x="159" y="19590"/>
                  </a:cubicBezTo>
                  <a:cubicBezTo>
                    <a:pt x="159" y="8828"/>
                    <a:pt x="8884" y="103"/>
                    <a:pt x="19646" y="103"/>
                  </a:cubicBezTo>
                  <a:cubicBezTo>
                    <a:pt x="30409" y="103"/>
                    <a:pt x="39134" y="8828"/>
                    <a:pt x="39134" y="1959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1" name="Freeform: Shape 1742">
              <a:extLst>
                <a:ext uri="{FF2B5EF4-FFF2-40B4-BE49-F238E27FC236}">
                  <a16:creationId xmlns:a16="http://schemas.microsoft.com/office/drawing/2014/main" id="{DDE4F26A-E68A-384F-D929-39E3B5237CB3}"/>
                </a:ext>
              </a:extLst>
            </p:cNvPr>
            <p:cNvSpPr/>
            <p:nvPr/>
          </p:nvSpPr>
          <p:spPr>
            <a:xfrm>
              <a:off x="2669010" y="4047062"/>
              <a:ext cx="35460" cy="35460"/>
            </a:xfrm>
            <a:custGeom>
              <a:avLst/>
              <a:gdLst>
                <a:gd name="connsiteX0" fmla="*/ 39134 w 38974"/>
                <a:gd name="connsiteY0" fmla="*/ 19585 h 38974"/>
                <a:gd name="connsiteX1" fmla="*/ 19646 w 38974"/>
                <a:gd name="connsiteY1" fmla="*/ 39072 h 38974"/>
                <a:gd name="connsiteX2" fmla="*/ 159 w 38974"/>
                <a:gd name="connsiteY2" fmla="*/ 19585 h 38974"/>
                <a:gd name="connsiteX3" fmla="*/ 19646 w 38974"/>
                <a:gd name="connsiteY3" fmla="*/ 97 h 38974"/>
                <a:gd name="connsiteX4" fmla="*/ 39134 w 38974"/>
                <a:gd name="connsiteY4" fmla="*/ 1958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5"/>
                  </a:moveTo>
                  <a:cubicBezTo>
                    <a:pt x="39134" y="30348"/>
                    <a:pt x="30409" y="39072"/>
                    <a:pt x="19646" y="39072"/>
                  </a:cubicBezTo>
                  <a:cubicBezTo>
                    <a:pt x="8884" y="39072"/>
                    <a:pt x="159" y="30348"/>
                    <a:pt x="159" y="19585"/>
                  </a:cubicBezTo>
                  <a:cubicBezTo>
                    <a:pt x="159" y="8822"/>
                    <a:pt x="8884" y="97"/>
                    <a:pt x="19646" y="97"/>
                  </a:cubicBezTo>
                  <a:cubicBezTo>
                    <a:pt x="30409" y="97"/>
                    <a:pt x="39134" y="8822"/>
                    <a:pt x="39134" y="1958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2" name="Freeform: Shape 1743">
              <a:extLst>
                <a:ext uri="{FF2B5EF4-FFF2-40B4-BE49-F238E27FC236}">
                  <a16:creationId xmlns:a16="http://schemas.microsoft.com/office/drawing/2014/main" id="{E5272E6B-BF9C-954A-F520-3563118AF9C4}"/>
                </a:ext>
              </a:extLst>
            </p:cNvPr>
            <p:cNvSpPr/>
            <p:nvPr/>
          </p:nvSpPr>
          <p:spPr>
            <a:xfrm>
              <a:off x="2669010" y="4068321"/>
              <a:ext cx="35460" cy="35460"/>
            </a:xfrm>
            <a:custGeom>
              <a:avLst/>
              <a:gdLst>
                <a:gd name="connsiteX0" fmla="*/ 39134 w 38974"/>
                <a:gd name="connsiteY0" fmla="*/ 19588 h 38974"/>
                <a:gd name="connsiteX1" fmla="*/ 19646 w 38974"/>
                <a:gd name="connsiteY1" fmla="*/ 39075 h 38974"/>
                <a:gd name="connsiteX2" fmla="*/ 159 w 38974"/>
                <a:gd name="connsiteY2" fmla="*/ 19588 h 38974"/>
                <a:gd name="connsiteX3" fmla="*/ 19646 w 38974"/>
                <a:gd name="connsiteY3" fmla="*/ 100 h 38974"/>
                <a:gd name="connsiteX4" fmla="*/ 39134 w 38974"/>
                <a:gd name="connsiteY4" fmla="*/ 1958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8"/>
                  </a:moveTo>
                  <a:cubicBezTo>
                    <a:pt x="39134" y="30350"/>
                    <a:pt x="30409" y="39075"/>
                    <a:pt x="19646" y="39075"/>
                  </a:cubicBezTo>
                  <a:cubicBezTo>
                    <a:pt x="8884" y="39075"/>
                    <a:pt x="159" y="30350"/>
                    <a:pt x="159" y="19588"/>
                  </a:cubicBezTo>
                  <a:cubicBezTo>
                    <a:pt x="159" y="8825"/>
                    <a:pt x="8884" y="100"/>
                    <a:pt x="19646" y="100"/>
                  </a:cubicBezTo>
                  <a:cubicBezTo>
                    <a:pt x="30409" y="100"/>
                    <a:pt x="39134" y="8825"/>
                    <a:pt x="39134" y="1958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3" name="Freeform: Shape 1744">
              <a:extLst>
                <a:ext uri="{FF2B5EF4-FFF2-40B4-BE49-F238E27FC236}">
                  <a16:creationId xmlns:a16="http://schemas.microsoft.com/office/drawing/2014/main" id="{D8F7F5AD-6456-00A1-D796-D59DFE815BE5}"/>
                </a:ext>
              </a:extLst>
            </p:cNvPr>
            <p:cNvSpPr/>
            <p:nvPr/>
          </p:nvSpPr>
          <p:spPr>
            <a:xfrm>
              <a:off x="2669010" y="4045034"/>
              <a:ext cx="35460" cy="35460"/>
            </a:xfrm>
            <a:custGeom>
              <a:avLst/>
              <a:gdLst>
                <a:gd name="connsiteX0" fmla="*/ 39134 w 38974"/>
                <a:gd name="connsiteY0" fmla="*/ 19585 h 38974"/>
                <a:gd name="connsiteX1" fmla="*/ 19646 w 38974"/>
                <a:gd name="connsiteY1" fmla="*/ 39072 h 38974"/>
                <a:gd name="connsiteX2" fmla="*/ 159 w 38974"/>
                <a:gd name="connsiteY2" fmla="*/ 19585 h 38974"/>
                <a:gd name="connsiteX3" fmla="*/ 19646 w 38974"/>
                <a:gd name="connsiteY3" fmla="*/ 97 h 38974"/>
                <a:gd name="connsiteX4" fmla="*/ 39134 w 38974"/>
                <a:gd name="connsiteY4" fmla="*/ 1958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5"/>
                  </a:moveTo>
                  <a:cubicBezTo>
                    <a:pt x="39134" y="30347"/>
                    <a:pt x="30409" y="39072"/>
                    <a:pt x="19646" y="39072"/>
                  </a:cubicBezTo>
                  <a:cubicBezTo>
                    <a:pt x="8884" y="39072"/>
                    <a:pt x="159" y="30347"/>
                    <a:pt x="159" y="19585"/>
                  </a:cubicBezTo>
                  <a:cubicBezTo>
                    <a:pt x="159" y="8822"/>
                    <a:pt x="8884" y="97"/>
                    <a:pt x="19646" y="97"/>
                  </a:cubicBezTo>
                  <a:cubicBezTo>
                    <a:pt x="30409" y="97"/>
                    <a:pt x="39134" y="8822"/>
                    <a:pt x="39134" y="1958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4" name="Freeform: Shape 1745">
              <a:extLst>
                <a:ext uri="{FF2B5EF4-FFF2-40B4-BE49-F238E27FC236}">
                  <a16:creationId xmlns:a16="http://schemas.microsoft.com/office/drawing/2014/main" id="{2C0FE0A1-733F-8CA8-DAB5-F4BE5E33D67B}"/>
                </a:ext>
              </a:extLst>
            </p:cNvPr>
            <p:cNvSpPr/>
            <p:nvPr/>
          </p:nvSpPr>
          <p:spPr>
            <a:xfrm>
              <a:off x="2669010" y="4047644"/>
              <a:ext cx="35460" cy="35460"/>
            </a:xfrm>
            <a:custGeom>
              <a:avLst/>
              <a:gdLst>
                <a:gd name="connsiteX0" fmla="*/ 39134 w 38974"/>
                <a:gd name="connsiteY0" fmla="*/ 19585 h 38974"/>
                <a:gd name="connsiteX1" fmla="*/ 19646 w 38974"/>
                <a:gd name="connsiteY1" fmla="*/ 39073 h 38974"/>
                <a:gd name="connsiteX2" fmla="*/ 159 w 38974"/>
                <a:gd name="connsiteY2" fmla="*/ 19585 h 38974"/>
                <a:gd name="connsiteX3" fmla="*/ 19646 w 38974"/>
                <a:gd name="connsiteY3" fmla="*/ 98 h 38974"/>
                <a:gd name="connsiteX4" fmla="*/ 39134 w 38974"/>
                <a:gd name="connsiteY4" fmla="*/ 1958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5"/>
                  </a:moveTo>
                  <a:cubicBezTo>
                    <a:pt x="39134" y="30348"/>
                    <a:pt x="30409" y="39073"/>
                    <a:pt x="19646" y="39073"/>
                  </a:cubicBezTo>
                  <a:cubicBezTo>
                    <a:pt x="8884" y="39073"/>
                    <a:pt x="159" y="30348"/>
                    <a:pt x="159" y="19585"/>
                  </a:cubicBezTo>
                  <a:cubicBezTo>
                    <a:pt x="159" y="8822"/>
                    <a:pt x="8884" y="98"/>
                    <a:pt x="19646" y="98"/>
                  </a:cubicBezTo>
                  <a:cubicBezTo>
                    <a:pt x="30409" y="98"/>
                    <a:pt x="39134" y="8822"/>
                    <a:pt x="39134" y="1958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5" name="Freeform: Shape 1746">
              <a:extLst>
                <a:ext uri="{FF2B5EF4-FFF2-40B4-BE49-F238E27FC236}">
                  <a16:creationId xmlns:a16="http://schemas.microsoft.com/office/drawing/2014/main" id="{6AFD6F84-D2D2-02A2-A491-F3D1D09915FD}"/>
                </a:ext>
              </a:extLst>
            </p:cNvPr>
            <p:cNvSpPr/>
            <p:nvPr/>
          </p:nvSpPr>
          <p:spPr>
            <a:xfrm>
              <a:off x="2669010" y="4063266"/>
              <a:ext cx="35460" cy="35460"/>
            </a:xfrm>
            <a:custGeom>
              <a:avLst/>
              <a:gdLst>
                <a:gd name="connsiteX0" fmla="*/ 39134 w 38974"/>
                <a:gd name="connsiteY0" fmla="*/ 19587 h 38974"/>
                <a:gd name="connsiteX1" fmla="*/ 19646 w 38974"/>
                <a:gd name="connsiteY1" fmla="*/ 39075 h 38974"/>
                <a:gd name="connsiteX2" fmla="*/ 159 w 38974"/>
                <a:gd name="connsiteY2" fmla="*/ 19587 h 38974"/>
                <a:gd name="connsiteX3" fmla="*/ 19646 w 38974"/>
                <a:gd name="connsiteY3" fmla="*/ 100 h 38974"/>
                <a:gd name="connsiteX4" fmla="*/ 39134 w 38974"/>
                <a:gd name="connsiteY4" fmla="*/ 1958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7"/>
                  </a:moveTo>
                  <a:cubicBezTo>
                    <a:pt x="39134" y="30350"/>
                    <a:pt x="30409" y="39075"/>
                    <a:pt x="19646" y="39075"/>
                  </a:cubicBezTo>
                  <a:cubicBezTo>
                    <a:pt x="8884" y="39075"/>
                    <a:pt x="159" y="30350"/>
                    <a:pt x="159" y="19587"/>
                  </a:cubicBezTo>
                  <a:cubicBezTo>
                    <a:pt x="159" y="8824"/>
                    <a:pt x="8884" y="100"/>
                    <a:pt x="19646" y="100"/>
                  </a:cubicBezTo>
                  <a:cubicBezTo>
                    <a:pt x="30409" y="100"/>
                    <a:pt x="39134" y="8824"/>
                    <a:pt x="39134" y="1958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6" name="Freeform: Shape 1747">
              <a:extLst>
                <a:ext uri="{FF2B5EF4-FFF2-40B4-BE49-F238E27FC236}">
                  <a16:creationId xmlns:a16="http://schemas.microsoft.com/office/drawing/2014/main" id="{9AB9AC47-7F14-2B35-8074-CE736D7B587F}"/>
                </a:ext>
              </a:extLst>
            </p:cNvPr>
            <p:cNvSpPr/>
            <p:nvPr/>
          </p:nvSpPr>
          <p:spPr>
            <a:xfrm>
              <a:off x="2669010" y="4063718"/>
              <a:ext cx="35460" cy="35460"/>
            </a:xfrm>
            <a:custGeom>
              <a:avLst/>
              <a:gdLst>
                <a:gd name="connsiteX0" fmla="*/ 39134 w 38974"/>
                <a:gd name="connsiteY0" fmla="*/ 19587 h 38974"/>
                <a:gd name="connsiteX1" fmla="*/ 19646 w 38974"/>
                <a:gd name="connsiteY1" fmla="*/ 39075 h 38974"/>
                <a:gd name="connsiteX2" fmla="*/ 159 w 38974"/>
                <a:gd name="connsiteY2" fmla="*/ 19587 h 38974"/>
                <a:gd name="connsiteX3" fmla="*/ 19646 w 38974"/>
                <a:gd name="connsiteY3" fmla="*/ 100 h 38974"/>
                <a:gd name="connsiteX4" fmla="*/ 39134 w 38974"/>
                <a:gd name="connsiteY4" fmla="*/ 1958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7"/>
                  </a:moveTo>
                  <a:cubicBezTo>
                    <a:pt x="39134" y="30350"/>
                    <a:pt x="30409" y="39075"/>
                    <a:pt x="19646" y="39075"/>
                  </a:cubicBezTo>
                  <a:cubicBezTo>
                    <a:pt x="8884" y="39075"/>
                    <a:pt x="159" y="30350"/>
                    <a:pt x="159" y="19587"/>
                  </a:cubicBezTo>
                  <a:cubicBezTo>
                    <a:pt x="159" y="8825"/>
                    <a:pt x="8884" y="100"/>
                    <a:pt x="19646" y="100"/>
                  </a:cubicBezTo>
                  <a:cubicBezTo>
                    <a:pt x="30409" y="100"/>
                    <a:pt x="39134" y="8825"/>
                    <a:pt x="39134" y="1958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7" name="Freeform: Shape 1748">
              <a:extLst>
                <a:ext uri="{FF2B5EF4-FFF2-40B4-BE49-F238E27FC236}">
                  <a16:creationId xmlns:a16="http://schemas.microsoft.com/office/drawing/2014/main" id="{B7D1CF51-408B-27DE-EF2B-5A026989AAA8}"/>
                </a:ext>
              </a:extLst>
            </p:cNvPr>
            <p:cNvSpPr/>
            <p:nvPr/>
          </p:nvSpPr>
          <p:spPr>
            <a:xfrm>
              <a:off x="2669010" y="4060159"/>
              <a:ext cx="35460" cy="35460"/>
            </a:xfrm>
            <a:custGeom>
              <a:avLst/>
              <a:gdLst>
                <a:gd name="connsiteX0" fmla="*/ 39134 w 38974"/>
                <a:gd name="connsiteY0" fmla="*/ 19587 h 38974"/>
                <a:gd name="connsiteX1" fmla="*/ 19646 w 38974"/>
                <a:gd name="connsiteY1" fmla="*/ 39074 h 38974"/>
                <a:gd name="connsiteX2" fmla="*/ 159 w 38974"/>
                <a:gd name="connsiteY2" fmla="*/ 19587 h 38974"/>
                <a:gd name="connsiteX3" fmla="*/ 19646 w 38974"/>
                <a:gd name="connsiteY3" fmla="*/ 99 h 38974"/>
                <a:gd name="connsiteX4" fmla="*/ 39134 w 38974"/>
                <a:gd name="connsiteY4" fmla="*/ 1958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34" y="19587"/>
                  </a:moveTo>
                  <a:cubicBezTo>
                    <a:pt x="39134" y="30349"/>
                    <a:pt x="30409" y="39074"/>
                    <a:pt x="19646" y="39074"/>
                  </a:cubicBezTo>
                  <a:cubicBezTo>
                    <a:pt x="8884" y="39074"/>
                    <a:pt x="159" y="30349"/>
                    <a:pt x="159" y="19587"/>
                  </a:cubicBezTo>
                  <a:cubicBezTo>
                    <a:pt x="159" y="8824"/>
                    <a:pt x="8884" y="99"/>
                    <a:pt x="19646" y="99"/>
                  </a:cubicBezTo>
                  <a:cubicBezTo>
                    <a:pt x="30409" y="99"/>
                    <a:pt x="39134" y="8824"/>
                    <a:pt x="39134" y="1958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8" name="Freeform: Shape 1749">
              <a:extLst>
                <a:ext uri="{FF2B5EF4-FFF2-40B4-BE49-F238E27FC236}">
                  <a16:creationId xmlns:a16="http://schemas.microsoft.com/office/drawing/2014/main" id="{1B24B028-D329-3AB6-A18F-E3BA9371E8BA}"/>
                </a:ext>
              </a:extLst>
            </p:cNvPr>
            <p:cNvSpPr/>
            <p:nvPr/>
          </p:nvSpPr>
          <p:spPr>
            <a:xfrm>
              <a:off x="2938534" y="4159175"/>
              <a:ext cx="35460" cy="35460"/>
            </a:xfrm>
            <a:custGeom>
              <a:avLst/>
              <a:gdLst>
                <a:gd name="connsiteX0" fmla="*/ 39170 w 38974"/>
                <a:gd name="connsiteY0" fmla="*/ 19600 h 38974"/>
                <a:gd name="connsiteX1" fmla="*/ 19682 w 38974"/>
                <a:gd name="connsiteY1" fmla="*/ 39087 h 38974"/>
                <a:gd name="connsiteX2" fmla="*/ 195 w 38974"/>
                <a:gd name="connsiteY2" fmla="*/ 19600 h 38974"/>
                <a:gd name="connsiteX3" fmla="*/ 19682 w 38974"/>
                <a:gd name="connsiteY3" fmla="*/ 112 h 38974"/>
                <a:gd name="connsiteX4" fmla="*/ 39170 w 38974"/>
                <a:gd name="connsiteY4" fmla="*/ 1960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600"/>
                  </a:moveTo>
                  <a:cubicBezTo>
                    <a:pt x="39170" y="30363"/>
                    <a:pt x="30445" y="39087"/>
                    <a:pt x="19682" y="39087"/>
                  </a:cubicBezTo>
                  <a:cubicBezTo>
                    <a:pt x="8920" y="39087"/>
                    <a:pt x="195" y="30363"/>
                    <a:pt x="195" y="19600"/>
                  </a:cubicBezTo>
                  <a:cubicBezTo>
                    <a:pt x="195" y="8837"/>
                    <a:pt x="8920" y="112"/>
                    <a:pt x="19682" y="112"/>
                  </a:cubicBezTo>
                  <a:cubicBezTo>
                    <a:pt x="30445" y="112"/>
                    <a:pt x="39170" y="8837"/>
                    <a:pt x="39170" y="1960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9" name="Freeform: Shape 1750">
              <a:extLst>
                <a:ext uri="{FF2B5EF4-FFF2-40B4-BE49-F238E27FC236}">
                  <a16:creationId xmlns:a16="http://schemas.microsoft.com/office/drawing/2014/main" id="{E56BB58E-292A-781C-3EAC-03A15ED1AFD2}"/>
                </a:ext>
              </a:extLst>
            </p:cNvPr>
            <p:cNvSpPr/>
            <p:nvPr/>
          </p:nvSpPr>
          <p:spPr>
            <a:xfrm>
              <a:off x="2938534" y="4142059"/>
              <a:ext cx="35460" cy="35460"/>
            </a:xfrm>
            <a:custGeom>
              <a:avLst/>
              <a:gdLst>
                <a:gd name="connsiteX0" fmla="*/ 39170 w 38974"/>
                <a:gd name="connsiteY0" fmla="*/ 19598 h 38974"/>
                <a:gd name="connsiteX1" fmla="*/ 19682 w 38974"/>
                <a:gd name="connsiteY1" fmla="*/ 39085 h 38974"/>
                <a:gd name="connsiteX2" fmla="*/ 195 w 38974"/>
                <a:gd name="connsiteY2" fmla="*/ 19598 h 38974"/>
                <a:gd name="connsiteX3" fmla="*/ 19682 w 38974"/>
                <a:gd name="connsiteY3" fmla="*/ 110 h 38974"/>
                <a:gd name="connsiteX4" fmla="*/ 39170 w 38974"/>
                <a:gd name="connsiteY4" fmla="*/ 1959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8"/>
                  </a:moveTo>
                  <a:cubicBezTo>
                    <a:pt x="39170" y="30360"/>
                    <a:pt x="30445" y="39085"/>
                    <a:pt x="19682" y="39085"/>
                  </a:cubicBezTo>
                  <a:cubicBezTo>
                    <a:pt x="8920" y="39085"/>
                    <a:pt x="195" y="30360"/>
                    <a:pt x="195" y="19598"/>
                  </a:cubicBezTo>
                  <a:cubicBezTo>
                    <a:pt x="195" y="8835"/>
                    <a:pt x="8920" y="110"/>
                    <a:pt x="19682" y="110"/>
                  </a:cubicBezTo>
                  <a:cubicBezTo>
                    <a:pt x="30445" y="110"/>
                    <a:pt x="39170" y="8835"/>
                    <a:pt x="39170" y="1959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0" name="Freeform: Shape 1751">
              <a:extLst>
                <a:ext uri="{FF2B5EF4-FFF2-40B4-BE49-F238E27FC236}">
                  <a16:creationId xmlns:a16="http://schemas.microsoft.com/office/drawing/2014/main" id="{98706395-20DA-7638-7510-4E3583FF52CE}"/>
                </a:ext>
              </a:extLst>
            </p:cNvPr>
            <p:cNvSpPr/>
            <p:nvPr/>
          </p:nvSpPr>
          <p:spPr>
            <a:xfrm>
              <a:off x="2938534" y="4112781"/>
              <a:ext cx="35460" cy="35460"/>
            </a:xfrm>
            <a:custGeom>
              <a:avLst/>
              <a:gdLst>
                <a:gd name="connsiteX0" fmla="*/ 39170 w 38974"/>
                <a:gd name="connsiteY0" fmla="*/ 19594 h 38974"/>
                <a:gd name="connsiteX1" fmla="*/ 19682 w 38974"/>
                <a:gd name="connsiteY1" fmla="*/ 39081 h 38974"/>
                <a:gd name="connsiteX2" fmla="*/ 195 w 38974"/>
                <a:gd name="connsiteY2" fmla="*/ 19594 h 38974"/>
                <a:gd name="connsiteX3" fmla="*/ 19682 w 38974"/>
                <a:gd name="connsiteY3" fmla="*/ 106 h 38974"/>
                <a:gd name="connsiteX4" fmla="*/ 39170 w 38974"/>
                <a:gd name="connsiteY4" fmla="*/ 1959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4"/>
                  </a:moveTo>
                  <a:cubicBezTo>
                    <a:pt x="39170" y="30356"/>
                    <a:pt x="30445" y="39081"/>
                    <a:pt x="19682" y="39081"/>
                  </a:cubicBezTo>
                  <a:cubicBezTo>
                    <a:pt x="8920" y="39081"/>
                    <a:pt x="195" y="30356"/>
                    <a:pt x="195" y="19594"/>
                  </a:cubicBezTo>
                  <a:cubicBezTo>
                    <a:pt x="195" y="8831"/>
                    <a:pt x="8920" y="106"/>
                    <a:pt x="19682" y="106"/>
                  </a:cubicBezTo>
                  <a:cubicBezTo>
                    <a:pt x="30445" y="106"/>
                    <a:pt x="39170" y="8831"/>
                    <a:pt x="39170" y="1959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1" name="Freeform: Shape 1752">
              <a:extLst>
                <a:ext uri="{FF2B5EF4-FFF2-40B4-BE49-F238E27FC236}">
                  <a16:creationId xmlns:a16="http://schemas.microsoft.com/office/drawing/2014/main" id="{8257B9AB-A8AC-B4DA-9C27-797E3784927E}"/>
                </a:ext>
              </a:extLst>
            </p:cNvPr>
            <p:cNvSpPr/>
            <p:nvPr/>
          </p:nvSpPr>
          <p:spPr>
            <a:xfrm>
              <a:off x="2938534" y="4144733"/>
              <a:ext cx="35460" cy="35460"/>
            </a:xfrm>
            <a:custGeom>
              <a:avLst/>
              <a:gdLst>
                <a:gd name="connsiteX0" fmla="*/ 39170 w 38974"/>
                <a:gd name="connsiteY0" fmla="*/ 19598 h 38974"/>
                <a:gd name="connsiteX1" fmla="*/ 19682 w 38974"/>
                <a:gd name="connsiteY1" fmla="*/ 39085 h 38974"/>
                <a:gd name="connsiteX2" fmla="*/ 195 w 38974"/>
                <a:gd name="connsiteY2" fmla="*/ 19598 h 38974"/>
                <a:gd name="connsiteX3" fmla="*/ 19682 w 38974"/>
                <a:gd name="connsiteY3" fmla="*/ 110 h 38974"/>
                <a:gd name="connsiteX4" fmla="*/ 39170 w 38974"/>
                <a:gd name="connsiteY4" fmla="*/ 1959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8"/>
                  </a:moveTo>
                  <a:cubicBezTo>
                    <a:pt x="39170" y="30361"/>
                    <a:pt x="30445" y="39085"/>
                    <a:pt x="19682" y="39085"/>
                  </a:cubicBezTo>
                  <a:cubicBezTo>
                    <a:pt x="8920" y="39085"/>
                    <a:pt x="195" y="30361"/>
                    <a:pt x="195" y="19598"/>
                  </a:cubicBezTo>
                  <a:cubicBezTo>
                    <a:pt x="195" y="8835"/>
                    <a:pt x="8920" y="110"/>
                    <a:pt x="19682" y="110"/>
                  </a:cubicBezTo>
                  <a:cubicBezTo>
                    <a:pt x="30445" y="110"/>
                    <a:pt x="39170" y="8835"/>
                    <a:pt x="39170" y="1959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2" name="Freeform: Shape 1753">
              <a:extLst>
                <a:ext uri="{FF2B5EF4-FFF2-40B4-BE49-F238E27FC236}">
                  <a16:creationId xmlns:a16="http://schemas.microsoft.com/office/drawing/2014/main" id="{A90E9061-EC7F-62FB-3E71-8A1FC3A652F3}"/>
                </a:ext>
              </a:extLst>
            </p:cNvPr>
            <p:cNvSpPr/>
            <p:nvPr/>
          </p:nvSpPr>
          <p:spPr>
            <a:xfrm>
              <a:off x="2938534" y="4157713"/>
              <a:ext cx="35460" cy="35460"/>
            </a:xfrm>
            <a:custGeom>
              <a:avLst/>
              <a:gdLst>
                <a:gd name="connsiteX0" fmla="*/ 39170 w 38974"/>
                <a:gd name="connsiteY0" fmla="*/ 19600 h 38974"/>
                <a:gd name="connsiteX1" fmla="*/ 19682 w 38974"/>
                <a:gd name="connsiteY1" fmla="*/ 39087 h 38974"/>
                <a:gd name="connsiteX2" fmla="*/ 195 w 38974"/>
                <a:gd name="connsiteY2" fmla="*/ 19600 h 38974"/>
                <a:gd name="connsiteX3" fmla="*/ 19682 w 38974"/>
                <a:gd name="connsiteY3" fmla="*/ 112 h 38974"/>
                <a:gd name="connsiteX4" fmla="*/ 39170 w 38974"/>
                <a:gd name="connsiteY4" fmla="*/ 1960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600"/>
                  </a:moveTo>
                  <a:cubicBezTo>
                    <a:pt x="39170" y="30362"/>
                    <a:pt x="30445" y="39087"/>
                    <a:pt x="19682" y="39087"/>
                  </a:cubicBezTo>
                  <a:cubicBezTo>
                    <a:pt x="8920" y="39087"/>
                    <a:pt x="195" y="30362"/>
                    <a:pt x="195" y="19600"/>
                  </a:cubicBezTo>
                  <a:cubicBezTo>
                    <a:pt x="195" y="8837"/>
                    <a:pt x="8920" y="112"/>
                    <a:pt x="19682" y="112"/>
                  </a:cubicBezTo>
                  <a:cubicBezTo>
                    <a:pt x="30445" y="112"/>
                    <a:pt x="39170" y="8837"/>
                    <a:pt x="39170" y="1960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3" name="Freeform: Shape 1754">
              <a:extLst>
                <a:ext uri="{FF2B5EF4-FFF2-40B4-BE49-F238E27FC236}">
                  <a16:creationId xmlns:a16="http://schemas.microsoft.com/office/drawing/2014/main" id="{826FCC74-665D-31EE-9E09-5C1AD4710EDC}"/>
                </a:ext>
              </a:extLst>
            </p:cNvPr>
            <p:cNvSpPr/>
            <p:nvPr/>
          </p:nvSpPr>
          <p:spPr>
            <a:xfrm>
              <a:off x="2938534" y="4187583"/>
              <a:ext cx="35460" cy="35460"/>
            </a:xfrm>
            <a:custGeom>
              <a:avLst/>
              <a:gdLst>
                <a:gd name="connsiteX0" fmla="*/ 39170 w 38974"/>
                <a:gd name="connsiteY0" fmla="*/ 19604 h 38974"/>
                <a:gd name="connsiteX1" fmla="*/ 19682 w 38974"/>
                <a:gd name="connsiteY1" fmla="*/ 39091 h 38974"/>
                <a:gd name="connsiteX2" fmla="*/ 195 w 38974"/>
                <a:gd name="connsiteY2" fmla="*/ 19604 h 38974"/>
                <a:gd name="connsiteX3" fmla="*/ 19682 w 38974"/>
                <a:gd name="connsiteY3" fmla="*/ 116 h 38974"/>
                <a:gd name="connsiteX4" fmla="*/ 39170 w 38974"/>
                <a:gd name="connsiteY4" fmla="*/ 1960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604"/>
                  </a:moveTo>
                  <a:cubicBezTo>
                    <a:pt x="39170" y="30366"/>
                    <a:pt x="30445" y="39091"/>
                    <a:pt x="19682" y="39091"/>
                  </a:cubicBezTo>
                  <a:cubicBezTo>
                    <a:pt x="8920" y="39091"/>
                    <a:pt x="195" y="30366"/>
                    <a:pt x="195" y="19604"/>
                  </a:cubicBezTo>
                  <a:cubicBezTo>
                    <a:pt x="195" y="8841"/>
                    <a:pt x="8920" y="116"/>
                    <a:pt x="19682" y="116"/>
                  </a:cubicBezTo>
                  <a:cubicBezTo>
                    <a:pt x="30445" y="116"/>
                    <a:pt x="39170" y="8841"/>
                    <a:pt x="39170" y="1960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4" name="Freeform: Shape 1755">
              <a:extLst>
                <a:ext uri="{FF2B5EF4-FFF2-40B4-BE49-F238E27FC236}">
                  <a16:creationId xmlns:a16="http://schemas.microsoft.com/office/drawing/2014/main" id="{E47A1A7C-F769-DE5F-4FC6-1296A52D2B0E}"/>
                </a:ext>
              </a:extLst>
            </p:cNvPr>
            <p:cNvSpPr/>
            <p:nvPr/>
          </p:nvSpPr>
          <p:spPr>
            <a:xfrm>
              <a:off x="2938534" y="4115366"/>
              <a:ext cx="35460" cy="35460"/>
            </a:xfrm>
            <a:custGeom>
              <a:avLst/>
              <a:gdLst>
                <a:gd name="connsiteX0" fmla="*/ 39170 w 38974"/>
                <a:gd name="connsiteY0" fmla="*/ 19594 h 38974"/>
                <a:gd name="connsiteX1" fmla="*/ 19682 w 38974"/>
                <a:gd name="connsiteY1" fmla="*/ 39082 h 38974"/>
                <a:gd name="connsiteX2" fmla="*/ 195 w 38974"/>
                <a:gd name="connsiteY2" fmla="*/ 19594 h 38974"/>
                <a:gd name="connsiteX3" fmla="*/ 19682 w 38974"/>
                <a:gd name="connsiteY3" fmla="*/ 107 h 38974"/>
                <a:gd name="connsiteX4" fmla="*/ 39170 w 38974"/>
                <a:gd name="connsiteY4" fmla="*/ 1959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4"/>
                  </a:moveTo>
                  <a:cubicBezTo>
                    <a:pt x="39170" y="30357"/>
                    <a:pt x="30445" y="39082"/>
                    <a:pt x="19682" y="39082"/>
                  </a:cubicBezTo>
                  <a:cubicBezTo>
                    <a:pt x="8920" y="39082"/>
                    <a:pt x="195" y="30357"/>
                    <a:pt x="195" y="19594"/>
                  </a:cubicBezTo>
                  <a:cubicBezTo>
                    <a:pt x="195" y="8831"/>
                    <a:pt x="8920" y="107"/>
                    <a:pt x="19682" y="107"/>
                  </a:cubicBezTo>
                  <a:cubicBezTo>
                    <a:pt x="30445" y="107"/>
                    <a:pt x="39170" y="8831"/>
                    <a:pt x="39170" y="1959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5" name="Freeform: Shape 1756">
              <a:extLst>
                <a:ext uri="{FF2B5EF4-FFF2-40B4-BE49-F238E27FC236}">
                  <a16:creationId xmlns:a16="http://schemas.microsoft.com/office/drawing/2014/main" id="{C1546546-9E1D-EC7E-9E4D-5C5E51D32B2C}"/>
                </a:ext>
              </a:extLst>
            </p:cNvPr>
            <p:cNvSpPr/>
            <p:nvPr/>
          </p:nvSpPr>
          <p:spPr>
            <a:xfrm>
              <a:off x="2938534" y="4115124"/>
              <a:ext cx="35460" cy="35460"/>
            </a:xfrm>
            <a:custGeom>
              <a:avLst/>
              <a:gdLst>
                <a:gd name="connsiteX0" fmla="*/ 39170 w 38974"/>
                <a:gd name="connsiteY0" fmla="*/ 19594 h 38974"/>
                <a:gd name="connsiteX1" fmla="*/ 19682 w 38974"/>
                <a:gd name="connsiteY1" fmla="*/ 39082 h 38974"/>
                <a:gd name="connsiteX2" fmla="*/ 195 w 38974"/>
                <a:gd name="connsiteY2" fmla="*/ 19594 h 38974"/>
                <a:gd name="connsiteX3" fmla="*/ 19682 w 38974"/>
                <a:gd name="connsiteY3" fmla="*/ 107 h 38974"/>
                <a:gd name="connsiteX4" fmla="*/ 39170 w 38974"/>
                <a:gd name="connsiteY4" fmla="*/ 1959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4"/>
                  </a:moveTo>
                  <a:cubicBezTo>
                    <a:pt x="39170" y="30357"/>
                    <a:pt x="30445" y="39082"/>
                    <a:pt x="19682" y="39082"/>
                  </a:cubicBezTo>
                  <a:cubicBezTo>
                    <a:pt x="8920" y="39082"/>
                    <a:pt x="195" y="30357"/>
                    <a:pt x="195" y="19594"/>
                  </a:cubicBezTo>
                  <a:cubicBezTo>
                    <a:pt x="195" y="8831"/>
                    <a:pt x="8920" y="107"/>
                    <a:pt x="19682" y="107"/>
                  </a:cubicBezTo>
                  <a:cubicBezTo>
                    <a:pt x="30445" y="107"/>
                    <a:pt x="39170" y="8831"/>
                    <a:pt x="39170" y="1959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6" name="Freeform: Shape 1757">
              <a:extLst>
                <a:ext uri="{FF2B5EF4-FFF2-40B4-BE49-F238E27FC236}">
                  <a16:creationId xmlns:a16="http://schemas.microsoft.com/office/drawing/2014/main" id="{47780135-850E-34CB-0633-8A55631D1059}"/>
                </a:ext>
              </a:extLst>
            </p:cNvPr>
            <p:cNvSpPr/>
            <p:nvPr/>
          </p:nvSpPr>
          <p:spPr>
            <a:xfrm>
              <a:off x="2938534" y="4121261"/>
              <a:ext cx="35460" cy="35460"/>
            </a:xfrm>
            <a:custGeom>
              <a:avLst/>
              <a:gdLst>
                <a:gd name="connsiteX0" fmla="*/ 39170 w 38974"/>
                <a:gd name="connsiteY0" fmla="*/ 19595 h 38974"/>
                <a:gd name="connsiteX1" fmla="*/ 19682 w 38974"/>
                <a:gd name="connsiteY1" fmla="*/ 39082 h 38974"/>
                <a:gd name="connsiteX2" fmla="*/ 195 w 38974"/>
                <a:gd name="connsiteY2" fmla="*/ 19595 h 38974"/>
                <a:gd name="connsiteX3" fmla="*/ 19682 w 38974"/>
                <a:gd name="connsiteY3" fmla="*/ 107 h 38974"/>
                <a:gd name="connsiteX4" fmla="*/ 39170 w 38974"/>
                <a:gd name="connsiteY4" fmla="*/ 1959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5"/>
                  </a:moveTo>
                  <a:cubicBezTo>
                    <a:pt x="39170" y="30357"/>
                    <a:pt x="30445" y="39082"/>
                    <a:pt x="19682" y="39082"/>
                  </a:cubicBezTo>
                  <a:cubicBezTo>
                    <a:pt x="8920" y="39082"/>
                    <a:pt x="195" y="30357"/>
                    <a:pt x="195" y="19595"/>
                  </a:cubicBezTo>
                  <a:cubicBezTo>
                    <a:pt x="195" y="8832"/>
                    <a:pt x="8920" y="107"/>
                    <a:pt x="19682" y="107"/>
                  </a:cubicBezTo>
                  <a:cubicBezTo>
                    <a:pt x="30445" y="107"/>
                    <a:pt x="39170" y="8832"/>
                    <a:pt x="39170" y="1959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7" name="Freeform: Shape 1758">
              <a:extLst>
                <a:ext uri="{FF2B5EF4-FFF2-40B4-BE49-F238E27FC236}">
                  <a16:creationId xmlns:a16="http://schemas.microsoft.com/office/drawing/2014/main" id="{7B542929-B041-B9CE-31B9-B66EF097C380}"/>
                </a:ext>
              </a:extLst>
            </p:cNvPr>
            <p:cNvSpPr/>
            <p:nvPr/>
          </p:nvSpPr>
          <p:spPr>
            <a:xfrm>
              <a:off x="2938534" y="4146886"/>
              <a:ext cx="35460" cy="35460"/>
            </a:xfrm>
            <a:custGeom>
              <a:avLst/>
              <a:gdLst>
                <a:gd name="connsiteX0" fmla="*/ 39170 w 38974"/>
                <a:gd name="connsiteY0" fmla="*/ 19598 h 38974"/>
                <a:gd name="connsiteX1" fmla="*/ 19682 w 38974"/>
                <a:gd name="connsiteY1" fmla="*/ 39086 h 38974"/>
                <a:gd name="connsiteX2" fmla="*/ 195 w 38974"/>
                <a:gd name="connsiteY2" fmla="*/ 19598 h 38974"/>
                <a:gd name="connsiteX3" fmla="*/ 19682 w 38974"/>
                <a:gd name="connsiteY3" fmla="*/ 111 h 38974"/>
                <a:gd name="connsiteX4" fmla="*/ 39170 w 38974"/>
                <a:gd name="connsiteY4" fmla="*/ 1959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170" y="19598"/>
                  </a:moveTo>
                  <a:cubicBezTo>
                    <a:pt x="39170" y="30361"/>
                    <a:pt x="30445" y="39086"/>
                    <a:pt x="19682" y="39086"/>
                  </a:cubicBezTo>
                  <a:cubicBezTo>
                    <a:pt x="8920" y="39086"/>
                    <a:pt x="195" y="30361"/>
                    <a:pt x="195" y="19598"/>
                  </a:cubicBezTo>
                  <a:cubicBezTo>
                    <a:pt x="195" y="8836"/>
                    <a:pt x="8920" y="111"/>
                    <a:pt x="19682" y="111"/>
                  </a:cubicBezTo>
                  <a:cubicBezTo>
                    <a:pt x="30445" y="111"/>
                    <a:pt x="39170" y="8836"/>
                    <a:pt x="39170" y="1959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8" name="Freeform: Shape 1759">
              <a:extLst>
                <a:ext uri="{FF2B5EF4-FFF2-40B4-BE49-F238E27FC236}">
                  <a16:creationId xmlns:a16="http://schemas.microsoft.com/office/drawing/2014/main" id="{796B80BD-2F77-DF8C-6920-607AB0512617}"/>
                </a:ext>
              </a:extLst>
            </p:cNvPr>
            <p:cNvSpPr/>
            <p:nvPr/>
          </p:nvSpPr>
          <p:spPr>
            <a:xfrm>
              <a:off x="3227310" y="4216749"/>
              <a:ext cx="35460" cy="35460"/>
            </a:xfrm>
            <a:custGeom>
              <a:avLst/>
              <a:gdLst>
                <a:gd name="connsiteX0" fmla="*/ 39208 w 38974"/>
                <a:gd name="connsiteY0" fmla="*/ 19608 h 38974"/>
                <a:gd name="connsiteX1" fmla="*/ 19721 w 38974"/>
                <a:gd name="connsiteY1" fmla="*/ 39095 h 38974"/>
                <a:gd name="connsiteX2" fmla="*/ 233 w 38974"/>
                <a:gd name="connsiteY2" fmla="*/ 19608 h 38974"/>
                <a:gd name="connsiteX3" fmla="*/ 19721 w 38974"/>
                <a:gd name="connsiteY3" fmla="*/ 120 h 38974"/>
                <a:gd name="connsiteX4" fmla="*/ 39208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8"/>
                  </a:moveTo>
                  <a:cubicBezTo>
                    <a:pt x="39208" y="30370"/>
                    <a:pt x="30483" y="39095"/>
                    <a:pt x="19721" y="39095"/>
                  </a:cubicBezTo>
                  <a:cubicBezTo>
                    <a:pt x="8958" y="39095"/>
                    <a:pt x="233" y="30370"/>
                    <a:pt x="233" y="19608"/>
                  </a:cubicBezTo>
                  <a:cubicBezTo>
                    <a:pt x="233" y="8845"/>
                    <a:pt x="8958" y="120"/>
                    <a:pt x="19721" y="120"/>
                  </a:cubicBezTo>
                  <a:cubicBezTo>
                    <a:pt x="30483" y="120"/>
                    <a:pt x="39208" y="8845"/>
                    <a:pt x="39208" y="1960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9" name="Freeform: Shape 1760">
              <a:extLst>
                <a:ext uri="{FF2B5EF4-FFF2-40B4-BE49-F238E27FC236}">
                  <a16:creationId xmlns:a16="http://schemas.microsoft.com/office/drawing/2014/main" id="{2758C734-5B77-B2FB-FF8E-EACBAB1954A5}"/>
                </a:ext>
              </a:extLst>
            </p:cNvPr>
            <p:cNvSpPr/>
            <p:nvPr/>
          </p:nvSpPr>
          <p:spPr>
            <a:xfrm>
              <a:off x="3227310" y="4185676"/>
              <a:ext cx="35460" cy="35460"/>
            </a:xfrm>
            <a:custGeom>
              <a:avLst/>
              <a:gdLst>
                <a:gd name="connsiteX0" fmla="*/ 39208 w 38974"/>
                <a:gd name="connsiteY0" fmla="*/ 19603 h 38974"/>
                <a:gd name="connsiteX1" fmla="*/ 19721 w 38974"/>
                <a:gd name="connsiteY1" fmla="*/ 39091 h 38974"/>
                <a:gd name="connsiteX2" fmla="*/ 233 w 38974"/>
                <a:gd name="connsiteY2" fmla="*/ 19603 h 38974"/>
                <a:gd name="connsiteX3" fmla="*/ 19721 w 38974"/>
                <a:gd name="connsiteY3" fmla="*/ 116 h 38974"/>
                <a:gd name="connsiteX4" fmla="*/ 39208 w 38974"/>
                <a:gd name="connsiteY4" fmla="*/ 1960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3"/>
                  </a:moveTo>
                  <a:cubicBezTo>
                    <a:pt x="39208" y="30366"/>
                    <a:pt x="30483" y="39091"/>
                    <a:pt x="19721" y="39091"/>
                  </a:cubicBezTo>
                  <a:cubicBezTo>
                    <a:pt x="8958" y="39091"/>
                    <a:pt x="233" y="30366"/>
                    <a:pt x="233" y="19603"/>
                  </a:cubicBezTo>
                  <a:cubicBezTo>
                    <a:pt x="233" y="8841"/>
                    <a:pt x="8958" y="116"/>
                    <a:pt x="19721" y="116"/>
                  </a:cubicBezTo>
                  <a:cubicBezTo>
                    <a:pt x="30483" y="116"/>
                    <a:pt x="39208" y="8841"/>
                    <a:pt x="39208" y="1960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0" name="Freeform: Shape 1761">
              <a:extLst>
                <a:ext uri="{FF2B5EF4-FFF2-40B4-BE49-F238E27FC236}">
                  <a16:creationId xmlns:a16="http://schemas.microsoft.com/office/drawing/2014/main" id="{BFBF7501-1660-F8FF-BD75-4F1A6704CCD8}"/>
                </a:ext>
              </a:extLst>
            </p:cNvPr>
            <p:cNvSpPr/>
            <p:nvPr/>
          </p:nvSpPr>
          <p:spPr>
            <a:xfrm>
              <a:off x="3227310" y="4226037"/>
              <a:ext cx="35460" cy="35460"/>
            </a:xfrm>
            <a:custGeom>
              <a:avLst/>
              <a:gdLst>
                <a:gd name="connsiteX0" fmla="*/ 39208 w 38974"/>
                <a:gd name="connsiteY0" fmla="*/ 19609 h 38974"/>
                <a:gd name="connsiteX1" fmla="*/ 19721 w 38974"/>
                <a:gd name="connsiteY1" fmla="*/ 39096 h 38974"/>
                <a:gd name="connsiteX2" fmla="*/ 233 w 38974"/>
                <a:gd name="connsiteY2" fmla="*/ 19609 h 38974"/>
                <a:gd name="connsiteX3" fmla="*/ 19721 w 38974"/>
                <a:gd name="connsiteY3" fmla="*/ 121 h 38974"/>
                <a:gd name="connsiteX4" fmla="*/ 39208 w 38974"/>
                <a:gd name="connsiteY4" fmla="*/ 1960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9"/>
                  </a:moveTo>
                  <a:cubicBezTo>
                    <a:pt x="39208" y="30371"/>
                    <a:pt x="30483" y="39096"/>
                    <a:pt x="19721" y="39096"/>
                  </a:cubicBezTo>
                  <a:cubicBezTo>
                    <a:pt x="8958" y="39096"/>
                    <a:pt x="233" y="30371"/>
                    <a:pt x="233" y="19609"/>
                  </a:cubicBezTo>
                  <a:cubicBezTo>
                    <a:pt x="233" y="8846"/>
                    <a:pt x="8958" y="121"/>
                    <a:pt x="19721" y="121"/>
                  </a:cubicBezTo>
                  <a:cubicBezTo>
                    <a:pt x="30483" y="121"/>
                    <a:pt x="39208" y="8846"/>
                    <a:pt x="39208" y="1960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1" name="Freeform: Shape 1762">
              <a:extLst>
                <a:ext uri="{FF2B5EF4-FFF2-40B4-BE49-F238E27FC236}">
                  <a16:creationId xmlns:a16="http://schemas.microsoft.com/office/drawing/2014/main" id="{FFD06795-045D-E173-2969-7C363974013C}"/>
                </a:ext>
              </a:extLst>
            </p:cNvPr>
            <p:cNvSpPr/>
            <p:nvPr/>
          </p:nvSpPr>
          <p:spPr>
            <a:xfrm>
              <a:off x="3227310" y="4046136"/>
              <a:ext cx="35460" cy="35460"/>
            </a:xfrm>
            <a:custGeom>
              <a:avLst/>
              <a:gdLst>
                <a:gd name="connsiteX0" fmla="*/ 39208 w 38974"/>
                <a:gd name="connsiteY0" fmla="*/ 19585 h 38974"/>
                <a:gd name="connsiteX1" fmla="*/ 19721 w 38974"/>
                <a:gd name="connsiteY1" fmla="*/ 39072 h 38974"/>
                <a:gd name="connsiteX2" fmla="*/ 233 w 38974"/>
                <a:gd name="connsiteY2" fmla="*/ 19585 h 38974"/>
                <a:gd name="connsiteX3" fmla="*/ 19721 w 38974"/>
                <a:gd name="connsiteY3" fmla="*/ 97 h 38974"/>
                <a:gd name="connsiteX4" fmla="*/ 39208 w 38974"/>
                <a:gd name="connsiteY4" fmla="*/ 1958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585"/>
                  </a:moveTo>
                  <a:cubicBezTo>
                    <a:pt x="39208" y="30348"/>
                    <a:pt x="30483" y="39072"/>
                    <a:pt x="19721" y="39072"/>
                  </a:cubicBezTo>
                  <a:cubicBezTo>
                    <a:pt x="8958" y="39072"/>
                    <a:pt x="233" y="30348"/>
                    <a:pt x="233" y="19585"/>
                  </a:cubicBezTo>
                  <a:cubicBezTo>
                    <a:pt x="233" y="8822"/>
                    <a:pt x="8958" y="97"/>
                    <a:pt x="19721" y="97"/>
                  </a:cubicBezTo>
                  <a:cubicBezTo>
                    <a:pt x="30483" y="97"/>
                    <a:pt x="39208" y="8822"/>
                    <a:pt x="39208" y="1958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2" name="Freeform: Shape 1763">
              <a:extLst>
                <a:ext uri="{FF2B5EF4-FFF2-40B4-BE49-F238E27FC236}">
                  <a16:creationId xmlns:a16="http://schemas.microsoft.com/office/drawing/2014/main" id="{42851CFA-B0A7-957A-C4AE-49D8970B248A}"/>
                </a:ext>
              </a:extLst>
            </p:cNvPr>
            <p:cNvSpPr/>
            <p:nvPr/>
          </p:nvSpPr>
          <p:spPr>
            <a:xfrm>
              <a:off x="3227310" y="4273775"/>
              <a:ext cx="35460" cy="35460"/>
            </a:xfrm>
            <a:custGeom>
              <a:avLst/>
              <a:gdLst>
                <a:gd name="connsiteX0" fmla="*/ 39208 w 38974"/>
                <a:gd name="connsiteY0" fmla="*/ 19615 h 38974"/>
                <a:gd name="connsiteX1" fmla="*/ 19721 w 38974"/>
                <a:gd name="connsiteY1" fmla="*/ 39103 h 38974"/>
                <a:gd name="connsiteX2" fmla="*/ 233 w 38974"/>
                <a:gd name="connsiteY2" fmla="*/ 19615 h 38974"/>
                <a:gd name="connsiteX3" fmla="*/ 19721 w 38974"/>
                <a:gd name="connsiteY3" fmla="*/ 128 h 38974"/>
                <a:gd name="connsiteX4" fmla="*/ 39208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15"/>
                  </a:moveTo>
                  <a:cubicBezTo>
                    <a:pt x="39208" y="30378"/>
                    <a:pt x="30483" y="39103"/>
                    <a:pt x="19721" y="39103"/>
                  </a:cubicBezTo>
                  <a:cubicBezTo>
                    <a:pt x="8958" y="39103"/>
                    <a:pt x="233" y="30378"/>
                    <a:pt x="233" y="19615"/>
                  </a:cubicBezTo>
                  <a:cubicBezTo>
                    <a:pt x="233" y="8852"/>
                    <a:pt x="8958" y="128"/>
                    <a:pt x="19721" y="128"/>
                  </a:cubicBezTo>
                  <a:cubicBezTo>
                    <a:pt x="30483" y="128"/>
                    <a:pt x="39208" y="8852"/>
                    <a:pt x="39208" y="1961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3" name="Freeform: Shape 1764">
              <a:extLst>
                <a:ext uri="{FF2B5EF4-FFF2-40B4-BE49-F238E27FC236}">
                  <a16:creationId xmlns:a16="http://schemas.microsoft.com/office/drawing/2014/main" id="{3D8A4F06-ACAF-0757-6C8C-290EC9815F8B}"/>
                </a:ext>
              </a:extLst>
            </p:cNvPr>
            <p:cNvSpPr/>
            <p:nvPr/>
          </p:nvSpPr>
          <p:spPr>
            <a:xfrm>
              <a:off x="3227310" y="4262782"/>
              <a:ext cx="35460" cy="35460"/>
            </a:xfrm>
            <a:custGeom>
              <a:avLst/>
              <a:gdLst>
                <a:gd name="connsiteX0" fmla="*/ 39208 w 38974"/>
                <a:gd name="connsiteY0" fmla="*/ 19614 h 38974"/>
                <a:gd name="connsiteX1" fmla="*/ 19721 w 38974"/>
                <a:gd name="connsiteY1" fmla="*/ 39101 h 38974"/>
                <a:gd name="connsiteX2" fmla="*/ 233 w 38974"/>
                <a:gd name="connsiteY2" fmla="*/ 19614 h 38974"/>
                <a:gd name="connsiteX3" fmla="*/ 19721 w 38974"/>
                <a:gd name="connsiteY3" fmla="*/ 126 h 38974"/>
                <a:gd name="connsiteX4" fmla="*/ 39208 w 38974"/>
                <a:gd name="connsiteY4" fmla="*/ 1961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14"/>
                  </a:moveTo>
                  <a:cubicBezTo>
                    <a:pt x="39208" y="30376"/>
                    <a:pt x="30483" y="39101"/>
                    <a:pt x="19721" y="39101"/>
                  </a:cubicBezTo>
                  <a:cubicBezTo>
                    <a:pt x="8958" y="39101"/>
                    <a:pt x="233" y="30376"/>
                    <a:pt x="233" y="19614"/>
                  </a:cubicBezTo>
                  <a:cubicBezTo>
                    <a:pt x="233" y="8851"/>
                    <a:pt x="8958" y="126"/>
                    <a:pt x="19721" y="126"/>
                  </a:cubicBezTo>
                  <a:cubicBezTo>
                    <a:pt x="30483" y="126"/>
                    <a:pt x="39208" y="8851"/>
                    <a:pt x="39208" y="1961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4" name="Freeform: Shape 1765">
              <a:extLst>
                <a:ext uri="{FF2B5EF4-FFF2-40B4-BE49-F238E27FC236}">
                  <a16:creationId xmlns:a16="http://schemas.microsoft.com/office/drawing/2014/main" id="{6337D66B-166A-BF54-2716-B9DF1B5EFD49}"/>
                </a:ext>
              </a:extLst>
            </p:cNvPr>
            <p:cNvSpPr/>
            <p:nvPr/>
          </p:nvSpPr>
          <p:spPr>
            <a:xfrm>
              <a:off x="3227310" y="4142742"/>
              <a:ext cx="35460" cy="35460"/>
            </a:xfrm>
            <a:custGeom>
              <a:avLst/>
              <a:gdLst>
                <a:gd name="connsiteX0" fmla="*/ 39208 w 38974"/>
                <a:gd name="connsiteY0" fmla="*/ 19598 h 38974"/>
                <a:gd name="connsiteX1" fmla="*/ 19721 w 38974"/>
                <a:gd name="connsiteY1" fmla="*/ 39085 h 38974"/>
                <a:gd name="connsiteX2" fmla="*/ 233 w 38974"/>
                <a:gd name="connsiteY2" fmla="*/ 19598 h 38974"/>
                <a:gd name="connsiteX3" fmla="*/ 19721 w 38974"/>
                <a:gd name="connsiteY3" fmla="*/ 110 h 38974"/>
                <a:gd name="connsiteX4" fmla="*/ 39208 w 38974"/>
                <a:gd name="connsiteY4" fmla="*/ 1959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598"/>
                  </a:moveTo>
                  <a:cubicBezTo>
                    <a:pt x="39208" y="30360"/>
                    <a:pt x="30483" y="39085"/>
                    <a:pt x="19721" y="39085"/>
                  </a:cubicBezTo>
                  <a:cubicBezTo>
                    <a:pt x="8958" y="39085"/>
                    <a:pt x="233" y="30360"/>
                    <a:pt x="233" y="19598"/>
                  </a:cubicBezTo>
                  <a:cubicBezTo>
                    <a:pt x="233" y="8835"/>
                    <a:pt x="8958" y="110"/>
                    <a:pt x="19721" y="110"/>
                  </a:cubicBezTo>
                  <a:cubicBezTo>
                    <a:pt x="30483" y="110"/>
                    <a:pt x="39208" y="8835"/>
                    <a:pt x="39208" y="1959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5" name="Freeform: Shape 1766">
              <a:extLst>
                <a:ext uri="{FF2B5EF4-FFF2-40B4-BE49-F238E27FC236}">
                  <a16:creationId xmlns:a16="http://schemas.microsoft.com/office/drawing/2014/main" id="{63A44006-FB1B-2C24-5635-A3B499613921}"/>
                </a:ext>
              </a:extLst>
            </p:cNvPr>
            <p:cNvSpPr/>
            <p:nvPr/>
          </p:nvSpPr>
          <p:spPr>
            <a:xfrm>
              <a:off x="3227310" y="4173007"/>
              <a:ext cx="35460" cy="35460"/>
            </a:xfrm>
            <a:custGeom>
              <a:avLst/>
              <a:gdLst>
                <a:gd name="connsiteX0" fmla="*/ 39208 w 38974"/>
                <a:gd name="connsiteY0" fmla="*/ 19602 h 38974"/>
                <a:gd name="connsiteX1" fmla="*/ 19721 w 38974"/>
                <a:gd name="connsiteY1" fmla="*/ 39089 h 38974"/>
                <a:gd name="connsiteX2" fmla="*/ 233 w 38974"/>
                <a:gd name="connsiteY2" fmla="*/ 19602 h 38974"/>
                <a:gd name="connsiteX3" fmla="*/ 19721 w 38974"/>
                <a:gd name="connsiteY3" fmla="*/ 114 h 38974"/>
                <a:gd name="connsiteX4" fmla="*/ 39208 w 38974"/>
                <a:gd name="connsiteY4" fmla="*/ 1960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2"/>
                  </a:moveTo>
                  <a:cubicBezTo>
                    <a:pt x="39208" y="30364"/>
                    <a:pt x="30483" y="39089"/>
                    <a:pt x="19721" y="39089"/>
                  </a:cubicBezTo>
                  <a:cubicBezTo>
                    <a:pt x="8958" y="39089"/>
                    <a:pt x="233" y="30364"/>
                    <a:pt x="233" y="19602"/>
                  </a:cubicBezTo>
                  <a:cubicBezTo>
                    <a:pt x="233" y="8839"/>
                    <a:pt x="8958" y="114"/>
                    <a:pt x="19721" y="114"/>
                  </a:cubicBezTo>
                  <a:cubicBezTo>
                    <a:pt x="30483" y="114"/>
                    <a:pt x="39208" y="8839"/>
                    <a:pt x="39208" y="1960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6" name="Freeform: Shape 1767">
              <a:extLst>
                <a:ext uri="{FF2B5EF4-FFF2-40B4-BE49-F238E27FC236}">
                  <a16:creationId xmlns:a16="http://schemas.microsoft.com/office/drawing/2014/main" id="{956ADAFE-4308-B830-7722-40166B13E8AC}"/>
                </a:ext>
              </a:extLst>
            </p:cNvPr>
            <p:cNvSpPr/>
            <p:nvPr/>
          </p:nvSpPr>
          <p:spPr>
            <a:xfrm>
              <a:off x="3227310" y="4229936"/>
              <a:ext cx="35460" cy="35460"/>
            </a:xfrm>
            <a:custGeom>
              <a:avLst/>
              <a:gdLst>
                <a:gd name="connsiteX0" fmla="*/ 39208 w 38974"/>
                <a:gd name="connsiteY0" fmla="*/ 19609 h 38974"/>
                <a:gd name="connsiteX1" fmla="*/ 19721 w 38974"/>
                <a:gd name="connsiteY1" fmla="*/ 39097 h 38974"/>
                <a:gd name="connsiteX2" fmla="*/ 233 w 38974"/>
                <a:gd name="connsiteY2" fmla="*/ 19609 h 38974"/>
                <a:gd name="connsiteX3" fmla="*/ 19721 w 38974"/>
                <a:gd name="connsiteY3" fmla="*/ 122 h 38974"/>
                <a:gd name="connsiteX4" fmla="*/ 39208 w 38974"/>
                <a:gd name="connsiteY4" fmla="*/ 1960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9"/>
                  </a:moveTo>
                  <a:cubicBezTo>
                    <a:pt x="39208" y="30372"/>
                    <a:pt x="30483" y="39097"/>
                    <a:pt x="19721" y="39097"/>
                  </a:cubicBezTo>
                  <a:cubicBezTo>
                    <a:pt x="8958" y="39097"/>
                    <a:pt x="233" y="30372"/>
                    <a:pt x="233" y="19609"/>
                  </a:cubicBezTo>
                  <a:cubicBezTo>
                    <a:pt x="233" y="8847"/>
                    <a:pt x="8958" y="122"/>
                    <a:pt x="19721" y="122"/>
                  </a:cubicBezTo>
                  <a:cubicBezTo>
                    <a:pt x="30483" y="122"/>
                    <a:pt x="39208" y="8847"/>
                    <a:pt x="39208" y="1960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7" name="Freeform: Shape 1768">
              <a:extLst>
                <a:ext uri="{FF2B5EF4-FFF2-40B4-BE49-F238E27FC236}">
                  <a16:creationId xmlns:a16="http://schemas.microsoft.com/office/drawing/2014/main" id="{B871085B-AFCB-2033-FBE3-CA002451189B}"/>
                </a:ext>
              </a:extLst>
            </p:cNvPr>
            <p:cNvSpPr/>
            <p:nvPr/>
          </p:nvSpPr>
          <p:spPr>
            <a:xfrm>
              <a:off x="3227310" y="4229962"/>
              <a:ext cx="35460" cy="35460"/>
            </a:xfrm>
            <a:custGeom>
              <a:avLst/>
              <a:gdLst>
                <a:gd name="connsiteX0" fmla="*/ 39208 w 38974"/>
                <a:gd name="connsiteY0" fmla="*/ 19609 h 38974"/>
                <a:gd name="connsiteX1" fmla="*/ 19721 w 38974"/>
                <a:gd name="connsiteY1" fmla="*/ 39097 h 38974"/>
                <a:gd name="connsiteX2" fmla="*/ 233 w 38974"/>
                <a:gd name="connsiteY2" fmla="*/ 19609 h 38974"/>
                <a:gd name="connsiteX3" fmla="*/ 19721 w 38974"/>
                <a:gd name="connsiteY3" fmla="*/ 122 h 38974"/>
                <a:gd name="connsiteX4" fmla="*/ 39208 w 38974"/>
                <a:gd name="connsiteY4" fmla="*/ 1960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08" y="19609"/>
                  </a:moveTo>
                  <a:cubicBezTo>
                    <a:pt x="39208" y="30372"/>
                    <a:pt x="30483" y="39097"/>
                    <a:pt x="19721" y="39097"/>
                  </a:cubicBezTo>
                  <a:cubicBezTo>
                    <a:pt x="8958" y="39097"/>
                    <a:pt x="233" y="30372"/>
                    <a:pt x="233" y="19609"/>
                  </a:cubicBezTo>
                  <a:cubicBezTo>
                    <a:pt x="233" y="8847"/>
                    <a:pt x="8958" y="122"/>
                    <a:pt x="19721" y="122"/>
                  </a:cubicBezTo>
                  <a:cubicBezTo>
                    <a:pt x="30483" y="122"/>
                    <a:pt x="39208" y="8847"/>
                    <a:pt x="39208" y="1960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8" name="Freeform: Shape 1769">
              <a:extLst>
                <a:ext uri="{FF2B5EF4-FFF2-40B4-BE49-F238E27FC236}">
                  <a16:creationId xmlns:a16="http://schemas.microsoft.com/office/drawing/2014/main" id="{FD8F008B-5A45-A19E-7A2F-4300C2A77278}"/>
                </a:ext>
              </a:extLst>
            </p:cNvPr>
            <p:cNvSpPr/>
            <p:nvPr/>
          </p:nvSpPr>
          <p:spPr>
            <a:xfrm>
              <a:off x="3496836" y="4264177"/>
              <a:ext cx="35460" cy="35460"/>
            </a:xfrm>
            <a:custGeom>
              <a:avLst/>
              <a:gdLst>
                <a:gd name="connsiteX0" fmla="*/ 39244 w 38974"/>
                <a:gd name="connsiteY0" fmla="*/ 19614 h 38974"/>
                <a:gd name="connsiteX1" fmla="*/ 19756 w 38974"/>
                <a:gd name="connsiteY1" fmla="*/ 39101 h 38974"/>
                <a:gd name="connsiteX2" fmla="*/ 269 w 38974"/>
                <a:gd name="connsiteY2" fmla="*/ 19614 h 38974"/>
                <a:gd name="connsiteX3" fmla="*/ 19756 w 38974"/>
                <a:gd name="connsiteY3" fmla="*/ 126 h 38974"/>
                <a:gd name="connsiteX4" fmla="*/ 39244 w 38974"/>
                <a:gd name="connsiteY4" fmla="*/ 1961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4"/>
                  </a:moveTo>
                  <a:cubicBezTo>
                    <a:pt x="39244" y="30376"/>
                    <a:pt x="30519" y="39101"/>
                    <a:pt x="19756" y="39101"/>
                  </a:cubicBezTo>
                  <a:cubicBezTo>
                    <a:pt x="8994" y="39101"/>
                    <a:pt x="269" y="30376"/>
                    <a:pt x="269" y="19614"/>
                  </a:cubicBezTo>
                  <a:cubicBezTo>
                    <a:pt x="269" y="8851"/>
                    <a:pt x="8994" y="126"/>
                    <a:pt x="19756" y="126"/>
                  </a:cubicBezTo>
                  <a:cubicBezTo>
                    <a:pt x="30519" y="126"/>
                    <a:pt x="39244" y="8851"/>
                    <a:pt x="39244" y="1961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9" name="Freeform: Shape 1770">
              <a:extLst>
                <a:ext uri="{FF2B5EF4-FFF2-40B4-BE49-F238E27FC236}">
                  <a16:creationId xmlns:a16="http://schemas.microsoft.com/office/drawing/2014/main" id="{F89E99D6-4592-6091-17BC-63559B8A5001}"/>
                </a:ext>
              </a:extLst>
            </p:cNvPr>
            <p:cNvSpPr/>
            <p:nvPr/>
          </p:nvSpPr>
          <p:spPr>
            <a:xfrm>
              <a:off x="3496836" y="4274037"/>
              <a:ext cx="35460" cy="35460"/>
            </a:xfrm>
            <a:custGeom>
              <a:avLst/>
              <a:gdLst>
                <a:gd name="connsiteX0" fmla="*/ 39244 w 38974"/>
                <a:gd name="connsiteY0" fmla="*/ 19615 h 38974"/>
                <a:gd name="connsiteX1" fmla="*/ 19756 w 38974"/>
                <a:gd name="connsiteY1" fmla="*/ 39103 h 38974"/>
                <a:gd name="connsiteX2" fmla="*/ 269 w 38974"/>
                <a:gd name="connsiteY2" fmla="*/ 19615 h 38974"/>
                <a:gd name="connsiteX3" fmla="*/ 19756 w 38974"/>
                <a:gd name="connsiteY3" fmla="*/ 128 h 38974"/>
                <a:gd name="connsiteX4" fmla="*/ 39244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5"/>
                  </a:moveTo>
                  <a:cubicBezTo>
                    <a:pt x="39244" y="30378"/>
                    <a:pt x="30519" y="39103"/>
                    <a:pt x="19756" y="39103"/>
                  </a:cubicBezTo>
                  <a:cubicBezTo>
                    <a:pt x="8994" y="39103"/>
                    <a:pt x="269" y="30378"/>
                    <a:pt x="269" y="19615"/>
                  </a:cubicBezTo>
                  <a:cubicBezTo>
                    <a:pt x="269" y="8853"/>
                    <a:pt x="8994" y="128"/>
                    <a:pt x="19756" y="128"/>
                  </a:cubicBezTo>
                  <a:cubicBezTo>
                    <a:pt x="30519" y="128"/>
                    <a:pt x="39244" y="8853"/>
                    <a:pt x="39244" y="1961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0" name="Freeform: Shape 1771">
              <a:extLst>
                <a:ext uri="{FF2B5EF4-FFF2-40B4-BE49-F238E27FC236}">
                  <a16:creationId xmlns:a16="http://schemas.microsoft.com/office/drawing/2014/main" id="{85065D5C-BEE6-F915-0B18-50F8A69B7233}"/>
                </a:ext>
              </a:extLst>
            </p:cNvPr>
            <p:cNvSpPr/>
            <p:nvPr/>
          </p:nvSpPr>
          <p:spPr>
            <a:xfrm>
              <a:off x="3496836" y="4298946"/>
              <a:ext cx="35460" cy="35460"/>
            </a:xfrm>
            <a:custGeom>
              <a:avLst/>
              <a:gdLst>
                <a:gd name="connsiteX0" fmla="*/ 39244 w 38974"/>
                <a:gd name="connsiteY0" fmla="*/ 19618 h 38974"/>
                <a:gd name="connsiteX1" fmla="*/ 19756 w 38974"/>
                <a:gd name="connsiteY1" fmla="*/ 39106 h 38974"/>
                <a:gd name="connsiteX2" fmla="*/ 269 w 38974"/>
                <a:gd name="connsiteY2" fmla="*/ 19618 h 38974"/>
                <a:gd name="connsiteX3" fmla="*/ 19756 w 38974"/>
                <a:gd name="connsiteY3" fmla="*/ 131 h 38974"/>
                <a:gd name="connsiteX4" fmla="*/ 39244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8"/>
                  </a:moveTo>
                  <a:cubicBezTo>
                    <a:pt x="39244" y="30381"/>
                    <a:pt x="30519" y="39106"/>
                    <a:pt x="19756" y="39106"/>
                  </a:cubicBezTo>
                  <a:cubicBezTo>
                    <a:pt x="8994" y="39106"/>
                    <a:pt x="269" y="30381"/>
                    <a:pt x="269" y="19618"/>
                  </a:cubicBezTo>
                  <a:cubicBezTo>
                    <a:pt x="269" y="8856"/>
                    <a:pt x="8994" y="131"/>
                    <a:pt x="19756" y="131"/>
                  </a:cubicBezTo>
                  <a:cubicBezTo>
                    <a:pt x="30519" y="131"/>
                    <a:pt x="39244" y="8856"/>
                    <a:pt x="39244" y="1961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1" name="Freeform: Shape 1772">
              <a:extLst>
                <a:ext uri="{FF2B5EF4-FFF2-40B4-BE49-F238E27FC236}">
                  <a16:creationId xmlns:a16="http://schemas.microsoft.com/office/drawing/2014/main" id="{2CB548AD-A90F-F48A-1A0D-A56EE9E75F84}"/>
                </a:ext>
              </a:extLst>
            </p:cNvPr>
            <p:cNvSpPr/>
            <p:nvPr/>
          </p:nvSpPr>
          <p:spPr>
            <a:xfrm>
              <a:off x="3496836" y="4272957"/>
              <a:ext cx="35460" cy="35460"/>
            </a:xfrm>
            <a:custGeom>
              <a:avLst/>
              <a:gdLst>
                <a:gd name="connsiteX0" fmla="*/ 39244 w 38974"/>
                <a:gd name="connsiteY0" fmla="*/ 19615 h 38974"/>
                <a:gd name="connsiteX1" fmla="*/ 19756 w 38974"/>
                <a:gd name="connsiteY1" fmla="*/ 39103 h 38974"/>
                <a:gd name="connsiteX2" fmla="*/ 269 w 38974"/>
                <a:gd name="connsiteY2" fmla="*/ 19615 h 38974"/>
                <a:gd name="connsiteX3" fmla="*/ 19756 w 38974"/>
                <a:gd name="connsiteY3" fmla="*/ 128 h 38974"/>
                <a:gd name="connsiteX4" fmla="*/ 39244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5"/>
                  </a:moveTo>
                  <a:cubicBezTo>
                    <a:pt x="39244" y="30378"/>
                    <a:pt x="30519" y="39103"/>
                    <a:pt x="19756" y="39103"/>
                  </a:cubicBezTo>
                  <a:cubicBezTo>
                    <a:pt x="8994" y="39103"/>
                    <a:pt x="269" y="30378"/>
                    <a:pt x="269" y="19615"/>
                  </a:cubicBezTo>
                  <a:cubicBezTo>
                    <a:pt x="269" y="8852"/>
                    <a:pt x="8994" y="128"/>
                    <a:pt x="19756" y="128"/>
                  </a:cubicBezTo>
                  <a:cubicBezTo>
                    <a:pt x="30519" y="128"/>
                    <a:pt x="39244" y="8852"/>
                    <a:pt x="39244" y="1961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2" name="Freeform: Shape 1773">
              <a:extLst>
                <a:ext uri="{FF2B5EF4-FFF2-40B4-BE49-F238E27FC236}">
                  <a16:creationId xmlns:a16="http://schemas.microsoft.com/office/drawing/2014/main" id="{00C747B7-7A12-02E4-B5E5-85119DC5426D}"/>
                </a:ext>
              </a:extLst>
            </p:cNvPr>
            <p:cNvSpPr/>
            <p:nvPr/>
          </p:nvSpPr>
          <p:spPr>
            <a:xfrm>
              <a:off x="3496836" y="4324744"/>
              <a:ext cx="35460" cy="35460"/>
            </a:xfrm>
            <a:custGeom>
              <a:avLst/>
              <a:gdLst>
                <a:gd name="connsiteX0" fmla="*/ 39244 w 38974"/>
                <a:gd name="connsiteY0" fmla="*/ 19622 h 38974"/>
                <a:gd name="connsiteX1" fmla="*/ 19756 w 38974"/>
                <a:gd name="connsiteY1" fmla="*/ 39109 h 38974"/>
                <a:gd name="connsiteX2" fmla="*/ 269 w 38974"/>
                <a:gd name="connsiteY2" fmla="*/ 19622 h 38974"/>
                <a:gd name="connsiteX3" fmla="*/ 19756 w 38974"/>
                <a:gd name="connsiteY3" fmla="*/ 134 h 38974"/>
                <a:gd name="connsiteX4" fmla="*/ 39244 w 38974"/>
                <a:gd name="connsiteY4" fmla="*/ 1962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22"/>
                  </a:moveTo>
                  <a:cubicBezTo>
                    <a:pt x="39244" y="30385"/>
                    <a:pt x="30519" y="39109"/>
                    <a:pt x="19756" y="39109"/>
                  </a:cubicBezTo>
                  <a:cubicBezTo>
                    <a:pt x="8994" y="39109"/>
                    <a:pt x="269" y="30385"/>
                    <a:pt x="269" y="19622"/>
                  </a:cubicBezTo>
                  <a:cubicBezTo>
                    <a:pt x="269" y="8859"/>
                    <a:pt x="8994" y="134"/>
                    <a:pt x="19756" y="134"/>
                  </a:cubicBezTo>
                  <a:cubicBezTo>
                    <a:pt x="30519" y="134"/>
                    <a:pt x="39244" y="8859"/>
                    <a:pt x="39244" y="1962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3" name="Freeform: Shape 1774">
              <a:extLst>
                <a:ext uri="{FF2B5EF4-FFF2-40B4-BE49-F238E27FC236}">
                  <a16:creationId xmlns:a16="http://schemas.microsoft.com/office/drawing/2014/main" id="{C3FB9113-9B6C-39D2-8358-0967FFEADD12}"/>
                </a:ext>
              </a:extLst>
            </p:cNvPr>
            <p:cNvSpPr/>
            <p:nvPr/>
          </p:nvSpPr>
          <p:spPr>
            <a:xfrm>
              <a:off x="3496836" y="4268408"/>
              <a:ext cx="35460" cy="35460"/>
            </a:xfrm>
            <a:custGeom>
              <a:avLst/>
              <a:gdLst>
                <a:gd name="connsiteX0" fmla="*/ 39244 w 38974"/>
                <a:gd name="connsiteY0" fmla="*/ 19614 h 38974"/>
                <a:gd name="connsiteX1" fmla="*/ 19756 w 38974"/>
                <a:gd name="connsiteY1" fmla="*/ 39102 h 38974"/>
                <a:gd name="connsiteX2" fmla="*/ 269 w 38974"/>
                <a:gd name="connsiteY2" fmla="*/ 19614 h 38974"/>
                <a:gd name="connsiteX3" fmla="*/ 19756 w 38974"/>
                <a:gd name="connsiteY3" fmla="*/ 127 h 38974"/>
                <a:gd name="connsiteX4" fmla="*/ 39244 w 38974"/>
                <a:gd name="connsiteY4" fmla="*/ 1961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4"/>
                  </a:moveTo>
                  <a:cubicBezTo>
                    <a:pt x="39244" y="30377"/>
                    <a:pt x="30519" y="39102"/>
                    <a:pt x="19756" y="39102"/>
                  </a:cubicBezTo>
                  <a:cubicBezTo>
                    <a:pt x="8994" y="39102"/>
                    <a:pt x="269" y="30377"/>
                    <a:pt x="269" y="19614"/>
                  </a:cubicBezTo>
                  <a:cubicBezTo>
                    <a:pt x="269" y="8852"/>
                    <a:pt x="8994" y="127"/>
                    <a:pt x="19756" y="127"/>
                  </a:cubicBezTo>
                  <a:cubicBezTo>
                    <a:pt x="30519" y="127"/>
                    <a:pt x="39244" y="8852"/>
                    <a:pt x="39244" y="1961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4" name="Freeform: Shape 1775">
              <a:extLst>
                <a:ext uri="{FF2B5EF4-FFF2-40B4-BE49-F238E27FC236}">
                  <a16:creationId xmlns:a16="http://schemas.microsoft.com/office/drawing/2014/main" id="{73C0DACF-8508-8851-26FB-CEDF0B511F58}"/>
                </a:ext>
              </a:extLst>
            </p:cNvPr>
            <p:cNvSpPr/>
            <p:nvPr/>
          </p:nvSpPr>
          <p:spPr>
            <a:xfrm>
              <a:off x="3496836" y="4259698"/>
              <a:ext cx="35460" cy="35460"/>
            </a:xfrm>
            <a:custGeom>
              <a:avLst/>
              <a:gdLst>
                <a:gd name="connsiteX0" fmla="*/ 39244 w 38974"/>
                <a:gd name="connsiteY0" fmla="*/ 19613 h 38974"/>
                <a:gd name="connsiteX1" fmla="*/ 19756 w 38974"/>
                <a:gd name="connsiteY1" fmla="*/ 39101 h 38974"/>
                <a:gd name="connsiteX2" fmla="*/ 269 w 38974"/>
                <a:gd name="connsiteY2" fmla="*/ 19613 h 38974"/>
                <a:gd name="connsiteX3" fmla="*/ 19756 w 38974"/>
                <a:gd name="connsiteY3" fmla="*/ 126 h 38974"/>
                <a:gd name="connsiteX4" fmla="*/ 39244 w 38974"/>
                <a:gd name="connsiteY4" fmla="*/ 1961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3"/>
                  </a:moveTo>
                  <a:cubicBezTo>
                    <a:pt x="39244" y="30376"/>
                    <a:pt x="30519" y="39101"/>
                    <a:pt x="19756" y="39101"/>
                  </a:cubicBezTo>
                  <a:cubicBezTo>
                    <a:pt x="8994" y="39101"/>
                    <a:pt x="269" y="30376"/>
                    <a:pt x="269" y="19613"/>
                  </a:cubicBezTo>
                  <a:cubicBezTo>
                    <a:pt x="269" y="8851"/>
                    <a:pt x="8994" y="126"/>
                    <a:pt x="19756" y="126"/>
                  </a:cubicBezTo>
                  <a:cubicBezTo>
                    <a:pt x="30519" y="126"/>
                    <a:pt x="39244" y="8851"/>
                    <a:pt x="39244" y="1961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5" name="Freeform: Shape 1776">
              <a:extLst>
                <a:ext uri="{FF2B5EF4-FFF2-40B4-BE49-F238E27FC236}">
                  <a16:creationId xmlns:a16="http://schemas.microsoft.com/office/drawing/2014/main" id="{AA0826E6-D9F1-7053-10B7-C6BDE40EDD15}"/>
                </a:ext>
              </a:extLst>
            </p:cNvPr>
            <p:cNvSpPr/>
            <p:nvPr/>
          </p:nvSpPr>
          <p:spPr>
            <a:xfrm>
              <a:off x="3496836" y="4280793"/>
              <a:ext cx="35460" cy="35460"/>
            </a:xfrm>
            <a:custGeom>
              <a:avLst/>
              <a:gdLst>
                <a:gd name="connsiteX0" fmla="*/ 39244 w 38974"/>
                <a:gd name="connsiteY0" fmla="*/ 19616 h 38974"/>
                <a:gd name="connsiteX1" fmla="*/ 19756 w 38974"/>
                <a:gd name="connsiteY1" fmla="*/ 39104 h 38974"/>
                <a:gd name="connsiteX2" fmla="*/ 269 w 38974"/>
                <a:gd name="connsiteY2" fmla="*/ 19616 h 38974"/>
                <a:gd name="connsiteX3" fmla="*/ 19756 w 38974"/>
                <a:gd name="connsiteY3" fmla="*/ 129 h 38974"/>
                <a:gd name="connsiteX4" fmla="*/ 39244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6"/>
                  </a:moveTo>
                  <a:cubicBezTo>
                    <a:pt x="39244" y="30379"/>
                    <a:pt x="30519" y="39104"/>
                    <a:pt x="19756" y="39104"/>
                  </a:cubicBezTo>
                  <a:cubicBezTo>
                    <a:pt x="8994" y="39104"/>
                    <a:pt x="269" y="30379"/>
                    <a:pt x="269" y="19616"/>
                  </a:cubicBezTo>
                  <a:cubicBezTo>
                    <a:pt x="269" y="8853"/>
                    <a:pt x="8994" y="129"/>
                    <a:pt x="19756" y="129"/>
                  </a:cubicBezTo>
                  <a:cubicBezTo>
                    <a:pt x="30519" y="129"/>
                    <a:pt x="39244" y="8853"/>
                    <a:pt x="39244" y="1961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6" name="Freeform: Shape 1777">
              <a:extLst>
                <a:ext uri="{FF2B5EF4-FFF2-40B4-BE49-F238E27FC236}">
                  <a16:creationId xmlns:a16="http://schemas.microsoft.com/office/drawing/2014/main" id="{406B37F3-2490-2BBC-9DB9-435C3671F1E7}"/>
                </a:ext>
              </a:extLst>
            </p:cNvPr>
            <p:cNvSpPr/>
            <p:nvPr/>
          </p:nvSpPr>
          <p:spPr>
            <a:xfrm>
              <a:off x="3496836" y="4259339"/>
              <a:ext cx="35460" cy="35460"/>
            </a:xfrm>
            <a:custGeom>
              <a:avLst/>
              <a:gdLst>
                <a:gd name="connsiteX0" fmla="*/ 39244 w 38974"/>
                <a:gd name="connsiteY0" fmla="*/ 19613 h 38974"/>
                <a:gd name="connsiteX1" fmla="*/ 19756 w 38974"/>
                <a:gd name="connsiteY1" fmla="*/ 39101 h 38974"/>
                <a:gd name="connsiteX2" fmla="*/ 269 w 38974"/>
                <a:gd name="connsiteY2" fmla="*/ 19613 h 38974"/>
                <a:gd name="connsiteX3" fmla="*/ 19756 w 38974"/>
                <a:gd name="connsiteY3" fmla="*/ 126 h 38974"/>
                <a:gd name="connsiteX4" fmla="*/ 39244 w 38974"/>
                <a:gd name="connsiteY4" fmla="*/ 1961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3"/>
                  </a:moveTo>
                  <a:cubicBezTo>
                    <a:pt x="39244" y="30376"/>
                    <a:pt x="30519" y="39101"/>
                    <a:pt x="19756" y="39101"/>
                  </a:cubicBezTo>
                  <a:cubicBezTo>
                    <a:pt x="8994" y="39101"/>
                    <a:pt x="269" y="30376"/>
                    <a:pt x="269" y="19613"/>
                  </a:cubicBezTo>
                  <a:cubicBezTo>
                    <a:pt x="269" y="8851"/>
                    <a:pt x="8994" y="126"/>
                    <a:pt x="19756" y="126"/>
                  </a:cubicBezTo>
                  <a:cubicBezTo>
                    <a:pt x="30519" y="126"/>
                    <a:pt x="39244" y="8851"/>
                    <a:pt x="39244" y="1961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7" name="Freeform: Shape 1778">
              <a:extLst>
                <a:ext uri="{FF2B5EF4-FFF2-40B4-BE49-F238E27FC236}">
                  <a16:creationId xmlns:a16="http://schemas.microsoft.com/office/drawing/2014/main" id="{861492BF-26A8-CD46-2E22-04088EE97F8F}"/>
                </a:ext>
              </a:extLst>
            </p:cNvPr>
            <p:cNvSpPr/>
            <p:nvPr/>
          </p:nvSpPr>
          <p:spPr>
            <a:xfrm>
              <a:off x="3496836" y="4282063"/>
              <a:ext cx="35460" cy="35460"/>
            </a:xfrm>
            <a:custGeom>
              <a:avLst/>
              <a:gdLst>
                <a:gd name="connsiteX0" fmla="*/ 39244 w 38974"/>
                <a:gd name="connsiteY0" fmla="*/ 19616 h 38974"/>
                <a:gd name="connsiteX1" fmla="*/ 19756 w 38974"/>
                <a:gd name="connsiteY1" fmla="*/ 39104 h 38974"/>
                <a:gd name="connsiteX2" fmla="*/ 269 w 38974"/>
                <a:gd name="connsiteY2" fmla="*/ 19616 h 38974"/>
                <a:gd name="connsiteX3" fmla="*/ 19756 w 38974"/>
                <a:gd name="connsiteY3" fmla="*/ 129 h 38974"/>
                <a:gd name="connsiteX4" fmla="*/ 39244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44" y="19616"/>
                  </a:moveTo>
                  <a:cubicBezTo>
                    <a:pt x="39244" y="30379"/>
                    <a:pt x="30519" y="39104"/>
                    <a:pt x="19756" y="39104"/>
                  </a:cubicBezTo>
                  <a:cubicBezTo>
                    <a:pt x="8994" y="39104"/>
                    <a:pt x="269" y="30379"/>
                    <a:pt x="269" y="19616"/>
                  </a:cubicBezTo>
                  <a:cubicBezTo>
                    <a:pt x="269" y="8854"/>
                    <a:pt x="8994" y="129"/>
                    <a:pt x="19756" y="129"/>
                  </a:cubicBezTo>
                  <a:cubicBezTo>
                    <a:pt x="30519" y="129"/>
                    <a:pt x="39244" y="8854"/>
                    <a:pt x="39244" y="1961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8" name="Freeform: Shape 1779">
              <a:extLst>
                <a:ext uri="{FF2B5EF4-FFF2-40B4-BE49-F238E27FC236}">
                  <a16:creationId xmlns:a16="http://schemas.microsoft.com/office/drawing/2014/main" id="{D654A4CF-7CAA-E8B1-3027-CAEECA572458}"/>
                </a:ext>
              </a:extLst>
            </p:cNvPr>
            <p:cNvSpPr/>
            <p:nvPr/>
          </p:nvSpPr>
          <p:spPr>
            <a:xfrm>
              <a:off x="3766359" y="4297976"/>
              <a:ext cx="35460" cy="35460"/>
            </a:xfrm>
            <a:custGeom>
              <a:avLst/>
              <a:gdLst>
                <a:gd name="connsiteX0" fmla="*/ 39280 w 38974"/>
                <a:gd name="connsiteY0" fmla="*/ 19618 h 38974"/>
                <a:gd name="connsiteX1" fmla="*/ 19792 w 38974"/>
                <a:gd name="connsiteY1" fmla="*/ 39106 h 38974"/>
                <a:gd name="connsiteX2" fmla="*/ 305 w 38974"/>
                <a:gd name="connsiteY2" fmla="*/ 19618 h 38974"/>
                <a:gd name="connsiteX3" fmla="*/ 19792 w 38974"/>
                <a:gd name="connsiteY3" fmla="*/ 131 h 38974"/>
                <a:gd name="connsiteX4" fmla="*/ 39280 w 38974"/>
                <a:gd name="connsiteY4" fmla="*/ 1961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18"/>
                  </a:moveTo>
                  <a:cubicBezTo>
                    <a:pt x="39280" y="30381"/>
                    <a:pt x="30555" y="39106"/>
                    <a:pt x="19792" y="39106"/>
                  </a:cubicBezTo>
                  <a:cubicBezTo>
                    <a:pt x="9030" y="39106"/>
                    <a:pt x="305" y="30381"/>
                    <a:pt x="305" y="19618"/>
                  </a:cubicBezTo>
                  <a:cubicBezTo>
                    <a:pt x="305" y="8856"/>
                    <a:pt x="9030" y="131"/>
                    <a:pt x="19792" y="131"/>
                  </a:cubicBezTo>
                  <a:cubicBezTo>
                    <a:pt x="30555" y="131"/>
                    <a:pt x="39280" y="8856"/>
                    <a:pt x="39280" y="1961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9" name="Freeform: Shape 1780">
              <a:extLst>
                <a:ext uri="{FF2B5EF4-FFF2-40B4-BE49-F238E27FC236}">
                  <a16:creationId xmlns:a16="http://schemas.microsoft.com/office/drawing/2014/main" id="{5A5E6FCE-89FC-2E9A-80D7-2446872210B9}"/>
                </a:ext>
              </a:extLst>
            </p:cNvPr>
            <p:cNvSpPr/>
            <p:nvPr/>
          </p:nvSpPr>
          <p:spPr>
            <a:xfrm>
              <a:off x="3766359" y="4354057"/>
              <a:ext cx="35460" cy="35460"/>
            </a:xfrm>
            <a:custGeom>
              <a:avLst/>
              <a:gdLst>
                <a:gd name="connsiteX0" fmla="*/ 39280 w 38974"/>
                <a:gd name="connsiteY0" fmla="*/ 19626 h 38974"/>
                <a:gd name="connsiteX1" fmla="*/ 19792 w 38974"/>
                <a:gd name="connsiteY1" fmla="*/ 39113 h 38974"/>
                <a:gd name="connsiteX2" fmla="*/ 305 w 38974"/>
                <a:gd name="connsiteY2" fmla="*/ 19626 h 38974"/>
                <a:gd name="connsiteX3" fmla="*/ 19792 w 38974"/>
                <a:gd name="connsiteY3" fmla="*/ 138 h 38974"/>
                <a:gd name="connsiteX4" fmla="*/ 39280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6"/>
                  </a:moveTo>
                  <a:cubicBezTo>
                    <a:pt x="39280" y="30388"/>
                    <a:pt x="30555" y="39113"/>
                    <a:pt x="19792" y="39113"/>
                  </a:cubicBezTo>
                  <a:cubicBezTo>
                    <a:pt x="9030" y="39113"/>
                    <a:pt x="305" y="30388"/>
                    <a:pt x="305" y="19626"/>
                  </a:cubicBezTo>
                  <a:cubicBezTo>
                    <a:pt x="305" y="8863"/>
                    <a:pt x="9030" y="138"/>
                    <a:pt x="19792" y="138"/>
                  </a:cubicBezTo>
                  <a:cubicBezTo>
                    <a:pt x="30555" y="138"/>
                    <a:pt x="39280" y="8863"/>
                    <a:pt x="39280" y="1962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0" name="Freeform: Shape 1781">
              <a:extLst>
                <a:ext uri="{FF2B5EF4-FFF2-40B4-BE49-F238E27FC236}">
                  <a16:creationId xmlns:a16="http://schemas.microsoft.com/office/drawing/2014/main" id="{C6C55696-C1BD-E9F7-1A60-D4A088353E2A}"/>
                </a:ext>
              </a:extLst>
            </p:cNvPr>
            <p:cNvSpPr/>
            <p:nvPr/>
          </p:nvSpPr>
          <p:spPr>
            <a:xfrm>
              <a:off x="3766359" y="4342373"/>
              <a:ext cx="35460" cy="35460"/>
            </a:xfrm>
            <a:custGeom>
              <a:avLst/>
              <a:gdLst>
                <a:gd name="connsiteX0" fmla="*/ 39280 w 38974"/>
                <a:gd name="connsiteY0" fmla="*/ 19624 h 38974"/>
                <a:gd name="connsiteX1" fmla="*/ 19792 w 38974"/>
                <a:gd name="connsiteY1" fmla="*/ 39112 h 38974"/>
                <a:gd name="connsiteX2" fmla="*/ 305 w 38974"/>
                <a:gd name="connsiteY2" fmla="*/ 19624 h 38974"/>
                <a:gd name="connsiteX3" fmla="*/ 19792 w 38974"/>
                <a:gd name="connsiteY3" fmla="*/ 137 h 38974"/>
                <a:gd name="connsiteX4" fmla="*/ 39280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4"/>
                  </a:moveTo>
                  <a:cubicBezTo>
                    <a:pt x="39280" y="30387"/>
                    <a:pt x="30555" y="39112"/>
                    <a:pt x="19792" y="39112"/>
                  </a:cubicBezTo>
                  <a:cubicBezTo>
                    <a:pt x="9030" y="39112"/>
                    <a:pt x="305" y="30387"/>
                    <a:pt x="305" y="19624"/>
                  </a:cubicBezTo>
                  <a:cubicBezTo>
                    <a:pt x="305" y="8862"/>
                    <a:pt x="9030" y="137"/>
                    <a:pt x="19792" y="137"/>
                  </a:cubicBezTo>
                  <a:cubicBezTo>
                    <a:pt x="30555" y="137"/>
                    <a:pt x="39280" y="8862"/>
                    <a:pt x="39280" y="1962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1" name="Freeform: Shape 1782">
              <a:extLst>
                <a:ext uri="{FF2B5EF4-FFF2-40B4-BE49-F238E27FC236}">
                  <a16:creationId xmlns:a16="http://schemas.microsoft.com/office/drawing/2014/main" id="{06105F18-B0C3-9D6B-62DA-F8A24BC0A36E}"/>
                </a:ext>
              </a:extLst>
            </p:cNvPr>
            <p:cNvSpPr/>
            <p:nvPr/>
          </p:nvSpPr>
          <p:spPr>
            <a:xfrm>
              <a:off x="3766359" y="4338004"/>
              <a:ext cx="35460" cy="35460"/>
            </a:xfrm>
            <a:custGeom>
              <a:avLst/>
              <a:gdLst>
                <a:gd name="connsiteX0" fmla="*/ 39280 w 38974"/>
                <a:gd name="connsiteY0" fmla="*/ 19624 h 38974"/>
                <a:gd name="connsiteX1" fmla="*/ 19792 w 38974"/>
                <a:gd name="connsiteY1" fmla="*/ 39111 h 38974"/>
                <a:gd name="connsiteX2" fmla="*/ 305 w 38974"/>
                <a:gd name="connsiteY2" fmla="*/ 19624 h 38974"/>
                <a:gd name="connsiteX3" fmla="*/ 19792 w 38974"/>
                <a:gd name="connsiteY3" fmla="*/ 136 h 38974"/>
                <a:gd name="connsiteX4" fmla="*/ 39280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4"/>
                  </a:moveTo>
                  <a:cubicBezTo>
                    <a:pt x="39280" y="30386"/>
                    <a:pt x="30555" y="39111"/>
                    <a:pt x="19792" y="39111"/>
                  </a:cubicBezTo>
                  <a:cubicBezTo>
                    <a:pt x="9030" y="39111"/>
                    <a:pt x="305" y="30386"/>
                    <a:pt x="305" y="19624"/>
                  </a:cubicBezTo>
                  <a:cubicBezTo>
                    <a:pt x="305" y="8861"/>
                    <a:pt x="9030" y="136"/>
                    <a:pt x="19792" y="136"/>
                  </a:cubicBezTo>
                  <a:cubicBezTo>
                    <a:pt x="30555" y="136"/>
                    <a:pt x="39280" y="8861"/>
                    <a:pt x="39280" y="1962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2" name="Freeform: Shape 1783">
              <a:extLst>
                <a:ext uri="{FF2B5EF4-FFF2-40B4-BE49-F238E27FC236}">
                  <a16:creationId xmlns:a16="http://schemas.microsoft.com/office/drawing/2014/main" id="{2CF6580E-0061-6E2E-CB72-9AF114F1F800}"/>
                </a:ext>
              </a:extLst>
            </p:cNvPr>
            <p:cNvSpPr/>
            <p:nvPr/>
          </p:nvSpPr>
          <p:spPr>
            <a:xfrm>
              <a:off x="3766359" y="4348387"/>
              <a:ext cx="35460" cy="35460"/>
            </a:xfrm>
            <a:custGeom>
              <a:avLst/>
              <a:gdLst>
                <a:gd name="connsiteX0" fmla="*/ 39280 w 38974"/>
                <a:gd name="connsiteY0" fmla="*/ 19625 h 38974"/>
                <a:gd name="connsiteX1" fmla="*/ 19792 w 38974"/>
                <a:gd name="connsiteY1" fmla="*/ 39113 h 38974"/>
                <a:gd name="connsiteX2" fmla="*/ 305 w 38974"/>
                <a:gd name="connsiteY2" fmla="*/ 19625 h 38974"/>
                <a:gd name="connsiteX3" fmla="*/ 19792 w 38974"/>
                <a:gd name="connsiteY3" fmla="*/ 138 h 38974"/>
                <a:gd name="connsiteX4" fmla="*/ 39280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5"/>
                  </a:moveTo>
                  <a:cubicBezTo>
                    <a:pt x="39280" y="30388"/>
                    <a:pt x="30555" y="39113"/>
                    <a:pt x="19792" y="39113"/>
                  </a:cubicBezTo>
                  <a:cubicBezTo>
                    <a:pt x="9030" y="39113"/>
                    <a:pt x="305" y="30388"/>
                    <a:pt x="305" y="19625"/>
                  </a:cubicBezTo>
                  <a:cubicBezTo>
                    <a:pt x="305" y="8862"/>
                    <a:pt x="9030" y="138"/>
                    <a:pt x="19792" y="138"/>
                  </a:cubicBezTo>
                  <a:cubicBezTo>
                    <a:pt x="30555" y="138"/>
                    <a:pt x="39280" y="8862"/>
                    <a:pt x="39280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3" name="Freeform: Shape 1784">
              <a:extLst>
                <a:ext uri="{FF2B5EF4-FFF2-40B4-BE49-F238E27FC236}">
                  <a16:creationId xmlns:a16="http://schemas.microsoft.com/office/drawing/2014/main" id="{4519C4E0-08CB-15BA-D3E6-00ADE381D53F}"/>
                </a:ext>
              </a:extLst>
            </p:cNvPr>
            <p:cNvSpPr/>
            <p:nvPr/>
          </p:nvSpPr>
          <p:spPr>
            <a:xfrm>
              <a:off x="3766359" y="4339633"/>
              <a:ext cx="35460" cy="35460"/>
            </a:xfrm>
            <a:custGeom>
              <a:avLst/>
              <a:gdLst>
                <a:gd name="connsiteX0" fmla="*/ 39280 w 38974"/>
                <a:gd name="connsiteY0" fmla="*/ 19624 h 38974"/>
                <a:gd name="connsiteX1" fmla="*/ 19792 w 38974"/>
                <a:gd name="connsiteY1" fmla="*/ 39111 h 38974"/>
                <a:gd name="connsiteX2" fmla="*/ 305 w 38974"/>
                <a:gd name="connsiteY2" fmla="*/ 19624 h 38974"/>
                <a:gd name="connsiteX3" fmla="*/ 19792 w 38974"/>
                <a:gd name="connsiteY3" fmla="*/ 136 h 38974"/>
                <a:gd name="connsiteX4" fmla="*/ 39280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4"/>
                  </a:moveTo>
                  <a:cubicBezTo>
                    <a:pt x="39280" y="30387"/>
                    <a:pt x="30555" y="39111"/>
                    <a:pt x="19792" y="39111"/>
                  </a:cubicBezTo>
                  <a:cubicBezTo>
                    <a:pt x="9030" y="39111"/>
                    <a:pt x="305" y="30387"/>
                    <a:pt x="305" y="19624"/>
                  </a:cubicBezTo>
                  <a:cubicBezTo>
                    <a:pt x="305" y="8861"/>
                    <a:pt x="9030" y="136"/>
                    <a:pt x="19792" y="136"/>
                  </a:cubicBezTo>
                  <a:cubicBezTo>
                    <a:pt x="30555" y="136"/>
                    <a:pt x="39280" y="8861"/>
                    <a:pt x="39280" y="1962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4" name="Freeform: Shape 1785">
              <a:extLst>
                <a:ext uri="{FF2B5EF4-FFF2-40B4-BE49-F238E27FC236}">
                  <a16:creationId xmlns:a16="http://schemas.microsoft.com/office/drawing/2014/main" id="{4CBF02DB-1138-2651-0068-E942CD1AEAC2}"/>
                </a:ext>
              </a:extLst>
            </p:cNvPr>
            <p:cNvSpPr/>
            <p:nvPr/>
          </p:nvSpPr>
          <p:spPr>
            <a:xfrm>
              <a:off x="3766359" y="4342602"/>
              <a:ext cx="35460" cy="35460"/>
            </a:xfrm>
            <a:custGeom>
              <a:avLst/>
              <a:gdLst>
                <a:gd name="connsiteX0" fmla="*/ 39280 w 38974"/>
                <a:gd name="connsiteY0" fmla="*/ 19624 h 38974"/>
                <a:gd name="connsiteX1" fmla="*/ 19792 w 38974"/>
                <a:gd name="connsiteY1" fmla="*/ 39112 h 38974"/>
                <a:gd name="connsiteX2" fmla="*/ 305 w 38974"/>
                <a:gd name="connsiteY2" fmla="*/ 19624 h 38974"/>
                <a:gd name="connsiteX3" fmla="*/ 19792 w 38974"/>
                <a:gd name="connsiteY3" fmla="*/ 137 h 38974"/>
                <a:gd name="connsiteX4" fmla="*/ 39280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4"/>
                  </a:moveTo>
                  <a:cubicBezTo>
                    <a:pt x="39280" y="30387"/>
                    <a:pt x="30555" y="39112"/>
                    <a:pt x="19792" y="39112"/>
                  </a:cubicBezTo>
                  <a:cubicBezTo>
                    <a:pt x="9030" y="39112"/>
                    <a:pt x="305" y="30387"/>
                    <a:pt x="305" y="19624"/>
                  </a:cubicBezTo>
                  <a:cubicBezTo>
                    <a:pt x="305" y="8862"/>
                    <a:pt x="9030" y="137"/>
                    <a:pt x="19792" y="137"/>
                  </a:cubicBezTo>
                  <a:cubicBezTo>
                    <a:pt x="30555" y="137"/>
                    <a:pt x="39280" y="8862"/>
                    <a:pt x="39280" y="1962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5" name="Freeform: Shape 1786">
              <a:extLst>
                <a:ext uri="{FF2B5EF4-FFF2-40B4-BE49-F238E27FC236}">
                  <a16:creationId xmlns:a16="http://schemas.microsoft.com/office/drawing/2014/main" id="{C1D187E4-04C3-4D02-1709-3DCCE7DE353B}"/>
                </a:ext>
              </a:extLst>
            </p:cNvPr>
            <p:cNvSpPr/>
            <p:nvPr/>
          </p:nvSpPr>
          <p:spPr>
            <a:xfrm>
              <a:off x="3766359" y="4305983"/>
              <a:ext cx="35460" cy="35460"/>
            </a:xfrm>
            <a:custGeom>
              <a:avLst/>
              <a:gdLst>
                <a:gd name="connsiteX0" fmla="*/ 39280 w 38974"/>
                <a:gd name="connsiteY0" fmla="*/ 19619 h 38974"/>
                <a:gd name="connsiteX1" fmla="*/ 19792 w 38974"/>
                <a:gd name="connsiteY1" fmla="*/ 39107 h 38974"/>
                <a:gd name="connsiteX2" fmla="*/ 305 w 38974"/>
                <a:gd name="connsiteY2" fmla="*/ 19619 h 38974"/>
                <a:gd name="connsiteX3" fmla="*/ 19792 w 38974"/>
                <a:gd name="connsiteY3" fmla="*/ 132 h 38974"/>
                <a:gd name="connsiteX4" fmla="*/ 39280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19"/>
                  </a:moveTo>
                  <a:cubicBezTo>
                    <a:pt x="39280" y="30382"/>
                    <a:pt x="30555" y="39107"/>
                    <a:pt x="19792" y="39107"/>
                  </a:cubicBezTo>
                  <a:cubicBezTo>
                    <a:pt x="9030" y="39107"/>
                    <a:pt x="305" y="30382"/>
                    <a:pt x="305" y="19619"/>
                  </a:cubicBezTo>
                  <a:cubicBezTo>
                    <a:pt x="305" y="8857"/>
                    <a:pt x="9030" y="132"/>
                    <a:pt x="19792" y="132"/>
                  </a:cubicBezTo>
                  <a:cubicBezTo>
                    <a:pt x="30555" y="132"/>
                    <a:pt x="39280" y="8857"/>
                    <a:pt x="39280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6" name="Freeform: Shape 1787">
              <a:extLst>
                <a:ext uri="{FF2B5EF4-FFF2-40B4-BE49-F238E27FC236}">
                  <a16:creationId xmlns:a16="http://schemas.microsoft.com/office/drawing/2014/main" id="{C4F9E20E-1232-078D-AC52-C6FD989FCE59}"/>
                </a:ext>
              </a:extLst>
            </p:cNvPr>
            <p:cNvSpPr/>
            <p:nvPr/>
          </p:nvSpPr>
          <p:spPr>
            <a:xfrm>
              <a:off x="3766359" y="4345416"/>
              <a:ext cx="35460" cy="35460"/>
            </a:xfrm>
            <a:custGeom>
              <a:avLst/>
              <a:gdLst>
                <a:gd name="connsiteX0" fmla="*/ 39280 w 38974"/>
                <a:gd name="connsiteY0" fmla="*/ 19625 h 38974"/>
                <a:gd name="connsiteX1" fmla="*/ 19792 w 38974"/>
                <a:gd name="connsiteY1" fmla="*/ 39112 h 38974"/>
                <a:gd name="connsiteX2" fmla="*/ 305 w 38974"/>
                <a:gd name="connsiteY2" fmla="*/ 19625 h 38974"/>
                <a:gd name="connsiteX3" fmla="*/ 19792 w 38974"/>
                <a:gd name="connsiteY3" fmla="*/ 137 h 38974"/>
                <a:gd name="connsiteX4" fmla="*/ 39280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5"/>
                  </a:moveTo>
                  <a:cubicBezTo>
                    <a:pt x="39280" y="30387"/>
                    <a:pt x="30555" y="39112"/>
                    <a:pt x="19792" y="39112"/>
                  </a:cubicBezTo>
                  <a:cubicBezTo>
                    <a:pt x="9030" y="39112"/>
                    <a:pt x="305" y="30387"/>
                    <a:pt x="305" y="19625"/>
                  </a:cubicBezTo>
                  <a:cubicBezTo>
                    <a:pt x="305" y="8862"/>
                    <a:pt x="9030" y="137"/>
                    <a:pt x="19792" y="137"/>
                  </a:cubicBezTo>
                  <a:cubicBezTo>
                    <a:pt x="30555" y="137"/>
                    <a:pt x="39280" y="8862"/>
                    <a:pt x="39280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7" name="Freeform: Shape 1788">
              <a:extLst>
                <a:ext uri="{FF2B5EF4-FFF2-40B4-BE49-F238E27FC236}">
                  <a16:creationId xmlns:a16="http://schemas.microsoft.com/office/drawing/2014/main" id="{AB0A79A3-274D-0E38-7803-8663C9E63426}"/>
                </a:ext>
              </a:extLst>
            </p:cNvPr>
            <p:cNvSpPr/>
            <p:nvPr/>
          </p:nvSpPr>
          <p:spPr>
            <a:xfrm>
              <a:off x="3766359" y="4353463"/>
              <a:ext cx="35460" cy="35460"/>
            </a:xfrm>
            <a:custGeom>
              <a:avLst/>
              <a:gdLst>
                <a:gd name="connsiteX0" fmla="*/ 39280 w 38974"/>
                <a:gd name="connsiteY0" fmla="*/ 19626 h 38974"/>
                <a:gd name="connsiteX1" fmla="*/ 19792 w 38974"/>
                <a:gd name="connsiteY1" fmla="*/ 39113 h 38974"/>
                <a:gd name="connsiteX2" fmla="*/ 305 w 38974"/>
                <a:gd name="connsiteY2" fmla="*/ 19626 h 38974"/>
                <a:gd name="connsiteX3" fmla="*/ 19792 w 38974"/>
                <a:gd name="connsiteY3" fmla="*/ 138 h 38974"/>
                <a:gd name="connsiteX4" fmla="*/ 39280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26"/>
                  </a:moveTo>
                  <a:cubicBezTo>
                    <a:pt x="39280" y="30388"/>
                    <a:pt x="30555" y="39113"/>
                    <a:pt x="19792" y="39113"/>
                  </a:cubicBezTo>
                  <a:cubicBezTo>
                    <a:pt x="9030" y="39113"/>
                    <a:pt x="305" y="30388"/>
                    <a:pt x="305" y="19626"/>
                  </a:cubicBezTo>
                  <a:cubicBezTo>
                    <a:pt x="305" y="8863"/>
                    <a:pt x="9030" y="138"/>
                    <a:pt x="19792" y="138"/>
                  </a:cubicBezTo>
                  <a:cubicBezTo>
                    <a:pt x="30555" y="138"/>
                    <a:pt x="39280" y="8863"/>
                    <a:pt x="39280" y="1962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8" name="Freeform: Shape 1789">
              <a:extLst>
                <a:ext uri="{FF2B5EF4-FFF2-40B4-BE49-F238E27FC236}">
                  <a16:creationId xmlns:a16="http://schemas.microsoft.com/office/drawing/2014/main" id="{9093D644-4536-0B28-46C1-4624FE34FB4A}"/>
                </a:ext>
              </a:extLst>
            </p:cNvPr>
            <p:cNvSpPr/>
            <p:nvPr/>
          </p:nvSpPr>
          <p:spPr>
            <a:xfrm>
              <a:off x="3766359" y="4300301"/>
              <a:ext cx="35460" cy="35460"/>
            </a:xfrm>
            <a:custGeom>
              <a:avLst/>
              <a:gdLst>
                <a:gd name="connsiteX0" fmla="*/ 39280 w 38974"/>
                <a:gd name="connsiteY0" fmla="*/ 19619 h 38974"/>
                <a:gd name="connsiteX1" fmla="*/ 19792 w 38974"/>
                <a:gd name="connsiteY1" fmla="*/ 39106 h 38974"/>
                <a:gd name="connsiteX2" fmla="*/ 305 w 38974"/>
                <a:gd name="connsiteY2" fmla="*/ 19619 h 38974"/>
                <a:gd name="connsiteX3" fmla="*/ 19792 w 38974"/>
                <a:gd name="connsiteY3" fmla="*/ 131 h 38974"/>
                <a:gd name="connsiteX4" fmla="*/ 39280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280" y="19619"/>
                  </a:moveTo>
                  <a:cubicBezTo>
                    <a:pt x="39280" y="30381"/>
                    <a:pt x="30555" y="39106"/>
                    <a:pt x="19792" y="39106"/>
                  </a:cubicBezTo>
                  <a:cubicBezTo>
                    <a:pt x="9030" y="39106"/>
                    <a:pt x="305" y="30381"/>
                    <a:pt x="305" y="19619"/>
                  </a:cubicBezTo>
                  <a:cubicBezTo>
                    <a:pt x="305" y="8856"/>
                    <a:pt x="9030" y="131"/>
                    <a:pt x="19792" y="131"/>
                  </a:cubicBezTo>
                  <a:cubicBezTo>
                    <a:pt x="30555" y="131"/>
                    <a:pt x="39280" y="8856"/>
                    <a:pt x="39280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9" name="Freeform: Shape 1790">
              <a:extLst>
                <a:ext uri="{FF2B5EF4-FFF2-40B4-BE49-F238E27FC236}">
                  <a16:creationId xmlns:a16="http://schemas.microsoft.com/office/drawing/2014/main" id="{249BE9F2-C128-20FF-59B4-60A9F25B0D70}"/>
                </a:ext>
              </a:extLst>
            </p:cNvPr>
            <p:cNvSpPr/>
            <p:nvPr/>
          </p:nvSpPr>
          <p:spPr>
            <a:xfrm>
              <a:off x="4055136" y="4372571"/>
              <a:ext cx="35460" cy="35460"/>
            </a:xfrm>
            <a:custGeom>
              <a:avLst/>
              <a:gdLst>
                <a:gd name="connsiteX0" fmla="*/ 39318 w 38974"/>
                <a:gd name="connsiteY0" fmla="*/ 19628 h 38974"/>
                <a:gd name="connsiteX1" fmla="*/ 19831 w 38974"/>
                <a:gd name="connsiteY1" fmla="*/ 39116 h 38974"/>
                <a:gd name="connsiteX2" fmla="*/ 343 w 38974"/>
                <a:gd name="connsiteY2" fmla="*/ 19628 h 38974"/>
                <a:gd name="connsiteX3" fmla="*/ 19831 w 38974"/>
                <a:gd name="connsiteY3" fmla="*/ 141 h 38974"/>
                <a:gd name="connsiteX4" fmla="*/ 39318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8"/>
                  </a:moveTo>
                  <a:cubicBezTo>
                    <a:pt x="39318" y="30391"/>
                    <a:pt x="30593" y="39116"/>
                    <a:pt x="19831" y="39116"/>
                  </a:cubicBezTo>
                  <a:cubicBezTo>
                    <a:pt x="9068" y="39116"/>
                    <a:pt x="343" y="30391"/>
                    <a:pt x="343" y="19628"/>
                  </a:cubicBezTo>
                  <a:cubicBezTo>
                    <a:pt x="343" y="8866"/>
                    <a:pt x="9068" y="141"/>
                    <a:pt x="19831" y="141"/>
                  </a:cubicBezTo>
                  <a:cubicBezTo>
                    <a:pt x="30593" y="141"/>
                    <a:pt x="39318" y="8866"/>
                    <a:pt x="39318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0" name="Freeform: Shape 1791">
              <a:extLst>
                <a:ext uri="{FF2B5EF4-FFF2-40B4-BE49-F238E27FC236}">
                  <a16:creationId xmlns:a16="http://schemas.microsoft.com/office/drawing/2014/main" id="{7B20C7C7-A427-4511-ACC3-3AC9B8C9269B}"/>
                </a:ext>
              </a:extLst>
            </p:cNvPr>
            <p:cNvSpPr/>
            <p:nvPr/>
          </p:nvSpPr>
          <p:spPr>
            <a:xfrm>
              <a:off x="4055136" y="4367867"/>
              <a:ext cx="35460" cy="35460"/>
            </a:xfrm>
            <a:custGeom>
              <a:avLst/>
              <a:gdLst>
                <a:gd name="connsiteX0" fmla="*/ 39318 w 38974"/>
                <a:gd name="connsiteY0" fmla="*/ 19628 h 38974"/>
                <a:gd name="connsiteX1" fmla="*/ 19831 w 38974"/>
                <a:gd name="connsiteY1" fmla="*/ 39115 h 38974"/>
                <a:gd name="connsiteX2" fmla="*/ 343 w 38974"/>
                <a:gd name="connsiteY2" fmla="*/ 19628 h 38974"/>
                <a:gd name="connsiteX3" fmla="*/ 19831 w 38974"/>
                <a:gd name="connsiteY3" fmla="*/ 140 h 38974"/>
                <a:gd name="connsiteX4" fmla="*/ 39318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8"/>
                  </a:moveTo>
                  <a:cubicBezTo>
                    <a:pt x="39318" y="30390"/>
                    <a:pt x="30593" y="39115"/>
                    <a:pt x="19831" y="39115"/>
                  </a:cubicBezTo>
                  <a:cubicBezTo>
                    <a:pt x="9068" y="39115"/>
                    <a:pt x="343" y="30390"/>
                    <a:pt x="343" y="19628"/>
                  </a:cubicBezTo>
                  <a:cubicBezTo>
                    <a:pt x="343" y="8865"/>
                    <a:pt x="9068" y="140"/>
                    <a:pt x="19831" y="140"/>
                  </a:cubicBezTo>
                  <a:cubicBezTo>
                    <a:pt x="30593" y="140"/>
                    <a:pt x="39318" y="8865"/>
                    <a:pt x="39318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1" name="Freeform: Shape 1792">
              <a:extLst>
                <a:ext uri="{FF2B5EF4-FFF2-40B4-BE49-F238E27FC236}">
                  <a16:creationId xmlns:a16="http://schemas.microsoft.com/office/drawing/2014/main" id="{0FD86DD8-1DD4-167B-049C-436EBE96559F}"/>
                </a:ext>
              </a:extLst>
            </p:cNvPr>
            <p:cNvSpPr/>
            <p:nvPr/>
          </p:nvSpPr>
          <p:spPr>
            <a:xfrm>
              <a:off x="4055136" y="4373526"/>
              <a:ext cx="35460" cy="35460"/>
            </a:xfrm>
            <a:custGeom>
              <a:avLst/>
              <a:gdLst>
                <a:gd name="connsiteX0" fmla="*/ 39318 w 38974"/>
                <a:gd name="connsiteY0" fmla="*/ 19628 h 38974"/>
                <a:gd name="connsiteX1" fmla="*/ 19831 w 38974"/>
                <a:gd name="connsiteY1" fmla="*/ 39116 h 38974"/>
                <a:gd name="connsiteX2" fmla="*/ 343 w 38974"/>
                <a:gd name="connsiteY2" fmla="*/ 19628 h 38974"/>
                <a:gd name="connsiteX3" fmla="*/ 19831 w 38974"/>
                <a:gd name="connsiteY3" fmla="*/ 141 h 38974"/>
                <a:gd name="connsiteX4" fmla="*/ 39318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8"/>
                  </a:moveTo>
                  <a:cubicBezTo>
                    <a:pt x="39318" y="30391"/>
                    <a:pt x="30593" y="39116"/>
                    <a:pt x="19831" y="39116"/>
                  </a:cubicBezTo>
                  <a:cubicBezTo>
                    <a:pt x="9068" y="39116"/>
                    <a:pt x="343" y="30391"/>
                    <a:pt x="343" y="19628"/>
                  </a:cubicBezTo>
                  <a:cubicBezTo>
                    <a:pt x="343" y="8866"/>
                    <a:pt x="9068" y="141"/>
                    <a:pt x="19831" y="141"/>
                  </a:cubicBezTo>
                  <a:cubicBezTo>
                    <a:pt x="30593" y="141"/>
                    <a:pt x="39318" y="8866"/>
                    <a:pt x="39318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2" name="Freeform: Shape 1793">
              <a:extLst>
                <a:ext uri="{FF2B5EF4-FFF2-40B4-BE49-F238E27FC236}">
                  <a16:creationId xmlns:a16="http://schemas.microsoft.com/office/drawing/2014/main" id="{BCB6D449-0E0C-02D9-5C9E-757902B9C003}"/>
                </a:ext>
              </a:extLst>
            </p:cNvPr>
            <p:cNvSpPr/>
            <p:nvPr/>
          </p:nvSpPr>
          <p:spPr>
            <a:xfrm>
              <a:off x="4055136" y="4360460"/>
              <a:ext cx="35460" cy="35460"/>
            </a:xfrm>
            <a:custGeom>
              <a:avLst/>
              <a:gdLst>
                <a:gd name="connsiteX0" fmla="*/ 39318 w 38974"/>
                <a:gd name="connsiteY0" fmla="*/ 19627 h 38974"/>
                <a:gd name="connsiteX1" fmla="*/ 19831 w 38974"/>
                <a:gd name="connsiteY1" fmla="*/ 39114 h 38974"/>
                <a:gd name="connsiteX2" fmla="*/ 343 w 38974"/>
                <a:gd name="connsiteY2" fmla="*/ 19627 h 38974"/>
                <a:gd name="connsiteX3" fmla="*/ 19831 w 38974"/>
                <a:gd name="connsiteY3" fmla="*/ 139 h 38974"/>
                <a:gd name="connsiteX4" fmla="*/ 39318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7"/>
                  </a:moveTo>
                  <a:cubicBezTo>
                    <a:pt x="39318" y="30389"/>
                    <a:pt x="30593" y="39114"/>
                    <a:pt x="19831" y="39114"/>
                  </a:cubicBezTo>
                  <a:cubicBezTo>
                    <a:pt x="9068" y="39114"/>
                    <a:pt x="343" y="30389"/>
                    <a:pt x="343" y="19627"/>
                  </a:cubicBezTo>
                  <a:cubicBezTo>
                    <a:pt x="343" y="8864"/>
                    <a:pt x="9068" y="139"/>
                    <a:pt x="19831" y="139"/>
                  </a:cubicBezTo>
                  <a:cubicBezTo>
                    <a:pt x="30593" y="139"/>
                    <a:pt x="39318" y="8864"/>
                    <a:pt x="39318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3" name="Freeform: Shape 1794">
              <a:extLst>
                <a:ext uri="{FF2B5EF4-FFF2-40B4-BE49-F238E27FC236}">
                  <a16:creationId xmlns:a16="http://schemas.microsoft.com/office/drawing/2014/main" id="{77526A43-39C2-0DE4-85EB-8CA85DB4208B}"/>
                </a:ext>
              </a:extLst>
            </p:cNvPr>
            <p:cNvSpPr/>
            <p:nvPr/>
          </p:nvSpPr>
          <p:spPr>
            <a:xfrm>
              <a:off x="4055136" y="4367436"/>
              <a:ext cx="35460" cy="35460"/>
            </a:xfrm>
            <a:custGeom>
              <a:avLst/>
              <a:gdLst>
                <a:gd name="connsiteX0" fmla="*/ 39318 w 38974"/>
                <a:gd name="connsiteY0" fmla="*/ 19628 h 38974"/>
                <a:gd name="connsiteX1" fmla="*/ 19831 w 38974"/>
                <a:gd name="connsiteY1" fmla="*/ 39115 h 38974"/>
                <a:gd name="connsiteX2" fmla="*/ 343 w 38974"/>
                <a:gd name="connsiteY2" fmla="*/ 19628 h 38974"/>
                <a:gd name="connsiteX3" fmla="*/ 19831 w 38974"/>
                <a:gd name="connsiteY3" fmla="*/ 140 h 38974"/>
                <a:gd name="connsiteX4" fmla="*/ 39318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8"/>
                  </a:moveTo>
                  <a:cubicBezTo>
                    <a:pt x="39318" y="30390"/>
                    <a:pt x="30593" y="39115"/>
                    <a:pt x="19831" y="39115"/>
                  </a:cubicBezTo>
                  <a:cubicBezTo>
                    <a:pt x="9068" y="39115"/>
                    <a:pt x="343" y="30390"/>
                    <a:pt x="343" y="19628"/>
                  </a:cubicBezTo>
                  <a:cubicBezTo>
                    <a:pt x="343" y="8865"/>
                    <a:pt x="9068" y="140"/>
                    <a:pt x="19831" y="140"/>
                  </a:cubicBezTo>
                  <a:cubicBezTo>
                    <a:pt x="30593" y="140"/>
                    <a:pt x="39318" y="8865"/>
                    <a:pt x="39318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4" name="Freeform: Shape 1795">
              <a:extLst>
                <a:ext uri="{FF2B5EF4-FFF2-40B4-BE49-F238E27FC236}">
                  <a16:creationId xmlns:a16="http://schemas.microsoft.com/office/drawing/2014/main" id="{3C0FDCE9-BBC2-3A90-65E2-DABC980B6496}"/>
                </a:ext>
              </a:extLst>
            </p:cNvPr>
            <p:cNvSpPr/>
            <p:nvPr/>
          </p:nvSpPr>
          <p:spPr>
            <a:xfrm>
              <a:off x="4055136" y="4365773"/>
              <a:ext cx="35460" cy="35460"/>
            </a:xfrm>
            <a:custGeom>
              <a:avLst/>
              <a:gdLst>
                <a:gd name="connsiteX0" fmla="*/ 39318 w 38974"/>
                <a:gd name="connsiteY0" fmla="*/ 19627 h 38974"/>
                <a:gd name="connsiteX1" fmla="*/ 19831 w 38974"/>
                <a:gd name="connsiteY1" fmla="*/ 39115 h 38974"/>
                <a:gd name="connsiteX2" fmla="*/ 343 w 38974"/>
                <a:gd name="connsiteY2" fmla="*/ 19627 h 38974"/>
                <a:gd name="connsiteX3" fmla="*/ 19831 w 38974"/>
                <a:gd name="connsiteY3" fmla="*/ 140 h 38974"/>
                <a:gd name="connsiteX4" fmla="*/ 39318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7"/>
                  </a:moveTo>
                  <a:cubicBezTo>
                    <a:pt x="39318" y="30390"/>
                    <a:pt x="30593" y="39115"/>
                    <a:pt x="19831" y="39115"/>
                  </a:cubicBezTo>
                  <a:cubicBezTo>
                    <a:pt x="9068" y="39115"/>
                    <a:pt x="343" y="30390"/>
                    <a:pt x="343" y="19627"/>
                  </a:cubicBezTo>
                  <a:cubicBezTo>
                    <a:pt x="343" y="8865"/>
                    <a:pt x="9068" y="140"/>
                    <a:pt x="19831" y="140"/>
                  </a:cubicBezTo>
                  <a:cubicBezTo>
                    <a:pt x="30593" y="140"/>
                    <a:pt x="39318" y="8865"/>
                    <a:pt x="39318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5" name="Freeform: Shape 1796">
              <a:extLst>
                <a:ext uri="{FF2B5EF4-FFF2-40B4-BE49-F238E27FC236}">
                  <a16:creationId xmlns:a16="http://schemas.microsoft.com/office/drawing/2014/main" id="{D4F35187-C9AE-21CC-6CFF-069B04EAF20C}"/>
                </a:ext>
              </a:extLst>
            </p:cNvPr>
            <p:cNvSpPr/>
            <p:nvPr/>
          </p:nvSpPr>
          <p:spPr>
            <a:xfrm>
              <a:off x="4055136" y="4372397"/>
              <a:ext cx="35460" cy="35460"/>
            </a:xfrm>
            <a:custGeom>
              <a:avLst/>
              <a:gdLst>
                <a:gd name="connsiteX0" fmla="*/ 39318 w 38974"/>
                <a:gd name="connsiteY0" fmla="*/ 19628 h 38974"/>
                <a:gd name="connsiteX1" fmla="*/ 19831 w 38974"/>
                <a:gd name="connsiteY1" fmla="*/ 39116 h 38974"/>
                <a:gd name="connsiteX2" fmla="*/ 343 w 38974"/>
                <a:gd name="connsiteY2" fmla="*/ 19628 h 38974"/>
                <a:gd name="connsiteX3" fmla="*/ 19831 w 38974"/>
                <a:gd name="connsiteY3" fmla="*/ 141 h 38974"/>
                <a:gd name="connsiteX4" fmla="*/ 39318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8"/>
                  </a:moveTo>
                  <a:cubicBezTo>
                    <a:pt x="39318" y="30391"/>
                    <a:pt x="30593" y="39116"/>
                    <a:pt x="19831" y="39116"/>
                  </a:cubicBezTo>
                  <a:cubicBezTo>
                    <a:pt x="9068" y="39116"/>
                    <a:pt x="343" y="30391"/>
                    <a:pt x="343" y="19628"/>
                  </a:cubicBezTo>
                  <a:cubicBezTo>
                    <a:pt x="343" y="8866"/>
                    <a:pt x="9068" y="141"/>
                    <a:pt x="19831" y="141"/>
                  </a:cubicBezTo>
                  <a:cubicBezTo>
                    <a:pt x="30593" y="141"/>
                    <a:pt x="39318" y="8866"/>
                    <a:pt x="39318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6" name="Freeform: Shape 1797">
              <a:extLst>
                <a:ext uri="{FF2B5EF4-FFF2-40B4-BE49-F238E27FC236}">
                  <a16:creationId xmlns:a16="http://schemas.microsoft.com/office/drawing/2014/main" id="{080EB8CF-9873-AD6A-3B73-D5B4AFAA65CA}"/>
                </a:ext>
              </a:extLst>
            </p:cNvPr>
            <p:cNvSpPr/>
            <p:nvPr/>
          </p:nvSpPr>
          <p:spPr>
            <a:xfrm>
              <a:off x="4055136" y="4366956"/>
              <a:ext cx="35460" cy="35460"/>
            </a:xfrm>
            <a:custGeom>
              <a:avLst/>
              <a:gdLst>
                <a:gd name="connsiteX0" fmla="*/ 39318 w 38974"/>
                <a:gd name="connsiteY0" fmla="*/ 19628 h 38974"/>
                <a:gd name="connsiteX1" fmla="*/ 19831 w 38974"/>
                <a:gd name="connsiteY1" fmla="*/ 39115 h 38974"/>
                <a:gd name="connsiteX2" fmla="*/ 343 w 38974"/>
                <a:gd name="connsiteY2" fmla="*/ 19628 h 38974"/>
                <a:gd name="connsiteX3" fmla="*/ 19831 w 38974"/>
                <a:gd name="connsiteY3" fmla="*/ 140 h 38974"/>
                <a:gd name="connsiteX4" fmla="*/ 39318 w 38974"/>
                <a:gd name="connsiteY4" fmla="*/ 1962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8"/>
                  </a:moveTo>
                  <a:cubicBezTo>
                    <a:pt x="39318" y="30390"/>
                    <a:pt x="30593" y="39115"/>
                    <a:pt x="19831" y="39115"/>
                  </a:cubicBezTo>
                  <a:cubicBezTo>
                    <a:pt x="9068" y="39115"/>
                    <a:pt x="343" y="30390"/>
                    <a:pt x="343" y="19628"/>
                  </a:cubicBezTo>
                  <a:cubicBezTo>
                    <a:pt x="343" y="8865"/>
                    <a:pt x="9068" y="140"/>
                    <a:pt x="19831" y="140"/>
                  </a:cubicBezTo>
                  <a:cubicBezTo>
                    <a:pt x="30593" y="140"/>
                    <a:pt x="39318" y="8865"/>
                    <a:pt x="39318" y="1962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7" name="Freeform: Shape 1798">
              <a:extLst>
                <a:ext uri="{FF2B5EF4-FFF2-40B4-BE49-F238E27FC236}">
                  <a16:creationId xmlns:a16="http://schemas.microsoft.com/office/drawing/2014/main" id="{201B85E5-7826-7C11-0C01-DB4D68150EF0}"/>
                </a:ext>
              </a:extLst>
            </p:cNvPr>
            <p:cNvSpPr/>
            <p:nvPr/>
          </p:nvSpPr>
          <p:spPr>
            <a:xfrm>
              <a:off x="4055136" y="4361561"/>
              <a:ext cx="35460" cy="35460"/>
            </a:xfrm>
            <a:custGeom>
              <a:avLst/>
              <a:gdLst>
                <a:gd name="connsiteX0" fmla="*/ 39318 w 38974"/>
                <a:gd name="connsiteY0" fmla="*/ 19627 h 38974"/>
                <a:gd name="connsiteX1" fmla="*/ 19831 w 38974"/>
                <a:gd name="connsiteY1" fmla="*/ 39114 h 38974"/>
                <a:gd name="connsiteX2" fmla="*/ 343 w 38974"/>
                <a:gd name="connsiteY2" fmla="*/ 19627 h 38974"/>
                <a:gd name="connsiteX3" fmla="*/ 19831 w 38974"/>
                <a:gd name="connsiteY3" fmla="*/ 139 h 38974"/>
                <a:gd name="connsiteX4" fmla="*/ 39318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7"/>
                  </a:moveTo>
                  <a:cubicBezTo>
                    <a:pt x="39318" y="30389"/>
                    <a:pt x="30593" y="39114"/>
                    <a:pt x="19831" y="39114"/>
                  </a:cubicBezTo>
                  <a:cubicBezTo>
                    <a:pt x="9068" y="39114"/>
                    <a:pt x="343" y="30389"/>
                    <a:pt x="343" y="19627"/>
                  </a:cubicBezTo>
                  <a:cubicBezTo>
                    <a:pt x="343" y="8864"/>
                    <a:pt x="9068" y="139"/>
                    <a:pt x="19831" y="139"/>
                  </a:cubicBezTo>
                  <a:cubicBezTo>
                    <a:pt x="30593" y="139"/>
                    <a:pt x="39318" y="8864"/>
                    <a:pt x="39318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8" name="Freeform: Shape 1799">
              <a:extLst>
                <a:ext uri="{FF2B5EF4-FFF2-40B4-BE49-F238E27FC236}">
                  <a16:creationId xmlns:a16="http://schemas.microsoft.com/office/drawing/2014/main" id="{AAA924B8-534F-64B3-669D-F18EDA4484AA}"/>
                </a:ext>
              </a:extLst>
            </p:cNvPr>
            <p:cNvSpPr/>
            <p:nvPr/>
          </p:nvSpPr>
          <p:spPr>
            <a:xfrm>
              <a:off x="4055136" y="4349867"/>
              <a:ext cx="35460" cy="35460"/>
            </a:xfrm>
            <a:custGeom>
              <a:avLst/>
              <a:gdLst>
                <a:gd name="connsiteX0" fmla="*/ 39318 w 38974"/>
                <a:gd name="connsiteY0" fmla="*/ 19625 h 38974"/>
                <a:gd name="connsiteX1" fmla="*/ 19831 w 38974"/>
                <a:gd name="connsiteY1" fmla="*/ 39113 h 38974"/>
                <a:gd name="connsiteX2" fmla="*/ 343 w 38974"/>
                <a:gd name="connsiteY2" fmla="*/ 19625 h 38974"/>
                <a:gd name="connsiteX3" fmla="*/ 19831 w 38974"/>
                <a:gd name="connsiteY3" fmla="*/ 138 h 38974"/>
                <a:gd name="connsiteX4" fmla="*/ 39318 w 38974"/>
                <a:gd name="connsiteY4" fmla="*/ 1962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18" y="19625"/>
                  </a:moveTo>
                  <a:cubicBezTo>
                    <a:pt x="39318" y="30388"/>
                    <a:pt x="30593" y="39113"/>
                    <a:pt x="19831" y="39113"/>
                  </a:cubicBezTo>
                  <a:cubicBezTo>
                    <a:pt x="9068" y="39113"/>
                    <a:pt x="343" y="30388"/>
                    <a:pt x="343" y="19625"/>
                  </a:cubicBezTo>
                  <a:cubicBezTo>
                    <a:pt x="343" y="8863"/>
                    <a:pt x="9068" y="138"/>
                    <a:pt x="19831" y="138"/>
                  </a:cubicBezTo>
                  <a:cubicBezTo>
                    <a:pt x="30593" y="138"/>
                    <a:pt x="39318" y="8863"/>
                    <a:pt x="39318" y="1962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9" name="Freeform: Shape 1800">
              <a:extLst>
                <a:ext uri="{FF2B5EF4-FFF2-40B4-BE49-F238E27FC236}">
                  <a16:creationId xmlns:a16="http://schemas.microsoft.com/office/drawing/2014/main" id="{C9DD907B-399B-7605-168D-EA8F4E0F3B56}"/>
                </a:ext>
              </a:extLst>
            </p:cNvPr>
            <p:cNvSpPr/>
            <p:nvPr/>
          </p:nvSpPr>
          <p:spPr>
            <a:xfrm>
              <a:off x="4324661" y="4361224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4 h 38974"/>
                <a:gd name="connsiteX2" fmla="*/ 379 w 38974"/>
                <a:gd name="connsiteY2" fmla="*/ 19627 h 38974"/>
                <a:gd name="connsiteX3" fmla="*/ 19866 w 38974"/>
                <a:gd name="connsiteY3" fmla="*/ 139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7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0" name="Freeform: Shape 1801">
              <a:extLst>
                <a:ext uri="{FF2B5EF4-FFF2-40B4-BE49-F238E27FC236}">
                  <a16:creationId xmlns:a16="http://schemas.microsoft.com/office/drawing/2014/main" id="{690D5171-C8E6-E8A7-C5C9-144FB85C0523}"/>
                </a:ext>
              </a:extLst>
            </p:cNvPr>
            <p:cNvSpPr/>
            <p:nvPr/>
          </p:nvSpPr>
          <p:spPr>
            <a:xfrm>
              <a:off x="4324661" y="4362256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4 h 38974"/>
                <a:gd name="connsiteX2" fmla="*/ 379 w 38974"/>
                <a:gd name="connsiteY2" fmla="*/ 19627 h 38974"/>
                <a:gd name="connsiteX3" fmla="*/ 19866 w 38974"/>
                <a:gd name="connsiteY3" fmla="*/ 139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90"/>
                    <a:pt x="30629" y="39114"/>
                    <a:pt x="19866" y="39114"/>
                  </a:cubicBezTo>
                  <a:cubicBezTo>
                    <a:pt x="9104" y="39114"/>
                    <a:pt x="379" y="30390"/>
                    <a:pt x="379" y="19627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1" name="Freeform: Shape 1802">
              <a:extLst>
                <a:ext uri="{FF2B5EF4-FFF2-40B4-BE49-F238E27FC236}">
                  <a16:creationId xmlns:a16="http://schemas.microsoft.com/office/drawing/2014/main" id="{FED9C504-BA80-126E-7C85-37AC27CDA083}"/>
                </a:ext>
              </a:extLst>
            </p:cNvPr>
            <p:cNvSpPr/>
            <p:nvPr/>
          </p:nvSpPr>
          <p:spPr>
            <a:xfrm>
              <a:off x="4324661" y="4360593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4 h 38974"/>
                <a:gd name="connsiteX2" fmla="*/ 379 w 38974"/>
                <a:gd name="connsiteY2" fmla="*/ 19627 h 38974"/>
                <a:gd name="connsiteX3" fmla="*/ 19866 w 38974"/>
                <a:gd name="connsiteY3" fmla="*/ 139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7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2" name="Freeform: Shape 1803">
              <a:extLst>
                <a:ext uri="{FF2B5EF4-FFF2-40B4-BE49-F238E27FC236}">
                  <a16:creationId xmlns:a16="http://schemas.microsoft.com/office/drawing/2014/main" id="{4558AF21-B0C5-7DAA-93B6-799A0BA65CA3}"/>
                </a:ext>
              </a:extLst>
            </p:cNvPr>
            <p:cNvSpPr/>
            <p:nvPr/>
          </p:nvSpPr>
          <p:spPr>
            <a:xfrm>
              <a:off x="4324661" y="4359824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4 h 38974"/>
                <a:gd name="connsiteX2" fmla="*/ 379 w 38974"/>
                <a:gd name="connsiteY2" fmla="*/ 19627 h 38974"/>
                <a:gd name="connsiteX3" fmla="*/ 19866 w 38974"/>
                <a:gd name="connsiteY3" fmla="*/ 139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7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3" name="Freeform: Shape 1804">
              <a:extLst>
                <a:ext uri="{FF2B5EF4-FFF2-40B4-BE49-F238E27FC236}">
                  <a16:creationId xmlns:a16="http://schemas.microsoft.com/office/drawing/2014/main" id="{3FE543DC-1B8A-958A-406E-18CB7BA92792}"/>
                </a:ext>
              </a:extLst>
            </p:cNvPr>
            <p:cNvSpPr/>
            <p:nvPr/>
          </p:nvSpPr>
          <p:spPr>
            <a:xfrm>
              <a:off x="4324661" y="4361819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4 h 38974"/>
                <a:gd name="connsiteX2" fmla="*/ 379 w 38974"/>
                <a:gd name="connsiteY2" fmla="*/ 19627 h 38974"/>
                <a:gd name="connsiteX3" fmla="*/ 19866 w 38974"/>
                <a:gd name="connsiteY3" fmla="*/ 139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7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4" name="Freeform: Shape 1805">
              <a:extLst>
                <a:ext uri="{FF2B5EF4-FFF2-40B4-BE49-F238E27FC236}">
                  <a16:creationId xmlns:a16="http://schemas.microsoft.com/office/drawing/2014/main" id="{E13D5B92-292C-B046-B3B2-0419E588A51E}"/>
                </a:ext>
              </a:extLst>
            </p:cNvPr>
            <p:cNvSpPr/>
            <p:nvPr/>
          </p:nvSpPr>
          <p:spPr>
            <a:xfrm>
              <a:off x="4324661" y="4357233"/>
              <a:ext cx="35460" cy="35460"/>
            </a:xfrm>
            <a:custGeom>
              <a:avLst/>
              <a:gdLst>
                <a:gd name="connsiteX0" fmla="*/ 39354 w 38974"/>
                <a:gd name="connsiteY0" fmla="*/ 19626 h 38974"/>
                <a:gd name="connsiteX1" fmla="*/ 19866 w 38974"/>
                <a:gd name="connsiteY1" fmla="*/ 39114 h 38974"/>
                <a:gd name="connsiteX2" fmla="*/ 379 w 38974"/>
                <a:gd name="connsiteY2" fmla="*/ 19626 h 38974"/>
                <a:gd name="connsiteX3" fmla="*/ 19866 w 38974"/>
                <a:gd name="connsiteY3" fmla="*/ 139 h 38974"/>
                <a:gd name="connsiteX4" fmla="*/ 39354 w 38974"/>
                <a:gd name="connsiteY4" fmla="*/ 1962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6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6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5" name="Freeform: Shape 1806">
              <a:extLst>
                <a:ext uri="{FF2B5EF4-FFF2-40B4-BE49-F238E27FC236}">
                  <a16:creationId xmlns:a16="http://schemas.microsoft.com/office/drawing/2014/main" id="{B8D92A81-FAAF-D821-09D5-E506D72A99B7}"/>
                </a:ext>
              </a:extLst>
            </p:cNvPr>
            <p:cNvSpPr/>
            <p:nvPr/>
          </p:nvSpPr>
          <p:spPr>
            <a:xfrm>
              <a:off x="4324661" y="4362964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4 h 38974"/>
                <a:gd name="connsiteX2" fmla="*/ 379 w 38974"/>
                <a:gd name="connsiteY2" fmla="*/ 19627 h 38974"/>
                <a:gd name="connsiteX3" fmla="*/ 19866 w 38974"/>
                <a:gd name="connsiteY3" fmla="*/ 139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90"/>
                    <a:pt x="30629" y="39114"/>
                    <a:pt x="19866" y="39114"/>
                  </a:cubicBezTo>
                  <a:cubicBezTo>
                    <a:pt x="9104" y="39114"/>
                    <a:pt x="379" y="30390"/>
                    <a:pt x="379" y="19627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6" name="Freeform: Shape 1807">
              <a:extLst>
                <a:ext uri="{FF2B5EF4-FFF2-40B4-BE49-F238E27FC236}">
                  <a16:creationId xmlns:a16="http://schemas.microsoft.com/office/drawing/2014/main" id="{48BD393F-B395-9C78-9221-B1B5AAA75C35}"/>
                </a:ext>
              </a:extLst>
            </p:cNvPr>
            <p:cNvSpPr/>
            <p:nvPr/>
          </p:nvSpPr>
          <p:spPr>
            <a:xfrm>
              <a:off x="4324661" y="4359929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4 h 38974"/>
                <a:gd name="connsiteX2" fmla="*/ 379 w 38974"/>
                <a:gd name="connsiteY2" fmla="*/ 19627 h 38974"/>
                <a:gd name="connsiteX3" fmla="*/ 19866 w 38974"/>
                <a:gd name="connsiteY3" fmla="*/ 139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7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7" name="Freeform: Shape 1808">
              <a:extLst>
                <a:ext uri="{FF2B5EF4-FFF2-40B4-BE49-F238E27FC236}">
                  <a16:creationId xmlns:a16="http://schemas.microsoft.com/office/drawing/2014/main" id="{225874E9-277B-52C5-2A62-453C41794E3E}"/>
                </a:ext>
              </a:extLst>
            </p:cNvPr>
            <p:cNvSpPr/>
            <p:nvPr/>
          </p:nvSpPr>
          <p:spPr>
            <a:xfrm>
              <a:off x="4324661" y="4360653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4 h 38974"/>
                <a:gd name="connsiteX2" fmla="*/ 379 w 38974"/>
                <a:gd name="connsiteY2" fmla="*/ 19627 h 38974"/>
                <a:gd name="connsiteX3" fmla="*/ 19866 w 38974"/>
                <a:gd name="connsiteY3" fmla="*/ 139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7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8" name="Freeform: Shape 1809">
              <a:extLst>
                <a:ext uri="{FF2B5EF4-FFF2-40B4-BE49-F238E27FC236}">
                  <a16:creationId xmlns:a16="http://schemas.microsoft.com/office/drawing/2014/main" id="{7517AB9A-ADB9-14B7-B262-DFD42CE6879B}"/>
                </a:ext>
              </a:extLst>
            </p:cNvPr>
            <p:cNvSpPr/>
            <p:nvPr/>
          </p:nvSpPr>
          <p:spPr>
            <a:xfrm>
              <a:off x="4324661" y="4361359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4 h 38974"/>
                <a:gd name="connsiteX2" fmla="*/ 379 w 38974"/>
                <a:gd name="connsiteY2" fmla="*/ 19627 h 38974"/>
                <a:gd name="connsiteX3" fmla="*/ 19866 w 38974"/>
                <a:gd name="connsiteY3" fmla="*/ 139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7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9" name="Freeform: Shape 1810">
              <a:extLst>
                <a:ext uri="{FF2B5EF4-FFF2-40B4-BE49-F238E27FC236}">
                  <a16:creationId xmlns:a16="http://schemas.microsoft.com/office/drawing/2014/main" id="{79DA5038-EFC6-DA35-1A96-21C5C892235B}"/>
                </a:ext>
              </a:extLst>
            </p:cNvPr>
            <p:cNvSpPr/>
            <p:nvPr/>
          </p:nvSpPr>
          <p:spPr>
            <a:xfrm>
              <a:off x="4324661" y="4359640"/>
              <a:ext cx="35460" cy="35460"/>
            </a:xfrm>
            <a:custGeom>
              <a:avLst/>
              <a:gdLst>
                <a:gd name="connsiteX0" fmla="*/ 39354 w 38974"/>
                <a:gd name="connsiteY0" fmla="*/ 19627 h 38974"/>
                <a:gd name="connsiteX1" fmla="*/ 19866 w 38974"/>
                <a:gd name="connsiteY1" fmla="*/ 39114 h 38974"/>
                <a:gd name="connsiteX2" fmla="*/ 379 w 38974"/>
                <a:gd name="connsiteY2" fmla="*/ 19627 h 38974"/>
                <a:gd name="connsiteX3" fmla="*/ 19866 w 38974"/>
                <a:gd name="connsiteY3" fmla="*/ 139 h 38974"/>
                <a:gd name="connsiteX4" fmla="*/ 39354 w 38974"/>
                <a:gd name="connsiteY4" fmla="*/ 1962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54" y="19627"/>
                  </a:moveTo>
                  <a:cubicBezTo>
                    <a:pt x="39354" y="30389"/>
                    <a:pt x="30629" y="39114"/>
                    <a:pt x="19866" y="39114"/>
                  </a:cubicBezTo>
                  <a:cubicBezTo>
                    <a:pt x="9104" y="39114"/>
                    <a:pt x="379" y="30389"/>
                    <a:pt x="379" y="19627"/>
                  </a:cubicBezTo>
                  <a:cubicBezTo>
                    <a:pt x="379" y="8864"/>
                    <a:pt x="9104" y="139"/>
                    <a:pt x="19866" y="139"/>
                  </a:cubicBezTo>
                  <a:cubicBezTo>
                    <a:pt x="30629" y="139"/>
                    <a:pt x="39354" y="8864"/>
                    <a:pt x="39354" y="1962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0" name="Freeform: Shape 1811">
              <a:extLst>
                <a:ext uri="{FF2B5EF4-FFF2-40B4-BE49-F238E27FC236}">
                  <a16:creationId xmlns:a16="http://schemas.microsoft.com/office/drawing/2014/main" id="{B4B2C683-840C-1932-EEC8-54E07CEE975B}"/>
                </a:ext>
              </a:extLst>
            </p:cNvPr>
            <p:cNvSpPr/>
            <p:nvPr/>
          </p:nvSpPr>
          <p:spPr>
            <a:xfrm>
              <a:off x="4594186" y="4335665"/>
              <a:ext cx="35460" cy="35460"/>
            </a:xfrm>
            <a:custGeom>
              <a:avLst/>
              <a:gdLst>
                <a:gd name="connsiteX0" fmla="*/ 39390 w 38974"/>
                <a:gd name="connsiteY0" fmla="*/ 19623 h 38974"/>
                <a:gd name="connsiteX1" fmla="*/ 19902 w 38974"/>
                <a:gd name="connsiteY1" fmla="*/ 39111 h 38974"/>
                <a:gd name="connsiteX2" fmla="*/ 415 w 38974"/>
                <a:gd name="connsiteY2" fmla="*/ 19623 h 38974"/>
                <a:gd name="connsiteX3" fmla="*/ 19902 w 38974"/>
                <a:gd name="connsiteY3" fmla="*/ 136 h 38974"/>
                <a:gd name="connsiteX4" fmla="*/ 39390 w 38974"/>
                <a:gd name="connsiteY4" fmla="*/ 1962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23"/>
                  </a:moveTo>
                  <a:cubicBezTo>
                    <a:pt x="39390" y="30386"/>
                    <a:pt x="30665" y="39111"/>
                    <a:pt x="19902" y="39111"/>
                  </a:cubicBezTo>
                  <a:cubicBezTo>
                    <a:pt x="9140" y="39111"/>
                    <a:pt x="415" y="30386"/>
                    <a:pt x="415" y="19623"/>
                  </a:cubicBezTo>
                  <a:cubicBezTo>
                    <a:pt x="415" y="8861"/>
                    <a:pt x="9140" y="136"/>
                    <a:pt x="19902" y="136"/>
                  </a:cubicBezTo>
                  <a:cubicBezTo>
                    <a:pt x="30665" y="136"/>
                    <a:pt x="39390" y="8861"/>
                    <a:pt x="39390" y="1962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1" name="Freeform: Shape 1812">
              <a:extLst>
                <a:ext uri="{FF2B5EF4-FFF2-40B4-BE49-F238E27FC236}">
                  <a16:creationId xmlns:a16="http://schemas.microsoft.com/office/drawing/2014/main" id="{727FE0ED-B184-C86C-3F1C-0511820DB4F6}"/>
                </a:ext>
              </a:extLst>
            </p:cNvPr>
            <p:cNvSpPr/>
            <p:nvPr/>
          </p:nvSpPr>
          <p:spPr>
            <a:xfrm>
              <a:off x="4594186" y="4341348"/>
              <a:ext cx="35460" cy="35460"/>
            </a:xfrm>
            <a:custGeom>
              <a:avLst/>
              <a:gdLst>
                <a:gd name="connsiteX0" fmla="*/ 39390 w 38974"/>
                <a:gd name="connsiteY0" fmla="*/ 19624 h 38974"/>
                <a:gd name="connsiteX1" fmla="*/ 19902 w 38974"/>
                <a:gd name="connsiteY1" fmla="*/ 39112 h 38974"/>
                <a:gd name="connsiteX2" fmla="*/ 415 w 38974"/>
                <a:gd name="connsiteY2" fmla="*/ 19624 h 38974"/>
                <a:gd name="connsiteX3" fmla="*/ 19902 w 38974"/>
                <a:gd name="connsiteY3" fmla="*/ 137 h 38974"/>
                <a:gd name="connsiteX4" fmla="*/ 39390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24"/>
                  </a:moveTo>
                  <a:cubicBezTo>
                    <a:pt x="39390" y="30387"/>
                    <a:pt x="30665" y="39112"/>
                    <a:pt x="19902" y="39112"/>
                  </a:cubicBezTo>
                  <a:cubicBezTo>
                    <a:pt x="9140" y="39112"/>
                    <a:pt x="415" y="30387"/>
                    <a:pt x="415" y="19624"/>
                  </a:cubicBezTo>
                  <a:cubicBezTo>
                    <a:pt x="415" y="8861"/>
                    <a:pt x="9140" y="137"/>
                    <a:pt x="19902" y="137"/>
                  </a:cubicBezTo>
                  <a:cubicBezTo>
                    <a:pt x="30665" y="137"/>
                    <a:pt x="39390" y="8861"/>
                    <a:pt x="39390" y="1962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2" name="Freeform: Shape 1813">
              <a:extLst>
                <a:ext uri="{FF2B5EF4-FFF2-40B4-BE49-F238E27FC236}">
                  <a16:creationId xmlns:a16="http://schemas.microsoft.com/office/drawing/2014/main" id="{217023BA-0FB4-CC9F-78A6-A141896A21F1}"/>
                </a:ext>
              </a:extLst>
            </p:cNvPr>
            <p:cNvSpPr/>
            <p:nvPr/>
          </p:nvSpPr>
          <p:spPr>
            <a:xfrm>
              <a:off x="4594186" y="4337006"/>
              <a:ext cx="35460" cy="35460"/>
            </a:xfrm>
            <a:custGeom>
              <a:avLst/>
              <a:gdLst>
                <a:gd name="connsiteX0" fmla="*/ 39390 w 38974"/>
                <a:gd name="connsiteY0" fmla="*/ 19624 h 38974"/>
                <a:gd name="connsiteX1" fmla="*/ 19902 w 38974"/>
                <a:gd name="connsiteY1" fmla="*/ 39111 h 38974"/>
                <a:gd name="connsiteX2" fmla="*/ 415 w 38974"/>
                <a:gd name="connsiteY2" fmla="*/ 19624 h 38974"/>
                <a:gd name="connsiteX3" fmla="*/ 19902 w 38974"/>
                <a:gd name="connsiteY3" fmla="*/ 136 h 38974"/>
                <a:gd name="connsiteX4" fmla="*/ 39390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24"/>
                  </a:moveTo>
                  <a:cubicBezTo>
                    <a:pt x="39390" y="30386"/>
                    <a:pt x="30665" y="39111"/>
                    <a:pt x="19902" y="39111"/>
                  </a:cubicBezTo>
                  <a:cubicBezTo>
                    <a:pt x="9140" y="39111"/>
                    <a:pt x="415" y="30386"/>
                    <a:pt x="415" y="19624"/>
                  </a:cubicBezTo>
                  <a:cubicBezTo>
                    <a:pt x="415" y="8861"/>
                    <a:pt x="9140" y="136"/>
                    <a:pt x="19902" y="136"/>
                  </a:cubicBezTo>
                  <a:cubicBezTo>
                    <a:pt x="30665" y="136"/>
                    <a:pt x="39390" y="8861"/>
                    <a:pt x="39390" y="1962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3" name="Freeform: Shape 1814">
              <a:extLst>
                <a:ext uri="{FF2B5EF4-FFF2-40B4-BE49-F238E27FC236}">
                  <a16:creationId xmlns:a16="http://schemas.microsoft.com/office/drawing/2014/main" id="{7BED60F6-AF49-637C-7724-5F1351F7D613}"/>
                </a:ext>
              </a:extLst>
            </p:cNvPr>
            <p:cNvSpPr/>
            <p:nvPr/>
          </p:nvSpPr>
          <p:spPr>
            <a:xfrm>
              <a:off x="4594186" y="4337634"/>
              <a:ext cx="35460" cy="35460"/>
            </a:xfrm>
            <a:custGeom>
              <a:avLst/>
              <a:gdLst>
                <a:gd name="connsiteX0" fmla="*/ 39390 w 38974"/>
                <a:gd name="connsiteY0" fmla="*/ 19624 h 38974"/>
                <a:gd name="connsiteX1" fmla="*/ 19902 w 38974"/>
                <a:gd name="connsiteY1" fmla="*/ 39111 h 38974"/>
                <a:gd name="connsiteX2" fmla="*/ 415 w 38974"/>
                <a:gd name="connsiteY2" fmla="*/ 19624 h 38974"/>
                <a:gd name="connsiteX3" fmla="*/ 19902 w 38974"/>
                <a:gd name="connsiteY3" fmla="*/ 136 h 38974"/>
                <a:gd name="connsiteX4" fmla="*/ 39390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24"/>
                  </a:moveTo>
                  <a:cubicBezTo>
                    <a:pt x="39390" y="30386"/>
                    <a:pt x="30665" y="39111"/>
                    <a:pt x="19902" y="39111"/>
                  </a:cubicBezTo>
                  <a:cubicBezTo>
                    <a:pt x="9140" y="39111"/>
                    <a:pt x="415" y="30386"/>
                    <a:pt x="415" y="19624"/>
                  </a:cubicBezTo>
                  <a:cubicBezTo>
                    <a:pt x="415" y="8861"/>
                    <a:pt x="9140" y="136"/>
                    <a:pt x="19902" y="136"/>
                  </a:cubicBezTo>
                  <a:cubicBezTo>
                    <a:pt x="30665" y="136"/>
                    <a:pt x="39390" y="8861"/>
                    <a:pt x="39390" y="1962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4" name="Freeform: Shape 1815">
              <a:extLst>
                <a:ext uri="{FF2B5EF4-FFF2-40B4-BE49-F238E27FC236}">
                  <a16:creationId xmlns:a16="http://schemas.microsoft.com/office/drawing/2014/main" id="{6F6A0C70-553A-6198-E64A-7D5C8B6C5558}"/>
                </a:ext>
              </a:extLst>
            </p:cNvPr>
            <p:cNvSpPr/>
            <p:nvPr/>
          </p:nvSpPr>
          <p:spPr>
            <a:xfrm>
              <a:off x="4594186" y="4334569"/>
              <a:ext cx="35460" cy="35460"/>
            </a:xfrm>
            <a:custGeom>
              <a:avLst/>
              <a:gdLst>
                <a:gd name="connsiteX0" fmla="*/ 39390 w 38974"/>
                <a:gd name="connsiteY0" fmla="*/ 19623 h 38974"/>
                <a:gd name="connsiteX1" fmla="*/ 19902 w 38974"/>
                <a:gd name="connsiteY1" fmla="*/ 39111 h 38974"/>
                <a:gd name="connsiteX2" fmla="*/ 415 w 38974"/>
                <a:gd name="connsiteY2" fmla="*/ 19623 h 38974"/>
                <a:gd name="connsiteX3" fmla="*/ 19902 w 38974"/>
                <a:gd name="connsiteY3" fmla="*/ 136 h 38974"/>
                <a:gd name="connsiteX4" fmla="*/ 39390 w 38974"/>
                <a:gd name="connsiteY4" fmla="*/ 1962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23"/>
                  </a:moveTo>
                  <a:cubicBezTo>
                    <a:pt x="39390" y="30386"/>
                    <a:pt x="30665" y="39111"/>
                    <a:pt x="19902" y="39111"/>
                  </a:cubicBezTo>
                  <a:cubicBezTo>
                    <a:pt x="9140" y="39111"/>
                    <a:pt x="415" y="30386"/>
                    <a:pt x="415" y="19623"/>
                  </a:cubicBezTo>
                  <a:cubicBezTo>
                    <a:pt x="415" y="8861"/>
                    <a:pt x="9140" y="136"/>
                    <a:pt x="19902" y="136"/>
                  </a:cubicBezTo>
                  <a:cubicBezTo>
                    <a:pt x="30665" y="136"/>
                    <a:pt x="39390" y="8861"/>
                    <a:pt x="39390" y="1962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5" name="Freeform: Shape 1816">
              <a:extLst>
                <a:ext uri="{FF2B5EF4-FFF2-40B4-BE49-F238E27FC236}">
                  <a16:creationId xmlns:a16="http://schemas.microsoft.com/office/drawing/2014/main" id="{2B93EBE8-9815-6BB7-D265-167D425B5BB5}"/>
                </a:ext>
              </a:extLst>
            </p:cNvPr>
            <p:cNvSpPr/>
            <p:nvPr/>
          </p:nvSpPr>
          <p:spPr>
            <a:xfrm>
              <a:off x="4594186" y="4339654"/>
              <a:ext cx="35460" cy="35460"/>
            </a:xfrm>
            <a:custGeom>
              <a:avLst/>
              <a:gdLst>
                <a:gd name="connsiteX0" fmla="*/ 39390 w 38974"/>
                <a:gd name="connsiteY0" fmla="*/ 19624 h 38974"/>
                <a:gd name="connsiteX1" fmla="*/ 19902 w 38974"/>
                <a:gd name="connsiteY1" fmla="*/ 39111 h 38974"/>
                <a:gd name="connsiteX2" fmla="*/ 415 w 38974"/>
                <a:gd name="connsiteY2" fmla="*/ 19624 h 38974"/>
                <a:gd name="connsiteX3" fmla="*/ 19902 w 38974"/>
                <a:gd name="connsiteY3" fmla="*/ 136 h 38974"/>
                <a:gd name="connsiteX4" fmla="*/ 39390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24"/>
                  </a:moveTo>
                  <a:cubicBezTo>
                    <a:pt x="39390" y="30387"/>
                    <a:pt x="30665" y="39111"/>
                    <a:pt x="19902" y="39111"/>
                  </a:cubicBezTo>
                  <a:cubicBezTo>
                    <a:pt x="9140" y="39111"/>
                    <a:pt x="415" y="30387"/>
                    <a:pt x="415" y="19624"/>
                  </a:cubicBezTo>
                  <a:cubicBezTo>
                    <a:pt x="415" y="8861"/>
                    <a:pt x="9140" y="136"/>
                    <a:pt x="19902" y="136"/>
                  </a:cubicBezTo>
                  <a:cubicBezTo>
                    <a:pt x="30665" y="136"/>
                    <a:pt x="39390" y="8861"/>
                    <a:pt x="39390" y="1962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6" name="Freeform: Shape 1817">
              <a:extLst>
                <a:ext uri="{FF2B5EF4-FFF2-40B4-BE49-F238E27FC236}">
                  <a16:creationId xmlns:a16="http://schemas.microsoft.com/office/drawing/2014/main" id="{78478F06-EA96-FD58-9031-6D3370FC19A8}"/>
                </a:ext>
              </a:extLst>
            </p:cNvPr>
            <p:cNvSpPr/>
            <p:nvPr/>
          </p:nvSpPr>
          <p:spPr>
            <a:xfrm>
              <a:off x="4594186" y="4338425"/>
              <a:ext cx="35460" cy="35460"/>
            </a:xfrm>
            <a:custGeom>
              <a:avLst/>
              <a:gdLst>
                <a:gd name="connsiteX0" fmla="*/ 39390 w 38974"/>
                <a:gd name="connsiteY0" fmla="*/ 19624 h 38974"/>
                <a:gd name="connsiteX1" fmla="*/ 19902 w 38974"/>
                <a:gd name="connsiteY1" fmla="*/ 39111 h 38974"/>
                <a:gd name="connsiteX2" fmla="*/ 415 w 38974"/>
                <a:gd name="connsiteY2" fmla="*/ 19624 h 38974"/>
                <a:gd name="connsiteX3" fmla="*/ 19902 w 38974"/>
                <a:gd name="connsiteY3" fmla="*/ 136 h 38974"/>
                <a:gd name="connsiteX4" fmla="*/ 39390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24"/>
                  </a:moveTo>
                  <a:cubicBezTo>
                    <a:pt x="39390" y="30386"/>
                    <a:pt x="30665" y="39111"/>
                    <a:pt x="19902" y="39111"/>
                  </a:cubicBezTo>
                  <a:cubicBezTo>
                    <a:pt x="9140" y="39111"/>
                    <a:pt x="415" y="30386"/>
                    <a:pt x="415" y="19624"/>
                  </a:cubicBezTo>
                  <a:cubicBezTo>
                    <a:pt x="415" y="8861"/>
                    <a:pt x="9140" y="136"/>
                    <a:pt x="19902" y="136"/>
                  </a:cubicBezTo>
                  <a:cubicBezTo>
                    <a:pt x="30665" y="136"/>
                    <a:pt x="39390" y="8861"/>
                    <a:pt x="39390" y="1962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7" name="Freeform: Shape 1818">
              <a:extLst>
                <a:ext uri="{FF2B5EF4-FFF2-40B4-BE49-F238E27FC236}">
                  <a16:creationId xmlns:a16="http://schemas.microsoft.com/office/drawing/2014/main" id="{9F096404-33FC-ACFF-DDD4-30371D3E0454}"/>
                </a:ext>
              </a:extLst>
            </p:cNvPr>
            <p:cNvSpPr/>
            <p:nvPr/>
          </p:nvSpPr>
          <p:spPr>
            <a:xfrm>
              <a:off x="4594186" y="4340700"/>
              <a:ext cx="35460" cy="35460"/>
            </a:xfrm>
            <a:custGeom>
              <a:avLst/>
              <a:gdLst>
                <a:gd name="connsiteX0" fmla="*/ 39390 w 38974"/>
                <a:gd name="connsiteY0" fmla="*/ 19624 h 38974"/>
                <a:gd name="connsiteX1" fmla="*/ 19902 w 38974"/>
                <a:gd name="connsiteY1" fmla="*/ 39112 h 38974"/>
                <a:gd name="connsiteX2" fmla="*/ 415 w 38974"/>
                <a:gd name="connsiteY2" fmla="*/ 19624 h 38974"/>
                <a:gd name="connsiteX3" fmla="*/ 19902 w 38974"/>
                <a:gd name="connsiteY3" fmla="*/ 137 h 38974"/>
                <a:gd name="connsiteX4" fmla="*/ 39390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24"/>
                  </a:moveTo>
                  <a:cubicBezTo>
                    <a:pt x="39390" y="30387"/>
                    <a:pt x="30665" y="39112"/>
                    <a:pt x="19902" y="39112"/>
                  </a:cubicBezTo>
                  <a:cubicBezTo>
                    <a:pt x="9140" y="39112"/>
                    <a:pt x="415" y="30387"/>
                    <a:pt x="415" y="19624"/>
                  </a:cubicBezTo>
                  <a:cubicBezTo>
                    <a:pt x="415" y="8861"/>
                    <a:pt x="9140" y="137"/>
                    <a:pt x="19902" y="137"/>
                  </a:cubicBezTo>
                  <a:cubicBezTo>
                    <a:pt x="30665" y="137"/>
                    <a:pt x="39390" y="8861"/>
                    <a:pt x="39390" y="1962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8" name="Freeform: Shape 1819">
              <a:extLst>
                <a:ext uri="{FF2B5EF4-FFF2-40B4-BE49-F238E27FC236}">
                  <a16:creationId xmlns:a16="http://schemas.microsoft.com/office/drawing/2014/main" id="{18A9161A-3631-0C6F-1C3F-166ED86409C8}"/>
                </a:ext>
              </a:extLst>
            </p:cNvPr>
            <p:cNvSpPr/>
            <p:nvPr/>
          </p:nvSpPr>
          <p:spPr>
            <a:xfrm>
              <a:off x="4594186" y="4339220"/>
              <a:ext cx="35460" cy="35460"/>
            </a:xfrm>
            <a:custGeom>
              <a:avLst/>
              <a:gdLst>
                <a:gd name="connsiteX0" fmla="*/ 39390 w 38974"/>
                <a:gd name="connsiteY0" fmla="*/ 19624 h 38974"/>
                <a:gd name="connsiteX1" fmla="*/ 19902 w 38974"/>
                <a:gd name="connsiteY1" fmla="*/ 39111 h 38974"/>
                <a:gd name="connsiteX2" fmla="*/ 415 w 38974"/>
                <a:gd name="connsiteY2" fmla="*/ 19624 h 38974"/>
                <a:gd name="connsiteX3" fmla="*/ 19902 w 38974"/>
                <a:gd name="connsiteY3" fmla="*/ 136 h 38974"/>
                <a:gd name="connsiteX4" fmla="*/ 39390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24"/>
                  </a:moveTo>
                  <a:cubicBezTo>
                    <a:pt x="39390" y="30386"/>
                    <a:pt x="30665" y="39111"/>
                    <a:pt x="19902" y="39111"/>
                  </a:cubicBezTo>
                  <a:cubicBezTo>
                    <a:pt x="9140" y="39111"/>
                    <a:pt x="415" y="30386"/>
                    <a:pt x="415" y="19624"/>
                  </a:cubicBezTo>
                  <a:cubicBezTo>
                    <a:pt x="415" y="8861"/>
                    <a:pt x="9140" y="136"/>
                    <a:pt x="19902" y="136"/>
                  </a:cubicBezTo>
                  <a:cubicBezTo>
                    <a:pt x="30665" y="136"/>
                    <a:pt x="39390" y="8861"/>
                    <a:pt x="39390" y="1962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9" name="Freeform: Shape 1820">
              <a:extLst>
                <a:ext uri="{FF2B5EF4-FFF2-40B4-BE49-F238E27FC236}">
                  <a16:creationId xmlns:a16="http://schemas.microsoft.com/office/drawing/2014/main" id="{3E1FE12F-DD12-9B9C-F3F8-2AD91EA1D17D}"/>
                </a:ext>
              </a:extLst>
            </p:cNvPr>
            <p:cNvSpPr/>
            <p:nvPr/>
          </p:nvSpPr>
          <p:spPr>
            <a:xfrm>
              <a:off x="4594186" y="4336846"/>
              <a:ext cx="35460" cy="35460"/>
            </a:xfrm>
            <a:custGeom>
              <a:avLst/>
              <a:gdLst>
                <a:gd name="connsiteX0" fmla="*/ 39390 w 38974"/>
                <a:gd name="connsiteY0" fmla="*/ 19624 h 38974"/>
                <a:gd name="connsiteX1" fmla="*/ 19902 w 38974"/>
                <a:gd name="connsiteY1" fmla="*/ 39111 h 38974"/>
                <a:gd name="connsiteX2" fmla="*/ 415 w 38974"/>
                <a:gd name="connsiteY2" fmla="*/ 19624 h 38974"/>
                <a:gd name="connsiteX3" fmla="*/ 19902 w 38974"/>
                <a:gd name="connsiteY3" fmla="*/ 136 h 38974"/>
                <a:gd name="connsiteX4" fmla="*/ 39390 w 38974"/>
                <a:gd name="connsiteY4" fmla="*/ 1962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390" y="19624"/>
                  </a:moveTo>
                  <a:cubicBezTo>
                    <a:pt x="39390" y="30386"/>
                    <a:pt x="30665" y="39111"/>
                    <a:pt x="19902" y="39111"/>
                  </a:cubicBezTo>
                  <a:cubicBezTo>
                    <a:pt x="9140" y="39111"/>
                    <a:pt x="415" y="30386"/>
                    <a:pt x="415" y="19624"/>
                  </a:cubicBezTo>
                  <a:cubicBezTo>
                    <a:pt x="415" y="8861"/>
                    <a:pt x="9140" y="136"/>
                    <a:pt x="19902" y="136"/>
                  </a:cubicBezTo>
                  <a:cubicBezTo>
                    <a:pt x="30665" y="136"/>
                    <a:pt x="39390" y="8861"/>
                    <a:pt x="39390" y="1962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0" name="Freeform: Shape 1821">
              <a:extLst>
                <a:ext uri="{FF2B5EF4-FFF2-40B4-BE49-F238E27FC236}">
                  <a16:creationId xmlns:a16="http://schemas.microsoft.com/office/drawing/2014/main" id="{14B073AE-1CF1-DFAC-E3B8-52E01237BCCD}"/>
                </a:ext>
              </a:extLst>
            </p:cNvPr>
            <p:cNvSpPr/>
            <p:nvPr/>
          </p:nvSpPr>
          <p:spPr>
            <a:xfrm>
              <a:off x="4863710" y="4319833"/>
              <a:ext cx="35460" cy="35460"/>
            </a:xfrm>
            <a:custGeom>
              <a:avLst/>
              <a:gdLst>
                <a:gd name="connsiteX0" fmla="*/ 39426 w 38974"/>
                <a:gd name="connsiteY0" fmla="*/ 19621 h 38974"/>
                <a:gd name="connsiteX1" fmla="*/ 19938 w 38974"/>
                <a:gd name="connsiteY1" fmla="*/ 39109 h 38974"/>
                <a:gd name="connsiteX2" fmla="*/ 451 w 38974"/>
                <a:gd name="connsiteY2" fmla="*/ 19621 h 38974"/>
                <a:gd name="connsiteX3" fmla="*/ 19938 w 38974"/>
                <a:gd name="connsiteY3" fmla="*/ 134 h 38974"/>
                <a:gd name="connsiteX4" fmla="*/ 39426 w 38974"/>
                <a:gd name="connsiteY4" fmla="*/ 1962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21"/>
                  </a:moveTo>
                  <a:cubicBezTo>
                    <a:pt x="39426" y="30384"/>
                    <a:pt x="30701" y="39109"/>
                    <a:pt x="19938" y="39109"/>
                  </a:cubicBezTo>
                  <a:cubicBezTo>
                    <a:pt x="9176" y="39109"/>
                    <a:pt x="451" y="30384"/>
                    <a:pt x="451" y="19621"/>
                  </a:cubicBezTo>
                  <a:cubicBezTo>
                    <a:pt x="451" y="8859"/>
                    <a:pt x="9176" y="134"/>
                    <a:pt x="19938" y="134"/>
                  </a:cubicBezTo>
                  <a:cubicBezTo>
                    <a:pt x="30701" y="134"/>
                    <a:pt x="39426" y="8859"/>
                    <a:pt x="39426" y="1962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1" name="Freeform: Shape 1822">
              <a:extLst>
                <a:ext uri="{FF2B5EF4-FFF2-40B4-BE49-F238E27FC236}">
                  <a16:creationId xmlns:a16="http://schemas.microsoft.com/office/drawing/2014/main" id="{EB6B7772-F4A9-10A2-CB60-5A7643F27FD1}"/>
                </a:ext>
              </a:extLst>
            </p:cNvPr>
            <p:cNvSpPr/>
            <p:nvPr/>
          </p:nvSpPr>
          <p:spPr>
            <a:xfrm>
              <a:off x="4863710" y="4316823"/>
              <a:ext cx="35460" cy="35460"/>
            </a:xfrm>
            <a:custGeom>
              <a:avLst/>
              <a:gdLst>
                <a:gd name="connsiteX0" fmla="*/ 39426 w 38974"/>
                <a:gd name="connsiteY0" fmla="*/ 19621 h 38974"/>
                <a:gd name="connsiteX1" fmla="*/ 19938 w 38974"/>
                <a:gd name="connsiteY1" fmla="*/ 39108 h 38974"/>
                <a:gd name="connsiteX2" fmla="*/ 451 w 38974"/>
                <a:gd name="connsiteY2" fmla="*/ 19621 h 38974"/>
                <a:gd name="connsiteX3" fmla="*/ 19938 w 38974"/>
                <a:gd name="connsiteY3" fmla="*/ 133 h 38974"/>
                <a:gd name="connsiteX4" fmla="*/ 39426 w 38974"/>
                <a:gd name="connsiteY4" fmla="*/ 1962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21"/>
                  </a:moveTo>
                  <a:cubicBezTo>
                    <a:pt x="39426" y="30383"/>
                    <a:pt x="30701" y="39108"/>
                    <a:pt x="19938" y="39108"/>
                  </a:cubicBezTo>
                  <a:cubicBezTo>
                    <a:pt x="9176" y="39108"/>
                    <a:pt x="451" y="30383"/>
                    <a:pt x="451" y="19621"/>
                  </a:cubicBezTo>
                  <a:cubicBezTo>
                    <a:pt x="451" y="8858"/>
                    <a:pt x="9176" y="133"/>
                    <a:pt x="19938" y="133"/>
                  </a:cubicBezTo>
                  <a:cubicBezTo>
                    <a:pt x="30701" y="133"/>
                    <a:pt x="39426" y="8858"/>
                    <a:pt x="39426" y="1962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2" name="Freeform: Shape 1823">
              <a:extLst>
                <a:ext uri="{FF2B5EF4-FFF2-40B4-BE49-F238E27FC236}">
                  <a16:creationId xmlns:a16="http://schemas.microsoft.com/office/drawing/2014/main" id="{6E863D80-64B3-DBC3-4FDD-61F8D2A51CC1}"/>
                </a:ext>
              </a:extLst>
            </p:cNvPr>
            <p:cNvSpPr/>
            <p:nvPr/>
          </p:nvSpPr>
          <p:spPr>
            <a:xfrm>
              <a:off x="4863710" y="4319450"/>
              <a:ext cx="35460" cy="35460"/>
            </a:xfrm>
            <a:custGeom>
              <a:avLst/>
              <a:gdLst>
                <a:gd name="connsiteX0" fmla="*/ 39426 w 38974"/>
                <a:gd name="connsiteY0" fmla="*/ 19621 h 38974"/>
                <a:gd name="connsiteX1" fmla="*/ 19938 w 38974"/>
                <a:gd name="connsiteY1" fmla="*/ 39109 h 38974"/>
                <a:gd name="connsiteX2" fmla="*/ 451 w 38974"/>
                <a:gd name="connsiteY2" fmla="*/ 19621 h 38974"/>
                <a:gd name="connsiteX3" fmla="*/ 19938 w 38974"/>
                <a:gd name="connsiteY3" fmla="*/ 134 h 38974"/>
                <a:gd name="connsiteX4" fmla="*/ 39426 w 38974"/>
                <a:gd name="connsiteY4" fmla="*/ 1962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21"/>
                  </a:moveTo>
                  <a:cubicBezTo>
                    <a:pt x="39426" y="30384"/>
                    <a:pt x="30701" y="39109"/>
                    <a:pt x="19938" y="39109"/>
                  </a:cubicBezTo>
                  <a:cubicBezTo>
                    <a:pt x="9176" y="39109"/>
                    <a:pt x="451" y="30384"/>
                    <a:pt x="451" y="19621"/>
                  </a:cubicBezTo>
                  <a:cubicBezTo>
                    <a:pt x="451" y="8859"/>
                    <a:pt x="9176" y="134"/>
                    <a:pt x="19938" y="134"/>
                  </a:cubicBezTo>
                  <a:cubicBezTo>
                    <a:pt x="30701" y="134"/>
                    <a:pt x="39426" y="8859"/>
                    <a:pt x="39426" y="1962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3" name="Freeform: Shape 1824">
              <a:extLst>
                <a:ext uri="{FF2B5EF4-FFF2-40B4-BE49-F238E27FC236}">
                  <a16:creationId xmlns:a16="http://schemas.microsoft.com/office/drawing/2014/main" id="{ECD4BBEB-00A2-97D2-1791-CEEEC5BD7C1E}"/>
                </a:ext>
              </a:extLst>
            </p:cNvPr>
            <p:cNvSpPr/>
            <p:nvPr/>
          </p:nvSpPr>
          <p:spPr>
            <a:xfrm>
              <a:off x="4863710" y="4323556"/>
              <a:ext cx="35460" cy="35460"/>
            </a:xfrm>
            <a:custGeom>
              <a:avLst/>
              <a:gdLst>
                <a:gd name="connsiteX0" fmla="*/ 39426 w 38974"/>
                <a:gd name="connsiteY0" fmla="*/ 19622 h 38974"/>
                <a:gd name="connsiteX1" fmla="*/ 19938 w 38974"/>
                <a:gd name="connsiteY1" fmla="*/ 39109 h 38974"/>
                <a:gd name="connsiteX2" fmla="*/ 451 w 38974"/>
                <a:gd name="connsiteY2" fmla="*/ 19622 h 38974"/>
                <a:gd name="connsiteX3" fmla="*/ 19938 w 38974"/>
                <a:gd name="connsiteY3" fmla="*/ 134 h 38974"/>
                <a:gd name="connsiteX4" fmla="*/ 39426 w 38974"/>
                <a:gd name="connsiteY4" fmla="*/ 1962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22"/>
                  </a:moveTo>
                  <a:cubicBezTo>
                    <a:pt x="39426" y="30384"/>
                    <a:pt x="30701" y="39109"/>
                    <a:pt x="19938" y="39109"/>
                  </a:cubicBezTo>
                  <a:cubicBezTo>
                    <a:pt x="9176" y="39109"/>
                    <a:pt x="451" y="30384"/>
                    <a:pt x="451" y="19622"/>
                  </a:cubicBezTo>
                  <a:cubicBezTo>
                    <a:pt x="451" y="8859"/>
                    <a:pt x="9176" y="134"/>
                    <a:pt x="19938" y="134"/>
                  </a:cubicBezTo>
                  <a:cubicBezTo>
                    <a:pt x="30701" y="134"/>
                    <a:pt x="39426" y="8859"/>
                    <a:pt x="39426" y="1962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4" name="Freeform: Shape 1825">
              <a:extLst>
                <a:ext uri="{FF2B5EF4-FFF2-40B4-BE49-F238E27FC236}">
                  <a16:creationId xmlns:a16="http://schemas.microsoft.com/office/drawing/2014/main" id="{92B04307-A7F8-A108-7B24-E55B57F3A3D5}"/>
                </a:ext>
              </a:extLst>
            </p:cNvPr>
            <p:cNvSpPr/>
            <p:nvPr/>
          </p:nvSpPr>
          <p:spPr>
            <a:xfrm>
              <a:off x="4863710" y="4318808"/>
              <a:ext cx="35460" cy="35460"/>
            </a:xfrm>
            <a:custGeom>
              <a:avLst/>
              <a:gdLst>
                <a:gd name="connsiteX0" fmla="*/ 39426 w 38974"/>
                <a:gd name="connsiteY0" fmla="*/ 19621 h 38974"/>
                <a:gd name="connsiteX1" fmla="*/ 19938 w 38974"/>
                <a:gd name="connsiteY1" fmla="*/ 39109 h 38974"/>
                <a:gd name="connsiteX2" fmla="*/ 451 w 38974"/>
                <a:gd name="connsiteY2" fmla="*/ 19621 h 38974"/>
                <a:gd name="connsiteX3" fmla="*/ 19938 w 38974"/>
                <a:gd name="connsiteY3" fmla="*/ 134 h 38974"/>
                <a:gd name="connsiteX4" fmla="*/ 39426 w 38974"/>
                <a:gd name="connsiteY4" fmla="*/ 1962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21"/>
                  </a:moveTo>
                  <a:cubicBezTo>
                    <a:pt x="39426" y="30384"/>
                    <a:pt x="30701" y="39109"/>
                    <a:pt x="19938" y="39109"/>
                  </a:cubicBezTo>
                  <a:cubicBezTo>
                    <a:pt x="9176" y="39109"/>
                    <a:pt x="451" y="30384"/>
                    <a:pt x="451" y="19621"/>
                  </a:cubicBezTo>
                  <a:cubicBezTo>
                    <a:pt x="451" y="8858"/>
                    <a:pt x="9176" y="134"/>
                    <a:pt x="19938" y="134"/>
                  </a:cubicBezTo>
                  <a:cubicBezTo>
                    <a:pt x="30701" y="134"/>
                    <a:pt x="39426" y="8858"/>
                    <a:pt x="39426" y="1962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5" name="Freeform: Shape 1826">
              <a:extLst>
                <a:ext uri="{FF2B5EF4-FFF2-40B4-BE49-F238E27FC236}">
                  <a16:creationId xmlns:a16="http://schemas.microsoft.com/office/drawing/2014/main" id="{FDA99401-8E4B-44D5-601A-FBB539C7742F}"/>
                </a:ext>
              </a:extLst>
            </p:cNvPr>
            <p:cNvSpPr/>
            <p:nvPr/>
          </p:nvSpPr>
          <p:spPr>
            <a:xfrm>
              <a:off x="4863710" y="4308912"/>
              <a:ext cx="35460" cy="35460"/>
            </a:xfrm>
            <a:custGeom>
              <a:avLst/>
              <a:gdLst>
                <a:gd name="connsiteX0" fmla="*/ 39426 w 38974"/>
                <a:gd name="connsiteY0" fmla="*/ 19620 h 38974"/>
                <a:gd name="connsiteX1" fmla="*/ 19938 w 38974"/>
                <a:gd name="connsiteY1" fmla="*/ 39107 h 38974"/>
                <a:gd name="connsiteX2" fmla="*/ 451 w 38974"/>
                <a:gd name="connsiteY2" fmla="*/ 19620 h 38974"/>
                <a:gd name="connsiteX3" fmla="*/ 19938 w 38974"/>
                <a:gd name="connsiteY3" fmla="*/ 132 h 38974"/>
                <a:gd name="connsiteX4" fmla="*/ 39426 w 38974"/>
                <a:gd name="connsiteY4" fmla="*/ 1962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20"/>
                  </a:moveTo>
                  <a:cubicBezTo>
                    <a:pt x="39426" y="30382"/>
                    <a:pt x="30701" y="39107"/>
                    <a:pt x="19938" y="39107"/>
                  </a:cubicBezTo>
                  <a:cubicBezTo>
                    <a:pt x="9176" y="39107"/>
                    <a:pt x="451" y="30382"/>
                    <a:pt x="451" y="19620"/>
                  </a:cubicBezTo>
                  <a:cubicBezTo>
                    <a:pt x="451" y="8857"/>
                    <a:pt x="9176" y="132"/>
                    <a:pt x="19938" y="132"/>
                  </a:cubicBezTo>
                  <a:cubicBezTo>
                    <a:pt x="30701" y="132"/>
                    <a:pt x="39426" y="8857"/>
                    <a:pt x="39426" y="1962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6" name="Freeform: Shape 1827">
              <a:extLst>
                <a:ext uri="{FF2B5EF4-FFF2-40B4-BE49-F238E27FC236}">
                  <a16:creationId xmlns:a16="http://schemas.microsoft.com/office/drawing/2014/main" id="{69BBACC7-1781-C2F4-AA64-BA77E498DA0C}"/>
                </a:ext>
              </a:extLst>
            </p:cNvPr>
            <p:cNvSpPr/>
            <p:nvPr/>
          </p:nvSpPr>
          <p:spPr>
            <a:xfrm>
              <a:off x="4863710" y="4309823"/>
              <a:ext cx="35460" cy="35460"/>
            </a:xfrm>
            <a:custGeom>
              <a:avLst/>
              <a:gdLst>
                <a:gd name="connsiteX0" fmla="*/ 39426 w 38974"/>
                <a:gd name="connsiteY0" fmla="*/ 19620 h 38974"/>
                <a:gd name="connsiteX1" fmla="*/ 19938 w 38974"/>
                <a:gd name="connsiteY1" fmla="*/ 39107 h 38974"/>
                <a:gd name="connsiteX2" fmla="*/ 451 w 38974"/>
                <a:gd name="connsiteY2" fmla="*/ 19620 h 38974"/>
                <a:gd name="connsiteX3" fmla="*/ 19938 w 38974"/>
                <a:gd name="connsiteY3" fmla="*/ 132 h 38974"/>
                <a:gd name="connsiteX4" fmla="*/ 39426 w 38974"/>
                <a:gd name="connsiteY4" fmla="*/ 1962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20"/>
                  </a:moveTo>
                  <a:cubicBezTo>
                    <a:pt x="39426" y="30383"/>
                    <a:pt x="30701" y="39107"/>
                    <a:pt x="19938" y="39107"/>
                  </a:cubicBezTo>
                  <a:cubicBezTo>
                    <a:pt x="9176" y="39107"/>
                    <a:pt x="451" y="30383"/>
                    <a:pt x="451" y="19620"/>
                  </a:cubicBezTo>
                  <a:cubicBezTo>
                    <a:pt x="451" y="8857"/>
                    <a:pt x="9176" y="132"/>
                    <a:pt x="19938" y="132"/>
                  </a:cubicBezTo>
                  <a:cubicBezTo>
                    <a:pt x="30701" y="132"/>
                    <a:pt x="39426" y="8857"/>
                    <a:pt x="39426" y="1962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7" name="Freeform: Shape 1828">
              <a:extLst>
                <a:ext uri="{FF2B5EF4-FFF2-40B4-BE49-F238E27FC236}">
                  <a16:creationId xmlns:a16="http://schemas.microsoft.com/office/drawing/2014/main" id="{3496F878-7A14-07B8-5A03-97BE366F5FD2}"/>
                </a:ext>
              </a:extLst>
            </p:cNvPr>
            <p:cNvSpPr/>
            <p:nvPr/>
          </p:nvSpPr>
          <p:spPr>
            <a:xfrm>
              <a:off x="4863710" y="4310586"/>
              <a:ext cx="35460" cy="35460"/>
            </a:xfrm>
            <a:custGeom>
              <a:avLst/>
              <a:gdLst>
                <a:gd name="connsiteX0" fmla="*/ 39426 w 38974"/>
                <a:gd name="connsiteY0" fmla="*/ 19620 h 38974"/>
                <a:gd name="connsiteX1" fmla="*/ 19938 w 38974"/>
                <a:gd name="connsiteY1" fmla="*/ 39108 h 38974"/>
                <a:gd name="connsiteX2" fmla="*/ 451 w 38974"/>
                <a:gd name="connsiteY2" fmla="*/ 19620 h 38974"/>
                <a:gd name="connsiteX3" fmla="*/ 19938 w 38974"/>
                <a:gd name="connsiteY3" fmla="*/ 133 h 38974"/>
                <a:gd name="connsiteX4" fmla="*/ 39426 w 38974"/>
                <a:gd name="connsiteY4" fmla="*/ 1962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20"/>
                  </a:moveTo>
                  <a:cubicBezTo>
                    <a:pt x="39426" y="30383"/>
                    <a:pt x="30701" y="39108"/>
                    <a:pt x="19938" y="39108"/>
                  </a:cubicBezTo>
                  <a:cubicBezTo>
                    <a:pt x="9176" y="39108"/>
                    <a:pt x="451" y="30383"/>
                    <a:pt x="451" y="19620"/>
                  </a:cubicBezTo>
                  <a:cubicBezTo>
                    <a:pt x="451" y="8857"/>
                    <a:pt x="9176" y="133"/>
                    <a:pt x="19938" y="133"/>
                  </a:cubicBezTo>
                  <a:cubicBezTo>
                    <a:pt x="30701" y="133"/>
                    <a:pt x="39426" y="8857"/>
                    <a:pt x="39426" y="1962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8" name="Freeform: Shape 1829">
              <a:extLst>
                <a:ext uri="{FF2B5EF4-FFF2-40B4-BE49-F238E27FC236}">
                  <a16:creationId xmlns:a16="http://schemas.microsoft.com/office/drawing/2014/main" id="{0A505D30-041F-5E4B-ECD0-800620D4D76A}"/>
                </a:ext>
              </a:extLst>
            </p:cNvPr>
            <p:cNvSpPr/>
            <p:nvPr/>
          </p:nvSpPr>
          <p:spPr>
            <a:xfrm>
              <a:off x="4863710" y="4305627"/>
              <a:ext cx="35460" cy="35460"/>
            </a:xfrm>
            <a:custGeom>
              <a:avLst/>
              <a:gdLst>
                <a:gd name="connsiteX0" fmla="*/ 39426 w 38974"/>
                <a:gd name="connsiteY0" fmla="*/ 19619 h 38974"/>
                <a:gd name="connsiteX1" fmla="*/ 19938 w 38974"/>
                <a:gd name="connsiteY1" fmla="*/ 39107 h 38974"/>
                <a:gd name="connsiteX2" fmla="*/ 451 w 38974"/>
                <a:gd name="connsiteY2" fmla="*/ 19619 h 38974"/>
                <a:gd name="connsiteX3" fmla="*/ 19938 w 38974"/>
                <a:gd name="connsiteY3" fmla="*/ 132 h 38974"/>
                <a:gd name="connsiteX4" fmla="*/ 39426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19"/>
                  </a:moveTo>
                  <a:cubicBezTo>
                    <a:pt x="39426" y="30382"/>
                    <a:pt x="30701" y="39107"/>
                    <a:pt x="19938" y="39107"/>
                  </a:cubicBezTo>
                  <a:cubicBezTo>
                    <a:pt x="9176" y="39107"/>
                    <a:pt x="451" y="30382"/>
                    <a:pt x="451" y="19619"/>
                  </a:cubicBezTo>
                  <a:cubicBezTo>
                    <a:pt x="451" y="8857"/>
                    <a:pt x="9176" y="132"/>
                    <a:pt x="19938" y="132"/>
                  </a:cubicBezTo>
                  <a:cubicBezTo>
                    <a:pt x="30701" y="132"/>
                    <a:pt x="39426" y="8857"/>
                    <a:pt x="39426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9" name="Freeform: Shape 1830">
              <a:extLst>
                <a:ext uri="{FF2B5EF4-FFF2-40B4-BE49-F238E27FC236}">
                  <a16:creationId xmlns:a16="http://schemas.microsoft.com/office/drawing/2014/main" id="{195E9FCA-8095-5495-AFBD-C368936276E3}"/>
                </a:ext>
              </a:extLst>
            </p:cNvPr>
            <p:cNvSpPr/>
            <p:nvPr/>
          </p:nvSpPr>
          <p:spPr>
            <a:xfrm>
              <a:off x="4863710" y="4306682"/>
              <a:ext cx="35460" cy="35460"/>
            </a:xfrm>
            <a:custGeom>
              <a:avLst/>
              <a:gdLst>
                <a:gd name="connsiteX0" fmla="*/ 39426 w 38974"/>
                <a:gd name="connsiteY0" fmla="*/ 19619 h 38974"/>
                <a:gd name="connsiteX1" fmla="*/ 19938 w 38974"/>
                <a:gd name="connsiteY1" fmla="*/ 39107 h 38974"/>
                <a:gd name="connsiteX2" fmla="*/ 451 w 38974"/>
                <a:gd name="connsiteY2" fmla="*/ 19619 h 38974"/>
                <a:gd name="connsiteX3" fmla="*/ 19938 w 38974"/>
                <a:gd name="connsiteY3" fmla="*/ 132 h 38974"/>
                <a:gd name="connsiteX4" fmla="*/ 39426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19"/>
                  </a:moveTo>
                  <a:cubicBezTo>
                    <a:pt x="39426" y="30382"/>
                    <a:pt x="30701" y="39107"/>
                    <a:pt x="19938" y="39107"/>
                  </a:cubicBezTo>
                  <a:cubicBezTo>
                    <a:pt x="9176" y="39107"/>
                    <a:pt x="451" y="30382"/>
                    <a:pt x="451" y="19619"/>
                  </a:cubicBezTo>
                  <a:cubicBezTo>
                    <a:pt x="451" y="8857"/>
                    <a:pt x="9176" y="132"/>
                    <a:pt x="19938" y="132"/>
                  </a:cubicBezTo>
                  <a:cubicBezTo>
                    <a:pt x="30701" y="132"/>
                    <a:pt x="39426" y="8857"/>
                    <a:pt x="39426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0" name="Freeform: Shape 1831">
              <a:extLst>
                <a:ext uri="{FF2B5EF4-FFF2-40B4-BE49-F238E27FC236}">
                  <a16:creationId xmlns:a16="http://schemas.microsoft.com/office/drawing/2014/main" id="{A812A29E-DFD3-2131-1DEB-6B4E94563798}"/>
                </a:ext>
              </a:extLst>
            </p:cNvPr>
            <p:cNvSpPr/>
            <p:nvPr/>
          </p:nvSpPr>
          <p:spPr>
            <a:xfrm>
              <a:off x="4863710" y="4299868"/>
              <a:ext cx="35460" cy="35460"/>
            </a:xfrm>
            <a:custGeom>
              <a:avLst/>
              <a:gdLst>
                <a:gd name="connsiteX0" fmla="*/ 39426 w 38974"/>
                <a:gd name="connsiteY0" fmla="*/ 19619 h 38974"/>
                <a:gd name="connsiteX1" fmla="*/ 19938 w 38974"/>
                <a:gd name="connsiteY1" fmla="*/ 39106 h 38974"/>
                <a:gd name="connsiteX2" fmla="*/ 451 w 38974"/>
                <a:gd name="connsiteY2" fmla="*/ 19619 h 38974"/>
                <a:gd name="connsiteX3" fmla="*/ 19938 w 38974"/>
                <a:gd name="connsiteY3" fmla="*/ 131 h 38974"/>
                <a:gd name="connsiteX4" fmla="*/ 39426 w 38974"/>
                <a:gd name="connsiteY4" fmla="*/ 1961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26" y="19619"/>
                  </a:moveTo>
                  <a:cubicBezTo>
                    <a:pt x="39426" y="30381"/>
                    <a:pt x="30701" y="39106"/>
                    <a:pt x="19938" y="39106"/>
                  </a:cubicBezTo>
                  <a:cubicBezTo>
                    <a:pt x="9176" y="39106"/>
                    <a:pt x="451" y="30381"/>
                    <a:pt x="451" y="19619"/>
                  </a:cubicBezTo>
                  <a:cubicBezTo>
                    <a:pt x="451" y="8856"/>
                    <a:pt x="9176" y="131"/>
                    <a:pt x="19938" y="131"/>
                  </a:cubicBezTo>
                  <a:cubicBezTo>
                    <a:pt x="30701" y="131"/>
                    <a:pt x="39426" y="8856"/>
                    <a:pt x="39426" y="1961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1" name="Freeform: Shape 1832">
              <a:extLst>
                <a:ext uri="{FF2B5EF4-FFF2-40B4-BE49-F238E27FC236}">
                  <a16:creationId xmlns:a16="http://schemas.microsoft.com/office/drawing/2014/main" id="{BC37FA3A-A98D-F4BB-EA23-B3B45EF951A7}"/>
                </a:ext>
              </a:extLst>
            </p:cNvPr>
            <p:cNvSpPr/>
            <p:nvPr/>
          </p:nvSpPr>
          <p:spPr>
            <a:xfrm>
              <a:off x="5152486" y="4291297"/>
              <a:ext cx="35460" cy="35460"/>
            </a:xfrm>
            <a:custGeom>
              <a:avLst/>
              <a:gdLst>
                <a:gd name="connsiteX0" fmla="*/ 39464 w 38974"/>
                <a:gd name="connsiteY0" fmla="*/ 19617 h 38974"/>
                <a:gd name="connsiteX1" fmla="*/ 19977 w 38974"/>
                <a:gd name="connsiteY1" fmla="*/ 39105 h 38974"/>
                <a:gd name="connsiteX2" fmla="*/ 489 w 38974"/>
                <a:gd name="connsiteY2" fmla="*/ 19617 h 38974"/>
                <a:gd name="connsiteX3" fmla="*/ 19977 w 38974"/>
                <a:gd name="connsiteY3" fmla="*/ 130 h 38974"/>
                <a:gd name="connsiteX4" fmla="*/ 39464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17"/>
                  </a:moveTo>
                  <a:cubicBezTo>
                    <a:pt x="39464" y="30380"/>
                    <a:pt x="30739" y="39105"/>
                    <a:pt x="19977" y="39105"/>
                  </a:cubicBezTo>
                  <a:cubicBezTo>
                    <a:pt x="9214" y="39105"/>
                    <a:pt x="489" y="30380"/>
                    <a:pt x="489" y="19617"/>
                  </a:cubicBezTo>
                  <a:cubicBezTo>
                    <a:pt x="489" y="8855"/>
                    <a:pt x="9214" y="130"/>
                    <a:pt x="19977" y="130"/>
                  </a:cubicBezTo>
                  <a:cubicBezTo>
                    <a:pt x="30739" y="130"/>
                    <a:pt x="39464" y="8855"/>
                    <a:pt x="39464" y="1961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2" name="Freeform: Shape 1833">
              <a:extLst>
                <a:ext uri="{FF2B5EF4-FFF2-40B4-BE49-F238E27FC236}">
                  <a16:creationId xmlns:a16="http://schemas.microsoft.com/office/drawing/2014/main" id="{20264B0D-227A-75A9-7460-CAE050FDEAF1}"/>
                </a:ext>
              </a:extLst>
            </p:cNvPr>
            <p:cNvSpPr/>
            <p:nvPr/>
          </p:nvSpPr>
          <p:spPr>
            <a:xfrm>
              <a:off x="5152486" y="4288121"/>
              <a:ext cx="35460" cy="35460"/>
            </a:xfrm>
            <a:custGeom>
              <a:avLst/>
              <a:gdLst>
                <a:gd name="connsiteX0" fmla="*/ 39464 w 38974"/>
                <a:gd name="connsiteY0" fmla="*/ 19617 h 38974"/>
                <a:gd name="connsiteX1" fmla="*/ 19977 w 38974"/>
                <a:gd name="connsiteY1" fmla="*/ 39105 h 38974"/>
                <a:gd name="connsiteX2" fmla="*/ 489 w 38974"/>
                <a:gd name="connsiteY2" fmla="*/ 19617 h 38974"/>
                <a:gd name="connsiteX3" fmla="*/ 19977 w 38974"/>
                <a:gd name="connsiteY3" fmla="*/ 130 h 38974"/>
                <a:gd name="connsiteX4" fmla="*/ 39464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17"/>
                  </a:moveTo>
                  <a:cubicBezTo>
                    <a:pt x="39464" y="30380"/>
                    <a:pt x="30739" y="39105"/>
                    <a:pt x="19977" y="39105"/>
                  </a:cubicBezTo>
                  <a:cubicBezTo>
                    <a:pt x="9214" y="39105"/>
                    <a:pt x="489" y="30380"/>
                    <a:pt x="489" y="19617"/>
                  </a:cubicBezTo>
                  <a:cubicBezTo>
                    <a:pt x="489" y="8854"/>
                    <a:pt x="9214" y="130"/>
                    <a:pt x="19977" y="130"/>
                  </a:cubicBezTo>
                  <a:cubicBezTo>
                    <a:pt x="30739" y="130"/>
                    <a:pt x="39464" y="8854"/>
                    <a:pt x="39464" y="1961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3" name="Freeform: Shape 1834">
              <a:extLst>
                <a:ext uri="{FF2B5EF4-FFF2-40B4-BE49-F238E27FC236}">
                  <a16:creationId xmlns:a16="http://schemas.microsoft.com/office/drawing/2014/main" id="{9EBC9DE6-CC71-04C9-EE5B-2447764992EE}"/>
                </a:ext>
              </a:extLst>
            </p:cNvPr>
            <p:cNvSpPr/>
            <p:nvPr/>
          </p:nvSpPr>
          <p:spPr>
            <a:xfrm>
              <a:off x="5152486" y="4267799"/>
              <a:ext cx="35460" cy="35460"/>
            </a:xfrm>
            <a:custGeom>
              <a:avLst/>
              <a:gdLst>
                <a:gd name="connsiteX0" fmla="*/ 39464 w 38974"/>
                <a:gd name="connsiteY0" fmla="*/ 19614 h 38974"/>
                <a:gd name="connsiteX1" fmla="*/ 19977 w 38974"/>
                <a:gd name="connsiteY1" fmla="*/ 39102 h 38974"/>
                <a:gd name="connsiteX2" fmla="*/ 489 w 38974"/>
                <a:gd name="connsiteY2" fmla="*/ 19614 h 38974"/>
                <a:gd name="connsiteX3" fmla="*/ 19977 w 38974"/>
                <a:gd name="connsiteY3" fmla="*/ 127 h 38974"/>
                <a:gd name="connsiteX4" fmla="*/ 39464 w 38974"/>
                <a:gd name="connsiteY4" fmla="*/ 1961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14"/>
                  </a:moveTo>
                  <a:cubicBezTo>
                    <a:pt x="39464" y="30377"/>
                    <a:pt x="30739" y="39102"/>
                    <a:pt x="19977" y="39102"/>
                  </a:cubicBezTo>
                  <a:cubicBezTo>
                    <a:pt x="9214" y="39102"/>
                    <a:pt x="489" y="30377"/>
                    <a:pt x="489" y="19614"/>
                  </a:cubicBezTo>
                  <a:cubicBezTo>
                    <a:pt x="489" y="8852"/>
                    <a:pt x="9214" y="127"/>
                    <a:pt x="19977" y="127"/>
                  </a:cubicBezTo>
                  <a:cubicBezTo>
                    <a:pt x="30739" y="127"/>
                    <a:pt x="39464" y="8852"/>
                    <a:pt x="39464" y="1961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4" name="Freeform: Shape 1835">
              <a:extLst>
                <a:ext uri="{FF2B5EF4-FFF2-40B4-BE49-F238E27FC236}">
                  <a16:creationId xmlns:a16="http://schemas.microsoft.com/office/drawing/2014/main" id="{D8491868-307A-0B52-4807-9B3B60ED72FC}"/>
                </a:ext>
              </a:extLst>
            </p:cNvPr>
            <p:cNvSpPr/>
            <p:nvPr/>
          </p:nvSpPr>
          <p:spPr>
            <a:xfrm>
              <a:off x="5152486" y="4280257"/>
              <a:ext cx="35460" cy="35460"/>
            </a:xfrm>
            <a:custGeom>
              <a:avLst/>
              <a:gdLst>
                <a:gd name="connsiteX0" fmla="*/ 39464 w 38974"/>
                <a:gd name="connsiteY0" fmla="*/ 19616 h 38974"/>
                <a:gd name="connsiteX1" fmla="*/ 19977 w 38974"/>
                <a:gd name="connsiteY1" fmla="*/ 39103 h 38974"/>
                <a:gd name="connsiteX2" fmla="*/ 489 w 38974"/>
                <a:gd name="connsiteY2" fmla="*/ 19616 h 38974"/>
                <a:gd name="connsiteX3" fmla="*/ 19977 w 38974"/>
                <a:gd name="connsiteY3" fmla="*/ 128 h 38974"/>
                <a:gd name="connsiteX4" fmla="*/ 39464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16"/>
                  </a:moveTo>
                  <a:cubicBezTo>
                    <a:pt x="39464" y="30379"/>
                    <a:pt x="30739" y="39103"/>
                    <a:pt x="19977" y="39103"/>
                  </a:cubicBezTo>
                  <a:cubicBezTo>
                    <a:pt x="9214" y="39103"/>
                    <a:pt x="489" y="30379"/>
                    <a:pt x="489" y="19616"/>
                  </a:cubicBezTo>
                  <a:cubicBezTo>
                    <a:pt x="489" y="8853"/>
                    <a:pt x="9214" y="128"/>
                    <a:pt x="19977" y="128"/>
                  </a:cubicBezTo>
                  <a:cubicBezTo>
                    <a:pt x="30739" y="128"/>
                    <a:pt x="39464" y="8853"/>
                    <a:pt x="39464" y="1961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5" name="Freeform: Shape 1836">
              <a:extLst>
                <a:ext uri="{FF2B5EF4-FFF2-40B4-BE49-F238E27FC236}">
                  <a16:creationId xmlns:a16="http://schemas.microsoft.com/office/drawing/2014/main" id="{069CF588-13E4-9BC3-8D73-CAA75F24CFA8}"/>
                </a:ext>
              </a:extLst>
            </p:cNvPr>
            <p:cNvSpPr/>
            <p:nvPr/>
          </p:nvSpPr>
          <p:spPr>
            <a:xfrm>
              <a:off x="5152486" y="4280255"/>
              <a:ext cx="35460" cy="35460"/>
            </a:xfrm>
            <a:custGeom>
              <a:avLst/>
              <a:gdLst>
                <a:gd name="connsiteX0" fmla="*/ 39464 w 38974"/>
                <a:gd name="connsiteY0" fmla="*/ 19616 h 38974"/>
                <a:gd name="connsiteX1" fmla="*/ 19977 w 38974"/>
                <a:gd name="connsiteY1" fmla="*/ 39103 h 38974"/>
                <a:gd name="connsiteX2" fmla="*/ 489 w 38974"/>
                <a:gd name="connsiteY2" fmla="*/ 19616 h 38974"/>
                <a:gd name="connsiteX3" fmla="*/ 19977 w 38974"/>
                <a:gd name="connsiteY3" fmla="*/ 128 h 38974"/>
                <a:gd name="connsiteX4" fmla="*/ 39464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16"/>
                  </a:moveTo>
                  <a:cubicBezTo>
                    <a:pt x="39464" y="30379"/>
                    <a:pt x="30739" y="39103"/>
                    <a:pt x="19977" y="39103"/>
                  </a:cubicBezTo>
                  <a:cubicBezTo>
                    <a:pt x="9214" y="39103"/>
                    <a:pt x="489" y="30379"/>
                    <a:pt x="489" y="19616"/>
                  </a:cubicBezTo>
                  <a:cubicBezTo>
                    <a:pt x="489" y="8853"/>
                    <a:pt x="9214" y="128"/>
                    <a:pt x="19977" y="128"/>
                  </a:cubicBezTo>
                  <a:cubicBezTo>
                    <a:pt x="30739" y="128"/>
                    <a:pt x="39464" y="8853"/>
                    <a:pt x="39464" y="1961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6" name="Freeform: Shape 1837">
              <a:extLst>
                <a:ext uri="{FF2B5EF4-FFF2-40B4-BE49-F238E27FC236}">
                  <a16:creationId xmlns:a16="http://schemas.microsoft.com/office/drawing/2014/main" id="{EC72801B-FC53-384A-DE3F-BF7176CF0D8B}"/>
                </a:ext>
              </a:extLst>
            </p:cNvPr>
            <p:cNvSpPr/>
            <p:nvPr/>
          </p:nvSpPr>
          <p:spPr>
            <a:xfrm>
              <a:off x="5152486" y="4281498"/>
              <a:ext cx="35460" cy="35460"/>
            </a:xfrm>
            <a:custGeom>
              <a:avLst/>
              <a:gdLst>
                <a:gd name="connsiteX0" fmla="*/ 39464 w 38974"/>
                <a:gd name="connsiteY0" fmla="*/ 19616 h 38974"/>
                <a:gd name="connsiteX1" fmla="*/ 19977 w 38974"/>
                <a:gd name="connsiteY1" fmla="*/ 39104 h 38974"/>
                <a:gd name="connsiteX2" fmla="*/ 489 w 38974"/>
                <a:gd name="connsiteY2" fmla="*/ 19616 h 38974"/>
                <a:gd name="connsiteX3" fmla="*/ 19977 w 38974"/>
                <a:gd name="connsiteY3" fmla="*/ 129 h 38974"/>
                <a:gd name="connsiteX4" fmla="*/ 39464 w 38974"/>
                <a:gd name="connsiteY4" fmla="*/ 19616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16"/>
                  </a:moveTo>
                  <a:cubicBezTo>
                    <a:pt x="39464" y="30379"/>
                    <a:pt x="30739" y="39104"/>
                    <a:pt x="19977" y="39104"/>
                  </a:cubicBezTo>
                  <a:cubicBezTo>
                    <a:pt x="9214" y="39104"/>
                    <a:pt x="489" y="30379"/>
                    <a:pt x="489" y="19616"/>
                  </a:cubicBezTo>
                  <a:cubicBezTo>
                    <a:pt x="489" y="8854"/>
                    <a:pt x="9214" y="129"/>
                    <a:pt x="19977" y="129"/>
                  </a:cubicBezTo>
                  <a:cubicBezTo>
                    <a:pt x="30739" y="129"/>
                    <a:pt x="39464" y="8854"/>
                    <a:pt x="39464" y="19616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7" name="Freeform: Shape 1838">
              <a:extLst>
                <a:ext uri="{FF2B5EF4-FFF2-40B4-BE49-F238E27FC236}">
                  <a16:creationId xmlns:a16="http://schemas.microsoft.com/office/drawing/2014/main" id="{D5AA0A27-67D9-C214-ADDA-595FB007AAC4}"/>
                </a:ext>
              </a:extLst>
            </p:cNvPr>
            <p:cNvSpPr/>
            <p:nvPr/>
          </p:nvSpPr>
          <p:spPr>
            <a:xfrm>
              <a:off x="5152486" y="4290381"/>
              <a:ext cx="35460" cy="35460"/>
            </a:xfrm>
            <a:custGeom>
              <a:avLst/>
              <a:gdLst>
                <a:gd name="connsiteX0" fmla="*/ 39464 w 38974"/>
                <a:gd name="connsiteY0" fmla="*/ 19617 h 38974"/>
                <a:gd name="connsiteX1" fmla="*/ 19977 w 38974"/>
                <a:gd name="connsiteY1" fmla="*/ 39105 h 38974"/>
                <a:gd name="connsiteX2" fmla="*/ 489 w 38974"/>
                <a:gd name="connsiteY2" fmla="*/ 19617 h 38974"/>
                <a:gd name="connsiteX3" fmla="*/ 19977 w 38974"/>
                <a:gd name="connsiteY3" fmla="*/ 130 h 38974"/>
                <a:gd name="connsiteX4" fmla="*/ 39464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17"/>
                  </a:moveTo>
                  <a:cubicBezTo>
                    <a:pt x="39464" y="30380"/>
                    <a:pt x="30739" y="39105"/>
                    <a:pt x="19977" y="39105"/>
                  </a:cubicBezTo>
                  <a:cubicBezTo>
                    <a:pt x="9214" y="39105"/>
                    <a:pt x="489" y="30380"/>
                    <a:pt x="489" y="19617"/>
                  </a:cubicBezTo>
                  <a:cubicBezTo>
                    <a:pt x="489" y="8855"/>
                    <a:pt x="9214" y="130"/>
                    <a:pt x="19977" y="130"/>
                  </a:cubicBezTo>
                  <a:cubicBezTo>
                    <a:pt x="30739" y="130"/>
                    <a:pt x="39464" y="8855"/>
                    <a:pt x="39464" y="1961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8" name="Freeform: Shape 1839">
              <a:extLst>
                <a:ext uri="{FF2B5EF4-FFF2-40B4-BE49-F238E27FC236}">
                  <a16:creationId xmlns:a16="http://schemas.microsoft.com/office/drawing/2014/main" id="{9993674D-2291-A4A8-27DF-390B8811AFEB}"/>
                </a:ext>
              </a:extLst>
            </p:cNvPr>
            <p:cNvSpPr/>
            <p:nvPr/>
          </p:nvSpPr>
          <p:spPr>
            <a:xfrm>
              <a:off x="5152486" y="4276104"/>
              <a:ext cx="35460" cy="35460"/>
            </a:xfrm>
            <a:custGeom>
              <a:avLst/>
              <a:gdLst>
                <a:gd name="connsiteX0" fmla="*/ 39464 w 38974"/>
                <a:gd name="connsiteY0" fmla="*/ 19615 h 38974"/>
                <a:gd name="connsiteX1" fmla="*/ 19977 w 38974"/>
                <a:gd name="connsiteY1" fmla="*/ 39103 h 38974"/>
                <a:gd name="connsiteX2" fmla="*/ 489 w 38974"/>
                <a:gd name="connsiteY2" fmla="*/ 19615 h 38974"/>
                <a:gd name="connsiteX3" fmla="*/ 19977 w 38974"/>
                <a:gd name="connsiteY3" fmla="*/ 128 h 38974"/>
                <a:gd name="connsiteX4" fmla="*/ 39464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15"/>
                  </a:moveTo>
                  <a:cubicBezTo>
                    <a:pt x="39464" y="30378"/>
                    <a:pt x="30739" y="39103"/>
                    <a:pt x="19977" y="39103"/>
                  </a:cubicBezTo>
                  <a:cubicBezTo>
                    <a:pt x="9214" y="39103"/>
                    <a:pt x="489" y="30378"/>
                    <a:pt x="489" y="19615"/>
                  </a:cubicBezTo>
                  <a:cubicBezTo>
                    <a:pt x="489" y="8853"/>
                    <a:pt x="9214" y="128"/>
                    <a:pt x="19977" y="128"/>
                  </a:cubicBezTo>
                  <a:cubicBezTo>
                    <a:pt x="30739" y="128"/>
                    <a:pt x="39464" y="8853"/>
                    <a:pt x="39464" y="1961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9" name="Freeform: Shape 1840">
              <a:extLst>
                <a:ext uri="{FF2B5EF4-FFF2-40B4-BE49-F238E27FC236}">
                  <a16:creationId xmlns:a16="http://schemas.microsoft.com/office/drawing/2014/main" id="{E394B57C-B6C2-DB26-3943-52D7180DD6C7}"/>
                </a:ext>
              </a:extLst>
            </p:cNvPr>
            <p:cNvSpPr/>
            <p:nvPr/>
          </p:nvSpPr>
          <p:spPr>
            <a:xfrm>
              <a:off x="5152486" y="4289027"/>
              <a:ext cx="35460" cy="35460"/>
            </a:xfrm>
            <a:custGeom>
              <a:avLst/>
              <a:gdLst>
                <a:gd name="connsiteX0" fmla="*/ 39464 w 38974"/>
                <a:gd name="connsiteY0" fmla="*/ 19617 h 38974"/>
                <a:gd name="connsiteX1" fmla="*/ 19977 w 38974"/>
                <a:gd name="connsiteY1" fmla="*/ 39105 h 38974"/>
                <a:gd name="connsiteX2" fmla="*/ 489 w 38974"/>
                <a:gd name="connsiteY2" fmla="*/ 19617 h 38974"/>
                <a:gd name="connsiteX3" fmla="*/ 19977 w 38974"/>
                <a:gd name="connsiteY3" fmla="*/ 130 h 38974"/>
                <a:gd name="connsiteX4" fmla="*/ 39464 w 38974"/>
                <a:gd name="connsiteY4" fmla="*/ 1961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17"/>
                  </a:moveTo>
                  <a:cubicBezTo>
                    <a:pt x="39464" y="30380"/>
                    <a:pt x="30739" y="39105"/>
                    <a:pt x="19977" y="39105"/>
                  </a:cubicBezTo>
                  <a:cubicBezTo>
                    <a:pt x="9214" y="39105"/>
                    <a:pt x="489" y="30380"/>
                    <a:pt x="489" y="19617"/>
                  </a:cubicBezTo>
                  <a:cubicBezTo>
                    <a:pt x="489" y="8855"/>
                    <a:pt x="9214" y="130"/>
                    <a:pt x="19977" y="130"/>
                  </a:cubicBezTo>
                  <a:cubicBezTo>
                    <a:pt x="30739" y="130"/>
                    <a:pt x="39464" y="8855"/>
                    <a:pt x="39464" y="1961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0" name="Freeform: Shape 1841">
              <a:extLst>
                <a:ext uri="{FF2B5EF4-FFF2-40B4-BE49-F238E27FC236}">
                  <a16:creationId xmlns:a16="http://schemas.microsoft.com/office/drawing/2014/main" id="{82421F7D-B108-8D46-D66F-37B5D721D543}"/>
                </a:ext>
              </a:extLst>
            </p:cNvPr>
            <p:cNvSpPr/>
            <p:nvPr/>
          </p:nvSpPr>
          <p:spPr>
            <a:xfrm>
              <a:off x="5152486" y="4272844"/>
              <a:ext cx="35460" cy="35460"/>
            </a:xfrm>
            <a:custGeom>
              <a:avLst/>
              <a:gdLst>
                <a:gd name="connsiteX0" fmla="*/ 39464 w 38974"/>
                <a:gd name="connsiteY0" fmla="*/ 19615 h 38974"/>
                <a:gd name="connsiteX1" fmla="*/ 19977 w 38974"/>
                <a:gd name="connsiteY1" fmla="*/ 39102 h 38974"/>
                <a:gd name="connsiteX2" fmla="*/ 489 w 38974"/>
                <a:gd name="connsiteY2" fmla="*/ 19615 h 38974"/>
                <a:gd name="connsiteX3" fmla="*/ 19977 w 38974"/>
                <a:gd name="connsiteY3" fmla="*/ 128 h 38974"/>
                <a:gd name="connsiteX4" fmla="*/ 39464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464" y="19615"/>
                  </a:moveTo>
                  <a:cubicBezTo>
                    <a:pt x="39464" y="30378"/>
                    <a:pt x="30739" y="39102"/>
                    <a:pt x="19977" y="39102"/>
                  </a:cubicBezTo>
                  <a:cubicBezTo>
                    <a:pt x="9214" y="39102"/>
                    <a:pt x="489" y="30378"/>
                    <a:pt x="489" y="19615"/>
                  </a:cubicBezTo>
                  <a:cubicBezTo>
                    <a:pt x="489" y="8852"/>
                    <a:pt x="9214" y="128"/>
                    <a:pt x="19977" y="128"/>
                  </a:cubicBezTo>
                  <a:cubicBezTo>
                    <a:pt x="30739" y="128"/>
                    <a:pt x="39464" y="8852"/>
                    <a:pt x="39464" y="1961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1" name="Freeform: Shape 1842">
              <a:extLst>
                <a:ext uri="{FF2B5EF4-FFF2-40B4-BE49-F238E27FC236}">
                  <a16:creationId xmlns:a16="http://schemas.microsoft.com/office/drawing/2014/main" id="{F55A2B03-827B-6ED3-6BBA-451CA2E898AE}"/>
                </a:ext>
              </a:extLst>
            </p:cNvPr>
            <p:cNvSpPr/>
            <p:nvPr/>
          </p:nvSpPr>
          <p:spPr>
            <a:xfrm>
              <a:off x="5422012" y="4241144"/>
              <a:ext cx="35460" cy="35460"/>
            </a:xfrm>
            <a:custGeom>
              <a:avLst/>
              <a:gdLst>
                <a:gd name="connsiteX0" fmla="*/ 39500 w 38974"/>
                <a:gd name="connsiteY0" fmla="*/ 19611 h 38974"/>
                <a:gd name="connsiteX1" fmla="*/ 20012 w 38974"/>
                <a:gd name="connsiteY1" fmla="*/ 39098 h 38974"/>
                <a:gd name="connsiteX2" fmla="*/ 525 w 38974"/>
                <a:gd name="connsiteY2" fmla="*/ 19611 h 38974"/>
                <a:gd name="connsiteX3" fmla="*/ 20012 w 38974"/>
                <a:gd name="connsiteY3" fmla="*/ 123 h 38974"/>
                <a:gd name="connsiteX4" fmla="*/ 39500 w 38974"/>
                <a:gd name="connsiteY4" fmla="*/ 1961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611"/>
                  </a:moveTo>
                  <a:cubicBezTo>
                    <a:pt x="39500" y="30373"/>
                    <a:pt x="30775" y="39098"/>
                    <a:pt x="20012" y="39098"/>
                  </a:cubicBezTo>
                  <a:cubicBezTo>
                    <a:pt x="9250" y="39098"/>
                    <a:pt x="525" y="30373"/>
                    <a:pt x="525" y="19611"/>
                  </a:cubicBezTo>
                  <a:cubicBezTo>
                    <a:pt x="525" y="8848"/>
                    <a:pt x="9250" y="123"/>
                    <a:pt x="20012" y="123"/>
                  </a:cubicBezTo>
                  <a:cubicBezTo>
                    <a:pt x="30775" y="123"/>
                    <a:pt x="39500" y="8848"/>
                    <a:pt x="39500" y="1961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2" name="Freeform: Shape 1843">
              <a:extLst>
                <a:ext uri="{FF2B5EF4-FFF2-40B4-BE49-F238E27FC236}">
                  <a16:creationId xmlns:a16="http://schemas.microsoft.com/office/drawing/2014/main" id="{ED54563C-DF8B-DF10-6E3D-9C294576ED9F}"/>
                </a:ext>
              </a:extLst>
            </p:cNvPr>
            <p:cNvSpPr/>
            <p:nvPr/>
          </p:nvSpPr>
          <p:spPr>
            <a:xfrm>
              <a:off x="5422012" y="4234068"/>
              <a:ext cx="35460" cy="35460"/>
            </a:xfrm>
            <a:custGeom>
              <a:avLst/>
              <a:gdLst>
                <a:gd name="connsiteX0" fmla="*/ 39500 w 38974"/>
                <a:gd name="connsiteY0" fmla="*/ 19610 h 38974"/>
                <a:gd name="connsiteX1" fmla="*/ 20012 w 38974"/>
                <a:gd name="connsiteY1" fmla="*/ 39097 h 38974"/>
                <a:gd name="connsiteX2" fmla="*/ 525 w 38974"/>
                <a:gd name="connsiteY2" fmla="*/ 19610 h 38974"/>
                <a:gd name="connsiteX3" fmla="*/ 20012 w 38974"/>
                <a:gd name="connsiteY3" fmla="*/ 122 h 38974"/>
                <a:gd name="connsiteX4" fmla="*/ 39500 w 38974"/>
                <a:gd name="connsiteY4" fmla="*/ 19610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610"/>
                  </a:moveTo>
                  <a:cubicBezTo>
                    <a:pt x="39500" y="30372"/>
                    <a:pt x="30775" y="39097"/>
                    <a:pt x="20012" y="39097"/>
                  </a:cubicBezTo>
                  <a:cubicBezTo>
                    <a:pt x="9250" y="39097"/>
                    <a:pt x="525" y="30372"/>
                    <a:pt x="525" y="19610"/>
                  </a:cubicBezTo>
                  <a:cubicBezTo>
                    <a:pt x="525" y="8847"/>
                    <a:pt x="9250" y="122"/>
                    <a:pt x="20012" y="122"/>
                  </a:cubicBezTo>
                  <a:cubicBezTo>
                    <a:pt x="30775" y="122"/>
                    <a:pt x="39500" y="8847"/>
                    <a:pt x="39500" y="19610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3" name="Freeform: Shape 1844">
              <a:extLst>
                <a:ext uri="{FF2B5EF4-FFF2-40B4-BE49-F238E27FC236}">
                  <a16:creationId xmlns:a16="http://schemas.microsoft.com/office/drawing/2014/main" id="{00AD9F14-02B3-556E-D904-F5AE5434C4C4}"/>
                </a:ext>
              </a:extLst>
            </p:cNvPr>
            <p:cNvSpPr/>
            <p:nvPr/>
          </p:nvSpPr>
          <p:spPr>
            <a:xfrm>
              <a:off x="5422012" y="4269442"/>
              <a:ext cx="35460" cy="35460"/>
            </a:xfrm>
            <a:custGeom>
              <a:avLst/>
              <a:gdLst>
                <a:gd name="connsiteX0" fmla="*/ 39500 w 38974"/>
                <a:gd name="connsiteY0" fmla="*/ 19615 h 38974"/>
                <a:gd name="connsiteX1" fmla="*/ 20012 w 38974"/>
                <a:gd name="connsiteY1" fmla="*/ 39102 h 38974"/>
                <a:gd name="connsiteX2" fmla="*/ 525 w 38974"/>
                <a:gd name="connsiteY2" fmla="*/ 19615 h 38974"/>
                <a:gd name="connsiteX3" fmla="*/ 20012 w 38974"/>
                <a:gd name="connsiteY3" fmla="*/ 127 h 38974"/>
                <a:gd name="connsiteX4" fmla="*/ 39500 w 38974"/>
                <a:gd name="connsiteY4" fmla="*/ 19615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615"/>
                  </a:moveTo>
                  <a:cubicBezTo>
                    <a:pt x="39500" y="30377"/>
                    <a:pt x="30775" y="39102"/>
                    <a:pt x="20012" y="39102"/>
                  </a:cubicBezTo>
                  <a:cubicBezTo>
                    <a:pt x="9250" y="39102"/>
                    <a:pt x="525" y="30377"/>
                    <a:pt x="525" y="19615"/>
                  </a:cubicBezTo>
                  <a:cubicBezTo>
                    <a:pt x="525" y="8852"/>
                    <a:pt x="9250" y="127"/>
                    <a:pt x="20012" y="127"/>
                  </a:cubicBezTo>
                  <a:cubicBezTo>
                    <a:pt x="30775" y="127"/>
                    <a:pt x="39500" y="8852"/>
                    <a:pt x="39500" y="19615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4" name="Freeform: Shape 1845">
              <a:extLst>
                <a:ext uri="{FF2B5EF4-FFF2-40B4-BE49-F238E27FC236}">
                  <a16:creationId xmlns:a16="http://schemas.microsoft.com/office/drawing/2014/main" id="{8D78D083-D1E6-2A70-1AFE-8FAA818B4737}"/>
                </a:ext>
              </a:extLst>
            </p:cNvPr>
            <p:cNvSpPr/>
            <p:nvPr/>
          </p:nvSpPr>
          <p:spPr>
            <a:xfrm>
              <a:off x="5422012" y="4246824"/>
              <a:ext cx="35460" cy="35460"/>
            </a:xfrm>
            <a:custGeom>
              <a:avLst/>
              <a:gdLst>
                <a:gd name="connsiteX0" fmla="*/ 39500 w 38974"/>
                <a:gd name="connsiteY0" fmla="*/ 19612 h 38974"/>
                <a:gd name="connsiteX1" fmla="*/ 20012 w 38974"/>
                <a:gd name="connsiteY1" fmla="*/ 39099 h 38974"/>
                <a:gd name="connsiteX2" fmla="*/ 525 w 38974"/>
                <a:gd name="connsiteY2" fmla="*/ 19612 h 38974"/>
                <a:gd name="connsiteX3" fmla="*/ 20012 w 38974"/>
                <a:gd name="connsiteY3" fmla="*/ 124 h 38974"/>
                <a:gd name="connsiteX4" fmla="*/ 39500 w 38974"/>
                <a:gd name="connsiteY4" fmla="*/ 19612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612"/>
                  </a:moveTo>
                  <a:cubicBezTo>
                    <a:pt x="39500" y="30374"/>
                    <a:pt x="30775" y="39099"/>
                    <a:pt x="20012" y="39099"/>
                  </a:cubicBezTo>
                  <a:cubicBezTo>
                    <a:pt x="9250" y="39099"/>
                    <a:pt x="525" y="30374"/>
                    <a:pt x="525" y="19612"/>
                  </a:cubicBezTo>
                  <a:cubicBezTo>
                    <a:pt x="525" y="8849"/>
                    <a:pt x="9250" y="124"/>
                    <a:pt x="20012" y="124"/>
                  </a:cubicBezTo>
                  <a:cubicBezTo>
                    <a:pt x="30775" y="124"/>
                    <a:pt x="39500" y="8849"/>
                    <a:pt x="39500" y="19612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5" name="Freeform: Shape 1846">
              <a:extLst>
                <a:ext uri="{FF2B5EF4-FFF2-40B4-BE49-F238E27FC236}">
                  <a16:creationId xmlns:a16="http://schemas.microsoft.com/office/drawing/2014/main" id="{07BD45A8-CDB3-415B-61BE-BF55351A5562}"/>
                </a:ext>
              </a:extLst>
            </p:cNvPr>
            <p:cNvSpPr/>
            <p:nvPr/>
          </p:nvSpPr>
          <p:spPr>
            <a:xfrm>
              <a:off x="5422012" y="4268341"/>
              <a:ext cx="35460" cy="35460"/>
            </a:xfrm>
            <a:custGeom>
              <a:avLst/>
              <a:gdLst>
                <a:gd name="connsiteX0" fmla="*/ 39500 w 38974"/>
                <a:gd name="connsiteY0" fmla="*/ 19614 h 38974"/>
                <a:gd name="connsiteX1" fmla="*/ 20012 w 38974"/>
                <a:gd name="connsiteY1" fmla="*/ 39102 h 38974"/>
                <a:gd name="connsiteX2" fmla="*/ 525 w 38974"/>
                <a:gd name="connsiteY2" fmla="*/ 19614 h 38974"/>
                <a:gd name="connsiteX3" fmla="*/ 20012 w 38974"/>
                <a:gd name="connsiteY3" fmla="*/ 127 h 38974"/>
                <a:gd name="connsiteX4" fmla="*/ 39500 w 38974"/>
                <a:gd name="connsiteY4" fmla="*/ 19614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614"/>
                  </a:moveTo>
                  <a:cubicBezTo>
                    <a:pt x="39500" y="30377"/>
                    <a:pt x="30775" y="39102"/>
                    <a:pt x="20012" y="39102"/>
                  </a:cubicBezTo>
                  <a:cubicBezTo>
                    <a:pt x="9250" y="39102"/>
                    <a:pt x="525" y="30377"/>
                    <a:pt x="525" y="19614"/>
                  </a:cubicBezTo>
                  <a:cubicBezTo>
                    <a:pt x="525" y="8852"/>
                    <a:pt x="9250" y="127"/>
                    <a:pt x="20012" y="127"/>
                  </a:cubicBezTo>
                  <a:cubicBezTo>
                    <a:pt x="30775" y="127"/>
                    <a:pt x="39500" y="8852"/>
                    <a:pt x="39500" y="19614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6" name="Freeform: Shape 1847">
              <a:extLst>
                <a:ext uri="{FF2B5EF4-FFF2-40B4-BE49-F238E27FC236}">
                  <a16:creationId xmlns:a16="http://schemas.microsoft.com/office/drawing/2014/main" id="{6D92F82B-C937-0BC6-67CD-D3989E6B9B55}"/>
                </a:ext>
              </a:extLst>
            </p:cNvPr>
            <p:cNvSpPr/>
            <p:nvPr/>
          </p:nvSpPr>
          <p:spPr>
            <a:xfrm>
              <a:off x="5422012" y="4260426"/>
              <a:ext cx="35460" cy="35460"/>
            </a:xfrm>
            <a:custGeom>
              <a:avLst/>
              <a:gdLst>
                <a:gd name="connsiteX0" fmla="*/ 39500 w 38974"/>
                <a:gd name="connsiteY0" fmla="*/ 19613 h 38974"/>
                <a:gd name="connsiteX1" fmla="*/ 20012 w 38974"/>
                <a:gd name="connsiteY1" fmla="*/ 39101 h 38974"/>
                <a:gd name="connsiteX2" fmla="*/ 525 w 38974"/>
                <a:gd name="connsiteY2" fmla="*/ 19613 h 38974"/>
                <a:gd name="connsiteX3" fmla="*/ 20012 w 38974"/>
                <a:gd name="connsiteY3" fmla="*/ 126 h 38974"/>
                <a:gd name="connsiteX4" fmla="*/ 39500 w 38974"/>
                <a:gd name="connsiteY4" fmla="*/ 19613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613"/>
                  </a:moveTo>
                  <a:cubicBezTo>
                    <a:pt x="39500" y="30376"/>
                    <a:pt x="30775" y="39101"/>
                    <a:pt x="20012" y="39101"/>
                  </a:cubicBezTo>
                  <a:cubicBezTo>
                    <a:pt x="9250" y="39101"/>
                    <a:pt x="525" y="30376"/>
                    <a:pt x="525" y="19613"/>
                  </a:cubicBezTo>
                  <a:cubicBezTo>
                    <a:pt x="525" y="8851"/>
                    <a:pt x="9250" y="126"/>
                    <a:pt x="20012" y="126"/>
                  </a:cubicBezTo>
                  <a:cubicBezTo>
                    <a:pt x="30775" y="126"/>
                    <a:pt x="39500" y="8851"/>
                    <a:pt x="39500" y="19613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7" name="Freeform: Shape 1848">
              <a:extLst>
                <a:ext uri="{FF2B5EF4-FFF2-40B4-BE49-F238E27FC236}">
                  <a16:creationId xmlns:a16="http://schemas.microsoft.com/office/drawing/2014/main" id="{6B3370CE-4BB1-6275-157B-4FEE84AF979D}"/>
                </a:ext>
              </a:extLst>
            </p:cNvPr>
            <p:cNvSpPr/>
            <p:nvPr/>
          </p:nvSpPr>
          <p:spPr>
            <a:xfrm>
              <a:off x="5422012" y="4246209"/>
              <a:ext cx="35460" cy="35460"/>
            </a:xfrm>
            <a:custGeom>
              <a:avLst/>
              <a:gdLst>
                <a:gd name="connsiteX0" fmla="*/ 39500 w 38974"/>
                <a:gd name="connsiteY0" fmla="*/ 19611 h 38974"/>
                <a:gd name="connsiteX1" fmla="*/ 20012 w 38974"/>
                <a:gd name="connsiteY1" fmla="*/ 39099 h 38974"/>
                <a:gd name="connsiteX2" fmla="*/ 525 w 38974"/>
                <a:gd name="connsiteY2" fmla="*/ 19611 h 38974"/>
                <a:gd name="connsiteX3" fmla="*/ 20012 w 38974"/>
                <a:gd name="connsiteY3" fmla="*/ 124 h 38974"/>
                <a:gd name="connsiteX4" fmla="*/ 39500 w 38974"/>
                <a:gd name="connsiteY4" fmla="*/ 19611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611"/>
                  </a:moveTo>
                  <a:cubicBezTo>
                    <a:pt x="39500" y="30374"/>
                    <a:pt x="30775" y="39099"/>
                    <a:pt x="20012" y="39099"/>
                  </a:cubicBezTo>
                  <a:cubicBezTo>
                    <a:pt x="9250" y="39099"/>
                    <a:pt x="525" y="30374"/>
                    <a:pt x="525" y="19611"/>
                  </a:cubicBezTo>
                  <a:cubicBezTo>
                    <a:pt x="525" y="8849"/>
                    <a:pt x="9250" y="124"/>
                    <a:pt x="20012" y="124"/>
                  </a:cubicBezTo>
                  <a:cubicBezTo>
                    <a:pt x="30775" y="124"/>
                    <a:pt x="39500" y="8849"/>
                    <a:pt x="39500" y="19611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8" name="Freeform: Shape 1849">
              <a:extLst>
                <a:ext uri="{FF2B5EF4-FFF2-40B4-BE49-F238E27FC236}">
                  <a16:creationId xmlns:a16="http://schemas.microsoft.com/office/drawing/2014/main" id="{9E2569E5-1E00-7B20-FA1F-E3C8D1D333F2}"/>
                </a:ext>
              </a:extLst>
            </p:cNvPr>
            <p:cNvSpPr/>
            <p:nvPr/>
          </p:nvSpPr>
          <p:spPr>
            <a:xfrm>
              <a:off x="5422012" y="4227624"/>
              <a:ext cx="35460" cy="35460"/>
            </a:xfrm>
            <a:custGeom>
              <a:avLst/>
              <a:gdLst>
                <a:gd name="connsiteX0" fmla="*/ 39500 w 38974"/>
                <a:gd name="connsiteY0" fmla="*/ 19609 h 38974"/>
                <a:gd name="connsiteX1" fmla="*/ 20012 w 38974"/>
                <a:gd name="connsiteY1" fmla="*/ 39096 h 38974"/>
                <a:gd name="connsiteX2" fmla="*/ 525 w 38974"/>
                <a:gd name="connsiteY2" fmla="*/ 19609 h 38974"/>
                <a:gd name="connsiteX3" fmla="*/ 20012 w 38974"/>
                <a:gd name="connsiteY3" fmla="*/ 121 h 38974"/>
                <a:gd name="connsiteX4" fmla="*/ 39500 w 38974"/>
                <a:gd name="connsiteY4" fmla="*/ 19609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609"/>
                  </a:moveTo>
                  <a:cubicBezTo>
                    <a:pt x="39500" y="30372"/>
                    <a:pt x="30775" y="39096"/>
                    <a:pt x="20012" y="39096"/>
                  </a:cubicBezTo>
                  <a:cubicBezTo>
                    <a:pt x="9250" y="39096"/>
                    <a:pt x="525" y="30372"/>
                    <a:pt x="525" y="19609"/>
                  </a:cubicBezTo>
                  <a:cubicBezTo>
                    <a:pt x="525" y="8846"/>
                    <a:pt x="9250" y="121"/>
                    <a:pt x="20012" y="121"/>
                  </a:cubicBezTo>
                  <a:cubicBezTo>
                    <a:pt x="30775" y="121"/>
                    <a:pt x="39500" y="8846"/>
                    <a:pt x="39500" y="19609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9" name="Freeform: Shape 1850">
              <a:extLst>
                <a:ext uri="{FF2B5EF4-FFF2-40B4-BE49-F238E27FC236}">
                  <a16:creationId xmlns:a16="http://schemas.microsoft.com/office/drawing/2014/main" id="{D7F90DF2-4CD2-303F-3220-E847FEFF5569}"/>
                </a:ext>
              </a:extLst>
            </p:cNvPr>
            <p:cNvSpPr/>
            <p:nvPr/>
          </p:nvSpPr>
          <p:spPr>
            <a:xfrm>
              <a:off x="5422012" y="4221293"/>
              <a:ext cx="35460" cy="35460"/>
            </a:xfrm>
            <a:custGeom>
              <a:avLst/>
              <a:gdLst>
                <a:gd name="connsiteX0" fmla="*/ 39500 w 38974"/>
                <a:gd name="connsiteY0" fmla="*/ 19608 h 38974"/>
                <a:gd name="connsiteX1" fmla="*/ 20012 w 38974"/>
                <a:gd name="connsiteY1" fmla="*/ 39096 h 38974"/>
                <a:gd name="connsiteX2" fmla="*/ 525 w 38974"/>
                <a:gd name="connsiteY2" fmla="*/ 19608 h 38974"/>
                <a:gd name="connsiteX3" fmla="*/ 20012 w 38974"/>
                <a:gd name="connsiteY3" fmla="*/ 121 h 38974"/>
                <a:gd name="connsiteX4" fmla="*/ 39500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608"/>
                  </a:moveTo>
                  <a:cubicBezTo>
                    <a:pt x="39500" y="30371"/>
                    <a:pt x="30775" y="39096"/>
                    <a:pt x="20012" y="39096"/>
                  </a:cubicBezTo>
                  <a:cubicBezTo>
                    <a:pt x="9250" y="39096"/>
                    <a:pt x="525" y="30371"/>
                    <a:pt x="525" y="19608"/>
                  </a:cubicBezTo>
                  <a:cubicBezTo>
                    <a:pt x="525" y="8845"/>
                    <a:pt x="9250" y="121"/>
                    <a:pt x="20012" y="121"/>
                  </a:cubicBezTo>
                  <a:cubicBezTo>
                    <a:pt x="30775" y="121"/>
                    <a:pt x="39500" y="8845"/>
                    <a:pt x="39500" y="1960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0" name="Freeform: Shape 1851">
              <a:extLst>
                <a:ext uri="{FF2B5EF4-FFF2-40B4-BE49-F238E27FC236}">
                  <a16:creationId xmlns:a16="http://schemas.microsoft.com/office/drawing/2014/main" id="{5C848E8B-8E13-56F7-B47D-8CC04B512FB4}"/>
                </a:ext>
              </a:extLst>
            </p:cNvPr>
            <p:cNvSpPr/>
            <p:nvPr/>
          </p:nvSpPr>
          <p:spPr>
            <a:xfrm>
              <a:off x="5422012" y="4210839"/>
              <a:ext cx="35460" cy="35460"/>
            </a:xfrm>
            <a:custGeom>
              <a:avLst/>
              <a:gdLst>
                <a:gd name="connsiteX0" fmla="*/ 39500 w 38974"/>
                <a:gd name="connsiteY0" fmla="*/ 19607 h 38974"/>
                <a:gd name="connsiteX1" fmla="*/ 20012 w 38974"/>
                <a:gd name="connsiteY1" fmla="*/ 39094 h 38974"/>
                <a:gd name="connsiteX2" fmla="*/ 525 w 38974"/>
                <a:gd name="connsiteY2" fmla="*/ 19607 h 38974"/>
                <a:gd name="connsiteX3" fmla="*/ 20012 w 38974"/>
                <a:gd name="connsiteY3" fmla="*/ 119 h 38974"/>
                <a:gd name="connsiteX4" fmla="*/ 39500 w 38974"/>
                <a:gd name="connsiteY4" fmla="*/ 19607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607"/>
                  </a:moveTo>
                  <a:cubicBezTo>
                    <a:pt x="39500" y="30369"/>
                    <a:pt x="30775" y="39094"/>
                    <a:pt x="20012" y="39094"/>
                  </a:cubicBezTo>
                  <a:cubicBezTo>
                    <a:pt x="9250" y="39094"/>
                    <a:pt x="525" y="30369"/>
                    <a:pt x="525" y="19607"/>
                  </a:cubicBezTo>
                  <a:cubicBezTo>
                    <a:pt x="525" y="8844"/>
                    <a:pt x="9250" y="119"/>
                    <a:pt x="20012" y="119"/>
                  </a:cubicBezTo>
                  <a:cubicBezTo>
                    <a:pt x="30775" y="119"/>
                    <a:pt x="39500" y="8844"/>
                    <a:pt x="39500" y="19607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1" name="Freeform: Shape 1852">
              <a:extLst>
                <a:ext uri="{FF2B5EF4-FFF2-40B4-BE49-F238E27FC236}">
                  <a16:creationId xmlns:a16="http://schemas.microsoft.com/office/drawing/2014/main" id="{36FEF9ED-FDE3-1F41-504D-0915923EE565}"/>
                </a:ext>
              </a:extLst>
            </p:cNvPr>
            <p:cNvSpPr/>
            <p:nvPr/>
          </p:nvSpPr>
          <p:spPr>
            <a:xfrm>
              <a:off x="5422012" y="4221736"/>
              <a:ext cx="35460" cy="35460"/>
            </a:xfrm>
            <a:custGeom>
              <a:avLst/>
              <a:gdLst>
                <a:gd name="connsiteX0" fmla="*/ 39500 w 38974"/>
                <a:gd name="connsiteY0" fmla="*/ 19608 h 38974"/>
                <a:gd name="connsiteX1" fmla="*/ 20012 w 38974"/>
                <a:gd name="connsiteY1" fmla="*/ 39096 h 38974"/>
                <a:gd name="connsiteX2" fmla="*/ 525 w 38974"/>
                <a:gd name="connsiteY2" fmla="*/ 19608 h 38974"/>
                <a:gd name="connsiteX3" fmla="*/ 20012 w 38974"/>
                <a:gd name="connsiteY3" fmla="*/ 121 h 38974"/>
                <a:gd name="connsiteX4" fmla="*/ 39500 w 38974"/>
                <a:gd name="connsiteY4" fmla="*/ 19608 h 3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" h="38974">
                  <a:moveTo>
                    <a:pt x="39500" y="19608"/>
                  </a:moveTo>
                  <a:cubicBezTo>
                    <a:pt x="39500" y="30371"/>
                    <a:pt x="30775" y="39096"/>
                    <a:pt x="20012" y="39096"/>
                  </a:cubicBezTo>
                  <a:cubicBezTo>
                    <a:pt x="9250" y="39096"/>
                    <a:pt x="525" y="30371"/>
                    <a:pt x="525" y="19608"/>
                  </a:cubicBezTo>
                  <a:cubicBezTo>
                    <a:pt x="525" y="8846"/>
                    <a:pt x="9250" y="121"/>
                    <a:pt x="20012" y="121"/>
                  </a:cubicBezTo>
                  <a:cubicBezTo>
                    <a:pt x="30775" y="121"/>
                    <a:pt x="39500" y="8846"/>
                    <a:pt x="39500" y="19608"/>
                  </a:cubicBezTo>
                  <a:close/>
                </a:path>
              </a:pathLst>
            </a:custGeom>
            <a:solidFill>
              <a:srgbClr val="FF0000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72" name="Graphic 6">
              <a:extLst>
                <a:ext uri="{FF2B5EF4-FFF2-40B4-BE49-F238E27FC236}">
                  <a16:creationId xmlns:a16="http://schemas.microsoft.com/office/drawing/2014/main" id="{C91466CC-D2CA-5181-F803-42D5CBB3A108}"/>
                </a:ext>
              </a:extLst>
            </p:cNvPr>
            <p:cNvGrpSpPr/>
            <p:nvPr/>
          </p:nvGrpSpPr>
          <p:grpSpPr>
            <a:xfrm>
              <a:off x="2078082" y="3849036"/>
              <a:ext cx="3361660" cy="553916"/>
              <a:chOff x="1273547" y="4187598"/>
              <a:chExt cx="3694766" cy="608803"/>
            </a:xfrm>
            <a:noFill/>
          </p:grpSpPr>
          <p:sp>
            <p:nvSpPr>
              <p:cNvPr id="1117" name="Freeform: Shape 1886">
                <a:extLst>
                  <a:ext uri="{FF2B5EF4-FFF2-40B4-BE49-F238E27FC236}">
                    <a16:creationId xmlns:a16="http://schemas.microsoft.com/office/drawing/2014/main" id="{CF2335F0-0F4D-33BE-EC66-0A24CF1FDB27}"/>
                  </a:ext>
                </a:extLst>
              </p:cNvPr>
              <p:cNvSpPr/>
              <p:nvPr/>
            </p:nvSpPr>
            <p:spPr>
              <a:xfrm>
                <a:off x="1273547" y="4187598"/>
                <a:ext cx="3694766" cy="608803"/>
              </a:xfrm>
              <a:custGeom>
                <a:avLst/>
                <a:gdLst>
                  <a:gd name="connsiteX0" fmla="*/ 0 w 3694766"/>
                  <a:gd name="connsiteY0" fmla="*/ 0 h 608803"/>
                  <a:gd name="connsiteX1" fmla="*/ 77055 w 3694766"/>
                  <a:gd name="connsiteY1" fmla="*/ 23125 h 608803"/>
                  <a:gd name="connsiteX2" fmla="*/ 167944 w 3694766"/>
                  <a:gd name="connsiteY2" fmla="*/ 50450 h 608803"/>
                  <a:gd name="connsiteX3" fmla="*/ 255859 w 3694766"/>
                  <a:gd name="connsiteY3" fmla="*/ 76929 h 608803"/>
                  <a:gd name="connsiteX4" fmla="*/ 335888 w 3694766"/>
                  <a:gd name="connsiteY4" fmla="*/ 101069 h 608803"/>
                  <a:gd name="connsiteX5" fmla="*/ 418277 w 3694766"/>
                  <a:gd name="connsiteY5" fmla="*/ 125956 h 608803"/>
                  <a:gd name="connsiteX6" fmla="*/ 503831 w 3694766"/>
                  <a:gd name="connsiteY6" fmla="*/ 151830 h 608803"/>
                  <a:gd name="connsiteX7" fmla="*/ 596485 w 3694766"/>
                  <a:gd name="connsiteY7" fmla="*/ 179882 h 608803"/>
                  <a:gd name="connsiteX8" fmla="*/ 671776 w 3694766"/>
                  <a:gd name="connsiteY8" fmla="*/ 202695 h 608803"/>
                  <a:gd name="connsiteX9" fmla="*/ 765362 w 3694766"/>
                  <a:gd name="connsiteY9" fmla="*/ 231065 h 608803"/>
                  <a:gd name="connsiteX10" fmla="*/ 839720 w 3694766"/>
                  <a:gd name="connsiteY10" fmla="*/ 253609 h 608803"/>
                  <a:gd name="connsiteX11" fmla="*/ 920730 w 3694766"/>
                  <a:gd name="connsiteY11" fmla="*/ 278164 h 608803"/>
                  <a:gd name="connsiteX12" fmla="*/ 1007664 w 3694766"/>
                  <a:gd name="connsiteY12" fmla="*/ 304492 h 608803"/>
                  <a:gd name="connsiteX13" fmla="*/ 1088385 w 3694766"/>
                  <a:gd name="connsiteY13" fmla="*/ 328903 h 608803"/>
                  <a:gd name="connsiteX14" fmla="*/ 1175608 w 3694766"/>
                  <a:gd name="connsiteY14" fmla="*/ 355216 h 608803"/>
                  <a:gd name="connsiteX15" fmla="*/ 1269278 w 3694766"/>
                  <a:gd name="connsiteY15" fmla="*/ 383365 h 608803"/>
                  <a:gd name="connsiteX16" fmla="*/ 1343551 w 3694766"/>
                  <a:gd name="connsiteY16" fmla="*/ 405568 h 608803"/>
                  <a:gd name="connsiteX17" fmla="*/ 1433611 w 3694766"/>
                  <a:gd name="connsiteY17" fmla="*/ 432294 h 608803"/>
                  <a:gd name="connsiteX18" fmla="*/ 1511495 w 3694766"/>
                  <a:gd name="connsiteY18" fmla="*/ 455165 h 608803"/>
                  <a:gd name="connsiteX19" fmla="*/ 1599880 w 3694766"/>
                  <a:gd name="connsiteY19" fmla="*/ 480735 h 608803"/>
                  <a:gd name="connsiteX20" fmla="*/ 1679439 w 3694766"/>
                  <a:gd name="connsiteY20" fmla="*/ 503255 h 608803"/>
                  <a:gd name="connsiteX21" fmla="*/ 1762632 w 3694766"/>
                  <a:gd name="connsiteY21" fmla="*/ 526075 h 608803"/>
                  <a:gd name="connsiteX22" fmla="*/ 1847383 w 3694766"/>
                  <a:gd name="connsiteY22" fmla="*/ 548191 h 608803"/>
                  <a:gd name="connsiteX23" fmla="*/ 1931376 w 3694766"/>
                  <a:gd name="connsiteY23" fmla="*/ 568403 h 608803"/>
                  <a:gd name="connsiteX24" fmla="*/ 2015327 w 3694766"/>
                  <a:gd name="connsiteY24" fmla="*/ 585992 h 608803"/>
                  <a:gd name="connsiteX25" fmla="*/ 2102637 w 3694766"/>
                  <a:gd name="connsiteY25" fmla="*/ 600037 h 608803"/>
                  <a:gd name="connsiteX26" fmla="*/ 2142953 w 3694766"/>
                  <a:gd name="connsiteY26" fmla="*/ 604528 h 608803"/>
                  <a:gd name="connsiteX27" fmla="*/ 2183271 w 3694766"/>
                  <a:gd name="connsiteY27" fmla="*/ 607487 h 608803"/>
                  <a:gd name="connsiteX28" fmla="*/ 2228621 w 3694766"/>
                  <a:gd name="connsiteY28" fmla="*/ 608804 h 608803"/>
                  <a:gd name="connsiteX29" fmla="*/ 2273972 w 3694766"/>
                  <a:gd name="connsiteY29" fmla="*/ 607903 h 608803"/>
                  <a:gd name="connsiteX30" fmla="*/ 2312593 w 3694766"/>
                  <a:gd name="connsiteY30" fmla="*/ 605424 h 608803"/>
                  <a:gd name="connsiteX31" fmla="*/ 2351215 w 3694766"/>
                  <a:gd name="connsiteY31" fmla="*/ 601482 h 608803"/>
                  <a:gd name="connsiteX32" fmla="*/ 2433745 w 3694766"/>
                  <a:gd name="connsiteY32" fmla="*/ 588901 h 608803"/>
                  <a:gd name="connsiteX33" fmla="*/ 2519159 w 3694766"/>
                  <a:gd name="connsiteY33" fmla="*/ 571382 h 608803"/>
                  <a:gd name="connsiteX34" fmla="*/ 2603681 w 3694766"/>
                  <a:gd name="connsiteY34" fmla="*/ 551026 h 608803"/>
                  <a:gd name="connsiteX35" fmla="*/ 2687103 w 3694766"/>
                  <a:gd name="connsiteY35" fmla="*/ 528985 h 608803"/>
                  <a:gd name="connsiteX36" fmla="*/ 2771140 w 3694766"/>
                  <a:gd name="connsiteY36" fmla="*/ 505455 h 608803"/>
                  <a:gd name="connsiteX37" fmla="*/ 2855047 w 3694766"/>
                  <a:gd name="connsiteY37" fmla="*/ 481031 h 608803"/>
                  <a:gd name="connsiteX38" fmla="*/ 2945143 w 3694766"/>
                  <a:gd name="connsiteY38" fmla="*/ 454060 h 608803"/>
                  <a:gd name="connsiteX39" fmla="*/ 3022990 w 3694766"/>
                  <a:gd name="connsiteY39" fmla="*/ 430291 h 608803"/>
                  <a:gd name="connsiteX40" fmla="*/ 3103002 w 3694766"/>
                  <a:gd name="connsiteY40" fmla="*/ 405512 h 608803"/>
                  <a:gd name="connsiteX41" fmla="*/ 3190934 w 3694766"/>
                  <a:gd name="connsiteY41" fmla="*/ 377954 h 608803"/>
                  <a:gd name="connsiteX42" fmla="*/ 3279051 w 3694766"/>
                  <a:gd name="connsiteY42" fmla="*/ 350059 h 608803"/>
                  <a:gd name="connsiteX43" fmla="*/ 3358878 w 3694766"/>
                  <a:gd name="connsiteY43" fmla="*/ 324587 h 608803"/>
                  <a:gd name="connsiteX44" fmla="*/ 3422261 w 3694766"/>
                  <a:gd name="connsiteY44" fmla="*/ 304246 h 608803"/>
                  <a:gd name="connsiteX45" fmla="*/ 3526822 w 3694766"/>
                  <a:gd name="connsiteY45" fmla="*/ 270491 h 608803"/>
                  <a:gd name="connsiteX46" fmla="*/ 3609234 w 3694766"/>
                  <a:gd name="connsiteY46" fmla="*/ 243733 h 608803"/>
                  <a:gd name="connsiteX47" fmla="*/ 3694767 w 3694766"/>
                  <a:gd name="connsiteY47" fmla="*/ 215837 h 60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694766" h="608803">
                    <a:moveTo>
                      <a:pt x="0" y="0"/>
                    </a:moveTo>
                    <a:lnTo>
                      <a:pt x="77055" y="23125"/>
                    </a:lnTo>
                    <a:lnTo>
                      <a:pt x="167944" y="50450"/>
                    </a:lnTo>
                    <a:lnTo>
                      <a:pt x="255859" y="76929"/>
                    </a:lnTo>
                    <a:lnTo>
                      <a:pt x="335888" y="101069"/>
                    </a:lnTo>
                    <a:lnTo>
                      <a:pt x="418277" y="125956"/>
                    </a:lnTo>
                    <a:lnTo>
                      <a:pt x="503831" y="151830"/>
                    </a:lnTo>
                    <a:lnTo>
                      <a:pt x="596485" y="179882"/>
                    </a:lnTo>
                    <a:lnTo>
                      <a:pt x="671776" y="202695"/>
                    </a:lnTo>
                    <a:lnTo>
                      <a:pt x="765362" y="231065"/>
                    </a:lnTo>
                    <a:lnTo>
                      <a:pt x="839720" y="253609"/>
                    </a:lnTo>
                    <a:lnTo>
                      <a:pt x="920730" y="278164"/>
                    </a:lnTo>
                    <a:lnTo>
                      <a:pt x="1007664" y="304492"/>
                    </a:lnTo>
                    <a:lnTo>
                      <a:pt x="1088385" y="328903"/>
                    </a:lnTo>
                    <a:lnTo>
                      <a:pt x="1175608" y="355216"/>
                    </a:lnTo>
                    <a:lnTo>
                      <a:pt x="1269278" y="383365"/>
                    </a:lnTo>
                    <a:lnTo>
                      <a:pt x="1343551" y="405568"/>
                    </a:lnTo>
                    <a:lnTo>
                      <a:pt x="1433611" y="432294"/>
                    </a:lnTo>
                    <a:lnTo>
                      <a:pt x="1511495" y="455165"/>
                    </a:lnTo>
                    <a:lnTo>
                      <a:pt x="1599880" y="480735"/>
                    </a:lnTo>
                    <a:lnTo>
                      <a:pt x="1679439" y="503255"/>
                    </a:lnTo>
                    <a:lnTo>
                      <a:pt x="1762632" y="526075"/>
                    </a:lnTo>
                    <a:lnTo>
                      <a:pt x="1847383" y="548191"/>
                    </a:lnTo>
                    <a:lnTo>
                      <a:pt x="1931376" y="568403"/>
                    </a:lnTo>
                    <a:lnTo>
                      <a:pt x="2015327" y="585992"/>
                    </a:lnTo>
                    <a:lnTo>
                      <a:pt x="2102637" y="600037"/>
                    </a:lnTo>
                    <a:lnTo>
                      <a:pt x="2142953" y="604528"/>
                    </a:lnTo>
                    <a:lnTo>
                      <a:pt x="2183271" y="607487"/>
                    </a:lnTo>
                    <a:lnTo>
                      <a:pt x="2228621" y="608804"/>
                    </a:lnTo>
                    <a:lnTo>
                      <a:pt x="2273972" y="607903"/>
                    </a:lnTo>
                    <a:lnTo>
                      <a:pt x="2312593" y="605424"/>
                    </a:lnTo>
                    <a:lnTo>
                      <a:pt x="2351215" y="601482"/>
                    </a:lnTo>
                    <a:lnTo>
                      <a:pt x="2433745" y="588901"/>
                    </a:lnTo>
                    <a:lnTo>
                      <a:pt x="2519159" y="571382"/>
                    </a:lnTo>
                    <a:lnTo>
                      <a:pt x="2603681" y="551026"/>
                    </a:lnTo>
                    <a:lnTo>
                      <a:pt x="2687103" y="528985"/>
                    </a:lnTo>
                    <a:lnTo>
                      <a:pt x="2771140" y="505455"/>
                    </a:lnTo>
                    <a:lnTo>
                      <a:pt x="2855047" y="481031"/>
                    </a:lnTo>
                    <a:lnTo>
                      <a:pt x="2945143" y="454060"/>
                    </a:lnTo>
                    <a:lnTo>
                      <a:pt x="3022990" y="430291"/>
                    </a:lnTo>
                    <a:lnTo>
                      <a:pt x="3103002" y="405512"/>
                    </a:lnTo>
                    <a:lnTo>
                      <a:pt x="3190934" y="377954"/>
                    </a:lnTo>
                    <a:lnTo>
                      <a:pt x="3279051" y="350059"/>
                    </a:lnTo>
                    <a:lnTo>
                      <a:pt x="3358878" y="324587"/>
                    </a:lnTo>
                    <a:lnTo>
                      <a:pt x="3422261" y="304246"/>
                    </a:lnTo>
                    <a:lnTo>
                      <a:pt x="3526822" y="270491"/>
                    </a:lnTo>
                    <a:lnTo>
                      <a:pt x="3609234" y="243733"/>
                    </a:lnTo>
                    <a:lnTo>
                      <a:pt x="3694767" y="215837"/>
                    </a:lnTo>
                  </a:path>
                </a:pathLst>
              </a:custGeom>
              <a:noFill/>
              <a:ln w="8255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8" name="Freeform: Shape 1887">
                <a:extLst>
                  <a:ext uri="{FF2B5EF4-FFF2-40B4-BE49-F238E27FC236}">
                    <a16:creationId xmlns:a16="http://schemas.microsoft.com/office/drawing/2014/main" id="{0B6F1AAA-D410-43C0-F870-2C19FCE1DC12}"/>
                  </a:ext>
                </a:extLst>
              </p:cNvPr>
              <p:cNvSpPr/>
              <p:nvPr/>
            </p:nvSpPr>
            <p:spPr>
              <a:xfrm>
                <a:off x="1273547" y="4323101"/>
                <a:ext cx="3694766" cy="445679"/>
              </a:xfrm>
              <a:custGeom>
                <a:avLst/>
                <a:gdLst>
                  <a:gd name="connsiteX0" fmla="*/ 0 w 3694766"/>
                  <a:gd name="connsiteY0" fmla="*/ 0 h 445679"/>
                  <a:gd name="connsiteX1" fmla="*/ 77055 w 3694766"/>
                  <a:gd name="connsiteY1" fmla="*/ 16141 h 445679"/>
                  <a:gd name="connsiteX2" fmla="*/ 167944 w 3694766"/>
                  <a:gd name="connsiteY2" fmla="*/ 35198 h 445679"/>
                  <a:gd name="connsiteX3" fmla="*/ 255859 w 3694766"/>
                  <a:gd name="connsiteY3" fmla="*/ 53644 h 445679"/>
                  <a:gd name="connsiteX4" fmla="*/ 335888 w 3694766"/>
                  <a:gd name="connsiteY4" fmla="*/ 70443 h 445679"/>
                  <a:gd name="connsiteX5" fmla="*/ 418277 w 3694766"/>
                  <a:gd name="connsiteY5" fmla="*/ 87740 h 445679"/>
                  <a:gd name="connsiteX6" fmla="*/ 503831 w 3694766"/>
                  <a:gd name="connsiteY6" fmla="*/ 105700 h 445679"/>
                  <a:gd name="connsiteX7" fmla="*/ 596485 w 3694766"/>
                  <a:gd name="connsiteY7" fmla="*/ 125141 h 445679"/>
                  <a:gd name="connsiteX8" fmla="*/ 671776 w 3694766"/>
                  <a:gd name="connsiteY8" fmla="*/ 140925 h 445679"/>
                  <a:gd name="connsiteX9" fmla="*/ 765362 w 3694766"/>
                  <a:gd name="connsiteY9" fmla="*/ 160519 h 445679"/>
                  <a:gd name="connsiteX10" fmla="*/ 839720 w 3694766"/>
                  <a:gd name="connsiteY10" fmla="*/ 176058 h 445679"/>
                  <a:gd name="connsiteX11" fmla="*/ 920730 w 3694766"/>
                  <a:gd name="connsiteY11" fmla="*/ 192948 h 445679"/>
                  <a:gd name="connsiteX12" fmla="*/ 1007664 w 3694766"/>
                  <a:gd name="connsiteY12" fmla="*/ 211014 h 445679"/>
                  <a:gd name="connsiteX13" fmla="*/ 1088385 w 3694766"/>
                  <a:gd name="connsiteY13" fmla="*/ 227720 h 445679"/>
                  <a:gd name="connsiteX14" fmla="*/ 1175608 w 3694766"/>
                  <a:gd name="connsiteY14" fmla="*/ 245676 h 445679"/>
                  <a:gd name="connsiteX15" fmla="*/ 1269278 w 3694766"/>
                  <a:gd name="connsiteY15" fmla="*/ 264818 h 445679"/>
                  <a:gd name="connsiteX16" fmla="*/ 1343551 w 3694766"/>
                  <a:gd name="connsiteY16" fmla="*/ 279865 h 445679"/>
                  <a:gd name="connsiteX17" fmla="*/ 1433611 w 3694766"/>
                  <a:gd name="connsiteY17" fmla="*/ 297918 h 445679"/>
                  <a:gd name="connsiteX18" fmla="*/ 1511495 w 3694766"/>
                  <a:gd name="connsiteY18" fmla="*/ 313318 h 445679"/>
                  <a:gd name="connsiteX19" fmla="*/ 1599880 w 3694766"/>
                  <a:gd name="connsiteY19" fmla="*/ 330495 h 445679"/>
                  <a:gd name="connsiteX20" fmla="*/ 1679439 w 3694766"/>
                  <a:gd name="connsiteY20" fmla="*/ 345614 h 445679"/>
                  <a:gd name="connsiteX21" fmla="*/ 1762632 w 3694766"/>
                  <a:gd name="connsiteY21" fmla="*/ 360988 h 445679"/>
                  <a:gd name="connsiteX22" fmla="*/ 1847383 w 3694766"/>
                  <a:gd name="connsiteY22" fmla="*/ 376069 h 445679"/>
                  <a:gd name="connsiteX23" fmla="*/ 1931376 w 3694766"/>
                  <a:gd name="connsiteY23" fmla="*/ 390280 h 445679"/>
                  <a:gd name="connsiteX24" fmla="*/ 2015327 w 3694766"/>
                  <a:gd name="connsiteY24" fmla="*/ 403547 h 445679"/>
                  <a:gd name="connsiteX25" fmla="*/ 2102637 w 3694766"/>
                  <a:gd name="connsiteY25" fmla="*/ 416072 h 445679"/>
                  <a:gd name="connsiteX26" fmla="*/ 2183271 w 3694766"/>
                  <a:gd name="connsiteY26" fmla="*/ 426179 h 445679"/>
                  <a:gd name="connsiteX27" fmla="*/ 2273972 w 3694766"/>
                  <a:gd name="connsiteY27" fmla="*/ 435445 h 445679"/>
                  <a:gd name="connsiteX28" fmla="*/ 2351215 w 3694766"/>
                  <a:gd name="connsiteY28" fmla="*/ 441214 h 445679"/>
                  <a:gd name="connsiteX29" fmla="*/ 2433745 w 3694766"/>
                  <a:gd name="connsiteY29" fmla="*/ 444873 h 445679"/>
                  <a:gd name="connsiteX30" fmla="*/ 2519159 w 3694766"/>
                  <a:gd name="connsiteY30" fmla="*/ 445680 h 445679"/>
                  <a:gd name="connsiteX31" fmla="*/ 2603681 w 3694766"/>
                  <a:gd name="connsiteY31" fmla="*/ 443422 h 445679"/>
                  <a:gd name="connsiteX32" fmla="*/ 2687103 w 3694766"/>
                  <a:gd name="connsiteY32" fmla="*/ 438346 h 445679"/>
                  <a:gd name="connsiteX33" fmla="*/ 2771140 w 3694766"/>
                  <a:gd name="connsiteY33" fmla="*/ 430674 h 445679"/>
                  <a:gd name="connsiteX34" fmla="*/ 2855047 w 3694766"/>
                  <a:gd name="connsiteY34" fmla="*/ 420832 h 445679"/>
                  <a:gd name="connsiteX35" fmla="*/ 2945143 w 3694766"/>
                  <a:gd name="connsiteY35" fmla="*/ 408281 h 445679"/>
                  <a:gd name="connsiteX36" fmla="*/ 3022990 w 3694766"/>
                  <a:gd name="connsiteY36" fmla="*/ 396104 h 445679"/>
                  <a:gd name="connsiteX37" fmla="*/ 3103002 w 3694766"/>
                  <a:gd name="connsiteY37" fmla="*/ 382558 h 445679"/>
                  <a:gd name="connsiteX38" fmla="*/ 3190934 w 3694766"/>
                  <a:gd name="connsiteY38" fmla="*/ 366704 h 445679"/>
                  <a:gd name="connsiteX39" fmla="*/ 3279051 w 3694766"/>
                  <a:gd name="connsiteY39" fmla="*/ 350003 h 445679"/>
                  <a:gd name="connsiteX40" fmla="*/ 3358878 w 3694766"/>
                  <a:gd name="connsiteY40" fmla="*/ 334306 h 445679"/>
                  <a:gd name="connsiteX41" fmla="*/ 3422261 w 3694766"/>
                  <a:gd name="connsiteY41" fmla="*/ 321525 h 445679"/>
                  <a:gd name="connsiteX42" fmla="*/ 3526822 w 3694766"/>
                  <a:gd name="connsiteY42" fmla="*/ 299928 h 445679"/>
                  <a:gd name="connsiteX43" fmla="*/ 3609234 w 3694766"/>
                  <a:gd name="connsiteY43" fmla="*/ 282531 h 445679"/>
                  <a:gd name="connsiteX44" fmla="*/ 3694767 w 3694766"/>
                  <a:gd name="connsiteY44" fmla="*/ 264183 h 445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694766" h="445679">
                    <a:moveTo>
                      <a:pt x="0" y="0"/>
                    </a:moveTo>
                    <a:lnTo>
                      <a:pt x="77055" y="16141"/>
                    </a:lnTo>
                    <a:lnTo>
                      <a:pt x="167944" y="35198"/>
                    </a:lnTo>
                    <a:lnTo>
                      <a:pt x="255859" y="53644"/>
                    </a:lnTo>
                    <a:lnTo>
                      <a:pt x="335888" y="70443"/>
                    </a:lnTo>
                    <a:lnTo>
                      <a:pt x="418277" y="87740"/>
                    </a:lnTo>
                    <a:lnTo>
                      <a:pt x="503831" y="105700"/>
                    </a:lnTo>
                    <a:lnTo>
                      <a:pt x="596485" y="125141"/>
                    </a:lnTo>
                    <a:lnTo>
                      <a:pt x="671776" y="140925"/>
                    </a:lnTo>
                    <a:lnTo>
                      <a:pt x="765362" y="160519"/>
                    </a:lnTo>
                    <a:lnTo>
                      <a:pt x="839720" y="176058"/>
                    </a:lnTo>
                    <a:lnTo>
                      <a:pt x="920730" y="192948"/>
                    </a:lnTo>
                    <a:lnTo>
                      <a:pt x="1007664" y="211014"/>
                    </a:lnTo>
                    <a:lnTo>
                      <a:pt x="1088385" y="227720"/>
                    </a:lnTo>
                    <a:lnTo>
                      <a:pt x="1175608" y="245676"/>
                    </a:lnTo>
                    <a:lnTo>
                      <a:pt x="1269278" y="264818"/>
                    </a:lnTo>
                    <a:lnTo>
                      <a:pt x="1343551" y="279865"/>
                    </a:lnTo>
                    <a:lnTo>
                      <a:pt x="1433611" y="297918"/>
                    </a:lnTo>
                    <a:lnTo>
                      <a:pt x="1511495" y="313318"/>
                    </a:lnTo>
                    <a:lnTo>
                      <a:pt x="1599880" y="330495"/>
                    </a:lnTo>
                    <a:lnTo>
                      <a:pt x="1679439" y="345614"/>
                    </a:lnTo>
                    <a:lnTo>
                      <a:pt x="1762632" y="360988"/>
                    </a:lnTo>
                    <a:lnTo>
                      <a:pt x="1847383" y="376069"/>
                    </a:lnTo>
                    <a:lnTo>
                      <a:pt x="1931376" y="390280"/>
                    </a:lnTo>
                    <a:lnTo>
                      <a:pt x="2015327" y="403547"/>
                    </a:lnTo>
                    <a:lnTo>
                      <a:pt x="2102637" y="416072"/>
                    </a:lnTo>
                    <a:lnTo>
                      <a:pt x="2183271" y="426179"/>
                    </a:lnTo>
                    <a:lnTo>
                      <a:pt x="2273972" y="435445"/>
                    </a:lnTo>
                    <a:lnTo>
                      <a:pt x="2351215" y="441214"/>
                    </a:lnTo>
                    <a:lnTo>
                      <a:pt x="2433745" y="444873"/>
                    </a:lnTo>
                    <a:lnTo>
                      <a:pt x="2519159" y="445680"/>
                    </a:lnTo>
                    <a:lnTo>
                      <a:pt x="2603681" y="443422"/>
                    </a:lnTo>
                    <a:lnTo>
                      <a:pt x="2687103" y="438346"/>
                    </a:lnTo>
                    <a:lnTo>
                      <a:pt x="2771140" y="430674"/>
                    </a:lnTo>
                    <a:lnTo>
                      <a:pt x="2855047" y="420832"/>
                    </a:lnTo>
                    <a:lnTo>
                      <a:pt x="2945143" y="408281"/>
                    </a:lnTo>
                    <a:lnTo>
                      <a:pt x="3022990" y="396104"/>
                    </a:lnTo>
                    <a:lnTo>
                      <a:pt x="3103002" y="382558"/>
                    </a:lnTo>
                    <a:lnTo>
                      <a:pt x="3190934" y="366704"/>
                    </a:lnTo>
                    <a:lnTo>
                      <a:pt x="3279051" y="350003"/>
                    </a:lnTo>
                    <a:lnTo>
                      <a:pt x="3358878" y="334306"/>
                    </a:lnTo>
                    <a:lnTo>
                      <a:pt x="3422261" y="321525"/>
                    </a:lnTo>
                    <a:lnTo>
                      <a:pt x="3526822" y="299928"/>
                    </a:lnTo>
                    <a:lnTo>
                      <a:pt x="3609234" y="282531"/>
                    </a:lnTo>
                    <a:lnTo>
                      <a:pt x="3694767" y="264183"/>
                    </a:lnTo>
                  </a:path>
                </a:pathLst>
              </a:custGeom>
              <a:noFill/>
              <a:ln w="8255" cap="flat">
                <a:solidFill>
                  <a:srgbClr val="FF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73" name="Graphic 6">
              <a:extLst>
                <a:ext uri="{FF2B5EF4-FFF2-40B4-BE49-F238E27FC236}">
                  <a16:creationId xmlns:a16="http://schemas.microsoft.com/office/drawing/2014/main" id="{36989E81-DC6A-7292-6915-6740E820892B}"/>
                </a:ext>
              </a:extLst>
            </p:cNvPr>
            <p:cNvGrpSpPr/>
            <p:nvPr/>
          </p:nvGrpSpPr>
          <p:grpSpPr>
            <a:xfrm>
              <a:off x="2078082" y="3594735"/>
              <a:ext cx="3497968" cy="895180"/>
              <a:chOff x="1273547" y="3908098"/>
              <a:chExt cx="3844581" cy="983883"/>
            </a:xfrm>
          </p:grpSpPr>
          <p:sp>
            <p:nvSpPr>
              <p:cNvPr id="1107" name="Freeform: Shape 1876">
                <a:extLst>
                  <a:ext uri="{FF2B5EF4-FFF2-40B4-BE49-F238E27FC236}">
                    <a16:creationId xmlns:a16="http://schemas.microsoft.com/office/drawing/2014/main" id="{0D17131E-6F0F-EC9B-0BC8-2461BB5D0B18}"/>
                  </a:ext>
                </a:extLst>
              </p:cNvPr>
              <p:cNvSpPr/>
              <p:nvPr/>
            </p:nvSpPr>
            <p:spPr>
              <a:xfrm>
                <a:off x="1273547" y="4891981"/>
                <a:ext cx="3844581" cy="8267"/>
              </a:xfrm>
              <a:custGeom>
                <a:avLst/>
                <a:gdLst>
                  <a:gd name="connsiteX0" fmla="*/ 0 w 3844581"/>
                  <a:gd name="connsiteY0" fmla="*/ 0 h 8267"/>
                  <a:gd name="connsiteX1" fmla="*/ 3844582 w 3844581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581" h="8267">
                    <a:moveTo>
                      <a:pt x="0" y="0"/>
                    </a:moveTo>
                    <a:lnTo>
                      <a:pt x="3844582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8" name="Freeform: Shape 1877">
                <a:extLst>
                  <a:ext uri="{FF2B5EF4-FFF2-40B4-BE49-F238E27FC236}">
                    <a16:creationId xmlns:a16="http://schemas.microsoft.com/office/drawing/2014/main" id="{CB877FF7-DFF8-E1BC-4224-EEBD9A145501}"/>
                  </a:ext>
                </a:extLst>
              </p:cNvPr>
              <p:cNvSpPr/>
              <p:nvPr/>
            </p:nvSpPr>
            <p:spPr>
              <a:xfrm>
                <a:off x="1273547" y="3908098"/>
                <a:ext cx="3844581" cy="8267"/>
              </a:xfrm>
              <a:custGeom>
                <a:avLst/>
                <a:gdLst>
                  <a:gd name="connsiteX0" fmla="*/ 0 w 3844581"/>
                  <a:gd name="connsiteY0" fmla="*/ 0 h 8267"/>
                  <a:gd name="connsiteX1" fmla="*/ 3844582 w 3844581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581" h="8267">
                    <a:moveTo>
                      <a:pt x="0" y="0"/>
                    </a:moveTo>
                    <a:lnTo>
                      <a:pt x="3844582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9" name="Freeform: Shape 1878">
                <a:extLst>
                  <a:ext uri="{FF2B5EF4-FFF2-40B4-BE49-F238E27FC236}">
                    <a16:creationId xmlns:a16="http://schemas.microsoft.com/office/drawing/2014/main" id="{90EB9DDC-9BA1-ACDD-CCE2-4A7E169B1968}"/>
                  </a:ext>
                </a:extLst>
              </p:cNvPr>
              <p:cNvSpPr/>
              <p:nvPr/>
            </p:nvSpPr>
            <p:spPr>
              <a:xfrm>
                <a:off x="1273547" y="4853535"/>
                <a:ext cx="8267" cy="38445"/>
              </a:xfrm>
              <a:custGeom>
                <a:avLst/>
                <a:gdLst>
                  <a:gd name="connsiteX0" fmla="*/ 0 w 8267"/>
                  <a:gd name="connsiteY0" fmla="*/ 38446 h 38445"/>
                  <a:gd name="connsiteX1" fmla="*/ 0 w 8267"/>
                  <a:gd name="connsiteY1" fmla="*/ 0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38446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0" name="Freeform: Shape 1879">
                <a:extLst>
                  <a:ext uri="{FF2B5EF4-FFF2-40B4-BE49-F238E27FC236}">
                    <a16:creationId xmlns:a16="http://schemas.microsoft.com/office/drawing/2014/main" id="{045FB241-E011-25D1-D223-30EEE7023136}"/>
                  </a:ext>
                </a:extLst>
              </p:cNvPr>
              <p:cNvSpPr/>
              <p:nvPr/>
            </p:nvSpPr>
            <p:spPr>
              <a:xfrm>
                <a:off x="2555074" y="4853535"/>
                <a:ext cx="8267" cy="38445"/>
              </a:xfrm>
              <a:custGeom>
                <a:avLst/>
                <a:gdLst>
                  <a:gd name="connsiteX0" fmla="*/ 0 w 8267"/>
                  <a:gd name="connsiteY0" fmla="*/ 38446 h 38445"/>
                  <a:gd name="connsiteX1" fmla="*/ 0 w 8267"/>
                  <a:gd name="connsiteY1" fmla="*/ 0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38446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1" name="Freeform: Shape 1880">
                <a:extLst>
                  <a:ext uri="{FF2B5EF4-FFF2-40B4-BE49-F238E27FC236}">
                    <a16:creationId xmlns:a16="http://schemas.microsoft.com/office/drawing/2014/main" id="{64165DA2-2E28-D4C5-CFC3-55FCBFF328B7}"/>
                  </a:ext>
                </a:extLst>
              </p:cNvPr>
              <p:cNvSpPr/>
              <p:nvPr/>
            </p:nvSpPr>
            <p:spPr>
              <a:xfrm>
                <a:off x="3836603" y="4853535"/>
                <a:ext cx="8267" cy="38445"/>
              </a:xfrm>
              <a:custGeom>
                <a:avLst/>
                <a:gdLst>
                  <a:gd name="connsiteX0" fmla="*/ 0 w 8267"/>
                  <a:gd name="connsiteY0" fmla="*/ 38446 h 38445"/>
                  <a:gd name="connsiteX1" fmla="*/ 0 w 8267"/>
                  <a:gd name="connsiteY1" fmla="*/ 0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38446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2" name="Freeform: Shape 1881">
                <a:extLst>
                  <a:ext uri="{FF2B5EF4-FFF2-40B4-BE49-F238E27FC236}">
                    <a16:creationId xmlns:a16="http://schemas.microsoft.com/office/drawing/2014/main" id="{999BCCDF-D3A0-421E-7A50-949D75F23681}"/>
                  </a:ext>
                </a:extLst>
              </p:cNvPr>
              <p:cNvSpPr/>
              <p:nvPr/>
            </p:nvSpPr>
            <p:spPr>
              <a:xfrm>
                <a:off x="5118129" y="4853535"/>
                <a:ext cx="8267" cy="38445"/>
              </a:xfrm>
              <a:custGeom>
                <a:avLst/>
                <a:gdLst>
                  <a:gd name="connsiteX0" fmla="*/ 0 w 8267"/>
                  <a:gd name="connsiteY0" fmla="*/ 38446 h 38445"/>
                  <a:gd name="connsiteX1" fmla="*/ 0 w 8267"/>
                  <a:gd name="connsiteY1" fmla="*/ 0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38446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3" name="Freeform: Shape 1882">
                <a:extLst>
                  <a:ext uri="{FF2B5EF4-FFF2-40B4-BE49-F238E27FC236}">
                    <a16:creationId xmlns:a16="http://schemas.microsoft.com/office/drawing/2014/main" id="{8EA1522D-CED5-7627-6B61-ADFC3938A8BD}"/>
                  </a:ext>
                </a:extLst>
              </p:cNvPr>
              <p:cNvSpPr/>
              <p:nvPr/>
            </p:nvSpPr>
            <p:spPr>
              <a:xfrm>
                <a:off x="1273547" y="3908098"/>
                <a:ext cx="8267" cy="38445"/>
              </a:xfrm>
              <a:custGeom>
                <a:avLst/>
                <a:gdLst>
                  <a:gd name="connsiteX0" fmla="*/ 0 w 8267"/>
                  <a:gd name="connsiteY0" fmla="*/ 0 h 38445"/>
                  <a:gd name="connsiteX1" fmla="*/ 0 w 8267"/>
                  <a:gd name="connsiteY1" fmla="*/ 38446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0"/>
                    </a:moveTo>
                    <a:lnTo>
                      <a:pt x="0" y="38446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4" name="Freeform: Shape 1883">
                <a:extLst>
                  <a:ext uri="{FF2B5EF4-FFF2-40B4-BE49-F238E27FC236}">
                    <a16:creationId xmlns:a16="http://schemas.microsoft.com/office/drawing/2014/main" id="{B3010777-7734-1E65-7D65-AB22B3E7469F}"/>
                  </a:ext>
                </a:extLst>
              </p:cNvPr>
              <p:cNvSpPr/>
              <p:nvPr/>
            </p:nvSpPr>
            <p:spPr>
              <a:xfrm>
                <a:off x="2555074" y="3908098"/>
                <a:ext cx="8267" cy="38445"/>
              </a:xfrm>
              <a:custGeom>
                <a:avLst/>
                <a:gdLst>
                  <a:gd name="connsiteX0" fmla="*/ 0 w 8267"/>
                  <a:gd name="connsiteY0" fmla="*/ 0 h 38445"/>
                  <a:gd name="connsiteX1" fmla="*/ 0 w 8267"/>
                  <a:gd name="connsiteY1" fmla="*/ 38446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0"/>
                    </a:moveTo>
                    <a:lnTo>
                      <a:pt x="0" y="38446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5" name="Freeform: Shape 1884">
                <a:extLst>
                  <a:ext uri="{FF2B5EF4-FFF2-40B4-BE49-F238E27FC236}">
                    <a16:creationId xmlns:a16="http://schemas.microsoft.com/office/drawing/2014/main" id="{9073A72D-6E9E-66D5-0C03-DAFE0C52B7E5}"/>
                  </a:ext>
                </a:extLst>
              </p:cNvPr>
              <p:cNvSpPr/>
              <p:nvPr/>
            </p:nvSpPr>
            <p:spPr>
              <a:xfrm>
                <a:off x="3836603" y="3908098"/>
                <a:ext cx="8267" cy="38445"/>
              </a:xfrm>
              <a:custGeom>
                <a:avLst/>
                <a:gdLst>
                  <a:gd name="connsiteX0" fmla="*/ 0 w 8267"/>
                  <a:gd name="connsiteY0" fmla="*/ 0 h 38445"/>
                  <a:gd name="connsiteX1" fmla="*/ 0 w 8267"/>
                  <a:gd name="connsiteY1" fmla="*/ 38446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0"/>
                    </a:moveTo>
                    <a:lnTo>
                      <a:pt x="0" y="38446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6" name="Freeform: Shape 1885">
                <a:extLst>
                  <a:ext uri="{FF2B5EF4-FFF2-40B4-BE49-F238E27FC236}">
                    <a16:creationId xmlns:a16="http://schemas.microsoft.com/office/drawing/2014/main" id="{0A053FBA-86B3-6440-E115-F39E4B4FAD2B}"/>
                  </a:ext>
                </a:extLst>
              </p:cNvPr>
              <p:cNvSpPr/>
              <p:nvPr/>
            </p:nvSpPr>
            <p:spPr>
              <a:xfrm>
                <a:off x="5118129" y="3908098"/>
                <a:ext cx="8267" cy="38445"/>
              </a:xfrm>
              <a:custGeom>
                <a:avLst/>
                <a:gdLst>
                  <a:gd name="connsiteX0" fmla="*/ 0 w 8267"/>
                  <a:gd name="connsiteY0" fmla="*/ 0 h 38445"/>
                  <a:gd name="connsiteX1" fmla="*/ 0 w 8267"/>
                  <a:gd name="connsiteY1" fmla="*/ 38446 h 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38445">
                    <a:moveTo>
                      <a:pt x="0" y="0"/>
                    </a:moveTo>
                    <a:lnTo>
                      <a:pt x="0" y="38446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74" name="Graphic 6">
              <a:extLst>
                <a:ext uri="{FF2B5EF4-FFF2-40B4-BE49-F238E27FC236}">
                  <a16:creationId xmlns:a16="http://schemas.microsoft.com/office/drawing/2014/main" id="{242D9AE6-6EA5-C7B8-7569-566631C73B13}"/>
                </a:ext>
              </a:extLst>
            </p:cNvPr>
            <p:cNvGrpSpPr/>
            <p:nvPr/>
          </p:nvGrpSpPr>
          <p:grpSpPr>
            <a:xfrm>
              <a:off x="2078082" y="3594735"/>
              <a:ext cx="3497968" cy="895180"/>
              <a:chOff x="1273547" y="3908098"/>
              <a:chExt cx="3844581" cy="983883"/>
            </a:xfrm>
          </p:grpSpPr>
          <p:sp>
            <p:nvSpPr>
              <p:cNvPr id="1099" name="Freeform: Shape 1868">
                <a:extLst>
                  <a:ext uri="{FF2B5EF4-FFF2-40B4-BE49-F238E27FC236}">
                    <a16:creationId xmlns:a16="http://schemas.microsoft.com/office/drawing/2014/main" id="{D955A05B-6630-44C2-4F2D-C94250F771FC}"/>
                  </a:ext>
                </a:extLst>
              </p:cNvPr>
              <p:cNvSpPr/>
              <p:nvPr/>
            </p:nvSpPr>
            <p:spPr>
              <a:xfrm>
                <a:off x="1273547" y="3908098"/>
                <a:ext cx="8267" cy="983883"/>
              </a:xfrm>
              <a:custGeom>
                <a:avLst/>
                <a:gdLst>
                  <a:gd name="connsiteX0" fmla="*/ 0 w 8267"/>
                  <a:gd name="connsiteY0" fmla="*/ 983883 h 983883"/>
                  <a:gd name="connsiteX1" fmla="*/ 0 w 8267"/>
                  <a:gd name="connsiteY1" fmla="*/ 0 h 983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983883">
                    <a:moveTo>
                      <a:pt x="0" y="983883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0" name="Freeform: Shape 1869">
                <a:extLst>
                  <a:ext uri="{FF2B5EF4-FFF2-40B4-BE49-F238E27FC236}">
                    <a16:creationId xmlns:a16="http://schemas.microsoft.com/office/drawing/2014/main" id="{78E0D8B0-1674-AD33-E328-A9FE4191927A}"/>
                  </a:ext>
                </a:extLst>
              </p:cNvPr>
              <p:cNvSpPr/>
              <p:nvPr/>
            </p:nvSpPr>
            <p:spPr>
              <a:xfrm>
                <a:off x="5118129" y="3908098"/>
                <a:ext cx="8267" cy="983883"/>
              </a:xfrm>
              <a:custGeom>
                <a:avLst/>
                <a:gdLst>
                  <a:gd name="connsiteX0" fmla="*/ 0 w 8267"/>
                  <a:gd name="connsiteY0" fmla="*/ 983883 h 983883"/>
                  <a:gd name="connsiteX1" fmla="*/ 0 w 8267"/>
                  <a:gd name="connsiteY1" fmla="*/ 0 h 983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7" h="983883">
                    <a:moveTo>
                      <a:pt x="0" y="983883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1" name="Freeform: Shape 1870">
                <a:extLst>
                  <a:ext uri="{FF2B5EF4-FFF2-40B4-BE49-F238E27FC236}">
                    <a16:creationId xmlns:a16="http://schemas.microsoft.com/office/drawing/2014/main" id="{D28F0E44-3625-6FB2-D1C0-3117F2A2B472}"/>
                  </a:ext>
                </a:extLst>
              </p:cNvPr>
              <p:cNvSpPr/>
              <p:nvPr/>
            </p:nvSpPr>
            <p:spPr>
              <a:xfrm>
                <a:off x="1273547" y="4891981"/>
                <a:ext cx="38446" cy="8267"/>
              </a:xfrm>
              <a:custGeom>
                <a:avLst/>
                <a:gdLst>
                  <a:gd name="connsiteX0" fmla="*/ 0 w 38446"/>
                  <a:gd name="connsiteY0" fmla="*/ 0 h 8267"/>
                  <a:gd name="connsiteX1" fmla="*/ 38447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0" y="0"/>
                    </a:moveTo>
                    <a:lnTo>
                      <a:pt x="38447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2" name="Freeform: Shape 1871">
                <a:extLst>
                  <a:ext uri="{FF2B5EF4-FFF2-40B4-BE49-F238E27FC236}">
                    <a16:creationId xmlns:a16="http://schemas.microsoft.com/office/drawing/2014/main" id="{286770F2-AAC9-8D8C-842A-2918392C1589}"/>
                  </a:ext>
                </a:extLst>
              </p:cNvPr>
              <p:cNvSpPr/>
              <p:nvPr/>
            </p:nvSpPr>
            <p:spPr>
              <a:xfrm>
                <a:off x="1273547" y="4400039"/>
                <a:ext cx="38446" cy="8267"/>
              </a:xfrm>
              <a:custGeom>
                <a:avLst/>
                <a:gdLst>
                  <a:gd name="connsiteX0" fmla="*/ 0 w 38446"/>
                  <a:gd name="connsiteY0" fmla="*/ 0 h 8267"/>
                  <a:gd name="connsiteX1" fmla="*/ 38447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0" y="0"/>
                    </a:moveTo>
                    <a:lnTo>
                      <a:pt x="38447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3" name="Freeform: Shape 1872">
                <a:extLst>
                  <a:ext uri="{FF2B5EF4-FFF2-40B4-BE49-F238E27FC236}">
                    <a16:creationId xmlns:a16="http://schemas.microsoft.com/office/drawing/2014/main" id="{4958F196-E2A2-D9E8-3609-79592D55F91D}"/>
                  </a:ext>
                </a:extLst>
              </p:cNvPr>
              <p:cNvSpPr/>
              <p:nvPr/>
            </p:nvSpPr>
            <p:spPr>
              <a:xfrm>
                <a:off x="1273547" y="3908098"/>
                <a:ext cx="38446" cy="8267"/>
              </a:xfrm>
              <a:custGeom>
                <a:avLst/>
                <a:gdLst>
                  <a:gd name="connsiteX0" fmla="*/ 0 w 38446"/>
                  <a:gd name="connsiteY0" fmla="*/ 0 h 8267"/>
                  <a:gd name="connsiteX1" fmla="*/ 38447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0" y="0"/>
                    </a:moveTo>
                    <a:lnTo>
                      <a:pt x="38447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4" name="Freeform: Shape 1873">
                <a:extLst>
                  <a:ext uri="{FF2B5EF4-FFF2-40B4-BE49-F238E27FC236}">
                    <a16:creationId xmlns:a16="http://schemas.microsoft.com/office/drawing/2014/main" id="{DE73312F-42C1-C65F-656E-3F10668F8010}"/>
                  </a:ext>
                </a:extLst>
              </p:cNvPr>
              <p:cNvSpPr/>
              <p:nvPr/>
            </p:nvSpPr>
            <p:spPr>
              <a:xfrm>
                <a:off x="5079682" y="4891981"/>
                <a:ext cx="38446" cy="8267"/>
              </a:xfrm>
              <a:custGeom>
                <a:avLst/>
                <a:gdLst>
                  <a:gd name="connsiteX0" fmla="*/ 38446 w 38446"/>
                  <a:gd name="connsiteY0" fmla="*/ 0 h 8267"/>
                  <a:gd name="connsiteX1" fmla="*/ 0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38446" y="0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5" name="Freeform: Shape 1874">
                <a:extLst>
                  <a:ext uri="{FF2B5EF4-FFF2-40B4-BE49-F238E27FC236}">
                    <a16:creationId xmlns:a16="http://schemas.microsoft.com/office/drawing/2014/main" id="{5373ED84-32BE-22B3-C197-E14224409469}"/>
                  </a:ext>
                </a:extLst>
              </p:cNvPr>
              <p:cNvSpPr/>
              <p:nvPr/>
            </p:nvSpPr>
            <p:spPr>
              <a:xfrm>
                <a:off x="5079682" y="4400039"/>
                <a:ext cx="38446" cy="8267"/>
              </a:xfrm>
              <a:custGeom>
                <a:avLst/>
                <a:gdLst>
                  <a:gd name="connsiteX0" fmla="*/ 38446 w 38446"/>
                  <a:gd name="connsiteY0" fmla="*/ 0 h 8267"/>
                  <a:gd name="connsiteX1" fmla="*/ 0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38446" y="0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6" name="Freeform: Shape 1875">
                <a:extLst>
                  <a:ext uri="{FF2B5EF4-FFF2-40B4-BE49-F238E27FC236}">
                    <a16:creationId xmlns:a16="http://schemas.microsoft.com/office/drawing/2014/main" id="{538A4463-6B2D-0AE6-5D3E-ACBE0D841D47}"/>
                  </a:ext>
                </a:extLst>
              </p:cNvPr>
              <p:cNvSpPr/>
              <p:nvPr/>
            </p:nvSpPr>
            <p:spPr>
              <a:xfrm>
                <a:off x="5079682" y="3908098"/>
                <a:ext cx="38446" cy="8267"/>
              </a:xfrm>
              <a:custGeom>
                <a:avLst/>
                <a:gdLst>
                  <a:gd name="connsiteX0" fmla="*/ 38446 w 38446"/>
                  <a:gd name="connsiteY0" fmla="*/ 0 h 8267"/>
                  <a:gd name="connsiteX1" fmla="*/ 0 w 38446"/>
                  <a:gd name="connsiteY1" fmla="*/ 0 h 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46" h="8267">
                    <a:moveTo>
                      <a:pt x="38446" y="0"/>
                    </a:moveTo>
                    <a:lnTo>
                      <a:pt x="0" y="0"/>
                    </a:lnTo>
                  </a:path>
                </a:pathLst>
              </a:custGeom>
              <a:ln w="16510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75" name="Freeform: Shape 1856">
              <a:extLst>
                <a:ext uri="{FF2B5EF4-FFF2-40B4-BE49-F238E27FC236}">
                  <a16:creationId xmlns:a16="http://schemas.microsoft.com/office/drawing/2014/main" id="{B7027F22-64D3-103E-4715-941DE9909EA8}"/>
                </a:ext>
              </a:extLst>
            </p:cNvPr>
            <p:cNvSpPr/>
            <p:nvPr/>
          </p:nvSpPr>
          <p:spPr>
            <a:xfrm>
              <a:off x="1928665" y="4413000"/>
              <a:ext cx="76047" cy="124239"/>
            </a:xfrm>
            <a:custGeom>
              <a:avLst/>
              <a:gdLst>
                <a:gd name="connsiteX0" fmla="*/ 41926 w 83582"/>
                <a:gd name="connsiteY0" fmla="*/ 136705 h 136550"/>
                <a:gd name="connsiteX1" fmla="*/ 8854 w 83582"/>
                <a:gd name="connsiteY1" fmla="*/ 116680 h 136550"/>
                <a:gd name="connsiteX2" fmla="*/ 69 w 83582"/>
                <a:gd name="connsiteY2" fmla="*/ 69011 h 136550"/>
                <a:gd name="connsiteX3" fmla="*/ 3234 w 83582"/>
                <a:gd name="connsiteY3" fmla="*/ 36585 h 136550"/>
                <a:gd name="connsiteX4" fmla="*/ 15765 w 83582"/>
                <a:gd name="connsiteY4" fmla="*/ 10748 h 136550"/>
                <a:gd name="connsiteX5" fmla="*/ 41926 w 83582"/>
                <a:gd name="connsiteY5" fmla="*/ 154 h 136550"/>
                <a:gd name="connsiteX6" fmla="*/ 63306 w 83582"/>
                <a:gd name="connsiteY6" fmla="*/ 6549 h 136550"/>
                <a:gd name="connsiteX7" fmla="*/ 76031 w 83582"/>
                <a:gd name="connsiteY7" fmla="*/ 23085 h 136550"/>
                <a:gd name="connsiteX8" fmla="*/ 82037 w 83582"/>
                <a:gd name="connsiteY8" fmla="*/ 44788 h 136550"/>
                <a:gd name="connsiteX9" fmla="*/ 83652 w 83582"/>
                <a:gd name="connsiteY9" fmla="*/ 69011 h 136550"/>
                <a:gd name="connsiteX10" fmla="*/ 80487 w 83582"/>
                <a:gd name="connsiteY10" fmla="*/ 100919 h 136550"/>
                <a:gd name="connsiteX11" fmla="*/ 68085 w 83582"/>
                <a:gd name="connsiteY11" fmla="*/ 126240 h 136550"/>
                <a:gd name="connsiteX12" fmla="*/ 41926 w 83582"/>
                <a:gd name="connsiteY12" fmla="*/ 136705 h 136550"/>
                <a:gd name="connsiteX13" fmla="*/ 41926 w 83582"/>
                <a:gd name="connsiteY13" fmla="*/ 131537 h 136550"/>
                <a:gd name="connsiteX14" fmla="*/ 58461 w 83582"/>
                <a:gd name="connsiteY14" fmla="*/ 120169 h 136550"/>
                <a:gd name="connsiteX15" fmla="*/ 65115 w 83582"/>
                <a:gd name="connsiteY15" fmla="*/ 95042 h 136550"/>
                <a:gd name="connsiteX16" fmla="*/ 66342 w 83582"/>
                <a:gd name="connsiteY16" fmla="*/ 65781 h 136550"/>
                <a:gd name="connsiteX17" fmla="*/ 65115 w 83582"/>
                <a:gd name="connsiteY17" fmla="*/ 38329 h 136550"/>
                <a:gd name="connsiteX18" fmla="*/ 58461 w 83582"/>
                <a:gd name="connsiteY18" fmla="*/ 15527 h 136550"/>
                <a:gd name="connsiteX19" fmla="*/ 41926 w 83582"/>
                <a:gd name="connsiteY19" fmla="*/ 5321 h 136550"/>
                <a:gd name="connsiteX20" fmla="*/ 25260 w 83582"/>
                <a:gd name="connsiteY20" fmla="*/ 15592 h 136550"/>
                <a:gd name="connsiteX21" fmla="*/ 18608 w 83582"/>
                <a:gd name="connsiteY21" fmla="*/ 38393 h 136550"/>
                <a:gd name="connsiteX22" fmla="*/ 17380 w 83582"/>
                <a:gd name="connsiteY22" fmla="*/ 65781 h 136550"/>
                <a:gd name="connsiteX23" fmla="*/ 17896 w 83582"/>
                <a:gd name="connsiteY23" fmla="*/ 86645 h 136550"/>
                <a:gd name="connsiteX24" fmla="*/ 20739 w 83582"/>
                <a:gd name="connsiteY24" fmla="*/ 106862 h 136550"/>
                <a:gd name="connsiteX25" fmla="*/ 28231 w 83582"/>
                <a:gd name="connsiteY25" fmla="*/ 124432 h 136550"/>
                <a:gd name="connsiteX26" fmla="*/ 41926 w 83582"/>
                <a:gd name="connsiteY26" fmla="*/ 131537 h 1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3582" h="136550">
                  <a:moveTo>
                    <a:pt x="41926" y="136705"/>
                  </a:moveTo>
                  <a:cubicBezTo>
                    <a:pt x="25734" y="136705"/>
                    <a:pt x="14710" y="130030"/>
                    <a:pt x="8854" y="116680"/>
                  </a:cubicBezTo>
                  <a:cubicBezTo>
                    <a:pt x="2997" y="103331"/>
                    <a:pt x="69" y="87441"/>
                    <a:pt x="69" y="69011"/>
                  </a:cubicBezTo>
                  <a:cubicBezTo>
                    <a:pt x="69" y="57556"/>
                    <a:pt x="1124" y="46747"/>
                    <a:pt x="3234" y="36585"/>
                  </a:cubicBezTo>
                  <a:cubicBezTo>
                    <a:pt x="5344" y="26422"/>
                    <a:pt x="9521" y="17810"/>
                    <a:pt x="15765" y="10748"/>
                  </a:cubicBezTo>
                  <a:cubicBezTo>
                    <a:pt x="22009" y="3685"/>
                    <a:pt x="30729" y="154"/>
                    <a:pt x="41926" y="154"/>
                  </a:cubicBezTo>
                  <a:cubicBezTo>
                    <a:pt x="50624" y="154"/>
                    <a:pt x="57751" y="2286"/>
                    <a:pt x="63306" y="6549"/>
                  </a:cubicBezTo>
                  <a:cubicBezTo>
                    <a:pt x="68861" y="10812"/>
                    <a:pt x="73102" y="16324"/>
                    <a:pt x="76031" y="23085"/>
                  </a:cubicBezTo>
                  <a:cubicBezTo>
                    <a:pt x="78959" y="29845"/>
                    <a:pt x="80961" y="37080"/>
                    <a:pt x="82037" y="44788"/>
                  </a:cubicBezTo>
                  <a:cubicBezTo>
                    <a:pt x="83114" y="52496"/>
                    <a:pt x="83652" y="60570"/>
                    <a:pt x="83652" y="69011"/>
                  </a:cubicBezTo>
                  <a:cubicBezTo>
                    <a:pt x="83652" y="80379"/>
                    <a:pt x="82597" y="91015"/>
                    <a:pt x="80487" y="100919"/>
                  </a:cubicBezTo>
                  <a:cubicBezTo>
                    <a:pt x="78377" y="110824"/>
                    <a:pt x="74243" y="119264"/>
                    <a:pt x="68085" y="126240"/>
                  </a:cubicBezTo>
                  <a:cubicBezTo>
                    <a:pt x="61927" y="133216"/>
                    <a:pt x="53207" y="136705"/>
                    <a:pt x="41926" y="136705"/>
                  </a:cubicBezTo>
                  <a:close/>
                  <a:moveTo>
                    <a:pt x="41926" y="131537"/>
                  </a:moveTo>
                  <a:cubicBezTo>
                    <a:pt x="49332" y="131537"/>
                    <a:pt x="54844" y="127748"/>
                    <a:pt x="58461" y="120169"/>
                  </a:cubicBezTo>
                  <a:cubicBezTo>
                    <a:pt x="62078" y="112590"/>
                    <a:pt x="64296" y="104214"/>
                    <a:pt x="65115" y="95042"/>
                  </a:cubicBezTo>
                  <a:cubicBezTo>
                    <a:pt x="65933" y="85869"/>
                    <a:pt x="66342" y="76116"/>
                    <a:pt x="66342" y="65781"/>
                  </a:cubicBezTo>
                  <a:cubicBezTo>
                    <a:pt x="66342" y="55877"/>
                    <a:pt x="65933" y="46726"/>
                    <a:pt x="65115" y="38329"/>
                  </a:cubicBezTo>
                  <a:cubicBezTo>
                    <a:pt x="64296" y="29932"/>
                    <a:pt x="62078" y="22331"/>
                    <a:pt x="58461" y="15527"/>
                  </a:cubicBezTo>
                  <a:cubicBezTo>
                    <a:pt x="54844" y="8723"/>
                    <a:pt x="49332" y="5321"/>
                    <a:pt x="41926" y="5321"/>
                  </a:cubicBezTo>
                  <a:cubicBezTo>
                    <a:pt x="34433" y="5321"/>
                    <a:pt x="28877" y="8745"/>
                    <a:pt x="25260" y="15592"/>
                  </a:cubicBezTo>
                  <a:cubicBezTo>
                    <a:pt x="21643" y="22439"/>
                    <a:pt x="19426" y="30039"/>
                    <a:pt x="18608" y="38393"/>
                  </a:cubicBezTo>
                  <a:cubicBezTo>
                    <a:pt x="17789" y="46748"/>
                    <a:pt x="17380" y="55877"/>
                    <a:pt x="17380" y="65781"/>
                  </a:cubicBezTo>
                  <a:cubicBezTo>
                    <a:pt x="17380" y="73188"/>
                    <a:pt x="17552" y="80142"/>
                    <a:pt x="17896" y="86645"/>
                  </a:cubicBezTo>
                  <a:cubicBezTo>
                    <a:pt x="18241" y="93147"/>
                    <a:pt x="19188" y="99886"/>
                    <a:pt x="20739" y="106862"/>
                  </a:cubicBezTo>
                  <a:cubicBezTo>
                    <a:pt x="22289" y="113838"/>
                    <a:pt x="24786" y="119695"/>
                    <a:pt x="28231" y="124432"/>
                  </a:cubicBezTo>
                  <a:cubicBezTo>
                    <a:pt x="31676" y="129169"/>
                    <a:pt x="36241" y="131537"/>
                    <a:pt x="41926" y="131537"/>
                  </a:cubicBezTo>
                  <a:close/>
                </a:path>
              </a:pathLst>
            </a:custGeom>
            <a:solidFill>
              <a:srgbClr val="262626"/>
            </a:solidFill>
            <a:ln w="8255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76" name="Graphic 6">
              <a:extLst>
                <a:ext uri="{FF2B5EF4-FFF2-40B4-BE49-F238E27FC236}">
                  <a16:creationId xmlns:a16="http://schemas.microsoft.com/office/drawing/2014/main" id="{BA17935F-A536-DF09-DFF4-6BC8D734F2D1}"/>
                </a:ext>
              </a:extLst>
            </p:cNvPr>
            <p:cNvGrpSpPr/>
            <p:nvPr/>
          </p:nvGrpSpPr>
          <p:grpSpPr>
            <a:xfrm>
              <a:off x="1788244" y="3965411"/>
              <a:ext cx="214470" cy="124239"/>
              <a:chOff x="954989" y="4315504"/>
              <a:chExt cx="235722" cy="136550"/>
            </a:xfrm>
            <a:solidFill>
              <a:srgbClr val="262626"/>
            </a:solidFill>
          </p:grpSpPr>
          <p:sp>
            <p:nvSpPr>
              <p:cNvPr id="1096" name="Freeform: Shape 1865">
                <a:extLst>
                  <a:ext uri="{FF2B5EF4-FFF2-40B4-BE49-F238E27FC236}">
                    <a16:creationId xmlns:a16="http://schemas.microsoft.com/office/drawing/2014/main" id="{59FE2B8B-2DD2-6044-5F64-3CA760B0258C}"/>
                  </a:ext>
                </a:extLst>
              </p:cNvPr>
              <p:cNvSpPr/>
              <p:nvPr/>
            </p:nvSpPr>
            <p:spPr>
              <a:xfrm>
                <a:off x="954989" y="4315504"/>
                <a:ext cx="83583" cy="136550"/>
              </a:xfrm>
              <a:custGeom>
                <a:avLst/>
                <a:gdLst>
                  <a:gd name="connsiteX0" fmla="*/ 41926 w 83583"/>
                  <a:gd name="connsiteY0" fmla="*/ 136645 h 136550"/>
                  <a:gd name="connsiteX1" fmla="*/ 8854 w 83583"/>
                  <a:gd name="connsiteY1" fmla="*/ 116621 h 136550"/>
                  <a:gd name="connsiteX2" fmla="*/ 69 w 83583"/>
                  <a:gd name="connsiteY2" fmla="*/ 68951 h 136550"/>
                  <a:gd name="connsiteX3" fmla="*/ 3235 w 83583"/>
                  <a:gd name="connsiteY3" fmla="*/ 36525 h 136550"/>
                  <a:gd name="connsiteX4" fmla="*/ 15766 w 83583"/>
                  <a:gd name="connsiteY4" fmla="*/ 10688 h 136550"/>
                  <a:gd name="connsiteX5" fmla="*/ 41926 w 83583"/>
                  <a:gd name="connsiteY5" fmla="*/ 95 h 136550"/>
                  <a:gd name="connsiteX6" fmla="*/ 63306 w 83583"/>
                  <a:gd name="connsiteY6" fmla="*/ 6490 h 136550"/>
                  <a:gd name="connsiteX7" fmla="*/ 76031 w 83583"/>
                  <a:gd name="connsiteY7" fmla="*/ 23026 h 136550"/>
                  <a:gd name="connsiteX8" fmla="*/ 82038 w 83583"/>
                  <a:gd name="connsiteY8" fmla="*/ 44729 h 136550"/>
                  <a:gd name="connsiteX9" fmla="*/ 83653 w 83583"/>
                  <a:gd name="connsiteY9" fmla="*/ 68951 h 136550"/>
                  <a:gd name="connsiteX10" fmla="*/ 80488 w 83583"/>
                  <a:gd name="connsiteY10" fmla="*/ 100860 h 136550"/>
                  <a:gd name="connsiteX11" fmla="*/ 68086 w 83583"/>
                  <a:gd name="connsiteY11" fmla="*/ 126180 h 136550"/>
                  <a:gd name="connsiteX12" fmla="*/ 41926 w 83583"/>
                  <a:gd name="connsiteY12" fmla="*/ 136645 h 136550"/>
                  <a:gd name="connsiteX13" fmla="*/ 41926 w 83583"/>
                  <a:gd name="connsiteY13" fmla="*/ 131478 h 136550"/>
                  <a:gd name="connsiteX14" fmla="*/ 58461 w 83583"/>
                  <a:gd name="connsiteY14" fmla="*/ 120109 h 136550"/>
                  <a:gd name="connsiteX15" fmla="*/ 65115 w 83583"/>
                  <a:gd name="connsiteY15" fmla="*/ 94982 h 136550"/>
                  <a:gd name="connsiteX16" fmla="*/ 66342 w 83583"/>
                  <a:gd name="connsiteY16" fmla="*/ 65721 h 136550"/>
                  <a:gd name="connsiteX17" fmla="*/ 65115 w 83583"/>
                  <a:gd name="connsiteY17" fmla="*/ 38269 h 136550"/>
                  <a:gd name="connsiteX18" fmla="*/ 58461 w 83583"/>
                  <a:gd name="connsiteY18" fmla="*/ 15468 h 136550"/>
                  <a:gd name="connsiteX19" fmla="*/ 41926 w 83583"/>
                  <a:gd name="connsiteY19" fmla="*/ 5262 h 136550"/>
                  <a:gd name="connsiteX20" fmla="*/ 25261 w 83583"/>
                  <a:gd name="connsiteY20" fmla="*/ 15532 h 136550"/>
                  <a:gd name="connsiteX21" fmla="*/ 18608 w 83583"/>
                  <a:gd name="connsiteY21" fmla="*/ 38334 h 136550"/>
                  <a:gd name="connsiteX22" fmla="*/ 17381 w 83583"/>
                  <a:gd name="connsiteY22" fmla="*/ 65721 h 136550"/>
                  <a:gd name="connsiteX23" fmla="*/ 17897 w 83583"/>
                  <a:gd name="connsiteY23" fmla="*/ 86585 h 136550"/>
                  <a:gd name="connsiteX24" fmla="*/ 20739 w 83583"/>
                  <a:gd name="connsiteY24" fmla="*/ 106803 h 136550"/>
                  <a:gd name="connsiteX25" fmla="*/ 28232 w 83583"/>
                  <a:gd name="connsiteY25" fmla="*/ 124372 h 136550"/>
                  <a:gd name="connsiteX26" fmla="*/ 41926 w 83583"/>
                  <a:gd name="connsiteY26" fmla="*/ 131478 h 1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3583" h="136550">
                    <a:moveTo>
                      <a:pt x="41926" y="136645"/>
                    </a:moveTo>
                    <a:cubicBezTo>
                      <a:pt x="25734" y="136645"/>
                      <a:pt x="14710" y="129970"/>
                      <a:pt x="8854" y="116621"/>
                    </a:cubicBezTo>
                    <a:cubicBezTo>
                      <a:pt x="2997" y="103272"/>
                      <a:pt x="69" y="87382"/>
                      <a:pt x="69" y="68951"/>
                    </a:cubicBezTo>
                    <a:cubicBezTo>
                      <a:pt x="69" y="57496"/>
                      <a:pt x="1124" y="46688"/>
                      <a:pt x="3235" y="36525"/>
                    </a:cubicBezTo>
                    <a:cubicBezTo>
                      <a:pt x="5345" y="26363"/>
                      <a:pt x="9522" y="17750"/>
                      <a:pt x="15766" y="10688"/>
                    </a:cubicBezTo>
                    <a:cubicBezTo>
                      <a:pt x="22010" y="3626"/>
                      <a:pt x="30730" y="95"/>
                      <a:pt x="41926" y="95"/>
                    </a:cubicBezTo>
                    <a:cubicBezTo>
                      <a:pt x="50625" y="95"/>
                      <a:pt x="57751" y="2226"/>
                      <a:pt x="63306" y="6490"/>
                    </a:cubicBezTo>
                    <a:cubicBezTo>
                      <a:pt x="68861" y="10753"/>
                      <a:pt x="73103" y="16265"/>
                      <a:pt x="76031" y="23026"/>
                    </a:cubicBezTo>
                    <a:cubicBezTo>
                      <a:pt x="78959" y="29786"/>
                      <a:pt x="80962" y="37020"/>
                      <a:pt x="82038" y="44729"/>
                    </a:cubicBezTo>
                    <a:cubicBezTo>
                      <a:pt x="83115" y="52437"/>
                      <a:pt x="83653" y="60511"/>
                      <a:pt x="83653" y="68951"/>
                    </a:cubicBezTo>
                    <a:cubicBezTo>
                      <a:pt x="83653" y="80320"/>
                      <a:pt x="82598" y="90956"/>
                      <a:pt x="80488" y="100860"/>
                    </a:cubicBezTo>
                    <a:cubicBezTo>
                      <a:pt x="78378" y="110764"/>
                      <a:pt x="74244" y="119204"/>
                      <a:pt x="68086" y="126180"/>
                    </a:cubicBezTo>
                    <a:cubicBezTo>
                      <a:pt x="61928" y="133157"/>
                      <a:pt x="53208" y="136645"/>
                      <a:pt x="41926" y="136645"/>
                    </a:cubicBezTo>
                    <a:close/>
                    <a:moveTo>
                      <a:pt x="41926" y="131478"/>
                    </a:moveTo>
                    <a:cubicBezTo>
                      <a:pt x="49333" y="131478"/>
                      <a:pt x="54844" y="127688"/>
                      <a:pt x="58461" y="120109"/>
                    </a:cubicBezTo>
                    <a:cubicBezTo>
                      <a:pt x="62079" y="112530"/>
                      <a:pt x="64297" y="104155"/>
                      <a:pt x="65115" y="94982"/>
                    </a:cubicBezTo>
                    <a:cubicBezTo>
                      <a:pt x="65933" y="85810"/>
                      <a:pt x="66342" y="76056"/>
                      <a:pt x="66342" y="65721"/>
                    </a:cubicBezTo>
                    <a:cubicBezTo>
                      <a:pt x="66342" y="55817"/>
                      <a:pt x="65933" y="46667"/>
                      <a:pt x="65115" y="38269"/>
                    </a:cubicBezTo>
                    <a:cubicBezTo>
                      <a:pt x="64297" y="29872"/>
                      <a:pt x="62079" y="22272"/>
                      <a:pt x="58461" y="15468"/>
                    </a:cubicBezTo>
                    <a:cubicBezTo>
                      <a:pt x="54844" y="8664"/>
                      <a:pt x="49333" y="5262"/>
                      <a:pt x="41926" y="5262"/>
                    </a:cubicBezTo>
                    <a:cubicBezTo>
                      <a:pt x="34433" y="5262"/>
                      <a:pt x="28878" y="8685"/>
                      <a:pt x="25261" y="15532"/>
                    </a:cubicBezTo>
                    <a:cubicBezTo>
                      <a:pt x="21644" y="22379"/>
                      <a:pt x="19426" y="29980"/>
                      <a:pt x="18608" y="38334"/>
                    </a:cubicBezTo>
                    <a:cubicBezTo>
                      <a:pt x="17790" y="46688"/>
                      <a:pt x="17381" y="55817"/>
                      <a:pt x="17381" y="65721"/>
                    </a:cubicBezTo>
                    <a:cubicBezTo>
                      <a:pt x="17381" y="73128"/>
                      <a:pt x="17553" y="80083"/>
                      <a:pt x="17897" y="86585"/>
                    </a:cubicBezTo>
                    <a:cubicBezTo>
                      <a:pt x="18242" y="93088"/>
                      <a:pt x="19189" y="99827"/>
                      <a:pt x="20739" y="106803"/>
                    </a:cubicBezTo>
                    <a:cubicBezTo>
                      <a:pt x="22290" y="113779"/>
                      <a:pt x="24787" y="119635"/>
                      <a:pt x="28232" y="124372"/>
                    </a:cubicBezTo>
                    <a:cubicBezTo>
                      <a:pt x="31677" y="129109"/>
                      <a:pt x="36242" y="131478"/>
                      <a:pt x="41926" y="131478"/>
                    </a:cubicBezTo>
                    <a:close/>
                  </a:path>
                </a:pathLst>
              </a:custGeom>
              <a:solidFill>
                <a:srgbClr val="262626"/>
              </a:solidFill>
              <a:ln w="825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7" name="Freeform: Shape 1866">
                <a:extLst>
                  <a:ext uri="{FF2B5EF4-FFF2-40B4-BE49-F238E27FC236}">
                    <a16:creationId xmlns:a16="http://schemas.microsoft.com/office/drawing/2014/main" id="{06A396FB-8A1E-F949-F1EB-A0FDD531A9B1}"/>
                  </a:ext>
                </a:extLst>
              </p:cNvPr>
              <p:cNvSpPr/>
              <p:nvPr/>
            </p:nvSpPr>
            <p:spPr>
              <a:xfrm>
                <a:off x="1063119" y="4425829"/>
                <a:ext cx="21832" cy="21832"/>
              </a:xfrm>
              <a:custGeom>
                <a:avLst/>
                <a:gdLst>
                  <a:gd name="connsiteX0" fmla="*/ 69 w 21832"/>
                  <a:gd name="connsiteY0" fmla="*/ 10946 h 21832"/>
                  <a:gd name="connsiteX1" fmla="*/ 3363 w 21832"/>
                  <a:gd name="connsiteY1" fmla="*/ 3324 h 21832"/>
                  <a:gd name="connsiteX2" fmla="*/ 11050 w 21832"/>
                  <a:gd name="connsiteY2" fmla="*/ 95 h 21832"/>
                  <a:gd name="connsiteX3" fmla="*/ 16346 w 21832"/>
                  <a:gd name="connsiteY3" fmla="*/ 1580 h 21832"/>
                  <a:gd name="connsiteX4" fmla="*/ 20416 w 21832"/>
                  <a:gd name="connsiteY4" fmla="*/ 5650 h 21832"/>
                  <a:gd name="connsiteX5" fmla="*/ 21901 w 21832"/>
                  <a:gd name="connsiteY5" fmla="*/ 10946 h 21832"/>
                  <a:gd name="connsiteX6" fmla="*/ 18672 w 21832"/>
                  <a:gd name="connsiteY6" fmla="*/ 18633 h 21832"/>
                  <a:gd name="connsiteX7" fmla="*/ 11050 w 21832"/>
                  <a:gd name="connsiteY7" fmla="*/ 21927 h 21832"/>
                  <a:gd name="connsiteX8" fmla="*/ 3363 w 21832"/>
                  <a:gd name="connsiteY8" fmla="*/ 18633 h 21832"/>
                  <a:gd name="connsiteX9" fmla="*/ 69 w 21832"/>
                  <a:gd name="connsiteY9" fmla="*/ 10946 h 21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2" h="21832">
                    <a:moveTo>
                      <a:pt x="69" y="10946"/>
                    </a:moveTo>
                    <a:cubicBezTo>
                      <a:pt x="69" y="8018"/>
                      <a:pt x="1167" y="5477"/>
                      <a:pt x="3363" y="3324"/>
                    </a:cubicBezTo>
                    <a:cubicBezTo>
                      <a:pt x="5560" y="1171"/>
                      <a:pt x="8122" y="95"/>
                      <a:pt x="11050" y="95"/>
                    </a:cubicBezTo>
                    <a:cubicBezTo>
                      <a:pt x="12858" y="95"/>
                      <a:pt x="14624" y="590"/>
                      <a:pt x="16346" y="1580"/>
                    </a:cubicBezTo>
                    <a:cubicBezTo>
                      <a:pt x="18069" y="2571"/>
                      <a:pt x="19425" y="3927"/>
                      <a:pt x="20416" y="5650"/>
                    </a:cubicBezTo>
                    <a:cubicBezTo>
                      <a:pt x="21406" y="7372"/>
                      <a:pt x="21901" y="9138"/>
                      <a:pt x="21901" y="10946"/>
                    </a:cubicBezTo>
                    <a:cubicBezTo>
                      <a:pt x="21901" y="13874"/>
                      <a:pt x="20825" y="16436"/>
                      <a:pt x="18672" y="18633"/>
                    </a:cubicBezTo>
                    <a:cubicBezTo>
                      <a:pt x="16519" y="20829"/>
                      <a:pt x="13978" y="21927"/>
                      <a:pt x="11050" y="21927"/>
                    </a:cubicBezTo>
                    <a:cubicBezTo>
                      <a:pt x="8122" y="21927"/>
                      <a:pt x="5560" y="20829"/>
                      <a:pt x="3363" y="18633"/>
                    </a:cubicBezTo>
                    <a:cubicBezTo>
                      <a:pt x="1167" y="16436"/>
                      <a:pt x="69" y="13874"/>
                      <a:pt x="69" y="10946"/>
                    </a:cubicBezTo>
                    <a:close/>
                  </a:path>
                </a:pathLst>
              </a:custGeom>
              <a:solidFill>
                <a:srgbClr val="262626"/>
              </a:solidFill>
              <a:ln w="825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8" name="Freeform: Shape 1867">
                <a:extLst>
                  <a:ext uri="{FF2B5EF4-FFF2-40B4-BE49-F238E27FC236}">
                    <a16:creationId xmlns:a16="http://schemas.microsoft.com/office/drawing/2014/main" id="{7C77DC23-46B9-C6E1-41DD-5EDBE0E0E1C1}"/>
                  </a:ext>
                </a:extLst>
              </p:cNvPr>
              <p:cNvSpPr/>
              <p:nvPr/>
            </p:nvSpPr>
            <p:spPr>
              <a:xfrm>
                <a:off x="1111521" y="4315504"/>
                <a:ext cx="79190" cy="136550"/>
              </a:xfrm>
              <a:custGeom>
                <a:avLst/>
                <a:gdLst>
                  <a:gd name="connsiteX0" fmla="*/ 7433 w 79190"/>
                  <a:gd name="connsiteY0" fmla="*/ 109645 h 136550"/>
                  <a:gd name="connsiteX1" fmla="*/ 13634 w 79190"/>
                  <a:gd name="connsiteY1" fmla="*/ 120238 h 136550"/>
                  <a:gd name="connsiteX2" fmla="*/ 23646 w 79190"/>
                  <a:gd name="connsiteY2" fmla="*/ 127666 h 136550"/>
                  <a:gd name="connsiteX3" fmla="*/ 35596 w 79190"/>
                  <a:gd name="connsiteY3" fmla="*/ 130314 h 136550"/>
                  <a:gd name="connsiteX4" fmla="*/ 55361 w 79190"/>
                  <a:gd name="connsiteY4" fmla="*/ 119140 h 136550"/>
                  <a:gd name="connsiteX5" fmla="*/ 60786 w 79190"/>
                  <a:gd name="connsiteY5" fmla="*/ 92075 h 136550"/>
                  <a:gd name="connsiteX6" fmla="*/ 60528 w 79190"/>
                  <a:gd name="connsiteY6" fmla="*/ 80513 h 136550"/>
                  <a:gd name="connsiteX7" fmla="*/ 59236 w 79190"/>
                  <a:gd name="connsiteY7" fmla="*/ 71535 h 136550"/>
                  <a:gd name="connsiteX8" fmla="*/ 52777 w 79190"/>
                  <a:gd name="connsiteY8" fmla="*/ 59327 h 136550"/>
                  <a:gd name="connsiteX9" fmla="*/ 41538 w 79190"/>
                  <a:gd name="connsiteY9" fmla="*/ 54095 h 136550"/>
                  <a:gd name="connsiteX10" fmla="*/ 30040 w 79190"/>
                  <a:gd name="connsiteY10" fmla="*/ 56097 h 136550"/>
                  <a:gd name="connsiteX11" fmla="*/ 22225 w 79190"/>
                  <a:gd name="connsiteY11" fmla="*/ 60812 h 136550"/>
                  <a:gd name="connsiteX12" fmla="*/ 16863 w 79190"/>
                  <a:gd name="connsiteY12" fmla="*/ 66561 h 136550"/>
                  <a:gd name="connsiteX13" fmla="*/ 14021 w 79190"/>
                  <a:gd name="connsiteY13" fmla="*/ 69726 h 136550"/>
                  <a:gd name="connsiteX14" fmla="*/ 11696 w 79190"/>
                  <a:gd name="connsiteY14" fmla="*/ 69726 h 136550"/>
                  <a:gd name="connsiteX15" fmla="*/ 10533 w 79190"/>
                  <a:gd name="connsiteY15" fmla="*/ 69080 h 136550"/>
                  <a:gd name="connsiteX16" fmla="*/ 9758 w 79190"/>
                  <a:gd name="connsiteY16" fmla="*/ 67918 h 136550"/>
                  <a:gd name="connsiteX17" fmla="*/ 9758 w 79190"/>
                  <a:gd name="connsiteY17" fmla="*/ 1645 h 136550"/>
                  <a:gd name="connsiteX18" fmla="*/ 10404 w 79190"/>
                  <a:gd name="connsiteY18" fmla="*/ 611 h 136550"/>
                  <a:gd name="connsiteX19" fmla="*/ 11696 w 79190"/>
                  <a:gd name="connsiteY19" fmla="*/ 95 h 136550"/>
                  <a:gd name="connsiteX20" fmla="*/ 12342 w 79190"/>
                  <a:gd name="connsiteY20" fmla="*/ 95 h 136550"/>
                  <a:gd name="connsiteX21" fmla="*/ 40763 w 79190"/>
                  <a:gd name="connsiteY21" fmla="*/ 6425 h 136550"/>
                  <a:gd name="connsiteX22" fmla="*/ 69054 w 79190"/>
                  <a:gd name="connsiteY22" fmla="*/ 95 h 136550"/>
                  <a:gd name="connsiteX23" fmla="*/ 69701 w 79190"/>
                  <a:gd name="connsiteY23" fmla="*/ 95 h 136550"/>
                  <a:gd name="connsiteX24" fmla="*/ 70928 w 79190"/>
                  <a:gd name="connsiteY24" fmla="*/ 547 h 136550"/>
                  <a:gd name="connsiteX25" fmla="*/ 71509 w 79190"/>
                  <a:gd name="connsiteY25" fmla="*/ 1645 h 136550"/>
                  <a:gd name="connsiteX26" fmla="*/ 71509 w 79190"/>
                  <a:gd name="connsiteY26" fmla="*/ 3454 h 136550"/>
                  <a:gd name="connsiteX27" fmla="*/ 71121 w 79190"/>
                  <a:gd name="connsiteY27" fmla="*/ 4487 h 136550"/>
                  <a:gd name="connsiteX28" fmla="*/ 54134 w 79190"/>
                  <a:gd name="connsiteY28" fmla="*/ 18439 h 136550"/>
                  <a:gd name="connsiteX29" fmla="*/ 33012 w 79190"/>
                  <a:gd name="connsiteY29" fmla="*/ 23478 h 136550"/>
                  <a:gd name="connsiteX30" fmla="*/ 16734 w 79190"/>
                  <a:gd name="connsiteY30" fmla="*/ 21281 h 136550"/>
                  <a:gd name="connsiteX31" fmla="*/ 16734 w 79190"/>
                  <a:gd name="connsiteY31" fmla="*/ 58746 h 136550"/>
                  <a:gd name="connsiteX32" fmla="*/ 28490 w 79190"/>
                  <a:gd name="connsiteY32" fmla="*/ 51188 h 136550"/>
                  <a:gd name="connsiteX33" fmla="*/ 41667 w 79190"/>
                  <a:gd name="connsiteY33" fmla="*/ 48927 h 136550"/>
                  <a:gd name="connsiteX34" fmla="*/ 61303 w 79190"/>
                  <a:gd name="connsiteY34" fmla="*/ 55193 h 136550"/>
                  <a:gd name="connsiteX35" fmla="*/ 74609 w 79190"/>
                  <a:gd name="connsiteY35" fmla="*/ 71600 h 136550"/>
                  <a:gd name="connsiteX36" fmla="*/ 79260 w 79190"/>
                  <a:gd name="connsiteY36" fmla="*/ 92334 h 136550"/>
                  <a:gd name="connsiteX37" fmla="*/ 73383 w 79190"/>
                  <a:gd name="connsiteY37" fmla="*/ 114425 h 136550"/>
                  <a:gd name="connsiteX38" fmla="*/ 57428 w 79190"/>
                  <a:gd name="connsiteY38" fmla="*/ 130638 h 136550"/>
                  <a:gd name="connsiteX39" fmla="*/ 35596 w 79190"/>
                  <a:gd name="connsiteY39" fmla="*/ 136645 h 136550"/>
                  <a:gd name="connsiteX40" fmla="*/ 17574 w 79190"/>
                  <a:gd name="connsiteY40" fmla="*/ 131607 h 136550"/>
                  <a:gd name="connsiteX41" fmla="*/ 4720 w 79190"/>
                  <a:gd name="connsiteY41" fmla="*/ 118042 h 136550"/>
                  <a:gd name="connsiteX42" fmla="*/ 69 w 79190"/>
                  <a:gd name="connsiteY42" fmla="*/ 99826 h 136550"/>
                  <a:gd name="connsiteX43" fmla="*/ 2976 w 79190"/>
                  <a:gd name="connsiteY43" fmla="*/ 92592 h 136550"/>
                  <a:gd name="connsiteX44" fmla="*/ 10145 w 79190"/>
                  <a:gd name="connsiteY44" fmla="*/ 89750 h 136550"/>
                  <a:gd name="connsiteX45" fmla="*/ 17510 w 79190"/>
                  <a:gd name="connsiteY45" fmla="*/ 92656 h 136550"/>
                  <a:gd name="connsiteX46" fmla="*/ 20480 w 79190"/>
                  <a:gd name="connsiteY46" fmla="*/ 99826 h 136550"/>
                  <a:gd name="connsiteX47" fmla="*/ 17510 w 79190"/>
                  <a:gd name="connsiteY47" fmla="*/ 107061 h 136550"/>
                  <a:gd name="connsiteX48" fmla="*/ 10145 w 79190"/>
                  <a:gd name="connsiteY48" fmla="*/ 110032 h 136550"/>
                  <a:gd name="connsiteX49" fmla="*/ 8660 w 79190"/>
                  <a:gd name="connsiteY49" fmla="*/ 109903 h 136550"/>
                  <a:gd name="connsiteX50" fmla="*/ 7433 w 79190"/>
                  <a:gd name="connsiteY50" fmla="*/ 109645 h 1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79190" h="136550">
                    <a:moveTo>
                      <a:pt x="7433" y="109645"/>
                    </a:moveTo>
                    <a:cubicBezTo>
                      <a:pt x="8725" y="113521"/>
                      <a:pt x="10792" y="117052"/>
                      <a:pt x="13634" y="120238"/>
                    </a:cubicBezTo>
                    <a:cubicBezTo>
                      <a:pt x="16476" y="123425"/>
                      <a:pt x="19813" y="125901"/>
                      <a:pt x="23646" y="127666"/>
                    </a:cubicBezTo>
                    <a:cubicBezTo>
                      <a:pt x="27478" y="129432"/>
                      <a:pt x="31462" y="130314"/>
                      <a:pt x="35596" y="130314"/>
                    </a:cubicBezTo>
                    <a:cubicBezTo>
                      <a:pt x="45155" y="130314"/>
                      <a:pt x="51743" y="126590"/>
                      <a:pt x="55361" y="119140"/>
                    </a:cubicBezTo>
                    <a:cubicBezTo>
                      <a:pt x="58978" y="111690"/>
                      <a:pt x="60786" y="102669"/>
                      <a:pt x="60786" y="92075"/>
                    </a:cubicBezTo>
                    <a:cubicBezTo>
                      <a:pt x="60786" y="87511"/>
                      <a:pt x="60700" y="83657"/>
                      <a:pt x="60528" y="80513"/>
                    </a:cubicBezTo>
                    <a:cubicBezTo>
                      <a:pt x="60356" y="77370"/>
                      <a:pt x="59925" y="74377"/>
                      <a:pt x="59236" y="71535"/>
                    </a:cubicBezTo>
                    <a:cubicBezTo>
                      <a:pt x="58031" y="66884"/>
                      <a:pt x="55878" y="62815"/>
                      <a:pt x="52777" y="59327"/>
                    </a:cubicBezTo>
                    <a:cubicBezTo>
                      <a:pt x="49677" y="55839"/>
                      <a:pt x="45930" y="54095"/>
                      <a:pt x="41538" y="54095"/>
                    </a:cubicBezTo>
                    <a:cubicBezTo>
                      <a:pt x="37059" y="54095"/>
                      <a:pt x="33227" y="54762"/>
                      <a:pt x="30040" y="56097"/>
                    </a:cubicBezTo>
                    <a:cubicBezTo>
                      <a:pt x="26854" y="57432"/>
                      <a:pt x="24249" y="59004"/>
                      <a:pt x="22225" y="60812"/>
                    </a:cubicBezTo>
                    <a:cubicBezTo>
                      <a:pt x="20201" y="62621"/>
                      <a:pt x="18414" y="64537"/>
                      <a:pt x="16863" y="66561"/>
                    </a:cubicBezTo>
                    <a:cubicBezTo>
                      <a:pt x="15313" y="68585"/>
                      <a:pt x="14366" y="69640"/>
                      <a:pt x="14021" y="69726"/>
                    </a:cubicBezTo>
                    <a:lnTo>
                      <a:pt x="11696" y="69726"/>
                    </a:lnTo>
                    <a:cubicBezTo>
                      <a:pt x="11438" y="69726"/>
                      <a:pt x="11050" y="69511"/>
                      <a:pt x="10533" y="69080"/>
                    </a:cubicBezTo>
                    <a:cubicBezTo>
                      <a:pt x="10017" y="68650"/>
                      <a:pt x="9758" y="68262"/>
                      <a:pt x="9758" y="67918"/>
                    </a:cubicBezTo>
                    <a:lnTo>
                      <a:pt x="9758" y="1645"/>
                    </a:lnTo>
                    <a:cubicBezTo>
                      <a:pt x="9758" y="1300"/>
                      <a:pt x="9974" y="956"/>
                      <a:pt x="10404" y="611"/>
                    </a:cubicBezTo>
                    <a:cubicBezTo>
                      <a:pt x="10835" y="267"/>
                      <a:pt x="11265" y="95"/>
                      <a:pt x="11696" y="95"/>
                    </a:cubicBezTo>
                    <a:lnTo>
                      <a:pt x="12342" y="95"/>
                    </a:lnTo>
                    <a:cubicBezTo>
                      <a:pt x="21212" y="4315"/>
                      <a:pt x="30686" y="6425"/>
                      <a:pt x="40763" y="6425"/>
                    </a:cubicBezTo>
                    <a:cubicBezTo>
                      <a:pt x="50581" y="6425"/>
                      <a:pt x="60011" y="4315"/>
                      <a:pt x="69054" y="95"/>
                    </a:cubicBezTo>
                    <a:lnTo>
                      <a:pt x="69701" y="95"/>
                    </a:lnTo>
                    <a:cubicBezTo>
                      <a:pt x="70131" y="95"/>
                      <a:pt x="70540" y="245"/>
                      <a:pt x="70928" y="547"/>
                    </a:cubicBezTo>
                    <a:cubicBezTo>
                      <a:pt x="71315" y="848"/>
                      <a:pt x="71509" y="1214"/>
                      <a:pt x="71509" y="1645"/>
                    </a:cubicBezTo>
                    <a:lnTo>
                      <a:pt x="71509" y="3454"/>
                    </a:lnTo>
                    <a:cubicBezTo>
                      <a:pt x="71509" y="4143"/>
                      <a:pt x="71380" y="4487"/>
                      <a:pt x="71121" y="4487"/>
                    </a:cubicBezTo>
                    <a:cubicBezTo>
                      <a:pt x="66643" y="10430"/>
                      <a:pt x="60980" y="15080"/>
                      <a:pt x="54134" y="18439"/>
                    </a:cubicBezTo>
                    <a:cubicBezTo>
                      <a:pt x="47287" y="21798"/>
                      <a:pt x="40246" y="23478"/>
                      <a:pt x="33012" y="23478"/>
                    </a:cubicBezTo>
                    <a:cubicBezTo>
                      <a:pt x="27672" y="23478"/>
                      <a:pt x="22246" y="22746"/>
                      <a:pt x="16734" y="21281"/>
                    </a:cubicBezTo>
                    <a:lnTo>
                      <a:pt x="16734" y="58746"/>
                    </a:lnTo>
                    <a:cubicBezTo>
                      <a:pt x="21126" y="55215"/>
                      <a:pt x="25045" y="52695"/>
                      <a:pt x="28490" y="51188"/>
                    </a:cubicBezTo>
                    <a:cubicBezTo>
                      <a:pt x="31935" y="49681"/>
                      <a:pt x="36327" y="48927"/>
                      <a:pt x="41667" y="48927"/>
                    </a:cubicBezTo>
                    <a:cubicBezTo>
                      <a:pt x="48988" y="48927"/>
                      <a:pt x="55533" y="51016"/>
                      <a:pt x="61303" y="55193"/>
                    </a:cubicBezTo>
                    <a:cubicBezTo>
                      <a:pt x="67074" y="59370"/>
                      <a:pt x="71509" y="64839"/>
                      <a:pt x="74609" y="71600"/>
                    </a:cubicBezTo>
                    <a:cubicBezTo>
                      <a:pt x="77710" y="78360"/>
                      <a:pt x="79260" y="85271"/>
                      <a:pt x="79260" y="92334"/>
                    </a:cubicBezTo>
                    <a:cubicBezTo>
                      <a:pt x="79260" y="100257"/>
                      <a:pt x="77301" y="107621"/>
                      <a:pt x="73383" y="114425"/>
                    </a:cubicBezTo>
                    <a:cubicBezTo>
                      <a:pt x="69464" y="121228"/>
                      <a:pt x="64145" y="126633"/>
                      <a:pt x="57428" y="130638"/>
                    </a:cubicBezTo>
                    <a:cubicBezTo>
                      <a:pt x="50710" y="134643"/>
                      <a:pt x="43433" y="136645"/>
                      <a:pt x="35596" y="136645"/>
                    </a:cubicBezTo>
                    <a:cubicBezTo>
                      <a:pt x="29050" y="136645"/>
                      <a:pt x="23043" y="134966"/>
                      <a:pt x="17574" y="131607"/>
                    </a:cubicBezTo>
                    <a:cubicBezTo>
                      <a:pt x="12105" y="128248"/>
                      <a:pt x="7820" y="123726"/>
                      <a:pt x="4720" y="118042"/>
                    </a:cubicBezTo>
                    <a:cubicBezTo>
                      <a:pt x="1619" y="112358"/>
                      <a:pt x="69" y="106286"/>
                      <a:pt x="69" y="99826"/>
                    </a:cubicBezTo>
                    <a:cubicBezTo>
                      <a:pt x="69" y="96898"/>
                      <a:pt x="1038" y="94487"/>
                      <a:pt x="2976" y="92592"/>
                    </a:cubicBezTo>
                    <a:cubicBezTo>
                      <a:pt x="4914" y="90697"/>
                      <a:pt x="7303" y="89750"/>
                      <a:pt x="10145" y="89750"/>
                    </a:cubicBezTo>
                    <a:cubicBezTo>
                      <a:pt x="13074" y="89750"/>
                      <a:pt x="15529" y="90719"/>
                      <a:pt x="17510" y="92656"/>
                    </a:cubicBezTo>
                    <a:cubicBezTo>
                      <a:pt x="19490" y="94594"/>
                      <a:pt x="20480" y="96984"/>
                      <a:pt x="20480" y="99826"/>
                    </a:cubicBezTo>
                    <a:cubicBezTo>
                      <a:pt x="20480" y="102669"/>
                      <a:pt x="19490" y="105080"/>
                      <a:pt x="17510" y="107061"/>
                    </a:cubicBezTo>
                    <a:cubicBezTo>
                      <a:pt x="15529" y="109042"/>
                      <a:pt x="13074" y="110032"/>
                      <a:pt x="10145" y="110032"/>
                    </a:cubicBezTo>
                    <a:cubicBezTo>
                      <a:pt x="9715" y="110032"/>
                      <a:pt x="9220" y="109989"/>
                      <a:pt x="8660" y="109903"/>
                    </a:cubicBezTo>
                    <a:cubicBezTo>
                      <a:pt x="8100" y="109817"/>
                      <a:pt x="7691" y="109731"/>
                      <a:pt x="7433" y="109645"/>
                    </a:cubicBezTo>
                    <a:close/>
                  </a:path>
                </a:pathLst>
              </a:custGeom>
              <a:solidFill>
                <a:srgbClr val="262626"/>
              </a:solidFill>
              <a:ln w="825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77" name="Group 976">
              <a:extLst>
                <a:ext uri="{FF2B5EF4-FFF2-40B4-BE49-F238E27FC236}">
                  <a16:creationId xmlns:a16="http://schemas.microsoft.com/office/drawing/2014/main" id="{CE5F6709-AF69-7C14-7B89-CCBAD99B6950}"/>
                </a:ext>
              </a:extLst>
            </p:cNvPr>
            <p:cNvGrpSpPr/>
            <p:nvPr/>
          </p:nvGrpSpPr>
          <p:grpSpPr>
            <a:xfrm>
              <a:off x="5600219" y="978169"/>
              <a:ext cx="1968854" cy="5500760"/>
              <a:chOff x="5654009" y="978169"/>
              <a:chExt cx="1968854" cy="5500760"/>
            </a:xfrm>
          </p:grpSpPr>
          <p:sp>
            <p:nvSpPr>
              <p:cNvPr id="987" name="Freeform: Shape 2161">
                <a:extLst>
                  <a:ext uri="{FF2B5EF4-FFF2-40B4-BE49-F238E27FC236}">
                    <a16:creationId xmlns:a16="http://schemas.microsoft.com/office/drawing/2014/main" id="{4F50072F-D984-5144-8F30-418FAA566142}"/>
                  </a:ext>
                </a:extLst>
              </p:cNvPr>
              <p:cNvSpPr/>
              <p:nvPr/>
            </p:nvSpPr>
            <p:spPr>
              <a:xfrm rot="5400000">
                <a:off x="3928087" y="2953226"/>
                <a:ext cx="4966128" cy="1129960"/>
              </a:xfrm>
              <a:custGeom>
                <a:avLst/>
                <a:gdLst>
                  <a:gd name="connsiteX0" fmla="*/ 0 w 4981575"/>
                  <a:gd name="connsiteY0" fmla="*/ 1133475 h 1133475"/>
                  <a:gd name="connsiteX1" fmla="*/ 4981575 w 4981575"/>
                  <a:gd name="connsiteY1" fmla="*/ 1133475 h 1133475"/>
                  <a:gd name="connsiteX2" fmla="*/ 4981575 w 4981575"/>
                  <a:gd name="connsiteY2" fmla="*/ 0 h 1133475"/>
                  <a:gd name="connsiteX3" fmla="*/ 0 w 4981575"/>
                  <a:gd name="connsiteY3" fmla="*/ 0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1575" h="1133475">
                    <a:moveTo>
                      <a:pt x="0" y="1133475"/>
                    </a:moveTo>
                    <a:lnTo>
                      <a:pt x="4981575" y="1133475"/>
                    </a:lnTo>
                    <a:lnTo>
                      <a:pt x="498157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8" name="Freeform: Shape 2162">
                <a:extLst>
                  <a:ext uri="{FF2B5EF4-FFF2-40B4-BE49-F238E27FC236}">
                    <a16:creationId xmlns:a16="http://schemas.microsoft.com/office/drawing/2014/main" id="{B74B1C87-D2D7-BE0A-824E-91B495897B3B}"/>
                  </a:ext>
                </a:extLst>
              </p:cNvPr>
              <p:cNvSpPr/>
              <p:nvPr/>
            </p:nvSpPr>
            <p:spPr>
              <a:xfrm rot="5400000">
                <a:off x="6486582" y="4948584"/>
                <a:ext cx="9495" cy="252227"/>
              </a:xfrm>
              <a:custGeom>
                <a:avLst/>
                <a:gdLst>
                  <a:gd name="connsiteX0" fmla="*/ 0 w 9525"/>
                  <a:gd name="connsiteY0" fmla="*/ 0 h 253012"/>
                  <a:gd name="connsiteX1" fmla="*/ 0 w 9525"/>
                  <a:gd name="connsiteY1" fmla="*/ 253013 h 25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53012">
                    <a:moveTo>
                      <a:pt x="0" y="0"/>
                    </a:moveTo>
                    <a:lnTo>
                      <a:pt x="0" y="253013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9" name="Freeform: Shape 2163">
                <a:extLst>
                  <a:ext uri="{FF2B5EF4-FFF2-40B4-BE49-F238E27FC236}">
                    <a16:creationId xmlns:a16="http://schemas.microsoft.com/office/drawing/2014/main" id="{2B36C3FC-43E2-837A-3E14-A7D7A60DFDF6}"/>
                  </a:ext>
                </a:extLst>
              </p:cNvPr>
              <p:cNvSpPr/>
              <p:nvPr/>
            </p:nvSpPr>
            <p:spPr>
              <a:xfrm rot="5400000">
                <a:off x="6368790" y="3960107"/>
                <a:ext cx="9495" cy="140205"/>
              </a:xfrm>
              <a:custGeom>
                <a:avLst/>
                <a:gdLst>
                  <a:gd name="connsiteX0" fmla="*/ 0 w 9525"/>
                  <a:gd name="connsiteY0" fmla="*/ 0 h 140641"/>
                  <a:gd name="connsiteX1" fmla="*/ 0 w 9525"/>
                  <a:gd name="connsiteY1" fmla="*/ 140641 h 140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40641">
                    <a:moveTo>
                      <a:pt x="0" y="0"/>
                    </a:moveTo>
                    <a:lnTo>
                      <a:pt x="0" y="140641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0" name="Freeform: Shape 2164">
                <a:extLst>
                  <a:ext uri="{FF2B5EF4-FFF2-40B4-BE49-F238E27FC236}">
                    <a16:creationId xmlns:a16="http://schemas.microsoft.com/office/drawing/2014/main" id="{71AC6E21-7C63-0501-C923-0843A15D808F}"/>
                  </a:ext>
                </a:extLst>
              </p:cNvPr>
              <p:cNvSpPr/>
              <p:nvPr/>
            </p:nvSpPr>
            <p:spPr>
              <a:xfrm rot="5400000">
                <a:off x="6135199" y="2012295"/>
                <a:ext cx="9495" cy="46017"/>
              </a:xfrm>
              <a:custGeom>
                <a:avLst/>
                <a:gdLst>
                  <a:gd name="connsiteX0" fmla="*/ 0 w 9525"/>
                  <a:gd name="connsiteY0" fmla="*/ 0 h 46160"/>
                  <a:gd name="connsiteX1" fmla="*/ 0 w 9525"/>
                  <a:gd name="connsiteY1" fmla="*/ 46160 h 4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6160">
                    <a:moveTo>
                      <a:pt x="0" y="0"/>
                    </a:moveTo>
                    <a:lnTo>
                      <a:pt x="0" y="46160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1" name="Freeform: Shape 2165">
                <a:extLst>
                  <a:ext uri="{FF2B5EF4-FFF2-40B4-BE49-F238E27FC236}">
                    <a16:creationId xmlns:a16="http://schemas.microsoft.com/office/drawing/2014/main" id="{7F00BFA4-99B5-BED7-2985-E3DAAF0701AC}"/>
                  </a:ext>
                </a:extLst>
              </p:cNvPr>
              <p:cNvSpPr/>
              <p:nvPr/>
            </p:nvSpPr>
            <p:spPr>
              <a:xfrm rot="5400000">
                <a:off x="6313596" y="3012403"/>
                <a:ext cx="9495" cy="68930"/>
              </a:xfrm>
              <a:custGeom>
                <a:avLst/>
                <a:gdLst>
                  <a:gd name="connsiteX0" fmla="*/ 0 w 9525"/>
                  <a:gd name="connsiteY0" fmla="*/ 0 h 69144"/>
                  <a:gd name="connsiteX1" fmla="*/ 0 w 9525"/>
                  <a:gd name="connsiteY1" fmla="*/ 69145 h 6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69144">
                    <a:moveTo>
                      <a:pt x="0" y="0"/>
                    </a:moveTo>
                    <a:lnTo>
                      <a:pt x="0" y="69145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2" name="Freeform: Shape 2166">
                <a:extLst>
                  <a:ext uri="{FF2B5EF4-FFF2-40B4-BE49-F238E27FC236}">
                    <a16:creationId xmlns:a16="http://schemas.microsoft.com/office/drawing/2014/main" id="{B54235DA-424A-0756-0AF5-F57B1930EF87}"/>
                  </a:ext>
                </a:extLst>
              </p:cNvPr>
              <p:cNvSpPr/>
              <p:nvPr/>
            </p:nvSpPr>
            <p:spPr>
              <a:xfrm rot="5400000">
                <a:off x="5841358" y="1039822"/>
                <a:ext cx="9495" cy="135"/>
              </a:xfrm>
              <a:custGeom>
                <a:avLst/>
                <a:gdLst>
                  <a:gd name="connsiteX0" fmla="*/ 0 w 9525"/>
                  <a:gd name="connsiteY0" fmla="*/ 0 h 135"/>
                  <a:gd name="connsiteX1" fmla="*/ 0 w 9525"/>
                  <a:gd name="connsiteY1" fmla="*/ 135 h 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35">
                    <a:moveTo>
                      <a:pt x="0" y="0"/>
                    </a:moveTo>
                    <a:lnTo>
                      <a:pt x="0" y="135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3" name="Freeform: Shape 2167">
                <a:extLst>
                  <a:ext uri="{FF2B5EF4-FFF2-40B4-BE49-F238E27FC236}">
                    <a16:creationId xmlns:a16="http://schemas.microsoft.com/office/drawing/2014/main" id="{F40FA1AD-3843-CEA1-DB6A-78E5EDA2CE4D}"/>
                  </a:ext>
                </a:extLst>
              </p:cNvPr>
              <p:cNvSpPr/>
              <p:nvPr/>
            </p:nvSpPr>
            <p:spPr>
              <a:xfrm rot="5400000">
                <a:off x="6738809" y="4948584"/>
                <a:ext cx="9495" cy="252227"/>
              </a:xfrm>
              <a:custGeom>
                <a:avLst/>
                <a:gdLst>
                  <a:gd name="connsiteX0" fmla="*/ 0 w 9525"/>
                  <a:gd name="connsiteY0" fmla="*/ 253013 h 253012"/>
                  <a:gd name="connsiteX1" fmla="*/ 0 w 9525"/>
                  <a:gd name="connsiteY1" fmla="*/ 0 h 25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53012">
                    <a:moveTo>
                      <a:pt x="0" y="253013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4" name="Freeform: Shape 2168">
                <a:extLst>
                  <a:ext uri="{FF2B5EF4-FFF2-40B4-BE49-F238E27FC236}">
                    <a16:creationId xmlns:a16="http://schemas.microsoft.com/office/drawing/2014/main" id="{48C703DF-1115-9BD9-2D0A-310DB2AE47B5}"/>
                  </a:ext>
                </a:extLst>
              </p:cNvPr>
              <p:cNvSpPr/>
              <p:nvPr/>
            </p:nvSpPr>
            <p:spPr>
              <a:xfrm rot="5400000">
                <a:off x="6508996" y="3960106"/>
                <a:ext cx="9495" cy="140206"/>
              </a:xfrm>
              <a:custGeom>
                <a:avLst/>
                <a:gdLst>
                  <a:gd name="connsiteX0" fmla="*/ 0 w 9525"/>
                  <a:gd name="connsiteY0" fmla="*/ 140642 h 140642"/>
                  <a:gd name="connsiteX1" fmla="*/ 0 w 9525"/>
                  <a:gd name="connsiteY1" fmla="*/ 0 h 140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40642">
                    <a:moveTo>
                      <a:pt x="0" y="140642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5" name="Freeform: Shape 2169">
                <a:extLst>
                  <a:ext uri="{FF2B5EF4-FFF2-40B4-BE49-F238E27FC236}">
                    <a16:creationId xmlns:a16="http://schemas.microsoft.com/office/drawing/2014/main" id="{4929E475-703B-3E87-DA44-69734F2B3200}"/>
                  </a:ext>
                </a:extLst>
              </p:cNvPr>
              <p:cNvSpPr/>
              <p:nvPr/>
            </p:nvSpPr>
            <p:spPr>
              <a:xfrm rot="5400000">
                <a:off x="6181215" y="2012295"/>
                <a:ext cx="9495" cy="46016"/>
              </a:xfrm>
              <a:custGeom>
                <a:avLst/>
                <a:gdLst>
                  <a:gd name="connsiteX0" fmla="*/ 0 w 9525"/>
                  <a:gd name="connsiteY0" fmla="*/ 46159 h 46159"/>
                  <a:gd name="connsiteX1" fmla="*/ 0 w 9525"/>
                  <a:gd name="connsiteY1" fmla="*/ 0 h 46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6159">
                    <a:moveTo>
                      <a:pt x="0" y="46159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6" name="Freeform: Shape 2170">
                <a:extLst>
                  <a:ext uri="{FF2B5EF4-FFF2-40B4-BE49-F238E27FC236}">
                    <a16:creationId xmlns:a16="http://schemas.microsoft.com/office/drawing/2014/main" id="{439F9E11-401D-30DC-A10A-7AD3B054E6A5}"/>
                  </a:ext>
                </a:extLst>
              </p:cNvPr>
              <p:cNvSpPr/>
              <p:nvPr/>
            </p:nvSpPr>
            <p:spPr>
              <a:xfrm rot="5400000">
                <a:off x="6382525" y="3012403"/>
                <a:ext cx="9495" cy="68931"/>
              </a:xfrm>
              <a:custGeom>
                <a:avLst/>
                <a:gdLst>
                  <a:gd name="connsiteX0" fmla="*/ 0 w 9525"/>
                  <a:gd name="connsiteY0" fmla="*/ 69146 h 69145"/>
                  <a:gd name="connsiteX1" fmla="*/ 0 w 9525"/>
                  <a:gd name="connsiteY1" fmla="*/ 0 h 69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69145">
                    <a:moveTo>
                      <a:pt x="0" y="69146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7" name="Freeform: Shape 2171">
                <a:extLst>
                  <a:ext uri="{FF2B5EF4-FFF2-40B4-BE49-F238E27FC236}">
                    <a16:creationId xmlns:a16="http://schemas.microsoft.com/office/drawing/2014/main" id="{93D9627A-5C16-36AF-5B67-E1492DDE1191}"/>
                  </a:ext>
                </a:extLst>
              </p:cNvPr>
              <p:cNvSpPr/>
              <p:nvPr/>
            </p:nvSpPr>
            <p:spPr>
              <a:xfrm rot="5400000">
                <a:off x="5841860" y="1039456"/>
                <a:ext cx="9495" cy="868"/>
              </a:xfrm>
              <a:custGeom>
                <a:avLst/>
                <a:gdLst>
                  <a:gd name="connsiteX0" fmla="*/ 0 w 9525"/>
                  <a:gd name="connsiteY0" fmla="*/ 872 h 871"/>
                  <a:gd name="connsiteX1" fmla="*/ 0 w 9525"/>
                  <a:gd name="connsiteY1" fmla="*/ 0 h 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871">
                    <a:moveTo>
                      <a:pt x="0" y="872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8" name="Freeform: Shape 2172">
                <a:extLst>
                  <a:ext uri="{FF2B5EF4-FFF2-40B4-BE49-F238E27FC236}">
                    <a16:creationId xmlns:a16="http://schemas.microsoft.com/office/drawing/2014/main" id="{D26567E1-905E-8A97-083B-AB5F671B2B1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6589418" y="5042292"/>
                <a:ext cx="55683" cy="55682"/>
              </a:xfrm>
              <a:custGeom>
                <a:avLst/>
                <a:gdLst>
                  <a:gd name="connsiteX0" fmla="*/ 38613 w 38100"/>
                  <a:gd name="connsiteY0" fmla="*/ 19123 h 38100"/>
                  <a:gd name="connsiteX1" fmla="*/ 19563 w 38100"/>
                  <a:gd name="connsiteY1" fmla="*/ 38173 h 38100"/>
                  <a:gd name="connsiteX2" fmla="*/ 513 w 38100"/>
                  <a:gd name="connsiteY2" fmla="*/ 19123 h 38100"/>
                  <a:gd name="connsiteX3" fmla="*/ 19563 w 38100"/>
                  <a:gd name="connsiteY3" fmla="*/ 73 h 38100"/>
                  <a:gd name="connsiteX4" fmla="*/ 38613 w 38100"/>
                  <a:gd name="connsiteY4" fmla="*/ 1912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613" y="19123"/>
                    </a:moveTo>
                    <a:cubicBezTo>
                      <a:pt x="38613" y="29644"/>
                      <a:pt x="30084" y="38173"/>
                      <a:pt x="19563" y="38173"/>
                    </a:cubicBezTo>
                    <a:cubicBezTo>
                      <a:pt x="9042" y="38173"/>
                      <a:pt x="513" y="29644"/>
                      <a:pt x="513" y="19123"/>
                    </a:cubicBezTo>
                    <a:cubicBezTo>
                      <a:pt x="513" y="8602"/>
                      <a:pt x="9042" y="73"/>
                      <a:pt x="19563" y="73"/>
                    </a:cubicBezTo>
                    <a:cubicBezTo>
                      <a:pt x="30084" y="73"/>
                      <a:pt x="38613" y="8602"/>
                      <a:pt x="38613" y="19123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9" name="Freeform: Shape 2173">
                <a:extLst>
                  <a:ext uri="{FF2B5EF4-FFF2-40B4-BE49-F238E27FC236}">
                    <a16:creationId xmlns:a16="http://schemas.microsoft.com/office/drawing/2014/main" id="{1D275E08-16AD-435A-445E-EC4D17B1C33C}"/>
                  </a:ext>
                </a:extLst>
              </p:cNvPr>
              <p:cNvSpPr/>
              <p:nvPr/>
            </p:nvSpPr>
            <p:spPr>
              <a:xfrm rot="5400000">
                <a:off x="5827180" y="1016151"/>
                <a:ext cx="37981" cy="37981"/>
              </a:xfrm>
              <a:custGeom>
                <a:avLst/>
                <a:gdLst>
                  <a:gd name="connsiteX0" fmla="*/ 38188 w 38100"/>
                  <a:gd name="connsiteY0" fmla="*/ 19204 h 38100"/>
                  <a:gd name="connsiteX1" fmla="*/ 19138 w 38100"/>
                  <a:gd name="connsiteY1" fmla="*/ 38254 h 38100"/>
                  <a:gd name="connsiteX2" fmla="*/ 88 w 38100"/>
                  <a:gd name="connsiteY2" fmla="*/ 19204 h 38100"/>
                  <a:gd name="connsiteX3" fmla="*/ 19138 w 38100"/>
                  <a:gd name="connsiteY3" fmla="*/ 154 h 38100"/>
                  <a:gd name="connsiteX4" fmla="*/ 38188 w 38100"/>
                  <a:gd name="connsiteY4" fmla="*/ 1920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188" y="19204"/>
                    </a:moveTo>
                    <a:cubicBezTo>
                      <a:pt x="38188" y="29725"/>
                      <a:pt x="29659" y="38254"/>
                      <a:pt x="19138" y="38254"/>
                    </a:cubicBezTo>
                    <a:cubicBezTo>
                      <a:pt x="8617" y="38254"/>
                      <a:pt x="88" y="29725"/>
                      <a:pt x="88" y="19204"/>
                    </a:cubicBezTo>
                    <a:cubicBezTo>
                      <a:pt x="88" y="8683"/>
                      <a:pt x="8617" y="154"/>
                      <a:pt x="19138" y="154"/>
                    </a:cubicBezTo>
                    <a:cubicBezTo>
                      <a:pt x="29659" y="154"/>
                      <a:pt x="38188" y="8683"/>
                      <a:pt x="38188" y="192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0" name="Freeform: Shape 2174">
                <a:extLst>
                  <a:ext uri="{FF2B5EF4-FFF2-40B4-BE49-F238E27FC236}">
                    <a16:creationId xmlns:a16="http://schemas.microsoft.com/office/drawing/2014/main" id="{40F8A10C-2EE3-B340-6C5D-0EE3319E124A}"/>
                  </a:ext>
                </a:extLst>
              </p:cNvPr>
              <p:cNvSpPr/>
              <p:nvPr/>
            </p:nvSpPr>
            <p:spPr>
              <a:xfrm rot="5400000">
                <a:off x="6303493" y="5065203"/>
                <a:ext cx="113945" cy="9495"/>
              </a:xfrm>
              <a:custGeom>
                <a:avLst/>
                <a:gdLst>
                  <a:gd name="connsiteX0" fmla="*/ 513 w 114300"/>
                  <a:gd name="connsiteY0" fmla="*/ 99 h 9525"/>
                  <a:gd name="connsiteX1" fmla="*/ 114813 w 114300"/>
                  <a:gd name="connsiteY1" fmla="*/ 9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513" y="99"/>
                    </a:moveTo>
                    <a:lnTo>
                      <a:pt x="114813" y="99"/>
                    </a:lnTo>
                  </a:path>
                </a:pathLst>
              </a:custGeom>
              <a:solidFill>
                <a:srgbClr val="000000"/>
              </a:solidFill>
              <a:ln w="952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1" name="Freeform: Shape 2175">
                <a:extLst>
                  <a:ext uri="{FF2B5EF4-FFF2-40B4-BE49-F238E27FC236}">
                    <a16:creationId xmlns:a16="http://schemas.microsoft.com/office/drawing/2014/main" id="{400AB088-AD96-C9FD-B722-A197605FC827}"/>
                  </a:ext>
                </a:extLst>
              </p:cNvPr>
              <p:cNvSpPr/>
              <p:nvPr/>
            </p:nvSpPr>
            <p:spPr>
              <a:xfrm rot="5400000">
                <a:off x="6303493" y="5065203"/>
                <a:ext cx="113945" cy="9495"/>
              </a:xfrm>
              <a:custGeom>
                <a:avLst/>
                <a:gdLst>
                  <a:gd name="connsiteX0" fmla="*/ 513 w 114300"/>
                  <a:gd name="connsiteY0" fmla="*/ 99 h 9525"/>
                  <a:gd name="connsiteX1" fmla="*/ 114813 w 114300"/>
                  <a:gd name="connsiteY1" fmla="*/ 9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513" y="99"/>
                    </a:moveTo>
                    <a:lnTo>
                      <a:pt x="114813" y="99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2" name="Freeform: Shape 2176">
                <a:extLst>
                  <a:ext uri="{FF2B5EF4-FFF2-40B4-BE49-F238E27FC236}">
                    <a16:creationId xmlns:a16="http://schemas.microsoft.com/office/drawing/2014/main" id="{FF63063B-0688-37C3-980B-02C6824F42C2}"/>
                  </a:ext>
                </a:extLst>
              </p:cNvPr>
              <p:cNvSpPr/>
              <p:nvPr/>
            </p:nvSpPr>
            <p:spPr>
              <a:xfrm rot="5400000">
                <a:off x="6241713" y="4020714"/>
                <a:ext cx="113945" cy="9495"/>
              </a:xfrm>
              <a:custGeom>
                <a:avLst/>
                <a:gdLst>
                  <a:gd name="connsiteX0" fmla="*/ 403 w 114300"/>
                  <a:gd name="connsiteY0" fmla="*/ 106 h 9525"/>
                  <a:gd name="connsiteX1" fmla="*/ 114703 w 114300"/>
                  <a:gd name="connsiteY1" fmla="*/ 10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403" y="106"/>
                    </a:moveTo>
                    <a:lnTo>
                      <a:pt x="114703" y="106"/>
                    </a:lnTo>
                  </a:path>
                </a:pathLst>
              </a:custGeom>
              <a:solidFill>
                <a:srgbClr val="000000"/>
              </a:solidFill>
              <a:ln w="952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3" name="Freeform: Shape 2177">
                <a:extLst>
                  <a:ext uri="{FF2B5EF4-FFF2-40B4-BE49-F238E27FC236}">
                    <a16:creationId xmlns:a16="http://schemas.microsoft.com/office/drawing/2014/main" id="{87768103-B782-09B4-B500-54CA440C2C7A}"/>
                  </a:ext>
                </a:extLst>
              </p:cNvPr>
              <p:cNvSpPr/>
              <p:nvPr/>
            </p:nvSpPr>
            <p:spPr>
              <a:xfrm rot="5400000">
                <a:off x="6241713" y="4020714"/>
                <a:ext cx="113945" cy="9495"/>
              </a:xfrm>
              <a:custGeom>
                <a:avLst/>
                <a:gdLst>
                  <a:gd name="connsiteX0" fmla="*/ 403 w 114300"/>
                  <a:gd name="connsiteY0" fmla="*/ 106 h 9525"/>
                  <a:gd name="connsiteX1" fmla="*/ 114703 w 114300"/>
                  <a:gd name="connsiteY1" fmla="*/ 10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403" y="106"/>
                    </a:moveTo>
                    <a:lnTo>
                      <a:pt x="114703" y="106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4" name="Freeform: Shape 2178">
                <a:extLst>
                  <a:ext uri="{FF2B5EF4-FFF2-40B4-BE49-F238E27FC236}">
                    <a16:creationId xmlns:a16="http://schemas.microsoft.com/office/drawing/2014/main" id="{7B1992A4-DC7E-0EE6-BB54-886A647BE7DB}"/>
                  </a:ext>
                </a:extLst>
              </p:cNvPr>
              <p:cNvSpPr/>
              <p:nvPr/>
            </p:nvSpPr>
            <p:spPr>
              <a:xfrm rot="5400000">
                <a:off x="6055216" y="2025808"/>
                <a:ext cx="113945" cy="9495"/>
              </a:xfrm>
              <a:custGeom>
                <a:avLst/>
                <a:gdLst>
                  <a:gd name="connsiteX0" fmla="*/ 193 w 114300"/>
                  <a:gd name="connsiteY0" fmla="*/ 125 h 9525"/>
                  <a:gd name="connsiteX1" fmla="*/ 114493 w 114300"/>
                  <a:gd name="connsiteY1" fmla="*/ 1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193" y="125"/>
                    </a:moveTo>
                    <a:lnTo>
                      <a:pt x="114493" y="125"/>
                    </a:lnTo>
                  </a:path>
                </a:pathLst>
              </a:custGeom>
              <a:solidFill>
                <a:srgbClr val="000000"/>
              </a:solidFill>
              <a:ln w="9525" cap="sq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5" name="Freeform: Shape 2179">
                <a:extLst>
                  <a:ext uri="{FF2B5EF4-FFF2-40B4-BE49-F238E27FC236}">
                    <a16:creationId xmlns:a16="http://schemas.microsoft.com/office/drawing/2014/main" id="{AF487564-8300-E567-33A4-29078CCE2843}"/>
                  </a:ext>
                </a:extLst>
              </p:cNvPr>
              <p:cNvSpPr/>
              <p:nvPr/>
            </p:nvSpPr>
            <p:spPr>
              <a:xfrm rot="5400000">
                <a:off x="6055216" y="2025808"/>
                <a:ext cx="113945" cy="9495"/>
              </a:xfrm>
              <a:custGeom>
                <a:avLst/>
                <a:gdLst>
                  <a:gd name="connsiteX0" fmla="*/ 193 w 114300"/>
                  <a:gd name="connsiteY0" fmla="*/ 125 h 9525"/>
                  <a:gd name="connsiteX1" fmla="*/ 114493 w 114300"/>
                  <a:gd name="connsiteY1" fmla="*/ 1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193" y="125"/>
                    </a:moveTo>
                    <a:lnTo>
                      <a:pt x="114493" y="125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6" name="Freeform: Shape 2180">
                <a:extLst>
                  <a:ext uri="{FF2B5EF4-FFF2-40B4-BE49-F238E27FC236}">
                    <a16:creationId xmlns:a16="http://schemas.microsoft.com/office/drawing/2014/main" id="{1DBEDC15-861E-7A55-CD57-F660E71285D9}"/>
                  </a:ext>
                </a:extLst>
              </p:cNvPr>
              <p:cNvSpPr/>
              <p:nvPr/>
            </p:nvSpPr>
            <p:spPr>
              <a:xfrm rot="5400000">
                <a:off x="6222156" y="3037373"/>
                <a:ext cx="113945" cy="9495"/>
              </a:xfrm>
              <a:custGeom>
                <a:avLst/>
                <a:gdLst>
                  <a:gd name="connsiteX0" fmla="*/ 299 w 114300"/>
                  <a:gd name="connsiteY0" fmla="*/ 108 h 9525"/>
                  <a:gd name="connsiteX1" fmla="*/ 114599 w 114300"/>
                  <a:gd name="connsiteY1" fmla="*/ 10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299" y="108"/>
                    </a:moveTo>
                    <a:lnTo>
                      <a:pt x="114599" y="108"/>
                    </a:lnTo>
                  </a:path>
                </a:pathLst>
              </a:custGeom>
              <a:solidFill>
                <a:srgbClr val="000000"/>
              </a:solidFill>
              <a:ln w="952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7" name="Freeform: Shape 2181">
                <a:extLst>
                  <a:ext uri="{FF2B5EF4-FFF2-40B4-BE49-F238E27FC236}">
                    <a16:creationId xmlns:a16="http://schemas.microsoft.com/office/drawing/2014/main" id="{7C37AF0D-47C2-B653-E72C-4B5275B93513}"/>
                  </a:ext>
                </a:extLst>
              </p:cNvPr>
              <p:cNvSpPr/>
              <p:nvPr/>
            </p:nvSpPr>
            <p:spPr>
              <a:xfrm rot="5400000">
                <a:off x="6222156" y="3037373"/>
                <a:ext cx="113945" cy="9495"/>
              </a:xfrm>
              <a:custGeom>
                <a:avLst/>
                <a:gdLst>
                  <a:gd name="connsiteX0" fmla="*/ 299 w 114300"/>
                  <a:gd name="connsiteY0" fmla="*/ 108 h 9525"/>
                  <a:gd name="connsiteX1" fmla="*/ 114599 w 114300"/>
                  <a:gd name="connsiteY1" fmla="*/ 10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299" y="108"/>
                    </a:moveTo>
                    <a:lnTo>
                      <a:pt x="114599" y="108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8" name="Freeform: Shape 2182">
                <a:extLst>
                  <a:ext uri="{FF2B5EF4-FFF2-40B4-BE49-F238E27FC236}">
                    <a16:creationId xmlns:a16="http://schemas.microsoft.com/office/drawing/2014/main" id="{C51494B2-5218-7E57-3FDF-6FFB59213986}"/>
                  </a:ext>
                </a:extLst>
              </p:cNvPr>
              <p:cNvSpPr/>
              <p:nvPr/>
            </p:nvSpPr>
            <p:spPr>
              <a:xfrm rot="5400000">
                <a:off x="6807949" y="5065203"/>
                <a:ext cx="113945" cy="9495"/>
              </a:xfrm>
              <a:custGeom>
                <a:avLst/>
                <a:gdLst>
                  <a:gd name="connsiteX0" fmla="*/ 513 w 114300"/>
                  <a:gd name="connsiteY0" fmla="*/ 46 h 9525"/>
                  <a:gd name="connsiteX1" fmla="*/ 114813 w 114300"/>
                  <a:gd name="connsiteY1" fmla="*/ 4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513" y="46"/>
                    </a:moveTo>
                    <a:lnTo>
                      <a:pt x="114813" y="46"/>
                    </a:lnTo>
                  </a:path>
                </a:pathLst>
              </a:custGeom>
              <a:solidFill>
                <a:srgbClr val="000000"/>
              </a:solidFill>
              <a:ln w="952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9" name="Freeform: Shape 2183">
                <a:extLst>
                  <a:ext uri="{FF2B5EF4-FFF2-40B4-BE49-F238E27FC236}">
                    <a16:creationId xmlns:a16="http://schemas.microsoft.com/office/drawing/2014/main" id="{2EC266E7-6EAE-2B52-8750-562A28C4EBAA}"/>
                  </a:ext>
                </a:extLst>
              </p:cNvPr>
              <p:cNvSpPr/>
              <p:nvPr/>
            </p:nvSpPr>
            <p:spPr>
              <a:xfrm rot="5400000">
                <a:off x="6807949" y="5065203"/>
                <a:ext cx="113945" cy="9495"/>
              </a:xfrm>
              <a:custGeom>
                <a:avLst/>
                <a:gdLst>
                  <a:gd name="connsiteX0" fmla="*/ 513 w 114300"/>
                  <a:gd name="connsiteY0" fmla="*/ 46 h 9525"/>
                  <a:gd name="connsiteX1" fmla="*/ 114813 w 114300"/>
                  <a:gd name="connsiteY1" fmla="*/ 4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513" y="46"/>
                    </a:moveTo>
                    <a:lnTo>
                      <a:pt x="114813" y="46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0" name="Freeform: Shape 2184">
                <a:extLst>
                  <a:ext uri="{FF2B5EF4-FFF2-40B4-BE49-F238E27FC236}">
                    <a16:creationId xmlns:a16="http://schemas.microsoft.com/office/drawing/2014/main" id="{D2D87184-02C7-D0D0-1901-50F7A47DEDF4}"/>
                  </a:ext>
                </a:extLst>
              </p:cNvPr>
              <p:cNvSpPr/>
              <p:nvPr/>
            </p:nvSpPr>
            <p:spPr>
              <a:xfrm rot="5400000">
                <a:off x="6522125" y="4020714"/>
                <a:ext cx="113945" cy="9495"/>
              </a:xfrm>
              <a:custGeom>
                <a:avLst/>
                <a:gdLst>
                  <a:gd name="connsiteX0" fmla="*/ 403 w 114300"/>
                  <a:gd name="connsiteY0" fmla="*/ 76 h 9525"/>
                  <a:gd name="connsiteX1" fmla="*/ 114703 w 114300"/>
                  <a:gd name="connsiteY1" fmla="*/ 7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403" y="76"/>
                    </a:moveTo>
                    <a:lnTo>
                      <a:pt x="114703" y="76"/>
                    </a:lnTo>
                  </a:path>
                </a:pathLst>
              </a:custGeom>
              <a:solidFill>
                <a:srgbClr val="000000"/>
              </a:solidFill>
              <a:ln w="952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1" name="Freeform: Shape 2185">
                <a:extLst>
                  <a:ext uri="{FF2B5EF4-FFF2-40B4-BE49-F238E27FC236}">
                    <a16:creationId xmlns:a16="http://schemas.microsoft.com/office/drawing/2014/main" id="{B9B79E0F-239E-038C-A44E-048AC3016AE0}"/>
                  </a:ext>
                </a:extLst>
              </p:cNvPr>
              <p:cNvSpPr/>
              <p:nvPr/>
            </p:nvSpPr>
            <p:spPr>
              <a:xfrm rot="5400000">
                <a:off x="6522125" y="4020714"/>
                <a:ext cx="113945" cy="9495"/>
              </a:xfrm>
              <a:custGeom>
                <a:avLst/>
                <a:gdLst>
                  <a:gd name="connsiteX0" fmla="*/ 403 w 114300"/>
                  <a:gd name="connsiteY0" fmla="*/ 76 h 9525"/>
                  <a:gd name="connsiteX1" fmla="*/ 114703 w 114300"/>
                  <a:gd name="connsiteY1" fmla="*/ 7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403" y="76"/>
                    </a:moveTo>
                    <a:lnTo>
                      <a:pt x="114703" y="76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2" name="Freeform: Shape 2186">
                <a:extLst>
                  <a:ext uri="{FF2B5EF4-FFF2-40B4-BE49-F238E27FC236}">
                    <a16:creationId xmlns:a16="http://schemas.microsoft.com/office/drawing/2014/main" id="{9240E39C-812E-29E6-4B9D-A2C28141B561}"/>
                  </a:ext>
                </a:extLst>
              </p:cNvPr>
              <p:cNvSpPr/>
              <p:nvPr/>
            </p:nvSpPr>
            <p:spPr>
              <a:xfrm rot="5400000">
                <a:off x="6147249" y="2025808"/>
                <a:ext cx="113945" cy="9495"/>
              </a:xfrm>
              <a:custGeom>
                <a:avLst/>
                <a:gdLst>
                  <a:gd name="connsiteX0" fmla="*/ 193 w 114300"/>
                  <a:gd name="connsiteY0" fmla="*/ 116 h 9525"/>
                  <a:gd name="connsiteX1" fmla="*/ 114493 w 114300"/>
                  <a:gd name="connsiteY1" fmla="*/ 11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193" y="116"/>
                    </a:moveTo>
                    <a:lnTo>
                      <a:pt x="114493" y="116"/>
                    </a:lnTo>
                  </a:path>
                </a:pathLst>
              </a:custGeom>
              <a:solidFill>
                <a:srgbClr val="000000"/>
              </a:solidFill>
              <a:ln w="9525" cap="sq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3" name="Freeform: Shape 2187">
                <a:extLst>
                  <a:ext uri="{FF2B5EF4-FFF2-40B4-BE49-F238E27FC236}">
                    <a16:creationId xmlns:a16="http://schemas.microsoft.com/office/drawing/2014/main" id="{71B566FE-0B4C-9992-DBFB-08A136FF3500}"/>
                  </a:ext>
                </a:extLst>
              </p:cNvPr>
              <p:cNvSpPr/>
              <p:nvPr/>
            </p:nvSpPr>
            <p:spPr>
              <a:xfrm rot="5400000">
                <a:off x="6147249" y="2025808"/>
                <a:ext cx="113945" cy="9495"/>
              </a:xfrm>
              <a:custGeom>
                <a:avLst/>
                <a:gdLst>
                  <a:gd name="connsiteX0" fmla="*/ 193 w 114300"/>
                  <a:gd name="connsiteY0" fmla="*/ 116 h 9525"/>
                  <a:gd name="connsiteX1" fmla="*/ 114493 w 114300"/>
                  <a:gd name="connsiteY1" fmla="*/ 11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193" y="116"/>
                    </a:moveTo>
                    <a:lnTo>
                      <a:pt x="114493" y="116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4" name="Freeform: Shape 2188">
                <a:extLst>
                  <a:ext uri="{FF2B5EF4-FFF2-40B4-BE49-F238E27FC236}">
                    <a16:creationId xmlns:a16="http://schemas.microsoft.com/office/drawing/2014/main" id="{C7DA7556-3C92-C3BB-4FDF-55171F61DE56}"/>
                  </a:ext>
                </a:extLst>
              </p:cNvPr>
              <p:cNvSpPr/>
              <p:nvPr/>
            </p:nvSpPr>
            <p:spPr>
              <a:xfrm rot="5400000">
                <a:off x="6360017" y="3037373"/>
                <a:ext cx="113945" cy="9495"/>
              </a:xfrm>
              <a:custGeom>
                <a:avLst/>
                <a:gdLst>
                  <a:gd name="connsiteX0" fmla="*/ 299 w 114300"/>
                  <a:gd name="connsiteY0" fmla="*/ 93 h 9525"/>
                  <a:gd name="connsiteX1" fmla="*/ 114599 w 114300"/>
                  <a:gd name="connsiteY1" fmla="*/ 9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299" y="93"/>
                    </a:moveTo>
                    <a:lnTo>
                      <a:pt x="114599" y="93"/>
                    </a:lnTo>
                  </a:path>
                </a:pathLst>
              </a:custGeom>
              <a:solidFill>
                <a:srgbClr val="000000"/>
              </a:solidFill>
              <a:ln w="952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5" name="Freeform: Shape 2189">
                <a:extLst>
                  <a:ext uri="{FF2B5EF4-FFF2-40B4-BE49-F238E27FC236}">
                    <a16:creationId xmlns:a16="http://schemas.microsoft.com/office/drawing/2014/main" id="{1369FF83-1B80-5F75-2106-81949AC0EEAC}"/>
                  </a:ext>
                </a:extLst>
              </p:cNvPr>
              <p:cNvSpPr/>
              <p:nvPr/>
            </p:nvSpPr>
            <p:spPr>
              <a:xfrm rot="5400000">
                <a:off x="6360017" y="3037373"/>
                <a:ext cx="113945" cy="9495"/>
              </a:xfrm>
              <a:custGeom>
                <a:avLst/>
                <a:gdLst>
                  <a:gd name="connsiteX0" fmla="*/ 299 w 114300"/>
                  <a:gd name="connsiteY0" fmla="*/ 93 h 9525"/>
                  <a:gd name="connsiteX1" fmla="*/ 114599 w 114300"/>
                  <a:gd name="connsiteY1" fmla="*/ 9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299" y="93"/>
                    </a:moveTo>
                    <a:lnTo>
                      <a:pt x="114599" y="93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6" name="Freeform: Shape 2190">
                <a:extLst>
                  <a:ext uri="{FF2B5EF4-FFF2-40B4-BE49-F238E27FC236}">
                    <a16:creationId xmlns:a16="http://schemas.microsoft.com/office/drawing/2014/main" id="{3BC7BC79-C024-A07F-67D1-AB041DA7D5E7}"/>
                  </a:ext>
                </a:extLst>
              </p:cNvPr>
              <p:cNvSpPr/>
              <p:nvPr/>
            </p:nvSpPr>
            <p:spPr>
              <a:xfrm rot="5400000">
                <a:off x="5785319" y="1030394"/>
                <a:ext cx="113945" cy="9495"/>
              </a:xfrm>
              <a:custGeom>
                <a:avLst/>
                <a:gdLst>
                  <a:gd name="connsiteX0" fmla="*/ 88 w 114300"/>
                  <a:gd name="connsiteY0" fmla="*/ 154 h 9525"/>
                  <a:gd name="connsiteX1" fmla="*/ 114388 w 114300"/>
                  <a:gd name="connsiteY1" fmla="*/ 15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9525">
                    <a:moveTo>
                      <a:pt x="88" y="154"/>
                    </a:moveTo>
                    <a:lnTo>
                      <a:pt x="114388" y="154"/>
                    </a:lnTo>
                  </a:path>
                </a:pathLst>
              </a:custGeom>
              <a:solidFill>
                <a:srgbClr val="000000"/>
              </a:solidFill>
              <a:ln w="952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7" name="Freeform: Shape 2191">
                <a:extLst>
                  <a:ext uri="{FF2B5EF4-FFF2-40B4-BE49-F238E27FC236}">
                    <a16:creationId xmlns:a16="http://schemas.microsoft.com/office/drawing/2014/main" id="{A6827D3B-0EB1-82B8-BED9-EFD33A7E96AA}"/>
                  </a:ext>
                </a:extLst>
              </p:cNvPr>
              <p:cNvSpPr/>
              <p:nvPr/>
            </p:nvSpPr>
            <p:spPr>
              <a:xfrm rot="5400000">
                <a:off x="4133472" y="2747860"/>
                <a:ext cx="4555513" cy="1130077"/>
              </a:xfrm>
              <a:custGeom>
                <a:avLst/>
                <a:gdLst>
                  <a:gd name="connsiteX0" fmla="*/ 0 w 4569683"/>
                  <a:gd name="connsiteY0" fmla="*/ 1133592 h 1133592"/>
                  <a:gd name="connsiteX1" fmla="*/ 103892 w 4569683"/>
                  <a:gd name="connsiteY1" fmla="*/ 1107820 h 1133592"/>
                  <a:gd name="connsiteX2" fmla="*/ 226435 w 4569683"/>
                  <a:gd name="connsiteY2" fmla="*/ 1077420 h 1133592"/>
                  <a:gd name="connsiteX3" fmla="*/ 344971 w 4569683"/>
                  <a:gd name="connsiteY3" fmla="*/ 1048016 h 1133592"/>
                  <a:gd name="connsiteX4" fmla="*/ 452871 w 4569683"/>
                  <a:gd name="connsiteY4" fmla="*/ 1021250 h 1133592"/>
                  <a:gd name="connsiteX5" fmla="*/ 563955 w 4569683"/>
                  <a:gd name="connsiteY5" fmla="*/ 993693 h 1133592"/>
                  <a:gd name="connsiteX6" fmla="*/ 679306 w 4569683"/>
                  <a:gd name="connsiteY6" fmla="*/ 965079 h 1133592"/>
                  <a:gd name="connsiteX7" fmla="*/ 804229 w 4569683"/>
                  <a:gd name="connsiteY7" fmla="*/ 934089 h 1133592"/>
                  <a:gd name="connsiteX8" fmla="*/ 905741 w 4569683"/>
                  <a:gd name="connsiteY8" fmla="*/ 908907 h 1133592"/>
                  <a:gd name="connsiteX9" fmla="*/ 1031924 w 4569683"/>
                  <a:gd name="connsiteY9" fmla="*/ 877605 h 1133592"/>
                  <a:gd name="connsiteX10" fmla="*/ 1132176 w 4569683"/>
                  <a:gd name="connsiteY10" fmla="*/ 852735 h 1133592"/>
                  <a:gd name="connsiteX11" fmla="*/ 1241400 w 4569683"/>
                  <a:gd name="connsiteY11" fmla="*/ 825640 h 1133592"/>
                  <a:gd name="connsiteX12" fmla="*/ 1358612 w 4569683"/>
                  <a:gd name="connsiteY12" fmla="*/ 796564 h 1133592"/>
                  <a:gd name="connsiteX13" fmla="*/ 1467449 w 4569683"/>
                  <a:gd name="connsiteY13" fmla="*/ 769565 h 1133592"/>
                  <a:gd name="connsiteX14" fmla="*/ 1585047 w 4569683"/>
                  <a:gd name="connsiteY14" fmla="*/ 740393 h 1133592"/>
                  <a:gd name="connsiteX15" fmla="*/ 1711342 w 4569683"/>
                  <a:gd name="connsiteY15" fmla="*/ 709063 h 1133592"/>
                  <a:gd name="connsiteX16" fmla="*/ 1811482 w 4569683"/>
                  <a:gd name="connsiteY16" fmla="*/ 684222 h 1133592"/>
                  <a:gd name="connsiteX17" fmla="*/ 1932908 w 4569683"/>
                  <a:gd name="connsiteY17" fmla="*/ 654100 h 1133592"/>
                  <a:gd name="connsiteX18" fmla="*/ 2037918 w 4569683"/>
                  <a:gd name="connsiteY18" fmla="*/ 628050 h 1133592"/>
                  <a:gd name="connsiteX19" fmla="*/ 2157086 w 4569683"/>
                  <a:gd name="connsiteY19" fmla="*/ 598488 h 1133592"/>
                  <a:gd name="connsiteX20" fmla="*/ 2264353 w 4569683"/>
                  <a:gd name="connsiteY20" fmla="*/ 571879 h 1133592"/>
                  <a:gd name="connsiteX21" fmla="*/ 2376520 w 4569683"/>
                  <a:gd name="connsiteY21" fmla="*/ 544054 h 1133592"/>
                  <a:gd name="connsiteX22" fmla="*/ 2490788 w 4569683"/>
                  <a:gd name="connsiteY22" fmla="*/ 515707 h 1133592"/>
                  <a:gd name="connsiteX23" fmla="*/ 2604035 w 4569683"/>
                  <a:gd name="connsiteY23" fmla="*/ 487614 h 1133592"/>
                  <a:gd name="connsiteX24" fmla="*/ 2717223 w 4569683"/>
                  <a:gd name="connsiteY24" fmla="*/ 459537 h 1133592"/>
                  <a:gd name="connsiteX25" fmla="*/ 2834941 w 4569683"/>
                  <a:gd name="connsiteY25" fmla="*/ 430335 h 1133592"/>
                  <a:gd name="connsiteX26" fmla="*/ 2943658 w 4569683"/>
                  <a:gd name="connsiteY26" fmla="*/ 403365 h 1133592"/>
                  <a:gd name="connsiteX27" fmla="*/ 3065950 w 4569683"/>
                  <a:gd name="connsiteY27" fmla="*/ 373029 h 1133592"/>
                  <a:gd name="connsiteX28" fmla="*/ 3170094 w 4569683"/>
                  <a:gd name="connsiteY28" fmla="*/ 347194 h 1133592"/>
                  <a:gd name="connsiteX29" fmla="*/ 3281368 w 4569683"/>
                  <a:gd name="connsiteY29" fmla="*/ 319590 h 1133592"/>
                  <a:gd name="connsiteX30" fmla="*/ 3396529 w 4569683"/>
                  <a:gd name="connsiteY30" fmla="*/ 291022 h 1133592"/>
                  <a:gd name="connsiteX31" fmla="*/ 3510489 w 4569683"/>
                  <a:gd name="connsiteY31" fmla="*/ 262753 h 1133592"/>
                  <a:gd name="connsiteX32" fmla="*/ 3622963 w 4569683"/>
                  <a:gd name="connsiteY32" fmla="*/ 234851 h 1133592"/>
                  <a:gd name="connsiteX33" fmla="*/ 3736269 w 4569683"/>
                  <a:gd name="connsiteY33" fmla="*/ 206744 h 1133592"/>
                  <a:gd name="connsiteX34" fmla="*/ 3849399 w 4569683"/>
                  <a:gd name="connsiteY34" fmla="*/ 178679 h 1133592"/>
                  <a:gd name="connsiteX35" fmla="*/ 3970875 w 4569683"/>
                  <a:gd name="connsiteY35" fmla="*/ 148545 h 1133592"/>
                  <a:gd name="connsiteX36" fmla="*/ 4075834 w 4569683"/>
                  <a:gd name="connsiteY36" fmla="*/ 122509 h 1133592"/>
                  <a:gd name="connsiteX37" fmla="*/ 4183712 w 4569683"/>
                  <a:gd name="connsiteY37" fmla="*/ 95747 h 1133592"/>
                  <a:gd name="connsiteX38" fmla="*/ 4302270 w 4569683"/>
                  <a:gd name="connsiteY38" fmla="*/ 66337 h 1133592"/>
                  <a:gd name="connsiteX39" fmla="*/ 4421075 w 4569683"/>
                  <a:gd name="connsiteY39" fmla="*/ 36866 h 1133592"/>
                  <a:gd name="connsiteX40" fmla="*/ 4528705 w 4569683"/>
                  <a:gd name="connsiteY40" fmla="*/ 10166 h 1133592"/>
                  <a:gd name="connsiteX41" fmla="*/ 4569684 w 4569683"/>
                  <a:gd name="connsiteY41" fmla="*/ 0 h 1133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569683" h="1133592">
                    <a:moveTo>
                      <a:pt x="0" y="1133592"/>
                    </a:moveTo>
                    <a:lnTo>
                      <a:pt x="103892" y="1107820"/>
                    </a:lnTo>
                    <a:lnTo>
                      <a:pt x="226435" y="1077420"/>
                    </a:lnTo>
                    <a:lnTo>
                      <a:pt x="344971" y="1048016"/>
                    </a:lnTo>
                    <a:lnTo>
                      <a:pt x="452871" y="1021250"/>
                    </a:lnTo>
                    <a:lnTo>
                      <a:pt x="563955" y="993693"/>
                    </a:lnTo>
                    <a:lnTo>
                      <a:pt x="679306" y="965079"/>
                    </a:lnTo>
                    <a:lnTo>
                      <a:pt x="804229" y="934089"/>
                    </a:lnTo>
                    <a:lnTo>
                      <a:pt x="905741" y="908907"/>
                    </a:lnTo>
                    <a:lnTo>
                      <a:pt x="1031924" y="877605"/>
                    </a:lnTo>
                    <a:lnTo>
                      <a:pt x="1132176" y="852735"/>
                    </a:lnTo>
                    <a:lnTo>
                      <a:pt x="1241400" y="825640"/>
                    </a:lnTo>
                    <a:lnTo>
                      <a:pt x="1358612" y="796564"/>
                    </a:lnTo>
                    <a:lnTo>
                      <a:pt x="1467449" y="769565"/>
                    </a:lnTo>
                    <a:lnTo>
                      <a:pt x="1585047" y="740393"/>
                    </a:lnTo>
                    <a:lnTo>
                      <a:pt x="1711342" y="709063"/>
                    </a:lnTo>
                    <a:lnTo>
                      <a:pt x="1811482" y="684222"/>
                    </a:lnTo>
                    <a:lnTo>
                      <a:pt x="1932908" y="654100"/>
                    </a:lnTo>
                    <a:lnTo>
                      <a:pt x="2037918" y="628050"/>
                    </a:lnTo>
                    <a:lnTo>
                      <a:pt x="2157086" y="598488"/>
                    </a:lnTo>
                    <a:lnTo>
                      <a:pt x="2264353" y="571879"/>
                    </a:lnTo>
                    <a:lnTo>
                      <a:pt x="2376520" y="544054"/>
                    </a:lnTo>
                    <a:lnTo>
                      <a:pt x="2490788" y="515707"/>
                    </a:lnTo>
                    <a:lnTo>
                      <a:pt x="2604035" y="487614"/>
                    </a:lnTo>
                    <a:lnTo>
                      <a:pt x="2717223" y="459537"/>
                    </a:lnTo>
                    <a:lnTo>
                      <a:pt x="2834941" y="430335"/>
                    </a:lnTo>
                    <a:lnTo>
                      <a:pt x="2943658" y="403365"/>
                    </a:lnTo>
                    <a:lnTo>
                      <a:pt x="3065950" y="373029"/>
                    </a:lnTo>
                    <a:lnTo>
                      <a:pt x="3170094" y="347194"/>
                    </a:lnTo>
                    <a:lnTo>
                      <a:pt x="3281368" y="319590"/>
                    </a:lnTo>
                    <a:lnTo>
                      <a:pt x="3396529" y="291022"/>
                    </a:lnTo>
                    <a:lnTo>
                      <a:pt x="3510489" y="262753"/>
                    </a:lnTo>
                    <a:lnTo>
                      <a:pt x="3622963" y="234851"/>
                    </a:lnTo>
                    <a:lnTo>
                      <a:pt x="3736269" y="206744"/>
                    </a:lnTo>
                    <a:lnTo>
                      <a:pt x="3849399" y="178679"/>
                    </a:lnTo>
                    <a:lnTo>
                      <a:pt x="3970875" y="148545"/>
                    </a:lnTo>
                    <a:lnTo>
                      <a:pt x="4075834" y="122509"/>
                    </a:lnTo>
                    <a:lnTo>
                      <a:pt x="4183712" y="95747"/>
                    </a:lnTo>
                    <a:lnTo>
                      <a:pt x="4302270" y="66337"/>
                    </a:lnTo>
                    <a:lnTo>
                      <a:pt x="4421075" y="36866"/>
                    </a:lnTo>
                    <a:lnTo>
                      <a:pt x="4528705" y="10166"/>
                    </a:lnTo>
                    <a:lnTo>
                      <a:pt x="4569684" y="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18" name="Graphic 635">
                <a:extLst>
                  <a:ext uri="{FF2B5EF4-FFF2-40B4-BE49-F238E27FC236}">
                    <a16:creationId xmlns:a16="http://schemas.microsoft.com/office/drawing/2014/main" id="{D50F581A-8C79-7E0A-B47A-0EA883B0B845}"/>
                  </a:ext>
                </a:extLst>
              </p:cNvPr>
              <p:cNvGrpSpPr/>
              <p:nvPr/>
            </p:nvGrpSpPr>
            <p:grpSpPr>
              <a:xfrm rot="5400000">
                <a:off x="3928087" y="2953226"/>
                <a:ext cx="4966128" cy="1129960"/>
                <a:chOff x="2195512" y="2690812"/>
                <a:chExt cx="4981575" cy="1133475"/>
              </a:xfrm>
            </p:grpSpPr>
            <p:sp>
              <p:nvSpPr>
                <p:cNvPr id="1080" name="Freeform: Shape 2254">
                  <a:extLst>
                    <a:ext uri="{FF2B5EF4-FFF2-40B4-BE49-F238E27FC236}">
                      <a16:creationId xmlns:a16="http://schemas.microsoft.com/office/drawing/2014/main" id="{7622302A-7FEE-CEF7-6753-CCE7646472E5}"/>
                    </a:ext>
                  </a:extLst>
                </p:cNvPr>
                <p:cNvSpPr/>
                <p:nvPr/>
              </p:nvSpPr>
              <p:spPr>
                <a:xfrm>
                  <a:off x="2195512" y="3824287"/>
                  <a:ext cx="4981575" cy="9525"/>
                </a:xfrm>
                <a:custGeom>
                  <a:avLst/>
                  <a:gdLst>
                    <a:gd name="connsiteX0" fmla="*/ 0 w 4981575"/>
                    <a:gd name="connsiteY0" fmla="*/ 0 h 9525"/>
                    <a:gd name="connsiteX1" fmla="*/ 4981575 w 4981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81575" h="9525">
                      <a:moveTo>
                        <a:pt x="0" y="0"/>
                      </a:moveTo>
                      <a:lnTo>
                        <a:pt x="4981575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1" name="Freeform: Shape 2255">
                  <a:extLst>
                    <a:ext uri="{FF2B5EF4-FFF2-40B4-BE49-F238E27FC236}">
                      <a16:creationId xmlns:a16="http://schemas.microsoft.com/office/drawing/2014/main" id="{5942CC7E-267F-0B4E-6154-A0CCFE0EFD3A}"/>
                    </a:ext>
                  </a:extLst>
                </p:cNvPr>
                <p:cNvSpPr/>
                <p:nvPr/>
              </p:nvSpPr>
              <p:spPr>
                <a:xfrm>
                  <a:off x="2195512" y="2690812"/>
                  <a:ext cx="4981575" cy="9525"/>
                </a:xfrm>
                <a:custGeom>
                  <a:avLst/>
                  <a:gdLst>
                    <a:gd name="connsiteX0" fmla="*/ 0 w 4981575"/>
                    <a:gd name="connsiteY0" fmla="*/ 0 h 9525"/>
                    <a:gd name="connsiteX1" fmla="*/ 4981575 w 4981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81575" h="9525">
                      <a:moveTo>
                        <a:pt x="0" y="0"/>
                      </a:moveTo>
                      <a:lnTo>
                        <a:pt x="4981575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2" name="Freeform: Shape 2256">
                  <a:extLst>
                    <a:ext uri="{FF2B5EF4-FFF2-40B4-BE49-F238E27FC236}">
                      <a16:creationId xmlns:a16="http://schemas.microsoft.com/office/drawing/2014/main" id="{70F697E0-CC57-1E64-92FD-5FF674DDD313}"/>
                    </a:ext>
                  </a:extLst>
                </p:cNvPr>
                <p:cNvSpPr/>
                <p:nvPr/>
              </p:nvSpPr>
              <p:spPr>
                <a:xfrm>
                  <a:off x="2195512" y="3774471"/>
                  <a:ext cx="9525" cy="49815"/>
                </a:xfrm>
                <a:custGeom>
                  <a:avLst/>
                  <a:gdLst>
                    <a:gd name="connsiteX0" fmla="*/ 0 w 9525"/>
                    <a:gd name="connsiteY0" fmla="*/ 49816 h 49815"/>
                    <a:gd name="connsiteX1" fmla="*/ 0 w 9525"/>
                    <a:gd name="connsiteY1" fmla="*/ 0 h 49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49815">
                      <a:moveTo>
                        <a:pt x="0" y="49816"/>
                      </a:moveTo>
                      <a:lnTo>
                        <a:pt x="0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3" name="Freeform: Shape 2257">
                  <a:extLst>
                    <a:ext uri="{FF2B5EF4-FFF2-40B4-BE49-F238E27FC236}">
                      <a16:creationId xmlns:a16="http://schemas.microsoft.com/office/drawing/2014/main" id="{5F501339-E908-D19B-7F0C-B92EEADD0CD0}"/>
                    </a:ext>
                  </a:extLst>
                </p:cNvPr>
                <p:cNvSpPr/>
                <p:nvPr/>
              </p:nvSpPr>
              <p:spPr>
                <a:xfrm>
                  <a:off x="3025774" y="3774471"/>
                  <a:ext cx="9525" cy="49815"/>
                </a:xfrm>
                <a:custGeom>
                  <a:avLst/>
                  <a:gdLst>
                    <a:gd name="connsiteX0" fmla="*/ 0 w 9525"/>
                    <a:gd name="connsiteY0" fmla="*/ 49816 h 49815"/>
                    <a:gd name="connsiteX1" fmla="*/ 0 w 9525"/>
                    <a:gd name="connsiteY1" fmla="*/ 0 h 49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49815">
                      <a:moveTo>
                        <a:pt x="0" y="49816"/>
                      </a:moveTo>
                      <a:lnTo>
                        <a:pt x="0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4" name="Freeform: Shape 2258">
                  <a:extLst>
                    <a:ext uri="{FF2B5EF4-FFF2-40B4-BE49-F238E27FC236}">
                      <a16:creationId xmlns:a16="http://schemas.microsoft.com/office/drawing/2014/main" id="{0E2B345E-5E3F-82A4-CDAC-578096A654E3}"/>
                    </a:ext>
                  </a:extLst>
                </p:cNvPr>
                <p:cNvSpPr/>
                <p:nvPr/>
              </p:nvSpPr>
              <p:spPr>
                <a:xfrm>
                  <a:off x="3856036" y="3774471"/>
                  <a:ext cx="9525" cy="49815"/>
                </a:xfrm>
                <a:custGeom>
                  <a:avLst/>
                  <a:gdLst>
                    <a:gd name="connsiteX0" fmla="*/ 0 w 9525"/>
                    <a:gd name="connsiteY0" fmla="*/ 49816 h 49815"/>
                    <a:gd name="connsiteX1" fmla="*/ 0 w 9525"/>
                    <a:gd name="connsiteY1" fmla="*/ 0 h 49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49815">
                      <a:moveTo>
                        <a:pt x="0" y="49816"/>
                      </a:moveTo>
                      <a:lnTo>
                        <a:pt x="0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5" name="Freeform: Shape 2259">
                  <a:extLst>
                    <a:ext uri="{FF2B5EF4-FFF2-40B4-BE49-F238E27FC236}">
                      <a16:creationId xmlns:a16="http://schemas.microsoft.com/office/drawing/2014/main" id="{76BB53D0-D1A9-E04F-6D47-162DC6830A74}"/>
                    </a:ext>
                  </a:extLst>
                </p:cNvPr>
                <p:cNvSpPr/>
                <p:nvPr/>
              </p:nvSpPr>
              <p:spPr>
                <a:xfrm>
                  <a:off x="4686299" y="3774471"/>
                  <a:ext cx="9525" cy="49815"/>
                </a:xfrm>
                <a:custGeom>
                  <a:avLst/>
                  <a:gdLst>
                    <a:gd name="connsiteX0" fmla="*/ 0 w 9525"/>
                    <a:gd name="connsiteY0" fmla="*/ 49816 h 49815"/>
                    <a:gd name="connsiteX1" fmla="*/ 0 w 9525"/>
                    <a:gd name="connsiteY1" fmla="*/ 0 h 49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49815">
                      <a:moveTo>
                        <a:pt x="0" y="49816"/>
                      </a:moveTo>
                      <a:lnTo>
                        <a:pt x="0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6" name="Freeform: Shape 2260">
                  <a:extLst>
                    <a:ext uri="{FF2B5EF4-FFF2-40B4-BE49-F238E27FC236}">
                      <a16:creationId xmlns:a16="http://schemas.microsoft.com/office/drawing/2014/main" id="{8D2E1A3C-CE09-1FCC-9D83-84EE5CCF7EF7}"/>
                    </a:ext>
                  </a:extLst>
                </p:cNvPr>
                <p:cNvSpPr/>
                <p:nvPr/>
              </p:nvSpPr>
              <p:spPr>
                <a:xfrm>
                  <a:off x="5516562" y="3774471"/>
                  <a:ext cx="9525" cy="49815"/>
                </a:xfrm>
                <a:custGeom>
                  <a:avLst/>
                  <a:gdLst>
                    <a:gd name="connsiteX0" fmla="*/ 0 w 9525"/>
                    <a:gd name="connsiteY0" fmla="*/ 49816 h 49815"/>
                    <a:gd name="connsiteX1" fmla="*/ 0 w 9525"/>
                    <a:gd name="connsiteY1" fmla="*/ 0 h 49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49815">
                      <a:moveTo>
                        <a:pt x="0" y="49816"/>
                      </a:moveTo>
                      <a:lnTo>
                        <a:pt x="0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7" name="Freeform: Shape 2261">
                  <a:extLst>
                    <a:ext uri="{FF2B5EF4-FFF2-40B4-BE49-F238E27FC236}">
                      <a16:creationId xmlns:a16="http://schemas.microsoft.com/office/drawing/2014/main" id="{DA0D02A3-3E88-2EB4-634A-1CC745EFB119}"/>
                    </a:ext>
                  </a:extLst>
                </p:cNvPr>
                <p:cNvSpPr/>
                <p:nvPr/>
              </p:nvSpPr>
              <p:spPr>
                <a:xfrm>
                  <a:off x="6346824" y="3774471"/>
                  <a:ext cx="9525" cy="49815"/>
                </a:xfrm>
                <a:custGeom>
                  <a:avLst/>
                  <a:gdLst>
                    <a:gd name="connsiteX0" fmla="*/ 0 w 9525"/>
                    <a:gd name="connsiteY0" fmla="*/ 49816 h 49815"/>
                    <a:gd name="connsiteX1" fmla="*/ 0 w 9525"/>
                    <a:gd name="connsiteY1" fmla="*/ 0 h 49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49815">
                      <a:moveTo>
                        <a:pt x="0" y="49816"/>
                      </a:moveTo>
                      <a:lnTo>
                        <a:pt x="0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8" name="Freeform: Shape 2262">
                  <a:extLst>
                    <a:ext uri="{FF2B5EF4-FFF2-40B4-BE49-F238E27FC236}">
                      <a16:creationId xmlns:a16="http://schemas.microsoft.com/office/drawing/2014/main" id="{183E78A8-B0CC-E7AD-D172-9B6F6CD047A8}"/>
                    </a:ext>
                  </a:extLst>
                </p:cNvPr>
                <p:cNvSpPr/>
                <p:nvPr/>
              </p:nvSpPr>
              <p:spPr>
                <a:xfrm>
                  <a:off x="7177087" y="3774471"/>
                  <a:ext cx="9525" cy="49815"/>
                </a:xfrm>
                <a:custGeom>
                  <a:avLst/>
                  <a:gdLst>
                    <a:gd name="connsiteX0" fmla="*/ 0 w 9525"/>
                    <a:gd name="connsiteY0" fmla="*/ 49816 h 49815"/>
                    <a:gd name="connsiteX1" fmla="*/ 0 w 9525"/>
                    <a:gd name="connsiteY1" fmla="*/ 0 h 49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49815">
                      <a:moveTo>
                        <a:pt x="0" y="49816"/>
                      </a:moveTo>
                      <a:lnTo>
                        <a:pt x="0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9" name="Freeform: Shape 2263">
                  <a:extLst>
                    <a:ext uri="{FF2B5EF4-FFF2-40B4-BE49-F238E27FC236}">
                      <a16:creationId xmlns:a16="http://schemas.microsoft.com/office/drawing/2014/main" id="{F231D6F7-45CD-CE66-03D5-3F4C43DFA9E8}"/>
                    </a:ext>
                  </a:extLst>
                </p:cNvPr>
                <p:cNvSpPr/>
                <p:nvPr/>
              </p:nvSpPr>
              <p:spPr>
                <a:xfrm>
                  <a:off x="2195512" y="2690812"/>
                  <a:ext cx="9525" cy="49815"/>
                </a:xfrm>
                <a:custGeom>
                  <a:avLst/>
                  <a:gdLst>
                    <a:gd name="connsiteX0" fmla="*/ 0 w 9525"/>
                    <a:gd name="connsiteY0" fmla="*/ 0 h 49815"/>
                    <a:gd name="connsiteX1" fmla="*/ 0 w 9525"/>
                    <a:gd name="connsiteY1" fmla="*/ 49816 h 49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49815">
                      <a:moveTo>
                        <a:pt x="0" y="0"/>
                      </a:moveTo>
                      <a:lnTo>
                        <a:pt x="0" y="49816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0" name="Freeform: Shape 2264">
                  <a:extLst>
                    <a:ext uri="{FF2B5EF4-FFF2-40B4-BE49-F238E27FC236}">
                      <a16:creationId xmlns:a16="http://schemas.microsoft.com/office/drawing/2014/main" id="{2D36F419-C942-FA94-F16F-FB2F70462F79}"/>
                    </a:ext>
                  </a:extLst>
                </p:cNvPr>
                <p:cNvSpPr/>
                <p:nvPr/>
              </p:nvSpPr>
              <p:spPr>
                <a:xfrm>
                  <a:off x="3025774" y="2690812"/>
                  <a:ext cx="9525" cy="49815"/>
                </a:xfrm>
                <a:custGeom>
                  <a:avLst/>
                  <a:gdLst>
                    <a:gd name="connsiteX0" fmla="*/ 0 w 9525"/>
                    <a:gd name="connsiteY0" fmla="*/ 0 h 49815"/>
                    <a:gd name="connsiteX1" fmla="*/ 0 w 9525"/>
                    <a:gd name="connsiteY1" fmla="*/ 49816 h 49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49815">
                      <a:moveTo>
                        <a:pt x="0" y="0"/>
                      </a:moveTo>
                      <a:lnTo>
                        <a:pt x="0" y="49816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1" name="Freeform: Shape 2265">
                  <a:extLst>
                    <a:ext uri="{FF2B5EF4-FFF2-40B4-BE49-F238E27FC236}">
                      <a16:creationId xmlns:a16="http://schemas.microsoft.com/office/drawing/2014/main" id="{82753095-21E0-32A0-77C8-D0907309782F}"/>
                    </a:ext>
                  </a:extLst>
                </p:cNvPr>
                <p:cNvSpPr/>
                <p:nvPr/>
              </p:nvSpPr>
              <p:spPr>
                <a:xfrm>
                  <a:off x="3856036" y="2690812"/>
                  <a:ext cx="9525" cy="49815"/>
                </a:xfrm>
                <a:custGeom>
                  <a:avLst/>
                  <a:gdLst>
                    <a:gd name="connsiteX0" fmla="*/ 0 w 9525"/>
                    <a:gd name="connsiteY0" fmla="*/ 0 h 49815"/>
                    <a:gd name="connsiteX1" fmla="*/ 0 w 9525"/>
                    <a:gd name="connsiteY1" fmla="*/ 49816 h 49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49815">
                      <a:moveTo>
                        <a:pt x="0" y="0"/>
                      </a:moveTo>
                      <a:lnTo>
                        <a:pt x="0" y="49816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2" name="Freeform: Shape 2266">
                  <a:extLst>
                    <a:ext uri="{FF2B5EF4-FFF2-40B4-BE49-F238E27FC236}">
                      <a16:creationId xmlns:a16="http://schemas.microsoft.com/office/drawing/2014/main" id="{EB3C21EB-8AAA-42D1-2920-E86B660A0C28}"/>
                    </a:ext>
                  </a:extLst>
                </p:cNvPr>
                <p:cNvSpPr/>
                <p:nvPr/>
              </p:nvSpPr>
              <p:spPr>
                <a:xfrm>
                  <a:off x="4686299" y="2690812"/>
                  <a:ext cx="9525" cy="49815"/>
                </a:xfrm>
                <a:custGeom>
                  <a:avLst/>
                  <a:gdLst>
                    <a:gd name="connsiteX0" fmla="*/ 0 w 9525"/>
                    <a:gd name="connsiteY0" fmla="*/ 0 h 49815"/>
                    <a:gd name="connsiteX1" fmla="*/ 0 w 9525"/>
                    <a:gd name="connsiteY1" fmla="*/ 49816 h 49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49815">
                      <a:moveTo>
                        <a:pt x="0" y="0"/>
                      </a:moveTo>
                      <a:lnTo>
                        <a:pt x="0" y="49816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3" name="Freeform: Shape 2267">
                  <a:extLst>
                    <a:ext uri="{FF2B5EF4-FFF2-40B4-BE49-F238E27FC236}">
                      <a16:creationId xmlns:a16="http://schemas.microsoft.com/office/drawing/2014/main" id="{4A8335DE-AF5D-18CE-822A-D4CBED2A7D87}"/>
                    </a:ext>
                  </a:extLst>
                </p:cNvPr>
                <p:cNvSpPr/>
                <p:nvPr/>
              </p:nvSpPr>
              <p:spPr>
                <a:xfrm>
                  <a:off x="5516562" y="2690812"/>
                  <a:ext cx="9525" cy="49815"/>
                </a:xfrm>
                <a:custGeom>
                  <a:avLst/>
                  <a:gdLst>
                    <a:gd name="connsiteX0" fmla="*/ 0 w 9525"/>
                    <a:gd name="connsiteY0" fmla="*/ 0 h 49815"/>
                    <a:gd name="connsiteX1" fmla="*/ 0 w 9525"/>
                    <a:gd name="connsiteY1" fmla="*/ 49816 h 49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49815">
                      <a:moveTo>
                        <a:pt x="0" y="0"/>
                      </a:moveTo>
                      <a:lnTo>
                        <a:pt x="0" y="49816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4" name="Freeform: Shape 2268">
                  <a:extLst>
                    <a:ext uri="{FF2B5EF4-FFF2-40B4-BE49-F238E27FC236}">
                      <a16:creationId xmlns:a16="http://schemas.microsoft.com/office/drawing/2014/main" id="{0FF3EBA1-D67E-FD84-6BB5-95E47A4E879E}"/>
                    </a:ext>
                  </a:extLst>
                </p:cNvPr>
                <p:cNvSpPr/>
                <p:nvPr/>
              </p:nvSpPr>
              <p:spPr>
                <a:xfrm>
                  <a:off x="6346824" y="2690812"/>
                  <a:ext cx="9525" cy="49815"/>
                </a:xfrm>
                <a:custGeom>
                  <a:avLst/>
                  <a:gdLst>
                    <a:gd name="connsiteX0" fmla="*/ 0 w 9525"/>
                    <a:gd name="connsiteY0" fmla="*/ 0 h 49815"/>
                    <a:gd name="connsiteX1" fmla="*/ 0 w 9525"/>
                    <a:gd name="connsiteY1" fmla="*/ 49816 h 49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49815">
                      <a:moveTo>
                        <a:pt x="0" y="0"/>
                      </a:moveTo>
                      <a:lnTo>
                        <a:pt x="0" y="49816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5" name="Freeform: Shape 2269">
                  <a:extLst>
                    <a:ext uri="{FF2B5EF4-FFF2-40B4-BE49-F238E27FC236}">
                      <a16:creationId xmlns:a16="http://schemas.microsoft.com/office/drawing/2014/main" id="{625AF9B9-C34E-70BE-B8FA-F30713E10769}"/>
                    </a:ext>
                  </a:extLst>
                </p:cNvPr>
                <p:cNvSpPr/>
                <p:nvPr/>
              </p:nvSpPr>
              <p:spPr>
                <a:xfrm>
                  <a:off x="7177087" y="2690812"/>
                  <a:ext cx="9525" cy="49815"/>
                </a:xfrm>
                <a:custGeom>
                  <a:avLst/>
                  <a:gdLst>
                    <a:gd name="connsiteX0" fmla="*/ 0 w 9525"/>
                    <a:gd name="connsiteY0" fmla="*/ 0 h 49815"/>
                    <a:gd name="connsiteX1" fmla="*/ 0 w 9525"/>
                    <a:gd name="connsiteY1" fmla="*/ 49816 h 49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49815">
                      <a:moveTo>
                        <a:pt x="0" y="0"/>
                      </a:moveTo>
                      <a:lnTo>
                        <a:pt x="0" y="49816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19" name="Graphic 635">
                <a:extLst>
                  <a:ext uri="{FF2B5EF4-FFF2-40B4-BE49-F238E27FC236}">
                    <a16:creationId xmlns:a16="http://schemas.microsoft.com/office/drawing/2014/main" id="{D016843D-1EFC-D32D-092F-5B10E7A891B1}"/>
                  </a:ext>
                </a:extLst>
              </p:cNvPr>
              <p:cNvGrpSpPr/>
              <p:nvPr/>
            </p:nvGrpSpPr>
            <p:grpSpPr>
              <a:xfrm rot="5400000">
                <a:off x="3918593" y="2953226"/>
                <a:ext cx="4975623" cy="1139456"/>
                <a:chOff x="2195512" y="2690812"/>
                <a:chExt cx="4991100" cy="1143000"/>
              </a:xfrm>
            </p:grpSpPr>
            <p:sp>
              <p:nvSpPr>
                <p:cNvPr id="1072" name="Freeform: Shape 2246">
                  <a:extLst>
                    <a:ext uri="{FF2B5EF4-FFF2-40B4-BE49-F238E27FC236}">
                      <a16:creationId xmlns:a16="http://schemas.microsoft.com/office/drawing/2014/main" id="{5381BA65-E454-DE39-DB16-169D65B89C6C}"/>
                    </a:ext>
                  </a:extLst>
                </p:cNvPr>
                <p:cNvSpPr/>
                <p:nvPr/>
              </p:nvSpPr>
              <p:spPr>
                <a:xfrm>
                  <a:off x="2195512" y="2690812"/>
                  <a:ext cx="9525" cy="1133475"/>
                </a:xfrm>
                <a:custGeom>
                  <a:avLst/>
                  <a:gdLst>
                    <a:gd name="connsiteX0" fmla="*/ 0 w 9525"/>
                    <a:gd name="connsiteY0" fmla="*/ 1133475 h 1133475"/>
                    <a:gd name="connsiteX1" fmla="*/ 0 w 9525"/>
                    <a:gd name="connsiteY1" fmla="*/ 0 h 1133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133475">
                      <a:moveTo>
                        <a:pt x="0" y="1133475"/>
                      </a:moveTo>
                      <a:lnTo>
                        <a:pt x="0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3" name="Freeform: Shape 2247">
                  <a:extLst>
                    <a:ext uri="{FF2B5EF4-FFF2-40B4-BE49-F238E27FC236}">
                      <a16:creationId xmlns:a16="http://schemas.microsoft.com/office/drawing/2014/main" id="{6FB47BF8-C4AB-F69E-92E0-DBBA0FB8D9C4}"/>
                    </a:ext>
                  </a:extLst>
                </p:cNvPr>
                <p:cNvSpPr/>
                <p:nvPr/>
              </p:nvSpPr>
              <p:spPr>
                <a:xfrm>
                  <a:off x="7177087" y="2690812"/>
                  <a:ext cx="9525" cy="1133475"/>
                </a:xfrm>
                <a:custGeom>
                  <a:avLst/>
                  <a:gdLst>
                    <a:gd name="connsiteX0" fmla="*/ 0 w 9525"/>
                    <a:gd name="connsiteY0" fmla="*/ 1133475 h 1133475"/>
                    <a:gd name="connsiteX1" fmla="*/ 0 w 9525"/>
                    <a:gd name="connsiteY1" fmla="*/ 0 h 1133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133475">
                      <a:moveTo>
                        <a:pt x="0" y="1133475"/>
                      </a:moveTo>
                      <a:lnTo>
                        <a:pt x="0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4" name="Freeform: Shape 2248">
                  <a:extLst>
                    <a:ext uri="{FF2B5EF4-FFF2-40B4-BE49-F238E27FC236}">
                      <a16:creationId xmlns:a16="http://schemas.microsoft.com/office/drawing/2014/main" id="{925CED95-B23A-E81B-9877-AB2AA98C7EF7}"/>
                    </a:ext>
                  </a:extLst>
                </p:cNvPr>
                <p:cNvSpPr/>
                <p:nvPr/>
              </p:nvSpPr>
              <p:spPr>
                <a:xfrm>
                  <a:off x="2195512" y="3824287"/>
                  <a:ext cx="49815" cy="9525"/>
                </a:xfrm>
                <a:custGeom>
                  <a:avLst/>
                  <a:gdLst>
                    <a:gd name="connsiteX0" fmla="*/ 0 w 49815"/>
                    <a:gd name="connsiteY0" fmla="*/ 0 h 9525"/>
                    <a:gd name="connsiteX1" fmla="*/ 49816 w 4981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815" h="9525">
                      <a:moveTo>
                        <a:pt x="0" y="0"/>
                      </a:moveTo>
                      <a:lnTo>
                        <a:pt x="49816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5" name="Freeform: Shape 2249">
                  <a:extLst>
                    <a:ext uri="{FF2B5EF4-FFF2-40B4-BE49-F238E27FC236}">
                      <a16:creationId xmlns:a16="http://schemas.microsoft.com/office/drawing/2014/main" id="{FCA30958-248D-5782-2C3B-05932BBF9F55}"/>
                    </a:ext>
                  </a:extLst>
                </p:cNvPr>
                <p:cNvSpPr/>
                <p:nvPr/>
              </p:nvSpPr>
              <p:spPr>
                <a:xfrm>
                  <a:off x="2195512" y="3388335"/>
                  <a:ext cx="49815" cy="9525"/>
                </a:xfrm>
                <a:custGeom>
                  <a:avLst/>
                  <a:gdLst>
                    <a:gd name="connsiteX0" fmla="*/ 0 w 49815"/>
                    <a:gd name="connsiteY0" fmla="*/ 0 h 9525"/>
                    <a:gd name="connsiteX1" fmla="*/ 49816 w 4981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815" h="9525">
                      <a:moveTo>
                        <a:pt x="0" y="0"/>
                      </a:moveTo>
                      <a:lnTo>
                        <a:pt x="49816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6" name="Freeform: Shape 2250">
                  <a:extLst>
                    <a:ext uri="{FF2B5EF4-FFF2-40B4-BE49-F238E27FC236}">
                      <a16:creationId xmlns:a16="http://schemas.microsoft.com/office/drawing/2014/main" id="{6C83D811-80B2-59EB-D8D5-B554751D4E4E}"/>
                    </a:ext>
                  </a:extLst>
                </p:cNvPr>
                <p:cNvSpPr/>
                <p:nvPr/>
              </p:nvSpPr>
              <p:spPr>
                <a:xfrm>
                  <a:off x="2195512" y="2952382"/>
                  <a:ext cx="49815" cy="9525"/>
                </a:xfrm>
                <a:custGeom>
                  <a:avLst/>
                  <a:gdLst>
                    <a:gd name="connsiteX0" fmla="*/ 0 w 49815"/>
                    <a:gd name="connsiteY0" fmla="*/ 0 h 9525"/>
                    <a:gd name="connsiteX1" fmla="*/ 49816 w 4981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815" h="9525">
                      <a:moveTo>
                        <a:pt x="0" y="0"/>
                      </a:moveTo>
                      <a:lnTo>
                        <a:pt x="49816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7" name="Freeform: Shape 2251">
                  <a:extLst>
                    <a:ext uri="{FF2B5EF4-FFF2-40B4-BE49-F238E27FC236}">
                      <a16:creationId xmlns:a16="http://schemas.microsoft.com/office/drawing/2014/main" id="{544F1A7F-F625-35CB-080E-16026363E7ED}"/>
                    </a:ext>
                  </a:extLst>
                </p:cNvPr>
                <p:cNvSpPr/>
                <p:nvPr/>
              </p:nvSpPr>
              <p:spPr>
                <a:xfrm>
                  <a:off x="7127271" y="3824287"/>
                  <a:ext cx="49815" cy="9525"/>
                </a:xfrm>
                <a:custGeom>
                  <a:avLst/>
                  <a:gdLst>
                    <a:gd name="connsiteX0" fmla="*/ 49816 w 49815"/>
                    <a:gd name="connsiteY0" fmla="*/ 0 h 9525"/>
                    <a:gd name="connsiteX1" fmla="*/ 0 w 4981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815" h="9525">
                      <a:moveTo>
                        <a:pt x="49816" y="0"/>
                      </a:moveTo>
                      <a:lnTo>
                        <a:pt x="0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8" name="Freeform: Shape 2252">
                  <a:extLst>
                    <a:ext uri="{FF2B5EF4-FFF2-40B4-BE49-F238E27FC236}">
                      <a16:creationId xmlns:a16="http://schemas.microsoft.com/office/drawing/2014/main" id="{259F683D-BEC1-5BE8-F34E-B053F6226E99}"/>
                    </a:ext>
                  </a:extLst>
                </p:cNvPr>
                <p:cNvSpPr/>
                <p:nvPr/>
              </p:nvSpPr>
              <p:spPr>
                <a:xfrm>
                  <a:off x="7127271" y="3388335"/>
                  <a:ext cx="49815" cy="9525"/>
                </a:xfrm>
                <a:custGeom>
                  <a:avLst/>
                  <a:gdLst>
                    <a:gd name="connsiteX0" fmla="*/ 49816 w 49815"/>
                    <a:gd name="connsiteY0" fmla="*/ 0 h 9525"/>
                    <a:gd name="connsiteX1" fmla="*/ 0 w 4981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815" h="9525">
                      <a:moveTo>
                        <a:pt x="49816" y="0"/>
                      </a:moveTo>
                      <a:lnTo>
                        <a:pt x="0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9" name="Freeform: Shape 2253">
                  <a:extLst>
                    <a:ext uri="{FF2B5EF4-FFF2-40B4-BE49-F238E27FC236}">
                      <a16:creationId xmlns:a16="http://schemas.microsoft.com/office/drawing/2014/main" id="{7B3EA8F8-B27F-97C3-254C-336CE12105EE}"/>
                    </a:ext>
                  </a:extLst>
                </p:cNvPr>
                <p:cNvSpPr/>
                <p:nvPr/>
              </p:nvSpPr>
              <p:spPr>
                <a:xfrm>
                  <a:off x="7127271" y="2952382"/>
                  <a:ext cx="49815" cy="9525"/>
                </a:xfrm>
                <a:custGeom>
                  <a:avLst/>
                  <a:gdLst>
                    <a:gd name="connsiteX0" fmla="*/ 49816 w 49815"/>
                    <a:gd name="connsiteY0" fmla="*/ 0 h 9525"/>
                    <a:gd name="connsiteX1" fmla="*/ 0 w 4981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815" h="9525">
                      <a:moveTo>
                        <a:pt x="49816" y="0"/>
                      </a:moveTo>
                      <a:lnTo>
                        <a:pt x="0" y="0"/>
                      </a:lnTo>
                    </a:path>
                  </a:pathLst>
                </a:custGeom>
                <a:ln w="16510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20" name="Graphic 635">
                <a:extLst>
                  <a:ext uri="{FF2B5EF4-FFF2-40B4-BE49-F238E27FC236}">
                    <a16:creationId xmlns:a16="http://schemas.microsoft.com/office/drawing/2014/main" id="{AA4EA787-BC04-F95E-7B68-3FA9B608E4EB}"/>
                  </a:ext>
                </a:extLst>
              </p:cNvPr>
              <p:cNvGrpSpPr/>
              <p:nvPr/>
            </p:nvGrpSpPr>
            <p:grpSpPr>
              <a:xfrm rot="5400000">
                <a:off x="6277308" y="5629645"/>
                <a:ext cx="225985" cy="1472584"/>
                <a:chOff x="1486176" y="2428663"/>
                <a:chExt cx="256644" cy="1672366"/>
              </a:xfrm>
              <a:solidFill>
                <a:srgbClr val="262626"/>
              </a:solidFill>
            </p:grpSpPr>
            <p:sp>
              <p:nvSpPr>
                <p:cNvPr id="1059" name="Freeform: Shape 2233">
                  <a:extLst>
                    <a:ext uri="{FF2B5EF4-FFF2-40B4-BE49-F238E27FC236}">
                      <a16:creationId xmlns:a16="http://schemas.microsoft.com/office/drawing/2014/main" id="{688720F4-3244-6CDD-0D26-768D82C9B98C}"/>
                    </a:ext>
                  </a:extLst>
                </p:cNvPr>
                <p:cNvSpPr/>
                <p:nvPr/>
              </p:nvSpPr>
              <p:spPr>
                <a:xfrm rot="-5400000">
                  <a:off x="1578748" y="4005035"/>
                  <a:ext cx="82450" cy="109537"/>
                </a:xfrm>
                <a:custGeom>
                  <a:avLst/>
                  <a:gdLst>
                    <a:gd name="connsiteX0" fmla="*/ 19459 w 82450"/>
                    <a:gd name="connsiteY0" fmla="*/ 71928 h 109537"/>
                    <a:gd name="connsiteX1" fmla="*/ 22436 w 82450"/>
                    <a:gd name="connsiteY1" fmla="*/ 87406 h 109537"/>
                    <a:gd name="connsiteX2" fmla="*/ 31515 w 82450"/>
                    <a:gd name="connsiteY2" fmla="*/ 98867 h 109537"/>
                    <a:gd name="connsiteX3" fmla="*/ 45951 w 82450"/>
                    <a:gd name="connsiteY3" fmla="*/ 103183 h 109537"/>
                    <a:gd name="connsiteX4" fmla="*/ 57783 w 82450"/>
                    <a:gd name="connsiteY4" fmla="*/ 100727 h 109537"/>
                    <a:gd name="connsiteX5" fmla="*/ 69465 w 82450"/>
                    <a:gd name="connsiteY5" fmla="*/ 95369 h 109537"/>
                    <a:gd name="connsiteX6" fmla="*/ 74973 w 82450"/>
                    <a:gd name="connsiteY6" fmla="*/ 92467 h 109537"/>
                    <a:gd name="connsiteX7" fmla="*/ 77056 w 82450"/>
                    <a:gd name="connsiteY7" fmla="*/ 94029 h 109537"/>
                    <a:gd name="connsiteX8" fmla="*/ 77800 w 82450"/>
                    <a:gd name="connsiteY8" fmla="*/ 96931 h 109537"/>
                    <a:gd name="connsiteX9" fmla="*/ 77056 w 82450"/>
                    <a:gd name="connsiteY9" fmla="*/ 98717 h 109537"/>
                    <a:gd name="connsiteX10" fmla="*/ 45653 w 82450"/>
                    <a:gd name="connsiteY10" fmla="*/ 109731 h 109537"/>
                    <a:gd name="connsiteX11" fmla="*/ 22064 w 82450"/>
                    <a:gd name="connsiteY11" fmla="*/ 103629 h 109537"/>
                    <a:gd name="connsiteX12" fmla="*/ 5842 w 82450"/>
                    <a:gd name="connsiteY12" fmla="*/ 86588 h 109537"/>
                    <a:gd name="connsiteX13" fmla="*/ 112 w 82450"/>
                    <a:gd name="connsiteY13" fmla="*/ 62701 h 109537"/>
                    <a:gd name="connsiteX14" fmla="*/ 5321 w 82450"/>
                    <a:gd name="connsiteY14" fmla="*/ 38368 h 109537"/>
                    <a:gd name="connsiteX15" fmla="*/ 19683 w 82450"/>
                    <a:gd name="connsiteY15" fmla="*/ 18276 h 109537"/>
                    <a:gd name="connsiteX16" fmla="*/ 40444 w 82450"/>
                    <a:gd name="connsiteY16" fmla="*/ 4956 h 109537"/>
                    <a:gd name="connsiteX17" fmla="*/ 64703 w 82450"/>
                    <a:gd name="connsiteY17" fmla="*/ 194 h 109537"/>
                    <a:gd name="connsiteX18" fmla="*/ 78842 w 82450"/>
                    <a:gd name="connsiteY18" fmla="*/ 194 h 109537"/>
                    <a:gd name="connsiteX19" fmla="*/ 82562 w 82450"/>
                    <a:gd name="connsiteY19" fmla="*/ 3914 h 109537"/>
                    <a:gd name="connsiteX20" fmla="*/ 81149 w 82450"/>
                    <a:gd name="connsiteY20" fmla="*/ 7412 h 109537"/>
                    <a:gd name="connsiteX21" fmla="*/ 77800 w 82450"/>
                    <a:gd name="connsiteY21" fmla="*/ 8825 h 109537"/>
                    <a:gd name="connsiteX22" fmla="*/ 64257 w 82450"/>
                    <a:gd name="connsiteY22" fmla="*/ 8825 h 109537"/>
                    <a:gd name="connsiteX23" fmla="*/ 46398 w 82450"/>
                    <a:gd name="connsiteY23" fmla="*/ 13216 h 109537"/>
                    <a:gd name="connsiteX24" fmla="*/ 32854 w 82450"/>
                    <a:gd name="connsiteY24" fmla="*/ 25345 h 109537"/>
                    <a:gd name="connsiteX25" fmla="*/ 24371 w 82450"/>
                    <a:gd name="connsiteY25" fmla="*/ 42758 h 109537"/>
                    <a:gd name="connsiteX26" fmla="*/ 68126 w 82450"/>
                    <a:gd name="connsiteY26" fmla="*/ 42758 h 109537"/>
                    <a:gd name="connsiteX27" fmla="*/ 70880 w 82450"/>
                    <a:gd name="connsiteY27" fmla="*/ 43800 h 109537"/>
                    <a:gd name="connsiteX28" fmla="*/ 71846 w 82450"/>
                    <a:gd name="connsiteY28" fmla="*/ 46479 h 109537"/>
                    <a:gd name="connsiteX29" fmla="*/ 70582 w 82450"/>
                    <a:gd name="connsiteY29" fmla="*/ 49976 h 109537"/>
                    <a:gd name="connsiteX30" fmla="*/ 67234 w 82450"/>
                    <a:gd name="connsiteY30" fmla="*/ 51391 h 109537"/>
                    <a:gd name="connsiteX31" fmla="*/ 22138 w 82450"/>
                    <a:gd name="connsiteY31" fmla="*/ 51391 h 109537"/>
                    <a:gd name="connsiteX32" fmla="*/ 19459 w 82450"/>
                    <a:gd name="connsiteY32" fmla="*/ 71928 h 10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82450" h="109537">
                      <a:moveTo>
                        <a:pt x="19459" y="71928"/>
                      </a:moveTo>
                      <a:cubicBezTo>
                        <a:pt x="19459" y="77485"/>
                        <a:pt x="20451" y="82644"/>
                        <a:pt x="22436" y="87406"/>
                      </a:cubicBezTo>
                      <a:cubicBezTo>
                        <a:pt x="24420" y="92169"/>
                        <a:pt x="27446" y="95989"/>
                        <a:pt x="31515" y="98867"/>
                      </a:cubicBezTo>
                      <a:cubicBezTo>
                        <a:pt x="35583" y="101744"/>
                        <a:pt x="40395" y="103183"/>
                        <a:pt x="45951" y="103183"/>
                      </a:cubicBezTo>
                      <a:cubicBezTo>
                        <a:pt x="49622" y="103183"/>
                        <a:pt x="53566" y="102364"/>
                        <a:pt x="57783" y="100727"/>
                      </a:cubicBezTo>
                      <a:cubicBezTo>
                        <a:pt x="61999" y="99090"/>
                        <a:pt x="65893" y="97304"/>
                        <a:pt x="69465" y="95369"/>
                      </a:cubicBezTo>
                      <a:cubicBezTo>
                        <a:pt x="73037" y="93435"/>
                        <a:pt x="74873" y="92467"/>
                        <a:pt x="74973" y="92467"/>
                      </a:cubicBezTo>
                      <a:cubicBezTo>
                        <a:pt x="75865" y="92467"/>
                        <a:pt x="76560" y="92988"/>
                        <a:pt x="77056" y="94029"/>
                      </a:cubicBezTo>
                      <a:cubicBezTo>
                        <a:pt x="77552" y="95071"/>
                        <a:pt x="77800" y="96039"/>
                        <a:pt x="77800" y="96931"/>
                      </a:cubicBezTo>
                      <a:cubicBezTo>
                        <a:pt x="77800" y="97825"/>
                        <a:pt x="77552" y="98420"/>
                        <a:pt x="77056" y="98717"/>
                      </a:cubicBezTo>
                      <a:cubicBezTo>
                        <a:pt x="66737" y="106060"/>
                        <a:pt x="56269" y="109731"/>
                        <a:pt x="45653" y="109731"/>
                      </a:cubicBezTo>
                      <a:cubicBezTo>
                        <a:pt x="36921" y="109731"/>
                        <a:pt x="29059" y="107697"/>
                        <a:pt x="22064" y="103629"/>
                      </a:cubicBezTo>
                      <a:cubicBezTo>
                        <a:pt x="15069" y="99561"/>
                        <a:pt x="9662" y="93881"/>
                        <a:pt x="5842" y="86588"/>
                      </a:cubicBezTo>
                      <a:cubicBezTo>
                        <a:pt x="2022" y="79296"/>
                        <a:pt x="112" y="71334"/>
                        <a:pt x="112" y="62701"/>
                      </a:cubicBezTo>
                      <a:cubicBezTo>
                        <a:pt x="112" y="54168"/>
                        <a:pt x="1848" y="46057"/>
                        <a:pt x="5321" y="38368"/>
                      </a:cubicBezTo>
                      <a:cubicBezTo>
                        <a:pt x="8793" y="30679"/>
                        <a:pt x="13580" y="23981"/>
                        <a:pt x="19683" y="18276"/>
                      </a:cubicBezTo>
                      <a:cubicBezTo>
                        <a:pt x="25785" y="12571"/>
                        <a:pt x="32705" y="8131"/>
                        <a:pt x="40444" y="4956"/>
                      </a:cubicBezTo>
                      <a:cubicBezTo>
                        <a:pt x="48183" y="1781"/>
                        <a:pt x="56269" y="194"/>
                        <a:pt x="64703" y="194"/>
                      </a:cubicBezTo>
                      <a:lnTo>
                        <a:pt x="78842" y="194"/>
                      </a:lnTo>
                      <a:cubicBezTo>
                        <a:pt x="81322" y="194"/>
                        <a:pt x="82562" y="1434"/>
                        <a:pt x="82562" y="3914"/>
                      </a:cubicBezTo>
                      <a:cubicBezTo>
                        <a:pt x="82562" y="5304"/>
                        <a:pt x="82091" y="6469"/>
                        <a:pt x="81149" y="7412"/>
                      </a:cubicBezTo>
                      <a:cubicBezTo>
                        <a:pt x="80206" y="8354"/>
                        <a:pt x="79090" y="8825"/>
                        <a:pt x="77800" y="8825"/>
                      </a:cubicBezTo>
                      <a:lnTo>
                        <a:pt x="64257" y="8825"/>
                      </a:lnTo>
                      <a:cubicBezTo>
                        <a:pt x="57708" y="8825"/>
                        <a:pt x="51755" y="10289"/>
                        <a:pt x="46398" y="13216"/>
                      </a:cubicBezTo>
                      <a:cubicBezTo>
                        <a:pt x="41039" y="16143"/>
                        <a:pt x="36525" y="20186"/>
                        <a:pt x="32854" y="25345"/>
                      </a:cubicBezTo>
                      <a:cubicBezTo>
                        <a:pt x="29183" y="30505"/>
                        <a:pt x="26355" y="36309"/>
                        <a:pt x="24371" y="42758"/>
                      </a:cubicBezTo>
                      <a:lnTo>
                        <a:pt x="68126" y="42758"/>
                      </a:lnTo>
                      <a:cubicBezTo>
                        <a:pt x="69317" y="42758"/>
                        <a:pt x="70234" y="43105"/>
                        <a:pt x="70880" y="43800"/>
                      </a:cubicBezTo>
                      <a:cubicBezTo>
                        <a:pt x="71524" y="44495"/>
                        <a:pt x="71846" y="45388"/>
                        <a:pt x="71846" y="46479"/>
                      </a:cubicBezTo>
                      <a:cubicBezTo>
                        <a:pt x="71846" y="47868"/>
                        <a:pt x="71425" y="49034"/>
                        <a:pt x="70582" y="49976"/>
                      </a:cubicBezTo>
                      <a:cubicBezTo>
                        <a:pt x="69738" y="50919"/>
                        <a:pt x="68622" y="51391"/>
                        <a:pt x="67234" y="51391"/>
                      </a:cubicBezTo>
                      <a:lnTo>
                        <a:pt x="22138" y="51391"/>
                      </a:lnTo>
                      <a:cubicBezTo>
                        <a:pt x="20352" y="59923"/>
                        <a:pt x="19459" y="66769"/>
                        <a:pt x="19459" y="71928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0" name="Freeform: Shape 2234">
                  <a:extLst>
                    <a:ext uri="{FF2B5EF4-FFF2-40B4-BE49-F238E27FC236}">
                      <a16:creationId xmlns:a16="http://schemas.microsoft.com/office/drawing/2014/main" id="{4EB65C04-4190-6EF5-F349-FA15D9BBFF18}"/>
                    </a:ext>
                  </a:extLst>
                </p:cNvPr>
                <p:cNvSpPr/>
                <p:nvPr/>
              </p:nvSpPr>
              <p:spPr>
                <a:xfrm rot="-5400000">
                  <a:off x="1625768" y="3919709"/>
                  <a:ext cx="93909" cy="77688"/>
                </a:xfrm>
                <a:custGeom>
                  <a:avLst/>
                  <a:gdLst>
                    <a:gd name="connsiteX0" fmla="*/ 8738 w 93909"/>
                    <a:gd name="connsiteY0" fmla="*/ 72955 h 77688"/>
                    <a:gd name="connsiteX1" fmla="*/ 8887 w 93909"/>
                    <a:gd name="connsiteY1" fmla="*/ 71466 h 77688"/>
                    <a:gd name="connsiteX2" fmla="*/ 21687 w 93909"/>
                    <a:gd name="connsiteY2" fmla="*/ 20270 h 77688"/>
                    <a:gd name="connsiteX3" fmla="*/ 23026 w 93909"/>
                    <a:gd name="connsiteY3" fmla="*/ 11935 h 77688"/>
                    <a:gd name="connsiteX4" fmla="*/ 17966 w 93909"/>
                    <a:gd name="connsiteY4" fmla="*/ 4643 h 77688"/>
                    <a:gd name="connsiteX5" fmla="*/ 10003 w 93909"/>
                    <a:gd name="connsiteY5" fmla="*/ 11043 h 77688"/>
                    <a:gd name="connsiteX6" fmla="*/ 5018 w 93909"/>
                    <a:gd name="connsiteY6" fmla="*/ 27265 h 77688"/>
                    <a:gd name="connsiteX7" fmla="*/ 4497 w 93909"/>
                    <a:gd name="connsiteY7" fmla="*/ 28009 h 77688"/>
                    <a:gd name="connsiteX8" fmla="*/ 3529 w 93909"/>
                    <a:gd name="connsiteY8" fmla="*/ 28307 h 77688"/>
                    <a:gd name="connsiteX9" fmla="*/ 1595 w 93909"/>
                    <a:gd name="connsiteY9" fmla="*/ 28307 h 77688"/>
                    <a:gd name="connsiteX10" fmla="*/ 552 w 93909"/>
                    <a:gd name="connsiteY10" fmla="*/ 27637 h 77688"/>
                    <a:gd name="connsiteX11" fmla="*/ 107 w 93909"/>
                    <a:gd name="connsiteY11" fmla="*/ 26521 h 77688"/>
                    <a:gd name="connsiteX12" fmla="*/ 3603 w 93909"/>
                    <a:gd name="connsiteY12" fmla="*/ 13870 h 77688"/>
                    <a:gd name="connsiteX13" fmla="*/ 8961 w 93909"/>
                    <a:gd name="connsiteY13" fmla="*/ 4420 h 77688"/>
                    <a:gd name="connsiteX14" fmla="*/ 18115 w 93909"/>
                    <a:gd name="connsiteY14" fmla="*/ 178 h 77688"/>
                    <a:gd name="connsiteX15" fmla="*/ 29500 w 93909"/>
                    <a:gd name="connsiteY15" fmla="*/ 4196 h 77688"/>
                    <a:gd name="connsiteX16" fmla="*/ 34485 w 93909"/>
                    <a:gd name="connsiteY16" fmla="*/ 14615 h 77688"/>
                    <a:gd name="connsiteX17" fmla="*/ 46392 w 93909"/>
                    <a:gd name="connsiteY17" fmla="*/ 4048 h 77688"/>
                    <a:gd name="connsiteX18" fmla="*/ 60977 w 93909"/>
                    <a:gd name="connsiteY18" fmla="*/ 178 h 77688"/>
                    <a:gd name="connsiteX19" fmla="*/ 71544 w 93909"/>
                    <a:gd name="connsiteY19" fmla="*/ 2262 h 77688"/>
                    <a:gd name="connsiteX20" fmla="*/ 78464 w 93909"/>
                    <a:gd name="connsiteY20" fmla="*/ 8587 h 77688"/>
                    <a:gd name="connsiteX21" fmla="*/ 80920 w 93909"/>
                    <a:gd name="connsiteY21" fmla="*/ 18632 h 77688"/>
                    <a:gd name="connsiteX22" fmla="*/ 77795 w 93909"/>
                    <a:gd name="connsiteY22" fmla="*/ 35599 h 77688"/>
                    <a:gd name="connsiteX23" fmla="*/ 69907 w 93909"/>
                    <a:gd name="connsiteY23" fmla="*/ 57923 h 77688"/>
                    <a:gd name="connsiteX24" fmla="*/ 67526 w 93909"/>
                    <a:gd name="connsiteY24" fmla="*/ 68193 h 77688"/>
                    <a:gd name="connsiteX25" fmla="*/ 71395 w 93909"/>
                    <a:gd name="connsiteY25" fmla="*/ 73401 h 77688"/>
                    <a:gd name="connsiteX26" fmla="*/ 82557 w 93909"/>
                    <a:gd name="connsiteY26" fmla="*/ 66183 h 77688"/>
                    <a:gd name="connsiteX27" fmla="*/ 88957 w 93909"/>
                    <a:gd name="connsiteY27" fmla="*/ 50779 h 77688"/>
                    <a:gd name="connsiteX28" fmla="*/ 90296 w 93909"/>
                    <a:gd name="connsiteY28" fmla="*/ 49738 h 77688"/>
                    <a:gd name="connsiteX29" fmla="*/ 92380 w 93909"/>
                    <a:gd name="connsiteY29" fmla="*/ 49738 h 77688"/>
                    <a:gd name="connsiteX30" fmla="*/ 93496 w 93909"/>
                    <a:gd name="connsiteY30" fmla="*/ 50184 h 77688"/>
                    <a:gd name="connsiteX31" fmla="*/ 94017 w 93909"/>
                    <a:gd name="connsiteY31" fmla="*/ 51226 h 77688"/>
                    <a:gd name="connsiteX32" fmla="*/ 93719 w 93909"/>
                    <a:gd name="connsiteY32" fmla="*/ 51673 h 77688"/>
                    <a:gd name="connsiteX33" fmla="*/ 85608 w 93909"/>
                    <a:gd name="connsiteY33" fmla="*/ 69680 h 77688"/>
                    <a:gd name="connsiteX34" fmla="*/ 71098 w 93909"/>
                    <a:gd name="connsiteY34" fmla="*/ 77866 h 77688"/>
                    <a:gd name="connsiteX35" fmla="*/ 60753 w 93909"/>
                    <a:gd name="connsiteY35" fmla="*/ 73699 h 77688"/>
                    <a:gd name="connsiteX36" fmla="*/ 56512 w 93909"/>
                    <a:gd name="connsiteY36" fmla="*/ 63579 h 77688"/>
                    <a:gd name="connsiteX37" fmla="*/ 57852 w 93909"/>
                    <a:gd name="connsiteY37" fmla="*/ 56882 h 77688"/>
                    <a:gd name="connsiteX38" fmla="*/ 62837 w 93909"/>
                    <a:gd name="connsiteY38" fmla="*/ 43561 h 77688"/>
                    <a:gd name="connsiteX39" fmla="*/ 67451 w 93909"/>
                    <a:gd name="connsiteY39" fmla="*/ 28604 h 77688"/>
                    <a:gd name="connsiteX40" fmla="*/ 69312 w 93909"/>
                    <a:gd name="connsiteY40" fmla="*/ 16102 h 77688"/>
                    <a:gd name="connsiteX41" fmla="*/ 67302 w 93909"/>
                    <a:gd name="connsiteY41" fmla="*/ 7992 h 77688"/>
                    <a:gd name="connsiteX42" fmla="*/ 60679 w 93909"/>
                    <a:gd name="connsiteY42" fmla="*/ 4643 h 77688"/>
                    <a:gd name="connsiteX43" fmla="*/ 49071 w 93909"/>
                    <a:gd name="connsiteY43" fmla="*/ 7397 h 77688"/>
                    <a:gd name="connsiteX44" fmla="*/ 39917 w 93909"/>
                    <a:gd name="connsiteY44" fmla="*/ 14689 h 77688"/>
                    <a:gd name="connsiteX45" fmla="*/ 32699 w 93909"/>
                    <a:gd name="connsiteY45" fmla="*/ 25479 h 77688"/>
                    <a:gd name="connsiteX46" fmla="*/ 21091 w 93909"/>
                    <a:gd name="connsiteY46" fmla="*/ 72210 h 77688"/>
                    <a:gd name="connsiteX47" fmla="*/ 18412 w 93909"/>
                    <a:gd name="connsiteY47" fmla="*/ 76155 h 77688"/>
                    <a:gd name="connsiteX48" fmla="*/ 13799 w 93909"/>
                    <a:gd name="connsiteY48" fmla="*/ 77866 h 77688"/>
                    <a:gd name="connsiteX49" fmla="*/ 10227 w 93909"/>
                    <a:gd name="connsiteY49" fmla="*/ 76527 h 77688"/>
                    <a:gd name="connsiteX50" fmla="*/ 8738 w 93909"/>
                    <a:gd name="connsiteY50" fmla="*/ 72955 h 77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93909" h="77688">
                      <a:moveTo>
                        <a:pt x="8738" y="72955"/>
                      </a:moveTo>
                      <a:cubicBezTo>
                        <a:pt x="8738" y="72360"/>
                        <a:pt x="8788" y="71863"/>
                        <a:pt x="8887" y="71466"/>
                      </a:cubicBezTo>
                      <a:lnTo>
                        <a:pt x="21687" y="20270"/>
                      </a:lnTo>
                      <a:cubicBezTo>
                        <a:pt x="22579" y="17095"/>
                        <a:pt x="23026" y="14316"/>
                        <a:pt x="23026" y="11935"/>
                      </a:cubicBezTo>
                      <a:cubicBezTo>
                        <a:pt x="23026" y="7074"/>
                        <a:pt x="21339" y="4643"/>
                        <a:pt x="17966" y="4643"/>
                      </a:cubicBezTo>
                      <a:cubicBezTo>
                        <a:pt x="14394" y="4643"/>
                        <a:pt x="11740" y="6776"/>
                        <a:pt x="10003" y="11043"/>
                      </a:cubicBezTo>
                      <a:cubicBezTo>
                        <a:pt x="8267" y="15309"/>
                        <a:pt x="6605" y="20716"/>
                        <a:pt x="5018" y="27265"/>
                      </a:cubicBezTo>
                      <a:cubicBezTo>
                        <a:pt x="5018" y="27563"/>
                        <a:pt x="4844" y="27810"/>
                        <a:pt x="4497" y="28009"/>
                      </a:cubicBezTo>
                      <a:cubicBezTo>
                        <a:pt x="4149" y="28207"/>
                        <a:pt x="3827" y="28307"/>
                        <a:pt x="3529" y="28307"/>
                      </a:cubicBezTo>
                      <a:lnTo>
                        <a:pt x="1595" y="28307"/>
                      </a:lnTo>
                      <a:cubicBezTo>
                        <a:pt x="1198" y="28307"/>
                        <a:pt x="850" y="28084"/>
                        <a:pt x="552" y="27637"/>
                      </a:cubicBezTo>
                      <a:cubicBezTo>
                        <a:pt x="255" y="27190"/>
                        <a:pt x="107" y="26818"/>
                        <a:pt x="107" y="26521"/>
                      </a:cubicBezTo>
                      <a:cubicBezTo>
                        <a:pt x="1297" y="21560"/>
                        <a:pt x="2463" y="17343"/>
                        <a:pt x="3603" y="13870"/>
                      </a:cubicBezTo>
                      <a:cubicBezTo>
                        <a:pt x="4744" y="10398"/>
                        <a:pt x="6530" y="7248"/>
                        <a:pt x="8961" y="4420"/>
                      </a:cubicBezTo>
                      <a:cubicBezTo>
                        <a:pt x="11393" y="1592"/>
                        <a:pt x="14444" y="178"/>
                        <a:pt x="18115" y="178"/>
                      </a:cubicBezTo>
                      <a:cubicBezTo>
                        <a:pt x="22381" y="178"/>
                        <a:pt x="26176" y="1517"/>
                        <a:pt x="29500" y="4196"/>
                      </a:cubicBezTo>
                      <a:cubicBezTo>
                        <a:pt x="32824" y="6875"/>
                        <a:pt x="34485" y="10348"/>
                        <a:pt x="34485" y="14615"/>
                      </a:cubicBezTo>
                      <a:cubicBezTo>
                        <a:pt x="37859" y="10149"/>
                        <a:pt x="41828" y="6627"/>
                        <a:pt x="46392" y="4048"/>
                      </a:cubicBezTo>
                      <a:cubicBezTo>
                        <a:pt x="50956" y="1468"/>
                        <a:pt x="55818" y="178"/>
                        <a:pt x="60977" y="178"/>
                      </a:cubicBezTo>
                      <a:cubicBezTo>
                        <a:pt x="65045" y="178"/>
                        <a:pt x="68567" y="872"/>
                        <a:pt x="71544" y="2262"/>
                      </a:cubicBezTo>
                      <a:cubicBezTo>
                        <a:pt x="74520" y="3650"/>
                        <a:pt x="76827" y="5759"/>
                        <a:pt x="78464" y="8587"/>
                      </a:cubicBezTo>
                      <a:cubicBezTo>
                        <a:pt x="80101" y="11415"/>
                        <a:pt x="80920" y="14763"/>
                        <a:pt x="80920" y="18632"/>
                      </a:cubicBezTo>
                      <a:cubicBezTo>
                        <a:pt x="80920" y="23296"/>
                        <a:pt x="79878" y="28951"/>
                        <a:pt x="77795" y="35599"/>
                      </a:cubicBezTo>
                      <a:cubicBezTo>
                        <a:pt x="75711" y="42247"/>
                        <a:pt x="73082" y="49688"/>
                        <a:pt x="69907" y="57923"/>
                      </a:cubicBezTo>
                      <a:cubicBezTo>
                        <a:pt x="68319" y="61693"/>
                        <a:pt x="67526" y="65117"/>
                        <a:pt x="67526" y="68193"/>
                      </a:cubicBezTo>
                      <a:cubicBezTo>
                        <a:pt x="67526" y="71665"/>
                        <a:pt x="68815" y="73401"/>
                        <a:pt x="71395" y="73401"/>
                      </a:cubicBezTo>
                      <a:cubicBezTo>
                        <a:pt x="75860" y="73401"/>
                        <a:pt x="79581" y="70995"/>
                        <a:pt x="82557" y="66183"/>
                      </a:cubicBezTo>
                      <a:cubicBezTo>
                        <a:pt x="85534" y="61371"/>
                        <a:pt x="87667" y="56236"/>
                        <a:pt x="88957" y="50779"/>
                      </a:cubicBezTo>
                      <a:cubicBezTo>
                        <a:pt x="89155" y="50085"/>
                        <a:pt x="89601" y="49738"/>
                        <a:pt x="90296" y="49738"/>
                      </a:cubicBezTo>
                      <a:lnTo>
                        <a:pt x="92380" y="49738"/>
                      </a:lnTo>
                      <a:cubicBezTo>
                        <a:pt x="92777" y="49738"/>
                        <a:pt x="93149" y="49887"/>
                        <a:pt x="93496" y="50184"/>
                      </a:cubicBezTo>
                      <a:cubicBezTo>
                        <a:pt x="93843" y="50482"/>
                        <a:pt x="94017" y="50829"/>
                        <a:pt x="94017" y="51226"/>
                      </a:cubicBezTo>
                      <a:cubicBezTo>
                        <a:pt x="94017" y="51325"/>
                        <a:pt x="93917" y="51474"/>
                        <a:pt x="93719" y="51673"/>
                      </a:cubicBezTo>
                      <a:cubicBezTo>
                        <a:pt x="92231" y="58221"/>
                        <a:pt x="89527" y="64223"/>
                        <a:pt x="85608" y="69680"/>
                      </a:cubicBezTo>
                      <a:cubicBezTo>
                        <a:pt x="81689" y="75138"/>
                        <a:pt x="76852" y="77866"/>
                        <a:pt x="71098" y="77866"/>
                      </a:cubicBezTo>
                      <a:cubicBezTo>
                        <a:pt x="67030" y="77866"/>
                        <a:pt x="63582" y="76477"/>
                        <a:pt x="60753" y="73699"/>
                      </a:cubicBezTo>
                      <a:cubicBezTo>
                        <a:pt x="57926" y="70921"/>
                        <a:pt x="56512" y="67548"/>
                        <a:pt x="56512" y="63579"/>
                      </a:cubicBezTo>
                      <a:cubicBezTo>
                        <a:pt x="56512" y="61495"/>
                        <a:pt x="56959" y="59263"/>
                        <a:pt x="57852" y="56882"/>
                      </a:cubicBezTo>
                      <a:cubicBezTo>
                        <a:pt x="59340" y="53210"/>
                        <a:pt x="61002" y="48770"/>
                        <a:pt x="62837" y="43561"/>
                      </a:cubicBezTo>
                      <a:cubicBezTo>
                        <a:pt x="64673" y="38352"/>
                        <a:pt x="66211" y="33366"/>
                        <a:pt x="67451" y="28604"/>
                      </a:cubicBezTo>
                      <a:cubicBezTo>
                        <a:pt x="68691" y="23841"/>
                        <a:pt x="69312" y="19674"/>
                        <a:pt x="69312" y="16102"/>
                      </a:cubicBezTo>
                      <a:cubicBezTo>
                        <a:pt x="69312" y="12927"/>
                        <a:pt x="68642" y="10224"/>
                        <a:pt x="67302" y="7992"/>
                      </a:cubicBezTo>
                      <a:cubicBezTo>
                        <a:pt x="65963" y="5759"/>
                        <a:pt x="63755" y="4643"/>
                        <a:pt x="60679" y="4643"/>
                      </a:cubicBezTo>
                      <a:cubicBezTo>
                        <a:pt x="56413" y="4643"/>
                        <a:pt x="52544" y="5561"/>
                        <a:pt x="49071" y="7397"/>
                      </a:cubicBezTo>
                      <a:cubicBezTo>
                        <a:pt x="45598" y="9232"/>
                        <a:pt x="42547" y="11662"/>
                        <a:pt x="39917" y="14689"/>
                      </a:cubicBezTo>
                      <a:cubicBezTo>
                        <a:pt x="37289" y="17715"/>
                        <a:pt x="34882" y="21311"/>
                        <a:pt x="32699" y="25479"/>
                      </a:cubicBezTo>
                      <a:lnTo>
                        <a:pt x="21091" y="72210"/>
                      </a:lnTo>
                      <a:cubicBezTo>
                        <a:pt x="20694" y="73699"/>
                        <a:pt x="19801" y="75014"/>
                        <a:pt x="18412" y="76155"/>
                      </a:cubicBezTo>
                      <a:cubicBezTo>
                        <a:pt x="17023" y="77296"/>
                        <a:pt x="15485" y="77866"/>
                        <a:pt x="13799" y="77866"/>
                      </a:cubicBezTo>
                      <a:cubicBezTo>
                        <a:pt x="12410" y="77866"/>
                        <a:pt x="11219" y="77420"/>
                        <a:pt x="10227" y="76527"/>
                      </a:cubicBezTo>
                      <a:cubicBezTo>
                        <a:pt x="9234" y="75634"/>
                        <a:pt x="8738" y="74443"/>
                        <a:pt x="8738" y="72955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1" name="Freeform: Shape 2235">
                  <a:extLst>
                    <a:ext uri="{FF2B5EF4-FFF2-40B4-BE49-F238E27FC236}">
                      <a16:creationId xmlns:a16="http://schemas.microsoft.com/office/drawing/2014/main" id="{B3B92B65-B128-643F-0608-53351DCAC45F}"/>
                    </a:ext>
                  </a:extLst>
                </p:cNvPr>
                <p:cNvSpPr/>
                <p:nvPr/>
              </p:nvSpPr>
              <p:spPr>
                <a:xfrm rot="-5400000">
                  <a:off x="1706432" y="3853643"/>
                  <a:ext cx="20687" cy="52089"/>
                </a:xfrm>
                <a:custGeom>
                  <a:avLst/>
                  <a:gdLst>
                    <a:gd name="connsiteX0" fmla="*/ 2634 w 20687"/>
                    <a:gd name="connsiteY0" fmla="*/ 50022 h 52089"/>
                    <a:gd name="connsiteX1" fmla="*/ 3378 w 20687"/>
                    <a:gd name="connsiteY1" fmla="*/ 48534 h 52089"/>
                    <a:gd name="connsiteX2" fmla="*/ 12903 w 20687"/>
                    <a:gd name="connsiteY2" fmla="*/ 34767 h 52089"/>
                    <a:gd name="connsiteX3" fmla="*/ 16326 w 20687"/>
                    <a:gd name="connsiteY3" fmla="*/ 18321 h 52089"/>
                    <a:gd name="connsiteX4" fmla="*/ 16326 w 20687"/>
                    <a:gd name="connsiteY4" fmla="*/ 16238 h 52089"/>
                    <a:gd name="connsiteX5" fmla="*/ 9479 w 20687"/>
                    <a:gd name="connsiteY5" fmla="*/ 19066 h 52089"/>
                    <a:gd name="connsiteX6" fmla="*/ 2857 w 20687"/>
                    <a:gd name="connsiteY6" fmla="*/ 16312 h 52089"/>
                    <a:gd name="connsiteX7" fmla="*/ 103 w 20687"/>
                    <a:gd name="connsiteY7" fmla="*/ 9541 h 52089"/>
                    <a:gd name="connsiteX8" fmla="*/ 2857 w 20687"/>
                    <a:gd name="connsiteY8" fmla="*/ 2843 h 52089"/>
                    <a:gd name="connsiteX9" fmla="*/ 9479 w 20687"/>
                    <a:gd name="connsiteY9" fmla="*/ 165 h 52089"/>
                    <a:gd name="connsiteX10" fmla="*/ 18186 w 20687"/>
                    <a:gd name="connsiteY10" fmla="*/ 5820 h 52089"/>
                    <a:gd name="connsiteX11" fmla="*/ 20790 w 20687"/>
                    <a:gd name="connsiteY11" fmla="*/ 18321 h 52089"/>
                    <a:gd name="connsiteX12" fmla="*/ 16996 w 20687"/>
                    <a:gd name="connsiteY12" fmla="*/ 36553 h 52089"/>
                    <a:gd name="connsiteX13" fmla="*/ 6206 w 20687"/>
                    <a:gd name="connsiteY13" fmla="*/ 51957 h 52089"/>
                    <a:gd name="connsiteX14" fmla="*/ 5164 w 20687"/>
                    <a:gd name="connsiteY14" fmla="*/ 52254 h 52089"/>
                    <a:gd name="connsiteX15" fmla="*/ 3452 w 20687"/>
                    <a:gd name="connsiteY15" fmla="*/ 51510 h 52089"/>
                    <a:gd name="connsiteX16" fmla="*/ 2634 w 20687"/>
                    <a:gd name="connsiteY16" fmla="*/ 50022 h 52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687" h="52089">
                      <a:moveTo>
                        <a:pt x="2634" y="50022"/>
                      </a:moveTo>
                      <a:cubicBezTo>
                        <a:pt x="2634" y="49526"/>
                        <a:pt x="2882" y="49029"/>
                        <a:pt x="3378" y="48534"/>
                      </a:cubicBezTo>
                      <a:cubicBezTo>
                        <a:pt x="7446" y="44565"/>
                        <a:pt x="10621" y="39976"/>
                        <a:pt x="12903" y="34767"/>
                      </a:cubicBezTo>
                      <a:cubicBezTo>
                        <a:pt x="15185" y="29558"/>
                        <a:pt x="16326" y="24076"/>
                        <a:pt x="16326" y="18321"/>
                      </a:cubicBezTo>
                      <a:lnTo>
                        <a:pt x="16326" y="16238"/>
                      </a:lnTo>
                      <a:cubicBezTo>
                        <a:pt x="14540" y="18123"/>
                        <a:pt x="12258" y="19066"/>
                        <a:pt x="9479" y="19066"/>
                      </a:cubicBezTo>
                      <a:cubicBezTo>
                        <a:pt x="6900" y="19066"/>
                        <a:pt x="4692" y="18148"/>
                        <a:pt x="2857" y="16312"/>
                      </a:cubicBezTo>
                      <a:cubicBezTo>
                        <a:pt x="1021" y="14477"/>
                        <a:pt x="103" y="12219"/>
                        <a:pt x="103" y="9541"/>
                      </a:cubicBezTo>
                      <a:cubicBezTo>
                        <a:pt x="103" y="6862"/>
                        <a:pt x="1021" y="4629"/>
                        <a:pt x="2857" y="2843"/>
                      </a:cubicBezTo>
                      <a:cubicBezTo>
                        <a:pt x="4692" y="1057"/>
                        <a:pt x="6900" y="165"/>
                        <a:pt x="9479" y="165"/>
                      </a:cubicBezTo>
                      <a:cubicBezTo>
                        <a:pt x="13547" y="165"/>
                        <a:pt x="16450" y="2050"/>
                        <a:pt x="18186" y="5820"/>
                      </a:cubicBezTo>
                      <a:cubicBezTo>
                        <a:pt x="19922" y="9590"/>
                        <a:pt x="20790" y="13757"/>
                        <a:pt x="20790" y="18321"/>
                      </a:cubicBezTo>
                      <a:cubicBezTo>
                        <a:pt x="20790" y="24771"/>
                        <a:pt x="19525" y="30848"/>
                        <a:pt x="16996" y="36553"/>
                      </a:cubicBezTo>
                      <a:cubicBezTo>
                        <a:pt x="14465" y="42258"/>
                        <a:pt x="10868" y="47392"/>
                        <a:pt x="6206" y="51957"/>
                      </a:cubicBezTo>
                      <a:cubicBezTo>
                        <a:pt x="5809" y="52155"/>
                        <a:pt x="5461" y="52254"/>
                        <a:pt x="5164" y="52254"/>
                      </a:cubicBezTo>
                      <a:cubicBezTo>
                        <a:pt x="4568" y="52254"/>
                        <a:pt x="3997" y="52006"/>
                        <a:pt x="3452" y="51510"/>
                      </a:cubicBezTo>
                      <a:cubicBezTo>
                        <a:pt x="2907" y="51014"/>
                        <a:pt x="2634" y="50518"/>
                        <a:pt x="2634" y="50022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2" name="Freeform: Shape 2236">
                  <a:extLst>
                    <a:ext uri="{FF2B5EF4-FFF2-40B4-BE49-F238E27FC236}">
                      <a16:creationId xmlns:a16="http://schemas.microsoft.com/office/drawing/2014/main" id="{C4C5861C-C015-22F5-5102-64E3F6847E09}"/>
                    </a:ext>
                  </a:extLst>
                </p:cNvPr>
                <p:cNvSpPr/>
                <p:nvPr/>
              </p:nvSpPr>
              <p:spPr>
                <a:xfrm rot="-5400000">
                  <a:off x="1637823" y="3777215"/>
                  <a:ext cx="69800" cy="77688"/>
                </a:xfrm>
                <a:custGeom>
                  <a:avLst/>
                  <a:gdLst>
                    <a:gd name="connsiteX0" fmla="*/ 8724 w 69800"/>
                    <a:gd name="connsiteY0" fmla="*/ 72940 h 77688"/>
                    <a:gd name="connsiteX1" fmla="*/ 8873 w 69800"/>
                    <a:gd name="connsiteY1" fmla="*/ 71451 h 77688"/>
                    <a:gd name="connsiteX2" fmla="*/ 21672 w 69800"/>
                    <a:gd name="connsiteY2" fmla="*/ 20255 h 77688"/>
                    <a:gd name="connsiteX3" fmla="*/ 23012 w 69800"/>
                    <a:gd name="connsiteY3" fmla="*/ 11920 h 77688"/>
                    <a:gd name="connsiteX4" fmla="*/ 17951 w 69800"/>
                    <a:gd name="connsiteY4" fmla="*/ 4628 h 77688"/>
                    <a:gd name="connsiteX5" fmla="*/ 9989 w 69800"/>
                    <a:gd name="connsiteY5" fmla="*/ 11028 h 77688"/>
                    <a:gd name="connsiteX6" fmla="*/ 5003 w 69800"/>
                    <a:gd name="connsiteY6" fmla="*/ 27250 h 77688"/>
                    <a:gd name="connsiteX7" fmla="*/ 4483 w 69800"/>
                    <a:gd name="connsiteY7" fmla="*/ 27994 h 77688"/>
                    <a:gd name="connsiteX8" fmla="*/ 3515 w 69800"/>
                    <a:gd name="connsiteY8" fmla="*/ 28292 h 77688"/>
                    <a:gd name="connsiteX9" fmla="*/ 1581 w 69800"/>
                    <a:gd name="connsiteY9" fmla="*/ 28292 h 77688"/>
                    <a:gd name="connsiteX10" fmla="*/ 538 w 69800"/>
                    <a:gd name="connsiteY10" fmla="*/ 27622 h 77688"/>
                    <a:gd name="connsiteX11" fmla="*/ 92 w 69800"/>
                    <a:gd name="connsiteY11" fmla="*/ 26506 h 77688"/>
                    <a:gd name="connsiteX12" fmla="*/ 3589 w 69800"/>
                    <a:gd name="connsiteY12" fmla="*/ 13855 h 77688"/>
                    <a:gd name="connsiteX13" fmla="*/ 8947 w 69800"/>
                    <a:gd name="connsiteY13" fmla="*/ 4405 h 77688"/>
                    <a:gd name="connsiteX14" fmla="*/ 18100 w 69800"/>
                    <a:gd name="connsiteY14" fmla="*/ 163 h 77688"/>
                    <a:gd name="connsiteX15" fmla="*/ 28518 w 69800"/>
                    <a:gd name="connsiteY15" fmla="*/ 3586 h 77688"/>
                    <a:gd name="connsiteX16" fmla="*/ 34025 w 69800"/>
                    <a:gd name="connsiteY16" fmla="*/ 12664 h 77688"/>
                    <a:gd name="connsiteX17" fmla="*/ 43996 w 69800"/>
                    <a:gd name="connsiteY17" fmla="*/ 3512 h 77688"/>
                    <a:gd name="connsiteX18" fmla="*/ 56200 w 69800"/>
                    <a:gd name="connsiteY18" fmla="*/ 163 h 77688"/>
                    <a:gd name="connsiteX19" fmla="*/ 65725 w 69800"/>
                    <a:gd name="connsiteY19" fmla="*/ 3363 h 77688"/>
                    <a:gd name="connsiteX20" fmla="*/ 69892 w 69800"/>
                    <a:gd name="connsiteY20" fmla="*/ 11920 h 77688"/>
                    <a:gd name="connsiteX21" fmla="*/ 67213 w 69800"/>
                    <a:gd name="connsiteY21" fmla="*/ 19511 h 77688"/>
                    <a:gd name="connsiteX22" fmla="*/ 59921 w 69800"/>
                    <a:gd name="connsiteY22" fmla="*/ 22784 h 77688"/>
                    <a:gd name="connsiteX23" fmla="*/ 55307 w 69800"/>
                    <a:gd name="connsiteY23" fmla="*/ 21074 h 77688"/>
                    <a:gd name="connsiteX24" fmla="*/ 53373 w 69800"/>
                    <a:gd name="connsiteY24" fmla="*/ 16534 h 77688"/>
                    <a:gd name="connsiteX25" fmla="*/ 56125 w 69800"/>
                    <a:gd name="connsiteY25" fmla="*/ 9837 h 77688"/>
                    <a:gd name="connsiteX26" fmla="*/ 62600 w 69800"/>
                    <a:gd name="connsiteY26" fmla="*/ 6861 h 77688"/>
                    <a:gd name="connsiteX27" fmla="*/ 55903 w 69800"/>
                    <a:gd name="connsiteY27" fmla="*/ 4628 h 77688"/>
                    <a:gd name="connsiteX28" fmla="*/ 43029 w 69800"/>
                    <a:gd name="connsiteY28" fmla="*/ 9837 h 77688"/>
                    <a:gd name="connsiteX29" fmla="*/ 33281 w 69800"/>
                    <a:gd name="connsiteY29" fmla="*/ 23083 h 77688"/>
                    <a:gd name="connsiteX30" fmla="*/ 21076 w 69800"/>
                    <a:gd name="connsiteY30" fmla="*/ 72195 h 77688"/>
                    <a:gd name="connsiteX31" fmla="*/ 18398 w 69800"/>
                    <a:gd name="connsiteY31" fmla="*/ 76140 h 77688"/>
                    <a:gd name="connsiteX32" fmla="*/ 13784 w 69800"/>
                    <a:gd name="connsiteY32" fmla="*/ 77851 h 77688"/>
                    <a:gd name="connsiteX33" fmla="*/ 10212 w 69800"/>
                    <a:gd name="connsiteY33" fmla="*/ 76512 h 77688"/>
                    <a:gd name="connsiteX34" fmla="*/ 8724 w 69800"/>
                    <a:gd name="connsiteY34" fmla="*/ 72940 h 77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69800" h="77688">
                      <a:moveTo>
                        <a:pt x="8724" y="72940"/>
                      </a:moveTo>
                      <a:cubicBezTo>
                        <a:pt x="8724" y="72345"/>
                        <a:pt x="8774" y="71848"/>
                        <a:pt x="8873" y="71451"/>
                      </a:cubicBezTo>
                      <a:lnTo>
                        <a:pt x="21672" y="20255"/>
                      </a:lnTo>
                      <a:cubicBezTo>
                        <a:pt x="22565" y="17080"/>
                        <a:pt x="23012" y="14301"/>
                        <a:pt x="23012" y="11920"/>
                      </a:cubicBezTo>
                      <a:cubicBezTo>
                        <a:pt x="23012" y="7059"/>
                        <a:pt x="21325" y="4628"/>
                        <a:pt x="17951" y="4628"/>
                      </a:cubicBezTo>
                      <a:cubicBezTo>
                        <a:pt x="14379" y="4628"/>
                        <a:pt x="11725" y="6761"/>
                        <a:pt x="9989" y="11028"/>
                      </a:cubicBezTo>
                      <a:cubicBezTo>
                        <a:pt x="8252" y="15294"/>
                        <a:pt x="6590" y="20701"/>
                        <a:pt x="5003" y="27250"/>
                      </a:cubicBezTo>
                      <a:cubicBezTo>
                        <a:pt x="5003" y="27548"/>
                        <a:pt x="4829" y="27796"/>
                        <a:pt x="4483" y="27994"/>
                      </a:cubicBezTo>
                      <a:cubicBezTo>
                        <a:pt x="4135" y="28192"/>
                        <a:pt x="3813" y="28292"/>
                        <a:pt x="3515" y="28292"/>
                      </a:cubicBezTo>
                      <a:lnTo>
                        <a:pt x="1581" y="28292"/>
                      </a:lnTo>
                      <a:cubicBezTo>
                        <a:pt x="1184" y="28292"/>
                        <a:pt x="836" y="28069"/>
                        <a:pt x="538" y="27622"/>
                      </a:cubicBezTo>
                      <a:cubicBezTo>
                        <a:pt x="241" y="27175"/>
                        <a:pt x="92" y="26803"/>
                        <a:pt x="92" y="26506"/>
                      </a:cubicBezTo>
                      <a:cubicBezTo>
                        <a:pt x="1282" y="21545"/>
                        <a:pt x="2448" y="17328"/>
                        <a:pt x="3589" y="13855"/>
                      </a:cubicBezTo>
                      <a:cubicBezTo>
                        <a:pt x="4730" y="10383"/>
                        <a:pt x="6516" y="7233"/>
                        <a:pt x="8947" y="4405"/>
                      </a:cubicBezTo>
                      <a:cubicBezTo>
                        <a:pt x="11378" y="1577"/>
                        <a:pt x="14429" y="163"/>
                        <a:pt x="18100" y="163"/>
                      </a:cubicBezTo>
                      <a:cubicBezTo>
                        <a:pt x="22068" y="163"/>
                        <a:pt x="25541" y="1304"/>
                        <a:pt x="28518" y="3586"/>
                      </a:cubicBezTo>
                      <a:cubicBezTo>
                        <a:pt x="31494" y="5868"/>
                        <a:pt x="33330" y="8894"/>
                        <a:pt x="34025" y="12664"/>
                      </a:cubicBezTo>
                      <a:cubicBezTo>
                        <a:pt x="37001" y="8795"/>
                        <a:pt x="40325" y="5744"/>
                        <a:pt x="43996" y="3512"/>
                      </a:cubicBezTo>
                      <a:cubicBezTo>
                        <a:pt x="47667" y="1279"/>
                        <a:pt x="51735" y="163"/>
                        <a:pt x="56200" y="163"/>
                      </a:cubicBezTo>
                      <a:cubicBezTo>
                        <a:pt x="59772" y="163"/>
                        <a:pt x="62947" y="1229"/>
                        <a:pt x="65725" y="3363"/>
                      </a:cubicBezTo>
                      <a:cubicBezTo>
                        <a:pt x="68503" y="5496"/>
                        <a:pt x="69892" y="8348"/>
                        <a:pt x="69892" y="11920"/>
                      </a:cubicBezTo>
                      <a:cubicBezTo>
                        <a:pt x="69892" y="14797"/>
                        <a:pt x="68999" y="17328"/>
                        <a:pt x="67213" y="19511"/>
                      </a:cubicBezTo>
                      <a:cubicBezTo>
                        <a:pt x="65427" y="21693"/>
                        <a:pt x="62996" y="22784"/>
                        <a:pt x="59921" y="22784"/>
                      </a:cubicBezTo>
                      <a:cubicBezTo>
                        <a:pt x="58135" y="22784"/>
                        <a:pt x="56597" y="22214"/>
                        <a:pt x="55307" y="21074"/>
                      </a:cubicBezTo>
                      <a:cubicBezTo>
                        <a:pt x="54018" y="19933"/>
                        <a:pt x="53373" y="18419"/>
                        <a:pt x="53373" y="16534"/>
                      </a:cubicBezTo>
                      <a:cubicBezTo>
                        <a:pt x="53373" y="14054"/>
                        <a:pt x="54290" y="11821"/>
                        <a:pt x="56125" y="9837"/>
                      </a:cubicBezTo>
                      <a:cubicBezTo>
                        <a:pt x="57961" y="7853"/>
                        <a:pt x="60119" y="6861"/>
                        <a:pt x="62600" y="6861"/>
                      </a:cubicBezTo>
                      <a:cubicBezTo>
                        <a:pt x="60714" y="5372"/>
                        <a:pt x="58482" y="4628"/>
                        <a:pt x="55903" y="4628"/>
                      </a:cubicBezTo>
                      <a:cubicBezTo>
                        <a:pt x="50941" y="4628"/>
                        <a:pt x="46650" y="6364"/>
                        <a:pt x="43029" y="9837"/>
                      </a:cubicBezTo>
                      <a:cubicBezTo>
                        <a:pt x="39407" y="13309"/>
                        <a:pt x="36158" y="17724"/>
                        <a:pt x="33281" y="23083"/>
                      </a:cubicBezTo>
                      <a:lnTo>
                        <a:pt x="21076" y="72195"/>
                      </a:lnTo>
                      <a:cubicBezTo>
                        <a:pt x="20679" y="73684"/>
                        <a:pt x="19787" y="74999"/>
                        <a:pt x="18398" y="76140"/>
                      </a:cubicBezTo>
                      <a:cubicBezTo>
                        <a:pt x="17008" y="77281"/>
                        <a:pt x="15470" y="77851"/>
                        <a:pt x="13784" y="77851"/>
                      </a:cubicBezTo>
                      <a:cubicBezTo>
                        <a:pt x="12395" y="77851"/>
                        <a:pt x="11205" y="77405"/>
                        <a:pt x="10212" y="76512"/>
                      </a:cubicBezTo>
                      <a:cubicBezTo>
                        <a:pt x="9220" y="75619"/>
                        <a:pt x="8724" y="74428"/>
                        <a:pt x="8724" y="72940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3" name="Freeform: Shape 2237">
                  <a:extLst>
                    <a:ext uri="{FF2B5EF4-FFF2-40B4-BE49-F238E27FC236}">
                      <a16:creationId xmlns:a16="http://schemas.microsoft.com/office/drawing/2014/main" id="{1BE34CE6-614B-D9CB-4559-29F33D966E95}"/>
                    </a:ext>
                  </a:extLst>
                </p:cNvPr>
                <p:cNvSpPr/>
                <p:nvPr/>
              </p:nvSpPr>
              <p:spPr>
                <a:xfrm rot="-5400000">
                  <a:off x="1580905" y="3497846"/>
                  <a:ext cx="58192" cy="247650"/>
                </a:xfrm>
                <a:custGeom>
                  <a:avLst/>
                  <a:gdLst>
                    <a:gd name="connsiteX0" fmla="*/ 52750 w 58192"/>
                    <a:gd name="connsiteY0" fmla="*/ 247352 h 247650"/>
                    <a:gd name="connsiteX1" fmla="*/ 28938 w 58192"/>
                    <a:gd name="connsiteY1" fmla="*/ 222349 h 247650"/>
                    <a:gd name="connsiteX2" fmla="*/ 12641 w 58192"/>
                    <a:gd name="connsiteY2" fmla="*/ 192286 h 247650"/>
                    <a:gd name="connsiteX3" fmla="*/ 3191 w 58192"/>
                    <a:gd name="connsiteY3" fmla="*/ 158949 h 247650"/>
                    <a:gd name="connsiteX4" fmla="*/ 65 w 58192"/>
                    <a:gd name="connsiteY4" fmla="*/ 123974 h 247650"/>
                    <a:gd name="connsiteX5" fmla="*/ 3191 w 58192"/>
                    <a:gd name="connsiteY5" fmla="*/ 88850 h 247650"/>
                    <a:gd name="connsiteX6" fmla="*/ 12790 w 58192"/>
                    <a:gd name="connsiteY6" fmla="*/ 55290 h 247650"/>
                    <a:gd name="connsiteX7" fmla="*/ 29309 w 58192"/>
                    <a:gd name="connsiteY7" fmla="*/ 25152 h 247650"/>
                    <a:gd name="connsiteX8" fmla="*/ 52750 w 58192"/>
                    <a:gd name="connsiteY8" fmla="*/ 595 h 247650"/>
                    <a:gd name="connsiteX9" fmla="*/ 53941 w 58192"/>
                    <a:gd name="connsiteY9" fmla="*/ 149 h 247650"/>
                    <a:gd name="connsiteX10" fmla="*/ 56322 w 58192"/>
                    <a:gd name="connsiteY10" fmla="*/ 149 h 247650"/>
                    <a:gd name="connsiteX11" fmla="*/ 57587 w 58192"/>
                    <a:gd name="connsiteY11" fmla="*/ 818 h 247650"/>
                    <a:gd name="connsiteX12" fmla="*/ 58257 w 58192"/>
                    <a:gd name="connsiteY12" fmla="*/ 2381 h 247650"/>
                    <a:gd name="connsiteX13" fmla="*/ 57661 w 58192"/>
                    <a:gd name="connsiteY13" fmla="*/ 3869 h 247650"/>
                    <a:gd name="connsiteX14" fmla="*/ 37569 w 58192"/>
                    <a:gd name="connsiteY14" fmla="*/ 29319 h 247650"/>
                    <a:gd name="connsiteX15" fmla="*/ 24622 w 58192"/>
                    <a:gd name="connsiteY15" fmla="*/ 58117 h 247650"/>
                    <a:gd name="connsiteX16" fmla="*/ 17553 w 58192"/>
                    <a:gd name="connsiteY16" fmla="*/ 89818 h 247650"/>
                    <a:gd name="connsiteX17" fmla="*/ 15394 w 58192"/>
                    <a:gd name="connsiteY17" fmla="*/ 123974 h 247650"/>
                    <a:gd name="connsiteX18" fmla="*/ 57513 w 58192"/>
                    <a:gd name="connsiteY18" fmla="*/ 243632 h 247650"/>
                    <a:gd name="connsiteX19" fmla="*/ 58257 w 58192"/>
                    <a:gd name="connsiteY19" fmla="*/ 245566 h 247650"/>
                    <a:gd name="connsiteX20" fmla="*/ 57587 w 58192"/>
                    <a:gd name="connsiteY20" fmla="*/ 246981 h 247650"/>
                    <a:gd name="connsiteX21" fmla="*/ 56322 w 58192"/>
                    <a:gd name="connsiteY21" fmla="*/ 247799 h 247650"/>
                    <a:gd name="connsiteX22" fmla="*/ 53941 w 58192"/>
                    <a:gd name="connsiteY22" fmla="*/ 247799 h 247650"/>
                    <a:gd name="connsiteX23" fmla="*/ 52750 w 58192"/>
                    <a:gd name="connsiteY23" fmla="*/ 247352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58192" h="247650">
                      <a:moveTo>
                        <a:pt x="52750" y="247352"/>
                      </a:moveTo>
                      <a:cubicBezTo>
                        <a:pt x="43523" y="240109"/>
                        <a:pt x="35586" y="231775"/>
                        <a:pt x="28938" y="222349"/>
                      </a:cubicBezTo>
                      <a:cubicBezTo>
                        <a:pt x="22290" y="212924"/>
                        <a:pt x="16858" y="202903"/>
                        <a:pt x="12641" y="192286"/>
                      </a:cubicBezTo>
                      <a:cubicBezTo>
                        <a:pt x="8424" y="181670"/>
                        <a:pt x="5274" y="170557"/>
                        <a:pt x="3191" y="158949"/>
                      </a:cubicBezTo>
                      <a:cubicBezTo>
                        <a:pt x="1107" y="147340"/>
                        <a:pt x="65" y="135682"/>
                        <a:pt x="65" y="123974"/>
                      </a:cubicBezTo>
                      <a:cubicBezTo>
                        <a:pt x="65" y="112167"/>
                        <a:pt x="1107" y="100459"/>
                        <a:pt x="3191" y="88850"/>
                      </a:cubicBezTo>
                      <a:cubicBezTo>
                        <a:pt x="5274" y="77242"/>
                        <a:pt x="8474" y="66055"/>
                        <a:pt x="12790" y="55290"/>
                      </a:cubicBezTo>
                      <a:cubicBezTo>
                        <a:pt x="17106" y="44525"/>
                        <a:pt x="22613" y="34479"/>
                        <a:pt x="29309" y="25152"/>
                      </a:cubicBezTo>
                      <a:cubicBezTo>
                        <a:pt x="36007" y="15826"/>
                        <a:pt x="43820" y="7640"/>
                        <a:pt x="52750" y="595"/>
                      </a:cubicBezTo>
                      <a:cubicBezTo>
                        <a:pt x="52750" y="298"/>
                        <a:pt x="53147" y="149"/>
                        <a:pt x="53941" y="149"/>
                      </a:cubicBezTo>
                      <a:lnTo>
                        <a:pt x="56322" y="149"/>
                      </a:lnTo>
                      <a:cubicBezTo>
                        <a:pt x="56719" y="149"/>
                        <a:pt x="57141" y="372"/>
                        <a:pt x="57587" y="818"/>
                      </a:cubicBezTo>
                      <a:cubicBezTo>
                        <a:pt x="58034" y="1265"/>
                        <a:pt x="58257" y="1786"/>
                        <a:pt x="58257" y="2381"/>
                      </a:cubicBezTo>
                      <a:cubicBezTo>
                        <a:pt x="58257" y="3076"/>
                        <a:pt x="58058" y="3572"/>
                        <a:pt x="57661" y="3869"/>
                      </a:cubicBezTo>
                      <a:cubicBezTo>
                        <a:pt x="49625" y="11807"/>
                        <a:pt x="42928" y="20290"/>
                        <a:pt x="37569" y="29319"/>
                      </a:cubicBezTo>
                      <a:cubicBezTo>
                        <a:pt x="32212" y="38348"/>
                        <a:pt x="27896" y="47947"/>
                        <a:pt x="24622" y="58117"/>
                      </a:cubicBezTo>
                      <a:cubicBezTo>
                        <a:pt x="21347" y="68287"/>
                        <a:pt x="18991" y="78854"/>
                        <a:pt x="17553" y="89818"/>
                      </a:cubicBezTo>
                      <a:cubicBezTo>
                        <a:pt x="16114" y="100781"/>
                        <a:pt x="15394" y="112167"/>
                        <a:pt x="15394" y="123974"/>
                      </a:cubicBezTo>
                      <a:cubicBezTo>
                        <a:pt x="15394" y="176460"/>
                        <a:pt x="29434" y="216346"/>
                        <a:pt x="57513" y="243632"/>
                      </a:cubicBezTo>
                      <a:cubicBezTo>
                        <a:pt x="58009" y="244028"/>
                        <a:pt x="58257" y="244673"/>
                        <a:pt x="58257" y="245566"/>
                      </a:cubicBezTo>
                      <a:cubicBezTo>
                        <a:pt x="58257" y="245963"/>
                        <a:pt x="58034" y="246434"/>
                        <a:pt x="57587" y="246981"/>
                      </a:cubicBezTo>
                      <a:cubicBezTo>
                        <a:pt x="57141" y="247526"/>
                        <a:pt x="56719" y="247799"/>
                        <a:pt x="56322" y="247799"/>
                      </a:cubicBezTo>
                      <a:lnTo>
                        <a:pt x="53941" y="247799"/>
                      </a:lnTo>
                      <a:cubicBezTo>
                        <a:pt x="53147" y="247799"/>
                        <a:pt x="52750" y="247650"/>
                        <a:pt x="52750" y="247352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4" name="Freeform: Shape 2238">
                  <a:extLst>
                    <a:ext uri="{FF2B5EF4-FFF2-40B4-BE49-F238E27FC236}">
                      <a16:creationId xmlns:a16="http://schemas.microsoft.com/office/drawing/2014/main" id="{1984B125-3703-117F-008C-1102AB6B08B6}"/>
                    </a:ext>
                  </a:extLst>
                </p:cNvPr>
                <p:cNvSpPr/>
                <p:nvPr/>
              </p:nvSpPr>
              <p:spPr>
                <a:xfrm rot="-5400000">
                  <a:off x="1520034" y="3417766"/>
                  <a:ext cx="194370" cy="109388"/>
                </a:xfrm>
                <a:custGeom>
                  <a:avLst/>
                  <a:gdLst>
                    <a:gd name="connsiteX0" fmla="*/ 50 w 194370"/>
                    <a:gd name="connsiteY0" fmla="*/ 109521 h 109388"/>
                    <a:gd name="connsiteX1" fmla="*/ 50 w 194370"/>
                    <a:gd name="connsiteY1" fmla="*/ 100740 h 109388"/>
                    <a:gd name="connsiteX2" fmla="*/ 13891 w 194370"/>
                    <a:gd name="connsiteY2" fmla="*/ 99475 h 109388"/>
                    <a:gd name="connsiteX3" fmla="*/ 19398 w 194370"/>
                    <a:gd name="connsiteY3" fmla="*/ 93001 h 109388"/>
                    <a:gd name="connsiteX4" fmla="*/ 19398 w 194370"/>
                    <a:gd name="connsiteY4" fmla="*/ 25285 h 109388"/>
                    <a:gd name="connsiteX5" fmla="*/ 17388 w 194370"/>
                    <a:gd name="connsiteY5" fmla="*/ 15760 h 109388"/>
                    <a:gd name="connsiteX6" fmla="*/ 11585 w 194370"/>
                    <a:gd name="connsiteY6" fmla="*/ 12113 h 109388"/>
                    <a:gd name="connsiteX7" fmla="*/ 50 w 194370"/>
                    <a:gd name="connsiteY7" fmla="*/ 11443 h 109388"/>
                    <a:gd name="connsiteX8" fmla="*/ 50 w 194370"/>
                    <a:gd name="connsiteY8" fmla="*/ 2812 h 109388"/>
                    <a:gd name="connsiteX9" fmla="*/ 35917 w 194370"/>
                    <a:gd name="connsiteY9" fmla="*/ 132 h 109388"/>
                    <a:gd name="connsiteX10" fmla="*/ 35917 w 194370"/>
                    <a:gd name="connsiteY10" fmla="*/ 24243 h 109388"/>
                    <a:gd name="connsiteX11" fmla="*/ 50577 w 194370"/>
                    <a:gd name="connsiteY11" fmla="*/ 6905 h 109388"/>
                    <a:gd name="connsiteX12" fmla="*/ 71786 w 194370"/>
                    <a:gd name="connsiteY12" fmla="*/ 132 h 109388"/>
                    <a:gd name="connsiteX13" fmla="*/ 105272 w 194370"/>
                    <a:gd name="connsiteY13" fmla="*/ 23349 h 109388"/>
                    <a:gd name="connsiteX14" fmla="*/ 119856 w 194370"/>
                    <a:gd name="connsiteY14" fmla="*/ 6532 h 109388"/>
                    <a:gd name="connsiteX15" fmla="*/ 140692 w 194370"/>
                    <a:gd name="connsiteY15" fmla="*/ 132 h 109388"/>
                    <a:gd name="connsiteX16" fmla="*/ 159668 w 194370"/>
                    <a:gd name="connsiteY16" fmla="*/ 3704 h 109388"/>
                    <a:gd name="connsiteX17" fmla="*/ 171203 w 194370"/>
                    <a:gd name="connsiteY17" fmla="*/ 14718 h 109388"/>
                    <a:gd name="connsiteX18" fmla="*/ 175072 w 194370"/>
                    <a:gd name="connsiteY18" fmla="*/ 33470 h 109388"/>
                    <a:gd name="connsiteX19" fmla="*/ 175072 w 194370"/>
                    <a:gd name="connsiteY19" fmla="*/ 93001 h 109388"/>
                    <a:gd name="connsiteX20" fmla="*/ 180578 w 194370"/>
                    <a:gd name="connsiteY20" fmla="*/ 99475 h 109388"/>
                    <a:gd name="connsiteX21" fmla="*/ 194420 w 194370"/>
                    <a:gd name="connsiteY21" fmla="*/ 100740 h 109388"/>
                    <a:gd name="connsiteX22" fmla="*/ 194420 w 194370"/>
                    <a:gd name="connsiteY22" fmla="*/ 109521 h 109388"/>
                    <a:gd name="connsiteX23" fmla="*/ 137716 w 194370"/>
                    <a:gd name="connsiteY23" fmla="*/ 109521 h 109388"/>
                    <a:gd name="connsiteX24" fmla="*/ 137716 w 194370"/>
                    <a:gd name="connsiteY24" fmla="*/ 100740 h 109388"/>
                    <a:gd name="connsiteX25" fmla="*/ 151632 w 194370"/>
                    <a:gd name="connsiteY25" fmla="*/ 99475 h 109388"/>
                    <a:gd name="connsiteX26" fmla="*/ 157064 w 194370"/>
                    <a:gd name="connsiteY26" fmla="*/ 93001 h 109388"/>
                    <a:gd name="connsiteX27" fmla="*/ 157064 w 194370"/>
                    <a:gd name="connsiteY27" fmla="*/ 34215 h 109388"/>
                    <a:gd name="connsiteX28" fmla="*/ 153566 w 194370"/>
                    <a:gd name="connsiteY28" fmla="*/ 14123 h 109388"/>
                    <a:gd name="connsiteX29" fmla="*/ 139204 w 194370"/>
                    <a:gd name="connsiteY29" fmla="*/ 6532 h 109388"/>
                    <a:gd name="connsiteX30" fmla="*/ 115615 w 194370"/>
                    <a:gd name="connsiteY30" fmla="*/ 17992 h 109388"/>
                    <a:gd name="connsiteX31" fmla="*/ 106314 w 194370"/>
                    <a:gd name="connsiteY31" fmla="*/ 44037 h 109388"/>
                    <a:gd name="connsiteX32" fmla="*/ 106314 w 194370"/>
                    <a:gd name="connsiteY32" fmla="*/ 93001 h 109388"/>
                    <a:gd name="connsiteX33" fmla="*/ 111746 w 194370"/>
                    <a:gd name="connsiteY33" fmla="*/ 99475 h 109388"/>
                    <a:gd name="connsiteX34" fmla="*/ 125661 w 194370"/>
                    <a:gd name="connsiteY34" fmla="*/ 100740 h 109388"/>
                    <a:gd name="connsiteX35" fmla="*/ 125661 w 194370"/>
                    <a:gd name="connsiteY35" fmla="*/ 109521 h 109388"/>
                    <a:gd name="connsiteX36" fmla="*/ 68958 w 194370"/>
                    <a:gd name="connsiteY36" fmla="*/ 109521 h 109388"/>
                    <a:gd name="connsiteX37" fmla="*/ 68958 w 194370"/>
                    <a:gd name="connsiteY37" fmla="*/ 100740 h 109388"/>
                    <a:gd name="connsiteX38" fmla="*/ 82873 w 194370"/>
                    <a:gd name="connsiteY38" fmla="*/ 99475 h 109388"/>
                    <a:gd name="connsiteX39" fmla="*/ 88305 w 194370"/>
                    <a:gd name="connsiteY39" fmla="*/ 93001 h 109388"/>
                    <a:gd name="connsiteX40" fmla="*/ 88305 w 194370"/>
                    <a:gd name="connsiteY40" fmla="*/ 34215 h 109388"/>
                    <a:gd name="connsiteX41" fmla="*/ 84808 w 194370"/>
                    <a:gd name="connsiteY41" fmla="*/ 14346 h 109388"/>
                    <a:gd name="connsiteX42" fmla="*/ 70297 w 194370"/>
                    <a:gd name="connsiteY42" fmla="*/ 6532 h 109388"/>
                    <a:gd name="connsiteX43" fmla="*/ 46708 w 194370"/>
                    <a:gd name="connsiteY43" fmla="*/ 17992 h 109388"/>
                    <a:gd name="connsiteX44" fmla="*/ 37406 w 194370"/>
                    <a:gd name="connsiteY44" fmla="*/ 44037 h 109388"/>
                    <a:gd name="connsiteX45" fmla="*/ 37406 w 194370"/>
                    <a:gd name="connsiteY45" fmla="*/ 93001 h 109388"/>
                    <a:gd name="connsiteX46" fmla="*/ 42912 w 194370"/>
                    <a:gd name="connsiteY46" fmla="*/ 99475 h 109388"/>
                    <a:gd name="connsiteX47" fmla="*/ 56753 w 194370"/>
                    <a:gd name="connsiteY47" fmla="*/ 100740 h 109388"/>
                    <a:gd name="connsiteX48" fmla="*/ 56753 w 194370"/>
                    <a:gd name="connsiteY48" fmla="*/ 109521 h 109388"/>
                    <a:gd name="connsiteX49" fmla="*/ 50 w 194370"/>
                    <a:gd name="connsiteY49" fmla="*/ 109521 h 10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94370" h="109388">
                      <a:moveTo>
                        <a:pt x="50" y="109521"/>
                      </a:moveTo>
                      <a:lnTo>
                        <a:pt x="50" y="100740"/>
                      </a:lnTo>
                      <a:cubicBezTo>
                        <a:pt x="5606" y="100740"/>
                        <a:pt x="10220" y="100318"/>
                        <a:pt x="13891" y="99475"/>
                      </a:cubicBezTo>
                      <a:cubicBezTo>
                        <a:pt x="17562" y="98632"/>
                        <a:pt x="19398" y="96474"/>
                        <a:pt x="19398" y="93001"/>
                      </a:cubicBezTo>
                      <a:lnTo>
                        <a:pt x="19398" y="25285"/>
                      </a:lnTo>
                      <a:cubicBezTo>
                        <a:pt x="19398" y="20919"/>
                        <a:pt x="18728" y="17744"/>
                        <a:pt x="17388" y="15760"/>
                      </a:cubicBezTo>
                      <a:cubicBezTo>
                        <a:pt x="16049" y="13776"/>
                        <a:pt x="14114" y="12560"/>
                        <a:pt x="11585" y="12113"/>
                      </a:cubicBezTo>
                      <a:cubicBezTo>
                        <a:pt x="9054" y="11666"/>
                        <a:pt x="5209" y="11443"/>
                        <a:pt x="50" y="11443"/>
                      </a:cubicBezTo>
                      <a:lnTo>
                        <a:pt x="50" y="2812"/>
                      </a:lnTo>
                      <a:lnTo>
                        <a:pt x="35917" y="132"/>
                      </a:lnTo>
                      <a:lnTo>
                        <a:pt x="35917" y="24243"/>
                      </a:lnTo>
                      <a:cubicBezTo>
                        <a:pt x="39192" y="17198"/>
                        <a:pt x="44079" y="11419"/>
                        <a:pt x="50577" y="6905"/>
                      </a:cubicBezTo>
                      <a:cubicBezTo>
                        <a:pt x="57076" y="2390"/>
                        <a:pt x="64145" y="132"/>
                        <a:pt x="71786" y="132"/>
                      </a:cubicBezTo>
                      <a:cubicBezTo>
                        <a:pt x="90836" y="132"/>
                        <a:pt x="101998" y="7871"/>
                        <a:pt x="105272" y="23349"/>
                      </a:cubicBezTo>
                      <a:cubicBezTo>
                        <a:pt x="108645" y="16405"/>
                        <a:pt x="113506" y="10799"/>
                        <a:pt x="119856" y="6532"/>
                      </a:cubicBezTo>
                      <a:cubicBezTo>
                        <a:pt x="126206" y="2266"/>
                        <a:pt x="133152" y="132"/>
                        <a:pt x="140692" y="132"/>
                      </a:cubicBezTo>
                      <a:cubicBezTo>
                        <a:pt x="148233" y="132"/>
                        <a:pt x="154558" y="1323"/>
                        <a:pt x="159668" y="3704"/>
                      </a:cubicBezTo>
                      <a:cubicBezTo>
                        <a:pt x="164778" y="6085"/>
                        <a:pt x="168623" y="9757"/>
                        <a:pt x="171203" y="14718"/>
                      </a:cubicBezTo>
                      <a:cubicBezTo>
                        <a:pt x="173782" y="19679"/>
                        <a:pt x="175072" y="25929"/>
                        <a:pt x="175072" y="33470"/>
                      </a:cubicBezTo>
                      <a:lnTo>
                        <a:pt x="175072" y="93001"/>
                      </a:lnTo>
                      <a:cubicBezTo>
                        <a:pt x="175072" y="96474"/>
                        <a:pt x="176907" y="98632"/>
                        <a:pt x="180578" y="99475"/>
                      </a:cubicBezTo>
                      <a:cubicBezTo>
                        <a:pt x="184250" y="100318"/>
                        <a:pt x="188864" y="100740"/>
                        <a:pt x="194420" y="100740"/>
                      </a:cubicBezTo>
                      <a:lnTo>
                        <a:pt x="194420" y="109521"/>
                      </a:lnTo>
                      <a:lnTo>
                        <a:pt x="137716" y="109521"/>
                      </a:lnTo>
                      <a:lnTo>
                        <a:pt x="137716" y="100740"/>
                      </a:lnTo>
                      <a:cubicBezTo>
                        <a:pt x="143372" y="100740"/>
                        <a:pt x="148010" y="100318"/>
                        <a:pt x="151632" y="99475"/>
                      </a:cubicBezTo>
                      <a:cubicBezTo>
                        <a:pt x="155253" y="98632"/>
                        <a:pt x="157064" y="96474"/>
                        <a:pt x="157064" y="93001"/>
                      </a:cubicBezTo>
                      <a:lnTo>
                        <a:pt x="157064" y="34215"/>
                      </a:lnTo>
                      <a:cubicBezTo>
                        <a:pt x="157064" y="25880"/>
                        <a:pt x="155898" y="19183"/>
                        <a:pt x="153566" y="14123"/>
                      </a:cubicBezTo>
                      <a:cubicBezTo>
                        <a:pt x="151234" y="9062"/>
                        <a:pt x="146447" y="6532"/>
                        <a:pt x="139204" y="6532"/>
                      </a:cubicBezTo>
                      <a:cubicBezTo>
                        <a:pt x="129679" y="6532"/>
                        <a:pt x="121816" y="10352"/>
                        <a:pt x="115615" y="17992"/>
                      </a:cubicBezTo>
                      <a:cubicBezTo>
                        <a:pt x="109414" y="25632"/>
                        <a:pt x="106314" y="34314"/>
                        <a:pt x="106314" y="44037"/>
                      </a:cubicBezTo>
                      <a:lnTo>
                        <a:pt x="106314" y="93001"/>
                      </a:lnTo>
                      <a:cubicBezTo>
                        <a:pt x="106314" y="96474"/>
                        <a:pt x="108124" y="98632"/>
                        <a:pt x="111746" y="99475"/>
                      </a:cubicBezTo>
                      <a:cubicBezTo>
                        <a:pt x="115367" y="100318"/>
                        <a:pt x="120006" y="100740"/>
                        <a:pt x="125661" y="100740"/>
                      </a:cubicBezTo>
                      <a:lnTo>
                        <a:pt x="125661" y="109521"/>
                      </a:lnTo>
                      <a:lnTo>
                        <a:pt x="68958" y="109521"/>
                      </a:lnTo>
                      <a:lnTo>
                        <a:pt x="68958" y="100740"/>
                      </a:lnTo>
                      <a:cubicBezTo>
                        <a:pt x="74613" y="100740"/>
                        <a:pt x="79251" y="100318"/>
                        <a:pt x="82873" y="99475"/>
                      </a:cubicBezTo>
                      <a:cubicBezTo>
                        <a:pt x="86494" y="98632"/>
                        <a:pt x="88305" y="96474"/>
                        <a:pt x="88305" y="93001"/>
                      </a:cubicBezTo>
                      <a:lnTo>
                        <a:pt x="88305" y="34215"/>
                      </a:lnTo>
                      <a:cubicBezTo>
                        <a:pt x="88305" y="26177"/>
                        <a:pt x="87139" y="19554"/>
                        <a:pt x="84808" y="14346"/>
                      </a:cubicBezTo>
                      <a:cubicBezTo>
                        <a:pt x="82476" y="9137"/>
                        <a:pt x="77639" y="6532"/>
                        <a:pt x="70297" y="6532"/>
                      </a:cubicBezTo>
                      <a:cubicBezTo>
                        <a:pt x="60772" y="6532"/>
                        <a:pt x="52909" y="10352"/>
                        <a:pt x="46708" y="17992"/>
                      </a:cubicBezTo>
                      <a:cubicBezTo>
                        <a:pt x="40507" y="25632"/>
                        <a:pt x="37406" y="34314"/>
                        <a:pt x="37406" y="44037"/>
                      </a:cubicBezTo>
                      <a:lnTo>
                        <a:pt x="37406" y="93001"/>
                      </a:lnTo>
                      <a:cubicBezTo>
                        <a:pt x="37406" y="96474"/>
                        <a:pt x="39241" y="98632"/>
                        <a:pt x="42912" y="99475"/>
                      </a:cubicBezTo>
                      <a:cubicBezTo>
                        <a:pt x="46583" y="100318"/>
                        <a:pt x="51197" y="100740"/>
                        <a:pt x="56753" y="100740"/>
                      </a:cubicBezTo>
                      <a:lnTo>
                        <a:pt x="56753" y="109521"/>
                      </a:lnTo>
                      <a:lnTo>
                        <a:pt x="50" y="109521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5" name="Freeform: Shape 2239">
                  <a:extLst>
                    <a:ext uri="{FF2B5EF4-FFF2-40B4-BE49-F238E27FC236}">
                      <a16:creationId xmlns:a16="http://schemas.microsoft.com/office/drawing/2014/main" id="{D68FA3B3-A087-28AE-066E-9E78E115337F}"/>
                    </a:ext>
                  </a:extLst>
                </p:cNvPr>
                <p:cNvSpPr/>
                <p:nvPr/>
              </p:nvSpPr>
              <p:spPr>
                <a:xfrm rot="-5400000">
                  <a:off x="1520035" y="3208215"/>
                  <a:ext cx="194369" cy="109388"/>
                </a:xfrm>
                <a:custGeom>
                  <a:avLst/>
                  <a:gdLst>
                    <a:gd name="connsiteX0" fmla="*/ 28 w 194369"/>
                    <a:gd name="connsiteY0" fmla="*/ 109499 h 109388"/>
                    <a:gd name="connsiteX1" fmla="*/ 28 w 194369"/>
                    <a:gd name="connsiteY1" fmla="*/ 100718 h 109388"/>
                    <a:gd name="connsiteX2" fmla="*/ 13869 w 194369"/>
                    <a:gd name="connsiteY2" fmla="*/ 99453 h 109388"/>
                    <a:gd name="connsiteX3" fmla="*/ 19375 w 194369"/>
                    <a:gd name="connsiteY3" fmla="*/ 92979 h 109388"/>
                    <a:gd name="connsiteX4" fmla="*/ 19375 w 194369"/>
                    <a:gd name="connsiteY4" fmla="*/ 25263 h 109388"/>
                    <a:gd name="connsiteX5" fmla="*/ 17366 w 194369"/>
                    <a:gd name="connsiteY5" fmla="*/ 15738 h 109388"/>
                    <a:gd name="connsiteX6" fmla="*/ 11562 w 194369"/>
                    <a:gd name="connsiteY6" fmla="*/ 12091 h 109388"/>
                    <a:gd name="connsiteX7" fmla="*/ 28 w 194369"/>
                    <a:gd name="connsiteY7" fmla="*/ 11421 h 109388"/>
                    <a:gd name="connsiteX8" fmla="*/ 28 w 194369"/>
                    <a:gd name="connsiteY8" fmla="*/ 2790 h 109388"/>
                    <a:gd name="connsiteX9" fmla="*/ 35895 w 194369"/>
                    <a:gd name="connsiteY9" fmla="*/ 110 h 109388"/>
                    <a:gd name="connsiteX10" fmla="*/ 35895 w 194369"/>
                    <a:gd name="connsiteY10" fmla="*/ 24221 h 109388"/>
                    <a:gd name="connsiteX11" fmla="*/ 50555 w 194369"/>
                    <a:gd name="connsiteY11" fmla="*/ 6883 h 109388"/>
                    <a:gd name="connsiteX12" fmla="*/ 71763 w 194369"/>
                    <a:gd name="connsiteY12" fmla="*/ 110 h 109388"/>
                    <a:gd name="connsiteX13" fmla="*/ 105250 w 194369"/>
                    <a:gd name="connsiteY13" fmla="*/ 23327 h 109388"/>
                    <a:gd name="connsiteX14" fmla="*/ 119834 w 194369"/>
                    <a:gd name="connsiteY14" fmla="*/ 6510 h 109388"/>
                    <a:gd name="connsiteX15" fmla="*/ 140670 w 194369"/>
                    <a:gd name="connsiteY15" fmla="*/ 110 h 109388"/>
                    <a:gd name="connsiteX16" fmla="*/ 159646 w 194369"/>
                    <a:gd name="connsiteY16" fmla="*/ 3682 h 109388"/>
                    <a:gd name="connsiteX17" fmla="*/ 171180 w 194369"/>
                    <a:gd name="connsiteY17" fmla="*/ 14696 h 109388"/>
                    <a:gd name="connsiteX18" fmla="*/ 175050 w 194369"/>
                    <a:gd name="connsiteY18" fmla="*/ 33448 h 109388"/>
                    <a:gd name="connsiteX19" fmla="*/ 175050 w 194369"/>
                    <a:gd name="connsiteY19" fmla="*/ 92979 h 109388"/>
                    <a:gd name="connsiteX20" fmla="*/ 180556 w 194369"/>
                    <a:gd name="connsiteY20" fmla="*/ 99453 h 109388"/>
                    <a:gd name="connsiteX21" fmla="*/ 194397 w 194369"/>
                    <a:gd name="connsiteY21" fmla="*/ 100718 h 109388"/>
                    <a:gd name="connsiteX22" fmla="*/ 194397 w 194369"/>
                    <a:gd name="connsiteY22" fmla="*/ 109499 h 109388"/>
                    <a:gd name="connsiteX23" fmla="*/ 137694 w 194369"/>
                    <a:gd name="connsiteY23" fmla="*/ 109499 h 109388"/>
                    <a:gd name="connsiteX24" fmla="*/ 137694 w 194369"/>
                    <a:gd name="connsiteY24" fmla="*/ 100718 h 109388"/>
                    <a:gd name="connsiteX25" fmla="*/ 151610 w 194369"/>
                    <a:gd name="connsiteY25" fmla="*/ 99453 h 109388"/>
                    <a:gd name="connsiteX26" fmla="*/ 157042 w 194369"/>
                    <a:gd name="connsiteY26" fmla="*/ 92979 h 109388"/>
                    <a:gd name="connsiteX27" fmla="*/ 157042 w 194369"/>
                    <a:gd name="connsiteY27" fmla="*/ 34193 h 109388"/>
                    <a:gd name="connsiteX28" fmla="*/ 153544 w 194369"/>
                    <a:gd name="connsiteY28" fmla="*/ 14101 h 109388"/>
                    <a:gd name="connsiteX29" fmla="*/ 139182 w 194369"/>
                    <a:gd name="connsiteY29" fmla="*/ 6510 h 109388"/>
                    <a:gd name="connsiteX30" fmla="*/ 115593 w 194369"/>
                    <a:gd name="connsiteY30" fmla="*/ 17970 h 109388"/>
                    <a:gd name="connsiteX31" fmla="*/ 106291 w 194369"/>
                    <a:gd name="connsiteY31" fmla="*/ 44015 h 109388"/>
                    <a:gd name="connsiteX32" fmla="*/ 106291 w 194369"/>
                    <a:gd name="connsiteY32" fmla="*/ 92979 h 109388"/>
                    <a:gd name="connsiteX33" fmla="*/ 111724 w 194369"/>
                    <a:gd name="connsiteY33" fmla="*/ 99453 h 109388"/>
                    <a:gd name="connsiteX34" fmla="*/ 125639 w 194369"/>
                    <a:gd name="connsiteY34" fmla="*/ 100718 h 109388"/>
                    <a:gd name="connsiteX35" fmla="*/ 125639 w 194369"/>
                    <a:gd name="connsiteY35" fmla="*/ 109499 h 109388"/>
                    <a:gd name="connsiteX36" fmla="*/ 68936 w 194369"/>
                    <a:gd name="connsiteY36" fmla="*/ 109499 h 109388"/>
                    <a:gd name="connsiteX37" fmla="*/ 68936 w 194369"/>
                    <a:gd name="connsiteY37" fmla="*/ 100718 h 109388"/>
                    <a:gd name="connsiteX38" fmla="*/ 82851 w 194369"/>
                    <a:gd name="connsiteY38" fmla="*/ 99453 h 109388"/>
                    <a:gd name="connsiteX39" fmla="*/ 88283 w 194369"/>
                    <a:gd name="connsiteY39" fmla="*/ 92979 h 109388"/>
                    <a:gd name="connsiteX40" fmla="*/ 88283 w 194369"/>
                    <a:gd name="connsiteY40" fmla="*/ 34193 h 109388"/>
                    <a:gd name="connsiteX41" fmla="*/ 84785 w 194369"/>
                    <a:gd name="connsiteY41" fmla="*/ 14324 h 109388"/>
                    <a:gd name="connsiteX42" fmla="*/ 70275 w 194369"/>
                    <a:gd name="connsiteY42" fmla="*/ 6510 h 109388"/>
                    <a:gd name="connsiteX43" fmla="*/ 46685 w 194369"/>
                    <a:gd name="connsiteY43" fmla="*/ 17970 h 109388"/>
                    <a:gd name="connsiteX44" fmla="*/ 37384 w 194369"/>
                    <a:gd name="connsiteY44" fmla="*/ 44015 h 109388"/>
                    <a:gd name="connsiteX45" fmla="*/ 37384 w 194369"/>
                    <a:gd name="connsiteY45" fmla="*/ 92979 h 109388"/>
                    <a:gd name="connsiteX46" fmla="*/ 42890 w 194369"/>
                    <a:gd name="connsiteY46" fmla="*/ 99453 h 109388"/>
                    <a:gd name="connsiteX47" fmla="*/ 56731 w 194369"/>
                    <a:gd name="connsiteY47" fmla="*/ 100718 h 109388"/>
                    <a:gd name="connsiteX48" fmla="*/ 56731 w 194369"/>
                    <a:gd name="connsiteY48" fmla="*/ 109499 h 109388"/>
                    <a:gd name="connsiteX49" fmla="*/ 28 w 194369"/>
                    <a:gd name="connsiteY49" fmla="*/ 109499 h 10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94369" h="109388">
                      <a:moveTo>
                        <a:pt x="28" y="109499"/>
                      </a:moveTo>
                      <a:lnTo>
                        <a:pt x="28" y="100718"/>
                      </a:lnTo>
                      <a:cubicBezTo>
                        <a:pt x="5584" y="100718"/>
                        <a:pt x="10198" y="100296"/>
                        <a:pt x="13869" y="99453"/>
                      </a:cubicBezTo>
                      <a:cubicBezTo>
                        <a:pt x="17540" y="98610"/>
                        <a:pt x="19375" y="96452"/>
                        <a:pt x="19375" y="92979"/>
                      </a:cubicBezTo>
                      <a:lnTo>
                        <a:pt x="19375" y="25263"/>
                      </a:lnTo>
                      <a:cubicBezTo>
                        <a:pt x="19375" y="20897"/>
                        <a:pt x="18705" y="17722"/>
                        <a:pt x="17366" y="15738"/>
                      </a:cubicBezTo>
                      <a:cubicBezTo>
                        <a:pt x="16027" y="13754"/>
                        <a:pt x="14092" y="12538"/>
                        <a:pt x="11562" y="12091"/>
                      </a:cubicBezTo>
                      <a:cubicBezTo>
                        <a:pt x="9032" y="11644"/>
                        <a:pt x="5187" y="11421"/>
                        <a:pt x="28" y="11421"/>
                      </a:cubicBezTo>
                      <a:lnTo>
                        <a:pt x="28" y="2790"/>
                      </a:lnTo>
                      <a:lnTo>
                        <a:pt x="35895" y="110"/>
                      </a:lnTo>
                      <a:lnTo>
                        <a:pt x="35895" y="24221"/>
                      </a:lnTo>
                      <a:cubicBezTo>
                        <a:pt x="39169" y="17176"/>
                        <a:pt x="44056" y="11397"/>
                        <a:pt x="50555" y="6883"/>
                      </a:cubicBezTo>
                      <a:cubicBezTo>
                        <a:pt x="57054" y="2368"/>
                        <a:pt x="64123" y="110"/>
                        <a:pt x="71763" y="110"/>
                      </a:cubicBezTo>
                      <a:cubicBezTo>
                        <a:pt x="90813" y="110"/>
                        <a:pt x="101975" y="7849"/>
                        <a:pt x="105250" y="23327"/>
                      </a:cubicBezTo>
                      <a:cubicBezTo>
                        <a:pt x="108623" y="16382"/>
                        <a:pt x="113484" y="10777"/>
                        <a:pt x="119834" y="6510"/>
                      </a:cubicBezTo>
                      <a:cubicBezTo>
                        <a:pt x="126184" y="2244"/>
                        <a:pt x="133130" y="110"/>
                        <a:pt x="140670" y="110"/>
                      </a:cubicBezTo>
                      <a:cubicBezTo>
                        <a:pt x="148211" y="110"/>
                        <a:pt x="154536" y="1301"/>
                        <a:pt x="159646" y="3682"/>
                      </a:cubicBezTo>
                      <a:cubicBezTo>
                        <a:pt x="164756" y="6063"/>
                        <a:pt x="168600" y="9735"/>
                        <a:pt x="171180" y="14696"/>
                      </a:cubicBezTo>
                      <a:cubicBezTo>
                        <a:pt x="173760" y="19657"/>
                        <a:pt x="175050" y="25907"/>
                        <a:pt x="175050" y="33448"/>
                      </a:cubicBezTo>
                      <a:lnTo>
                        <a:pt x="175050" y="92979"/>
                      </a:lnTo>
                      <a:cubicBezTo>
                        <a:pt x="175050" y="96452"/>
                        <a:pt x="176885" y="98610"/>
                        <a:pt x="180556" y="99453"/>
                      </a:cubicBezTo>
                      <a:cubicBezTo>
                        <a:pt x="184227" y="100296"/>
                        <a:pt x="188841" y="100718"/>
                        <a:pt x="194397" y="100718"/>
                      </a:cubicBezTo>
                      <a:lnTo>
                        <a:pt x="194397" y="109499"/>
                      </a:lnTo>
                      <a:lnTo>
                        <a:pt x="137694" y="109499"/>
                      </a:lnTo>
                      <a:lnTo>
                        <a:pt x="137694" y="100718"/>
                      </a:lnTo>
                      <a:cubicBezTo>
                        <a:pt x="143349" y="100718"/>
                        <a:pt x="147988" y="100296"/>
                        <a:pt x="151610" y="99453"/>
                      </a:cubicBezTo>
                      <a:cubicBezTo>
                        <a:pt x="155231" y="98610"/>
                        <a:pt x="157042" y="96452"/>
                        <a:pt x="157042" y="92979"/>
                      </a:cubicBezTo>
                      <a:lnTo>
                        <a:pt x="157042" y="34193"/>
                      </a:lnTo>
                      <a:cubicBezTo>
                        <a:pt x="157042" y="25858"/>
                        <a:pt x="155876" y="19161"/>
                        <a:pt x="153544" y="14101"/>
                      </a:cubicBezTo>
                      <a:cubicBezTo>
                        <a:pt x="151212" y="9040"/>
                        <a:pt x="146425" y="6510"/>
                        <a:pt x="139182" y="6510"/>
                      </a:cubicBezTo>
                      <a:cubicBezTo>
                        <a:pt x="129657" y="6510"/>
                        <a:pt x="121794" y="10330"/>
                        <a:pt x="115593" y="17970"/>
                      </a:cubicBezTo>
                      <a:cubicBezTo>
                        <a:pt x="109391" y="25610"/>
                        <a:pt x="106291" y="34292"/>
                        <a:pt x="106291" y="44015"/>
                      </a:cubicBezTo>
                      <a:lnTo>
                        <a:pt x="106291" y="92979"/>
                      </a:lnTo>
                      <a:cubicBezTo>
                        <a:pt x="106291" y="96452"/>
                        <a:pt x="108102" y="98610"/>
                        <a:pt x="111724" y="99453"/>
                      </a:cubicBezTo>
                      <a:cubicBezTo>
                        <a:pt x="115345" y="100296"/>
                        <a:pt x="119983" y="100718"/>
                        <a:pt x="125639" y="100718"/>
                      </a:cubicBezTo>
                      <a:lnTo>
                        <a:pt x="125639" y="109499"/>
                      </a:lnTo>
                      <a:lnTo>
                        <a:pt x="68936" y="109499"/>
                      </a:lnTo>
                      <a:lnTo>
                        <a:pt x="68936" y="100718"/>
                      </a:lnTo>
                      <a:cubicBezTo>
                        <a:pt x="74591" y="100718"/>
                        <a:pt x="79229" y="100296"/>
                        <a:pt x="82851" y="99453"/>
                      </a:cubicBezTo>
                      <a:cubicBezTo>
                        <a:pt x="86472" y="98610"/>
                        <a:pt x="88283" y="96452"/>
                        <a:pt x="88283" y="92979"/>
                      </a:cubicBezTo>
                      <a:lnTo>
                        <a:pt x="88283" y="34193"/>
                      </a:lnTo>
                      <a:cubicBezTo>
                        <a:pt x="88283" y="26155"/>
                        <a:pt x="87117" y="19532"/>
                        <a:pt x="84785" y="14324"/>
                      </a:cubicBezTo>
                      <a:cubicBezTo>
                        <a:pt x="82453" y="9115"/>
                        <a:pt x="77617" y="6510"/>
                        <a:pt x="70275" y="6510"/>
                      </a:cubicBezTo>
                      <a:cubicBezTo>
                        <a:pt x="60750" y="6510"/>
                        <a:pt x="52887" y="10330"/>
                        <a:pt x="46685" y="17970"/>
                      </a:cubicBezTo>
                      <a:cubicBezTo>
                        <a:pt x="40484" y="25610"/>
                        <a:pt x="37384" y="34292"/>
                        <a:pt x="37384" y="44015"/>
                      </a:cubicBezTo>
                      <a:lnTo>
                        <a:pt x="37384" y="92979"/>
                      </a:lnTo>
                      <a:cubicBezTo>
                        <a:pt x="37384" y="96452"/>
                        <a:pt x="39219" y="98610"/>
                        <a:pt x="42890" y="99453"/>
                      </a:cubicBezTo>
                      <a:cubicBezTo>
                        <a:pt x="46561" y="100296"/>
                        <a:pt x="51175" y="100718"/>
                        <a:pt x="56731" y="100718"/>
                      </a:cubicBezTo>
                      <a:lnTo>
                        <a:pt x="56731" y="109499"/>
                      </a:lnTo>
                      <a:lnTo>
                        <a:pt x="28" y="109499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6" name="Freeform: Shape 2240">
                  <a:extLst>
                    <a:ext uri="{FF2B5EF4-FFF2-40B4-BE49-F238E27FC236}">
                      <a16:creationId xmlns:a16="http://schemas.microsoft.com/office/drawing/2014/main" id="{F282CC52-A8E4-176B-54C3-C2D5EF928370}"/>
                    </a:ext>
                  </a:extLst>
                </p:cNvPr>
                <p:cNvSpPr/>
                <p:nvPr/>
              </p:nvSpPr>
              <p:spPr>
                <a:xfrm rot="-5400000">
                  <a:off x="1585668" y="3114750"/>
                  <a:ext cx="65484" cy="15329"/>
                </a:xfrm>
                <a:custGeom>
                  <a:avLst/>
                  <a:gdLst>
                    <a:gd name="connsiteX0" fmla="*/ 13 w 65484"/>
                    <a:gd name="connsiteY0" fmla="*/ 15425 h 15329"/>
                    <a:gd name="connsiteX1" fmla="*/ 13 w 65484"/>
                    <a:gd name="connsiteY1" fmla="*/ 95 h 15329"/>
                    <a:gd name="connsiteX2" fmla="*/ 65498 w 65484"/>
                    <a:gd name="connsiteY2" fmla="*/ 95 h 15329"/>
                    <a:gd name="connsiteX3" fmla="*/ 65498 w 65484"/>
                    <a:gd name="connsiteY3" fmla="*/ 15425 h 15329"/>
                    <a:gd name="connsiteX4" fmla="*/ 13 w 65484"/>
                    <a:gd name="connsiteY4" fmla="*/ 15425 h 15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84" h="15329">
                      <a:moveTo>
                        <a:pt x="13" y="15425"/>
                      </a:moveTo>
                      <a:lnTo>
                        <a:pt x="13" y="95"/>
                      </a:lnTo>
                      <a:lnTo>
                        <a:pt x="65498" y="95"/>
                      </a:lnTo>
                      <a:lnTo>
                        <a:pt x="65498" y="15425"/>
                      </a:lnTo>
                      <a:lnTo>
                        <a:pt x="13" y="15425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7" name="Freeform: Shape 2241">
                  <a:extLst>
                    <a:ext uri="{FF2B5EF4-FFF2-40B4-BE49-F238E27FC236}">
                      <a16:creationId xmlns:a16="http://schemas.microsoft.com/office/drawing/2014/main" id="{123DD702-29B3-94BE-7E72-E29957BB3BA0}"/>
                    </a:ext>
                  </a:extLst>
                </p:cNvPr>
                <p:cNvSpPr/>
                <p:nvPr/>
              </p:nvSpPr>
              <p:spPr>
                <a:xfrm rot="-5400000">
                  <a:off x="1520034" y="2914845"/>
                  <a:ext cx="194370" cy="109388"/>
                </a:xfrm>
                <a:custGeom>
                  <a:avLst/>
                  <a:gdLst>
                    <a:gd name="connsiteX0" fmla="*/ -3 w 194370"/>
                    <a:gd name="connsiteY0" fmla="*/ 109468 h 109388"/>
                    <a:gd name="connsiteX1" fmla="*/ -3 w 194370"/>
                    <a:gd name="connsiteY1" fmla="*/ 100687 h 109388"/>
                    <a:gd name="connsiteX2" fmla="*/ 13839 w 194370"/>
                    <a:gd name="connsiteY2" fmla="*/ 99422 h 109388"/>
                    <a:gd name="connsiteX3" fmla="*/ 19345 w 194370"/>
                    <a:gd name="connsiteY3" fmla="*/ 92948 h 109388"/>
                    <a:gd name="connsiteX4" fmla="*/ 19345 w 194370"/>
                    <a:gd name="connsiteY4" fmla="*/ 25232 h 109388"/>
                    <a:gd name="connsiteX5" fmla="*/ 17336 w 194370"/>
                    <a:gd name="connsiteY5" fmla="*/ 15707 h 109388"/>
                    <a:gd name="connsiteX6" fmla="*/ 11532 w 194370"/>
                    <a:gd name="connsiteY6" fmla="*/ 12060 h 109388"/>
                    <a:gd name="connsiteX7" fmla="*/ -3 w 194370"/>
                    <a:gd name="connsiteY7" fmla="*/ 11390 h 109388"/>
                    <a:gd name="connsiteX8" fmla="*/ -3 w 194370"/>
                    <a:gd name="connsiteY8" fmla="*/ 2759 h 109388"/>
                    <a:gd name="connsiteX9" fmla="*/ 35865 w 194370"/>
                    <a:gd name="connsiteY9" fmla="*/ 80 h 109388"/>
                    <a:gd name="connsiteX10" fmla="*/ 35865 w 194370"/>
                    <a:gd name="connsiteY10" fmla="*/ 24190 h 109388"/>
                    <a:gd name="connsiteX11" fmla="*/ 50524 w 194370"/>
                    <a:gd name="connsiteY11" fmla="*/ 6852 h 109388"/>
                    <a:gd name="connsiteX12" fmla="*/ 71733 w 194370"/>
                    <a:gd name="connsiteY12" fmla="*/ 80 h 109388"/>
                    <a:gd name="connsiteX13" fmla="*/ 105219 w 194370"/>
                    <a:gd name="connsiteY13" fmla="*/ 23297 h 109388"/>
                    <a:gd name="connsiteX14" fmla="*/ 119804 w 194370"/>
                    <a:gd name="connsiteY14" fmla="*/ 6479 h 109388"/>
                    <a:gd name="connsiteX15" fmla="*/ 140640 w 194370"/>
                    <a:gd name="connsiteY15" fmla="*/ 80 h 109388"/>
                    <a:gd name="connsiteX16" fmla="*/ 159616 w 194370"/>
                    <a:gd name="connsiteY16" fmla="*/ 3651 h 109388"/>
                    <a:gd name="connsiteX17" fmla="*/ 171150 w 194370"/>
                    <a:gd name="connsiteY17" fmla="*/ 14665 h 109388"/>
                    <a:gd name="connsiteX18" fmla="*/ 175019 w 194370"/>
                    <a:gd name="connsiteY18" fmla="*/ 33417 h 109388"/>
                    <a:gd name="connsiteX19" fmla="*/ 175019 w 194370"/>
                    <a:gd name="connsiteY19" fmla="*/ 92948 h 109388"/>
                    <a:gd name="connsiteX20" fmla="*/ 180526 w 194370"/>
                    <a:gd name="connsiteY20" fmla="*/ 99422 h 109388"/>
                    <a:gd name="connsiteX21" fmla="*/ 194367 w 194370"/>
                    <a:gd name="connsiteY21" fmla="*/ 100687 h 109388"/>
                    <a:gd name="connsiteX22" fmla="*/ 194367 w 194370"/>
                    <a:gd name="connsiteY22" fmla="*/ 109468 h 109388"/>
                    <a:gd name="connsiteX23" fmla="*/ 137664 w 194370"/>
                    <a:gd name="connsiteY23" fmla="*/ 109468 h 109388"/>
                    <a:gd name="connsiteX24" fmla="*/ 137664 w 194370"/>
                    <a:gd name="connsiteY24" fmla="*/ 100687 h 109388"/>
                    <a:gd name="connsiteX25" fmla="*/ 151579 w 194370"/>
                    <a:gd name="connsiteY25" fmla="*/ 99422 h 109388"/>
                    <a:gd name="connsiteX26" fmla="*/ 157011 w 194370"/>
                    <a:gd name="connsiteY26" fmla="*/ 92948 h 109388"/>
                    <a:gd name="connsiteX27" fmla="*/ 157011 w 194370"/>
                    <a:gd name="connsiteY27" fmla="*/ 34162 h 109388"/>
                    <a:gd name="connsiteX28" fmla="*/ 153513 w 194370"/>
                    <a:gd name="connsiteY28" fmla="*/ 14070 h 109388"/>
                    <a:gd name="connsiteX29" fmla="*/ 139152 w 194370"/>
                    <a:gd name="connsiteY29" fmla="*/ 6479 h 109388"/>
                    <a:gd name="connsiteX30" fmla="*/ 115563 w 194370"/>
                    <a:gd name="connsiteY30" fmla="*/ 17939 h 109388"/>
                    <a:gd name="connsiteX31" fmla="*/ 106261 w 194370"/>
                    <a:gd name="connsiteY31" fmla="*/ 43984 h 109388"/>
                    <a:gd name="connsiteX32" fmla="*/ 106261 w 194370"/>
                    <a:gd name="connsiteY32" fmla="*/ 92948 h 109388"/>
                    <a:gd name="connsiteX33" fmla="*/ 111693 w 194370"/>
                    <a:gd name="connsiteY33" fmla="*/ 99422 h 109388"/>
                    <a:gd name="connsiteX34" fmla="*/ 125608 w 194370"/>
                    <a:gd name="connsiteY34" fmla="*/ 100687 h 109388"/>
                    <a:gd name="connsiteX35" fmla="*/ 125608 w 194370"/>
                    <a:gd name="connsiteY35" fmla="*/ 109468 h 109388"/>
                    <a:gd name="connsiteX36" fmla="*/ 68905 w 194370"/>
                    <a:gd name="connsiteY36" fmla="*/ 109468 h 109388"/>
                    <a:gd name="connsiteX37" fmla="*/ 68905 w 194370"/>
                    <a:gd name="connsiteY37" fmla="*/ 100687 h 109388"/>
                    <a:gd name="connsiteX38" fmla="*/ 82821 w 194370"/>
                    <a:gd name="connsiteY38" fmla="*/ 99422 h 109388"/>
                    <a:gd name="connsiteX39" fmla="*/ 88253 w 194370"/>
                    <a:gd name="connsiteY39" fmla="*/ 92948 h 109388"/>
                    <a:gd name="connsiteX40" fmla="*/ 88253 w 194370"/>
                    <a:gd name="connsiteY40" fmla="*/ 34162 h 109388"/>
                    <a:gd name="connsiteX41" fmla="*/ 84755 w 194370"/>
                    <a:gd name="connsiteY41" fmla="*/ 14293 h 109388"/>
                    <a:gd name="connsiteX42" fmla="*/ 70244 w 194370"/>
                    <a:gd name="connsiteY42" fmla="*/ 6479 h 109388"/>
                    <a:gd name="connsiteX43" fmla="*/ 46655 w 194370"/>
                    <a:gd name="connsiteY43" fmla="*/ 17939 h 109388"/>
                    <a:gd name="connsiteX44" fmla="*/ 37353 w 194370"/>
                    <a:gd name="connsiteY44" fmla="*/ 43984 h 109388"/>
                    <a:gd name="connsiteX45" fmla="*/ 37353 w 194370"/>
                    <a:gd name="connsiteY45" fmla="*/ 92948 h 109388"/>
                    <a:gd name="connsiteX46" fmla="*/ 42860 w 194370"/>
                    <a:gd name="connsiteY46" fmla="*/ 99422 h 109388"/>
                    <a:gd name="connsiteX47" fmla="*/ 56701 w 194370"/>
                    <a:gd name="connsiteY47" fmla="*/ 100687 h 109388"/>
                    <a:gd name="connsiteX48" fmla="*/ 56701 w 194370"/>
                    <a:gd name="connsiteY48" fmla="*/ 109468 h 109388"/>
                    <a:gd name="connsiteX49" fmla="*/ -3 w 194370"/>
                    <a:gd name="connsiteY49" fmla="*/ 109468 h 10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94370" h="109388">
                      <a:moveTo>
                        <a:pt x="-3" y="109468"/>
                      </a:moveTo>
                      <a:lnTo>
                        <a:pt x="-3" y="100687"/>
                      </a:lnTo>
                      <a:cubicBezTo>
                        <a:pt x="5553" y="100687"/>
                        <a:pt x="10167" y="100266"/>
                        <a:pt x="13839" y="99422"/>
                      </a:cubicBezTo>
                      <a:cubicBezTo>
                        <a:pt x="17510" y="98579"/>
                        <a:pt x="19345" y="96421"/>
                        <a:pt x="19345" y="92948"/>
                      </a:cubicBezTo>
                      <a:lnTo>
                        <a:pt x="19345" y="25232"/>
                      </a:lnTo>
                      <a:cubicBezTo>
                        <a:pt x="19345" y="20867"/>
                        <a:pt x="18676" y="17692"/>
                        <a:pt x="17336" y="15707"/>
                      </a:cubicBezTo>
                      <a:cubicBezTo>
                        <a:pt x="15997" y="13723"/>
                        <a:pt x="14062" y="12507"/>
                        <a:pt x="11532" y="12060"/>
                      </a:cubicBezTo>
                      <a:cubicBezTo>
                        <a:pt x="9001" y="11614"/>
                        <a:pt x="5156" y="11390"/>
                        <a:pt x="-3" y="11390"/>
                      </a:cubicBezTo>
                      <a:lnTo>
                        <a:pt x="-3" y="2759"/>
                      </a:lnTo>
                      <a:lnTo>
                        <a:pt x="35865" y="80"/>
                      </a:lnTo>
                      <a:lnTo>
                        <a:pt x="35865" y="24190"/>
                      </a:lnTo>
                      <a:cubicBezTo>
                        <a:pt x="39139" y="17145"/>
                        <a:pt x="44026" y="11366"/>
                        <a:pt x="50524" y="6852"/>
                      </a:cubicBezTo>
                      <a:cubicBezTo>
                        <a:pt x="57024" y="2337"/>
                        <a:pt x="64093" y="80"/>
                        <a:pt x="71733" y="80"/>
                      </a:cubicBezTo>
                      <a:cubicBezTo>
                        <a:pt x="90783" y="80"/>
                        <a:pt x="101945" y="7819"/>
                        <a:pt x="105219" y="23297"/>
                      </a:cubicBezTo>
                      <a:cubicBezTo>
                        <a:pt x="108593" y="16352"/>
                        <a:pt x="113454" y="10746"/>
                        <a:pt x="119804" y="6479"/>
                      </a:cubicBezTo>
                      <a:cubicBezTo>
                        <a:pt x="126154" y="2213"/>
                        <a:pt x="133100" y="80"/>
                        <a:pt x="140640" y="80"/>
                      </a:cubicBezTo>
                      <a:cubicBezTo>
                        <a:pt x="148181" y="80"/>
                        <a:pt x="154506" y="1270"/>
                        <a:pt x="159616" y="3651"/>
                      </a:cubicBezTo>
                      <a:cubicBezTo>
                        <a:pt x="164725" y="6033"/>
                        <a:pt x="168570" y="9704"/>
                        <a:pt x="171150" y="14665"/>
                      </a:cubicBezTo>
                      <a:cubicBezTo>
                        <a:pt x="173729" y="19626"/>
                        <a:pt x="175019" y="25876"/>
                        <a:pt x="175019" y="33417"/>
                      </a:cubicBezTo>
                      <a:lnTo>
                        <a:pt x="175019" y="92948"/>
                      </a:lnTo>
                      <a:cubicBezTo>
                        <a:pt x="175019" y="96421"/>
                        <a:pt x="176855" y="98579"/>
                        <a:pt x="180526" y="99422"/>
                      </a:cubicBezTo>
                      <a:cubicBezTo>
                        <a:pt x="184197" y="100266"/>
                        <a:pt x="188811" y="100687"/>
                        <a:pt x="194367" y="100687"/>
                      </a:cubicBezTo>
                      <a:lnTo>
                        <a:pt x="194367" y="109468"/>
                      </a:lnTo>
                      <a:lnTo>
                        <a:pt x="137664" y="109468"/>
                      </a:lnTo>
                      <a:lnTo>
                        <a:pt x="137664" y="100687"/>
                      </a:lnTo>
                      <a:cubicBezTo>
                        <a:pt x="143319" y="100687"/>
                        <a:pt x="147957" y="100266"/>
                        <a:pt x="151579" y="99422"/>
                      </a:cubicBezTo>
                      <a:cubicBezTo>
                        <a:pt x="155200" y="98579"/>
                        <a:pt x="157011" y="96421"/>
                        <a:pt x="157011" y="92948"/>
                      </a:cubicBezTo>
                      <a:lnTo>
                        <a:pt x="157011" y="34162"/>
                      </a:lnTo>
                      <a:cubicBezTo>
                        <a:pt x="157011" y="25828"/>
                        <a:pt x="155845" y="19130"/>
                        <a:pt x="153513" y="14070"/>
                      </a:cubicBezTo>
                      <a:cubicBezTo>
                        <a:pt x="151182" y="9010"/>
                        <a:pt x="146394" y="6479"/>
                        <a:pt x="139152" y="6479"/>
                      </a:cubicBezTo>
                      <a:cubicBezTo>
                        <a:pt x="129627" y="6479"/>
                        <a:pt x="121764" y="10299"/>
                        <a:pt x="115563" y="17939"/>
                      </a:cubicBezTo>
                      <a:cubicBezTo>
                        <a:pt x="109362" y="25579"/>
                        <a:pt x="106261" y="34261"/>
                        <a:pt x="106261" y="43984"/>
                      </a:cubicBezTo>
                      <a:lnTo>
                        <a:pt x="106261" y="92948"/>
                      </a:lnTo>
                      <a:cubicBezTo>
                        <a:pt x="106261" y="96421"/>
                        <a:pt x="108072" y="98579"/>
                        <a:pt x="111693" y="99422"/>
                      </a:cubicBezTo>
                      <a:cubicBezTo>
                        <a:pt x="115314" y="100266"/>
                        <a:pt x="119953" y="100687"/>
                        <a:pt x="125608" y="100687"/>
                      </a:cubicBezTo>
                      <a:lnTo>
                        <a:pt x="125608" y="109468"/>
                      </a:lnTo>
                      <a:lnTo>
                        <a:pt x="68905" y="109468"/>
                      </a:lnTo>
                      <a:lnTo>
                        <a:pt x="68905" y="100687"/>
                      </a:lnTo>
                      <a:cubicBezTo>
                        <a:pt x="74560" y="100687"/>
                        <a:pt x="79199" y="100266"/>
                        <a:pt x="82821" y="99422"/>
                      </a:cubicBezTo>
                      <a:cubicBezTo>
                        <a:pt x="86442" y="98579"/>
                        <a:pt x="88253" y="96421"/>
                        <a:pt x="88253" y="92948"/>
                      </a:cubicBezTo>
                      <a:lnTo>
                        <a:pt x="88253" y="34162"/>
                      </a:lnTo>
                      <a:cubicBezTo>
                        <a:pt x="88253" y="26125"/>
                        <a:pt x="87087" y="19502"/>
                        <a:pt x="84755" y="14293"/>
                      </a:cubicBezTo>
                      <a:cubicBezTo>
                        <a:pt x="82424" y="9084"/>
                        <a:pt x="77586" y="6479"/>
                        <a:pt x="70244" y="6479"/>
                      </a:cubicBezTo>
                      <a:cubicBezTo>
                        <a:pt x="60719" y="6479"/>
                        <a:pt x="52856" y="10299"/>
                        <a:pt x="46655" y="17939"/>
                      </a:cubicBezTo>
                      <a:cubicBezTo>
                        <a:pt x="40454" y="25579"/>
                        <a:pt x="37353" y="34261"/>
                        <a:pt x="37353" y="43984"/>
                      </a:cubicBezTo>
                      <a:lnTo>
                        <a:pt x="37353" y="92948"/>
                      </a:lnTo>
                      <a:cubicBezTo>
                        <a:pt x="37353" y="96421"/>
                        <a:pt x="39189" y="98579"/>
                        <a:pt x="42860" y="99422"/>
                      </a:cubicBezTo>
                      <a:cubicBezTo>
                        <a:pt x="46531" y="100266"/>
                        <a:pt x="51145" y="100687"/>
                        <a:pt x="56701" y="100687"/>
                      </a:cubicBezTo>
                      <a:lnTo>
                        <a:pt x="56701" y="109468"/>
                      </a:lnTo>
                      <a:lnTo>
                        <a:pt x="-3" y="10946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8" name="Freeform: Shape 2242">
                  <a:extLst>
                    <a:ext uri="{FF2B5EF4-FFF2-40B4-BE49-F238E27FC236}">
                      <a16:creationId xmlns:a16="http://schemas.microsoft.com/office/drawing/2014/main" id="{00A32608-78E2-0A13-6926-5DF9F3CC6310}"/>
                    </a:ext>
                  </a:extLst>
                </p:cNvPr>
                <p:cNvSpPr/>
                <p:nvPr/>
              </p:nvSpPr>
              <p:spPr>
                <a:xfrm rot="-5400000">
                  <a:off x="1575398" y="2761700"/>
                  <a:ext cx="83641" cy="109388"/>
                </a:xfrm>
                <a:custGeom>
                  <a:avLst/>
                  <a:gdLst>
                    <a:gd name="connsiteX0" fmla="*/ -19 w 83641"/>
                    <a:gd name="connsiteY0" fmla="*/ 109452 h 109388"/>
                    <a:gd name="connsiteX1" fmla="*/ -19 w 83641"/>
                    <a:gd name="connsiteY1" fmla="*/ 100671 h 109388"/>
                    <a:gd name="connsiteX2" fmla="*/ 13897 w 83641"/>
                    <a:gd name="connsiteY2" fmla="*/ 99406 h 109388"/>
                    <a:gd name="connsiteX3" fmla="*/ 19329 w 83641"/>
                    <a:gd name="connsiteY3" fmla="*/ 92932 h 109388"/>
                    <a:gd name="connsiteX4" fmla="*/ 19329 w 83641"/>
                    <a:gd name="connsiteY4" fmla="*/ 25216 h 109388"/>
                    <a:gd name="connsiteX5" fmla="*/ 17319 w 83641"/>
                    <a:gd name="connsiteY5" fmla="*/ 15691 h 109388"/>
                    <a:gd name="connsiteX6" fmla="*/ 11590 w 83641"/>
                    <a:gd name="connsiteY6" fmla="*/ 12044 h 109388"/>
                    <a:gd name="connsiteX7" fmla="*/ -19 w 83641"/>
                    <a:gd name="connsiteY7" fmla="*/ 11374 h 109388"/>
                    <a:gd name="connsiteX8" fmla="*/ -19 w 83641"/>
                    <a:gd name="connsiteY8" fmla="*/ 2743 h 109388"/>
                    <a:gd name="connsiteX9" fmla="*/ 35403 w 83641"/>
                    <a:gd name="connsiteY9" fmla="*/ 63 h 109388"/>
                    <a:gd name="connsiteX10" fmla="*/ 35403 w 83641"/>
                    <a:gd name="connsiteY10" fmla="*/ 24174 h 109388"/>
                    <a:gd name="connsiteX11" fmla="*/ 46788 w 83641"/>
                    <a:gd name="connsiteY11" fmla="*/ 6761 h 109388"/>
                    <a:gd name="connsiteX12" fmla="*/ 64721 w 83641"/>
                    <a:gd name="connsiteY12" fmla="*/ 63 h 109388"/>
                    <a:gd name="connsiteX13" fmla="*/ 77818 w 83641"/>
                    <a:gd name="connsiteY13" fmla="*/ 4380 h 109388"/>
                    <a:gd name="connsiteX14" fmla="*/ 83623 w 83641"/>
                    <a:gd name="connsiteY14" fmla="*/ 15840 h 109388"/>
                    <a:gd name="connsiteX15" fmla="*/ 80422 w 83641"/>
                    <a:gd name="connsiteY15" fmla="*/ 23653 h 109388"/>
                    <a:gd name="connsiteX16" fmla="*/ 72609 w 83641"/>
                    <a:gd name="connsiteY16" fmla="*/ 27002 h 109388"/>
                    <a:gd name="connsiteX17" fmla="*/ 64721 w 83641"/>
                    <a:gd name="connsiteY17" fmla="*/ 23727 h 109388"/>
                    <a:gd name="connsiteX18" fmla="*/ 61448 w 83641"/>
                    <a:gd name="connsiteY18" fmla="*/ 15840 h 109388"/>
                    <a:gd name="connsiteX19" fmla="*/ 66210 w 83641"/>
                    <a:gd name="connsiteY19" fmla="*/ 6463 h 109388"/>
                    <a:gd name="connsiteX20" fmla="*/ 64721 w 83641"/>
                    <a:gd name="connsiteY20" fmla="*/ 6463 h 109388"/>
                    <a:gd name="connsiteX21" fmla="*/ 48276 w 83641"/>
                    <a:gd name="connsiteY21" fmla="*/ 13681 h 109388"/>
                    <a:gd name="connsiteX22" fmla="*/ 39272 w 83641"/>
                    <a:gd name="connsiteY22" fmla="*/ 31689 h 109388"/>
                    <a:gd name="connsiteX23" fmla="*/ 36593 w 83641"/>
                    <a:gd name="connsiteY23" fmla="*/ 52302 h 109388"/>
                    <a:gd name="connsiteX24" fmla="*/ 36593 w 83641"/>
                    <a:gd name="connsiteY24" fmla="*/ 92932 h 109388"/>
                    <a:gd name="connsiteX25" fmla="*/ 60703 w 83641"/>
                    <a:gd name="connsiteY25" fmla="*/ 100671 h 109388"/>
                    <a:gd name="connsiteX26" fmla="*/ 60703 w 83641"/>
                    <a:gd name="connsiteY26" fmla="*/ 109452 h 109388"/>
                    <a:gd name="connsiteX27" fmla="*/ -19 w 83641"/>
                    <a:gd name="connsiteY27" fmla="*/ 109452 h 10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3641" h="109388">
                      <a:moveTo>
                        <a:pt x="-19" y="109452"/>
                      </a:moveTo>
                      <a:lnTo>
                        <a:pt x="-19" y="100671"/>
                      </a:lnTo>
                      <a:cubicBezTo>
                        <a:pt x="5637" y="100671"/>
                        <a:pt x="10276" y="100250"/>
                        <a:pt x="13897" y="99406"/>
                      </a:cubicBezTo>
                      <a:cubicBezTo>
                        <a:pt x="17518" y="98563"/>
                        <a:pt x="19329" y="96405"/>
                        <a:pt x="19329" y="92932"/>
                      </a:cubicBezTo>
                      <a:lnTo>
                        <a:pt x="19329" y="25216"/>
                      </a:lnTo>
                      <a:cubicBezTo>
                        <a:pt x="19329" y="20850"/>
                        <a:pt x="18659" y="17675"/>
                        <a:pt x="17319" y="15691"/>
                      </a:cubicBezTo>
                      <a:cubicBezTo>
                        <a:pt x="15980" y="13707"/>
                        <a:pt x="14070" y="12491"/>
                        <a:pt x="11590" y="12044"/>
                      </a:cubicBezTo>
                      <a:cubicBezTo>
                        <a:pt x="9110" y="11598"/>
                        <a:pt x="5240" y="11374"/>
                        <a:pt x="-19" y="11374"/>
                      </a:cubicBezTo>
                      <a:lnTo>
                        <a:pt x="-19" y="2743"/>
                      </a:lnTo>
                      <a:lnTo>
                        <a:pt x="35403" y="63"/>
                      </a:lnTo>
                      <a:lnTo>
                        <a:pt x="35403" y="24174"/>
                      </a:lnTo>
                      <a:cubicBezTo>
                        <a:pt x="38082" y="17030"/>
                        <a:pt x="41877" y="11226"/>
                        <a:pt x="46788" y="6761"/>
                      </a:cubicBezTo>
                      <a:cubicBezTo>
                        <a:pt x="51699" y="2296"/>
                        <a:pt x="57677" y="63"/>
                        <a:pt x="64721" y="63"/>
                      </a:cubicBezTo>
                      <a:cubicBezTo>
                        <a:pt x="69583" y="63"/>
                        <a:pt x="73949" y="1502"/>
                        <a:pt x="77818" y="4380"/>
                      </a:cubicBezTo>
                      <a:cubicBezTo>
                        <a:pt x="81688" y="7257"/>
                        <a:pt x="83623" y="11077"/>
                        <a:pt x="83623" y="15840"/>
                      </a:cubicBezTo>
                      <a:cubicBezTo>
                        <a:pt x="83623" y="18816"/>
                        <a:pt x="82556" y="21420"/>
                        <a:pt x="80422" y="23653"/>
                      </a:cubicBezTo>
                      <a:cubicBezTo>
                        <a:pt x="78289" y="25886"/>
                        <a:pt x="75685" y="27002"/>
                        <a:pt x="72609" y="27002"/>
                      </a:cubicBezTo>
                      <a:cubicBezTo>
                        <a:pt x="69534" y="27002"/>
                        <a:pt x="66905" y="25910"/>
                        <a:pt x="64721" y="23727"/>
                      </a:cubicBezTo>
                      <a:cubicBezTo>
                        <a:pt x="62539" y="21545"/>
                        <a:pt x="61448" y="18916"/>
                        <a:pt x="61448" y="15840"/>
                      </a:cubicBezTo>
                      <a:cubicBezTo>
                        <a:pt x="61448" y="11375"/>
                        <a:pt x="63035" y="8250"/>
                        <a:pt x="66210" y="6463"/>
                      </a:cubicBezTo>
                      <a:lnTo>
                        <a:pt x="64721" y="6463"/>
                      </a:lnTo>
                      <a:cubicBezTo>
                        <a:pt x="57975" y="6463"/>
                        <a:pt x="52493" y="8869"/>
                        <a:pt x="48276" y="13681"/>
                      </a:cubicBezTo>
                      <a:cubicBezTo>
                        <a:pt x="44059" y="18493"/>
                        <a:pt x="41058" y="24496"/>
                        <a:pt x="39272" y="31689"/>
                      </a:cubicBezTo>
                      <a:cubicBezTo>
                        <a:pt x="37486" y="38883"/>
                        <a:pt x="36593" y="45754"/>
                        <a:pt x="36593" y="52302"/>
                      </a:cubicBezTo>
                      <a:lnTo>
                        <a:pt x="36593" y="92932"/>
                      </a:lnTo>
                      <a:cubicBezTo>
                        <a:pt x="36593" y="98092"/>
                        <a:pt x="44630" y="100671"/>
                        <a:pt x="60703" y="100671"/>
                      </a:cubicBezTo>
                      <a:lnTo>
                        <a:pt x="60703" y="109452"/>
                      </a:lnTo>
                      <a:lnTo>
                        <a:pt x="-19" y="109452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9" name="Freeform: Shape 2243">
                  <a:extLst>
                    <a:ext uri="{FF2B5EF4-FFF2-40B4-BE49-F238E27FC236}">
                      <a16:creationId xmlns:a16="http://schemas.microsoft.com/office/drawing/2014/main" id="{2E223A53-C375-9618-1251-C34B10211A81}"/>
                    </a:ext>
                  </a:extLst>
                </p:cNvPr>
                <p:cNvSpPr/>
                <p:nvPr/>
              </p:nvSpPr>
              <p:spPr>
                <a:xfrm rot="-5400000">
                  <a:off x="1561707" y="2643120"/>
                  <a:ext cx="112216" cy="113853"/>
                </a:xfrm>
                <a:custGeom>
                  <a:avLst/>
                  <a:gdLst>
                    <a:gd name="connsiteX0" fmla="*/ -31 w 112216"/>
                    <a:gd name="connsiteY0" fmla="*/ 86817 h 113853"/>
                    <a:gd name="connsiteX1" fmla="*/ 11578 w 112216"/>
                    <a:gd name="connsiteY1" fmla="*/ 62782 h 113853"/>
                    <a:gd name="connsiteX2" fmla="*/ 39409 w 112216"/>
                    <a:gd name="connsiteY2" fmla="*/ 49685 h 113853"/>
                    <a:gd name="connsiteX3" fmla="*/ 70365 w 112216"/>
                    <a:gd name="connsiteY3" fmla="*/ 45890 h 113853"/>
                    <a:gd name="connsiteX4" fmla="*/ 70365 w 112216"/>
                    <a:gd name="connsiteY4" fmla="*/ 35770 h 113853"/>
                    <a:gd name="connsiteX5" fmla="*/ 67165 w 112216"/>
                    <a:gd name="connsiteY5" fmla="*/ 21928 h 113853"/>
                    <a:gd name="connsiteX6" fmla="*/ 58087 w 112216"/>
                    <a:gd name="connsiteY6" fmla="*/ 10915 h 113853"/>
                    <a:gd name="connsiteX7" fmla="*/ 45064 w 112216"/>
                    <a:gd name="connsiteY7" fmla="*/ 6600 h 113853"/>
                    <a:gd name="connsiteX8" fmla="*/ 20061 w 112216"/>
                    <a:gd name="connsiteY8" fmla="*/ 14041 h 113853"/>
                    <a:gd name="connsiteX9" fmla="*/ 27800 w 112216"/>
                    <a:gd name="connsiteY9" fmla="*/ 17538 h 113853"/>
                    <a:gd name="connsiteX10" fmla="*/ 30925 w 112216"/>
                    <a:gd name="connsiteY10" fmla="*/ 25798 h 113853"/>
                    <a:gd name="connsiteX11" fmla="*/ 27428 w 112216"/>
                    <a:gd name="connsiteY11" fmla="*/ 34281 h 113853"/>
                    <a:gd name="connsiteX12" fmla="*/ 19019 w 112216"/>
                    <a:gd name="connsiteY12" fmla="*/ 37853 h 113853"/>
                    <a:gd name="connsiteX13" fmla="*/ 10610 w 112216"/>
                    <a:gd name="connsiteY13" fmla="*/ 34281 h 113853"/>
                    <a:gd name="connsiteX14" fmla="*/ 7113 w 112216"/>
                    <a:gd name="connsiteY14" fmla="*/ 25798 h 113853"/>
                    <a:gd name="connsiteX15" fmla="*/ 18945 w 112216"/>
                    <a:gd name="connsiteY15" fmla="*/ 6376 h 113853"/>
                    <a:gd name="connsiteX16" fmla="*/ 45064 w 112216"/>
                    <a:gd name="connsiteY16" fmla="*/ 51 h 113853"/>
                    <a:gd name="connsiteX17" fmla="*/ 65230 w 112216"/>
                    <a:gd name="connsiteY17" fmla="*/ 4367 h 113853"/>
                    <a:gd name="connsiteX18" fmla="*/ 81899 w 112216"/>
                    <a:gd name="connsiteY18" fmla="*/ 16645 h 113853"/>
                    <a:gd name="connsiteX19" fmla="*/ 88373 w 112216"/>
                    <a:gd name="connsiteY19" fmla="*/ 35323 h 113853"/>
                    <a:gd name="connsiteX20" fmla="*/ 88373 w 112216"/>
                    <a:gd name="connsiteY20" fmla="*/ 90984 h 113853"/>
                    <a:gd name="connsiteX21" fmla="*/ 90382 w 112216"/>
                    <a:gd name="connsiteY21" fmla="*/ 99914 h 113853"/>
                    <a:gd name="connsiteX22" fmla="*/ 96708 w 112216"/>
                    <a:gd name="connsiteY22" fmla="*/ 103933 h 113853"/>
                    <a:gd name="connsiteX23" fmla="*/ 102884 w 112216"/>
                    <a:gd name="connsiteY23" fmla="*/ 99840 h 113853"/>
                    <a:gd name="connsiteX24" fmla="*/ 104893 w 112216"/>
                    <a:gd name="connsiteY24" fmla="*/ 90984 h 113853"/>
                    <a:gd name="connsiteX25" fmla="*/ 104893 w 112216"/>
                    <a:gd name="connsiteY25" fmla="*/ 75209 h 113853"/>
                    <a:gd name="connsiteX26" fmla="*/ 112186 w 112216"/>
                    <a:gd name="connsiteY26" fmla="*/ 75209 h 113853"/>
                    <a:gd name="connsiteX27" fmla="*/ 112186 w 112216"/>
                    <a:gd name="connsiteY27" fmla="*/ 90984 h 113853"/>
                    <a:gd name="connsiteX28" fmla="*/ 109283 w 112216"/>
                    <a:gd name="connsiteY28" fmla="*/ 101551 h 113853"/>
                    <a:gd name="connsiteX29" fmla="*/ 101470 w 112216"/>
                    <a:gd name="connsiteY29" fmla="*/ 109589 h 113853"/>
                    <a:gd name="connsiteX30" fmla="*/ 90903 w 112216"/>
                    <a:gd name="connsiteY30" fmla="*/ 112565 h 113853"/>
                    <a:gd name="connsiteX31" fmla="*/ 78327 w 112216"/>
                    <a:gd name="connsiteY31" fmla="*/ 106909 h 113853"/>
                    <a:gd name="connsiteX32" fmla="*/ 72448 w 112216"/>
                    <a:gd name="connsiteY32" fmla="*/ 93515 h 113853"/>
                    <a:gd name="connsiteX33" fmla="*/ 58905 w 112216"/>
                    <a:gd name="connsiteY33" fmla="*/ 108398 h 113853"/>
                    <a:gd name="connsiteX34" fmla="*/ 39855 w 112216"/>
                    <a:gd name="connsiteY34" fmla="*/ 113904 h 113853"/>
                    <a:gd name="connsiteX35" fmla="*/ 21251 w 112216"/>
                    <a:gd name="connsiteY35" fmla="*/ 111076 h 113853"/>
                    <a:gd name="connsiteX36" fmla="*/ 6071 w 112216"/>
                    <a:gd name="connsiteY36" fmla="*/ 102295 h 113853"/>
                    <a:gd name="connsiteX37" fmla="*/ -31 w 112216"/>
                    <a:gd name="connsiteY37" fmla="*/ 86817 h 113853"/>
                    <a:gd name="connsiteX38" fmla="*/ 20061 w 112216"/>
                    <a:gd name="connsiteY38" fmla="*/ 86817 h 113853"/>
                    <a:gd name="connsiteX39" fmla="*/ 26461 w 112216"/>
                    <a:gd name="connsiteY39" fmla="*/ 101403 h 113853"/>
                    <a:gd name="connsiteX40" fmla="*/ 41492 w 112216"/>
                    <a:gd name="connsiteY40" fmla="*/ 107356 h 113853"/>
                    <a:gd name="connsiteX41" fmla="*/ 56078 w 112216"/>
                    <a:gd name="connsiteY41" fmla="*/ 103337 h 113853"/>
                    <a:gd name="connsiteX42" fmla="*/ 66495 w 112216"/>
                    <a:gd name="connsiteY42" fmla="*/ 92473 h 113853"/>
                    <a:gd name="connsiteX43" fmla="*/ 70365 w 112216"/>
                    <a:gd name="connsiteY43" fmla="*/ 77888 h 113853"/>
                    <a:gd name="connsiteX44" fmla="*/ 70365 w 112216"/>
                    <a:gd name="connsiteY44" fmla="*/ 52141 h 113853"/>
                    <a:gd name="connsiteX45" fmla="*/ 47297 w 112216"/>
                    <a:gd name="connsiteY45" fmla="*/ 55861 h 113853"/>
                    <a:gd name="connsiteX46" fmla="*/ 27800 w 112216"/>
                    <a:gd name="connsiteY46" fmla="*/ 67396 h 113853"/>
                    <a:gd name="connsiteX47" fmla="*/ 20061 w 112216"/>
                    <a:gd name="connsiteY47" fmla="*/ 86817 h 113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112216" h="113853">
                      <a:moveTo>
                        <a:pt x="-31" y="86817"/>
                      </a:moveTo>
                      <a:cubicBezTo>
                        <a:pt x="-31" y="76995"/>
                        <a:pt x="3838" y="68983"/>
                        <a:pt x="11578" y="62782"/>
                      </a:cubicBezTo>
                      <a:cubicBezTo>
                        <a:pt x="19317" y="56580"/>
                        <a:pt x="28594" y="52215"/>
                        <a:pt x="39409" y="49685"/>
                      </a:cubicBezTo>
                      <a:cubicBezTo>
                        <a:pt x="50224" y="47155"/>
                        <a:pt x="60542" y="45890"/>
                        <a:pt x="70365" y="45890"/>
                      </a:cubicBezTo>
                      <a:lnTo>
                        <a:pt x="70365" y="35770"/>
                      </a:lnTo>
                      <a:cubicBezTo>
                        <a:pt x="70365" y="31007"/>
                        <a:pt x="69298" y="26393"/>
                        <a:pt x="67165" y="21928"/>
                      </a:cubicBezTo>
                      <a:cubicBezTo>
                        <a:pt x="65032" y="17463"/>
                        <a:pt x="62006" y="13793"/>
                        <a:pt x="58087" y="10915"/>
                      </a:cubicBezTo>
                      <a:cubicBezTo>
                        <a:pt x="54167" y="8038"/>
                        <a:pt x="49826" y="6600"/>
                        <a:pt x="45064" y="6600"/>
                      </a:cubicBezTo>
                      <a:cubicBezTo>
                        <a:pt x="34051" y="6600"/>
                        <a:pt x="25716" y="9080"/>
                        <a:pt x="20061" y="14041"/>
                      </a:cubicBezTo>
                      <a:cubicBezTo>
                        <a:pt x="23137" y="14041"/>
                        <a:pt x="25716" y="15206"/>
                        <a:pt x="27800" y="17538"/>
                      </a:cubicBezTo>
                      <a:cubicBezTo>
                        <a:pt x="29883" y="19870"/>
                        <a:pt x="30925" y="22623"/>
                        <a:pt x="30925" y="25798"/>
                      </a:cubicBezTo>
                      <a:cubicBezTo>
                        <a:pt x="30925" y="29072"/>
                        <a:pt x="29760" y="31900"/>
                        <a:pt x="27428" y="34281"/>
                      </a:cubicBezTo>
                      <a:cubicBezTo>
                        <a:pt x="25097" y="36662"/>
                        <a:pt x="22294" y="37853"/>
                        <a:pt x="19019" y="37853"/>
                      </a:cubicBezTo>
                      <a:cubicBezTo>
                        <a:pt x="15745" y="37853"/>
                        <a:pt x="12942" y="36662"/>
                        <a:pt x="10610" y="34281"/>
                      </a:cubicBezTo>
                      <a:cubicBezTo>
                        <a:pt x="8278" y="31900"/>
                        <a:pt x="7113" y="29072"/>
                        <a:pt x="7113" y="25798"/>
                      </a:cubicBezTo>
                      <a:cubicBezTo>
                        <a:pt x="7113" y="17067"/>
                        <a:pt x="11057" y="10593"/>
                        <a:pt x="18945" y="6376"/>
                      </a:cubicBezTo>
                      <a:cubicBezTo>
                        <a:pt x="26832" y="2159"/>
                        <a:pt x="35539" y="51"/>
                        <a:pt x="45064" y="51"/>
                      </a:cubicBezTo>
                      <a:cubicBezTo>
                        <a:pt x="51712" y="51"/>
                        <a:pt x="58434" y="1490"/>
                        <a:pt x="65230" y="4367"/>
                      </a:cubicBezTo>
                      <a:cubicBezTo>
                        <a:pt x="72027" y="7244"/>
                        <a:pt x="77583" y="11337"/>
                        <a:pt x="81899" y="16645"/>
                      </a:cubicBezTo>
                      <a:cubicBezTo>
                        <a:pt x="86215" y="21953"/>
                        <a:pt x="88373" y="28179"/>
                        <a:pt x="88373" y="35323"/>
                      </a:cubicBezTo>
                      <a:lnTo>
                        <a:pt x="88373" y="90984"/>
                      </a:lnTo>
                      <a:cubicBezTo>
                        <a:pt x="88373" y="94259"/>
                        <a:pt x="89043" y="97236"/>
                        <a:pt x="90382" y="99914"/>
                      </a:cubicBezTo>
                      <a:cubicBezTo>
                        <a:pt x="91722" y="102593"/>
                        <a:pt x="93830" y="103933"/>
                        <a:pt x="96708" y="103933"/>
                      </a:cubicBezTo>
                      <a:cubicBezTo>
                        <a:pt x="99486" y="103933"/>
                        <a:pt x="101544" y="102568"/>
                        <a:pt x="102884" y="99840"/>
                      </a:cubicBezTo>
                      <a:cubicBezTo>
                        <a:pt x="104223" y="97111"/>
                        <a:pt x="104893" y="94159"/>
                        <a:pt x="104893" y="90984"/>
                      </a:cubicBezTo>
                      <a:lnTo>
                        <a:pt x="104893" y="75209"/>
                      </a:lnTo>
                      <a:lnTo>
                        <a:pt x="112186" y="75209"/>
                      </a:lnTo>
                      <a:lnTo>
                        <a:pt x="112186" y="90984"/>
                      </a:lnTo>
                      <a:cubicBezTo>
                        <a:pt x="112186" y="94656"/>
                        <a:pt x="111218" y="98178"/>
                        <a:pt x="109283" y="101551"/>
                      </a:cubicBezTo>
                      <a:cubicBezTo>
                        <a:pt x="107349" y="104925"/>
                        <a:pt x="104744" y="107604"/>
                        <a:pt x="101470" y="109589"/>
                      </a:cubicBezTo>
                      <a:cubicBezTo>
                        <a:pt x="98196" y="111573"/>
                        <a:pt x="94674" y="112565"/>
                        <a:pt x="90903" y="112565"/>
                      </a:cubicBezTo>
                      <a:cubicBezTo>
                        <a:pt x="86041" y="112565"/>
                        <a:pt x="81850" y="110680"/>
                        <a:pt x="78327" y="106909"/>
                      </a:cubicBezTo>
                      <a:cubicBezTo>
                        <a:pt x="74805" y="103139"/>
                        <a:pt x="72845" y="98675"/>
                        <a:pt x="72448" y="93515"/>
                      </a:cubicBezTo>
                      <a:cubicBezTo>
                        <a:pt x="69372" y="99766"/>
                        <a:pt x="64858" y="104726"/>
                        <a:pt x="58905" y="108398"/>
                      </a:cubicBezTo>
                      <a:cubicBezTo>
                        <a:pt x="52952" y="112069"/>
                        <a:pt x="46602" y="113904"/>
                        <a:pt x="39855" y="113904"/>
                      </a:cubicBezTo>
                      <a:cubicBezTo>
                        <a:pt x="33505" y="113904"/>
                        <a:pt x="27304" y="112962"/>
                        <a:pt x="21251" y="111076"/>
                      </a:cubicBezTo>
                      <a:cubicBezTo>
                        <a:pt x="15199" y="109191"/>
                        <a:pt x="10139" y="106264"/>
                        <a:pt x="6071" y="102295"/>
                      </a:cubicBezTo>
                      <a:cubicBezTo>
                        <a:pt x="2003" y="98327"/>
                        <a:pt x="-31" y="93167"/>
                        <a:pt x="-31" y="86817"/>
                      </a:cubicBezTo>
                      <a:close/>
                      <a:moveTo>
                        <a:pt x="20061" y="86817"/>
                      </a:moveTo>
                      <a:cubicBezTo>
                        <a:pt x="20061" y="92572"/>
                        <a:pt x="22194" y="97434"/>
                        <a:pt x="26461" y="101403"/>
                      </a:cubicBezTo>
                      <a:cubicBezTo>
                        <a:pt x="30727" y="105372"/>
                        <a:pt x="35738" y="107356"/>
                        <a:pt x="41492" y="107356"/>
                      </a:cubicBezTo>
                      <a:cubicBezTo>
                        <a:pt x="46850" y="107356"/>
                        <a:pt x="51712" y="106016"/>
                        <a:pt x="56078" y="103337"/>
                      </a:cubicBezTo>
                      <a:cubicBezTo>
                        <a:pt x="60443" y="100658"/>
                        <a:pt x="63916" y="97037"/>
                        <a:pt x="66495" y="92473"/>
                      </a:cubicBezTo>
                      <a:cubicBezTo>
                        <a:pt x="69075" y="87909"/>
                        <a:pt x="70365" y="83047"/>
                        <a:pt x="70365" y="77888"/>
                      </a:cubicBezTo>
                      <a:lnTo>
                        <a:pt x="70365" y="52141"/>
                      </a:lnTo>
                      <a:cubicBezTo>
                        <a:pt x="62825" y="52141"/>
                        <a:pt x="55135" y="53381"/>
                        <a:pt x="47297" y="55861"/>
                      </a:cubicBezTo>
                      <a:cubicBezTo>
                        <a:pt x="39458" y="58342"/>
                        <a:pt x="32959" y="62187"/>
                        <a:pt x="27800" y="67396"/>
                      </a:cubicBezTo>
                      <a:cubicBezTo>
                        <a:pt x="22641" y="72605"/>
                        <a:pt x="20061" y="79078"/>
                        <a:pt x="20061" y="86817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0" name="Freeform: Shape 2244">
                  <a:extLst>
                    <a:ext uri="{FF2B5EF4-FFF2-40B4-BE49-F238E27FC236}">
                      <a16:creationId xmlns:a16="http://schemas.microsoft.com/office/drawing/2014/main" id="{FF50690C-69F3-F582-FA48-285554B6CD4F}"/>
                    </a:ext>
                  </a:extLst>
                </p:cNvPr>
                <p:cNvSpPr/>
                <p:nvPr/>
              </p:nvSpPr>
              <p:spPr>
                <a:xfrm rot="-5400000">
                  <a:off x="1525988" y="2483456"/>
                  <a:ext cx="122782" cy="174724"/>
                </a:xfrm>
                <a:custGeom>
                  <a:avLst/>
                  <a:gdLst>
                    <a:gd name="connsiteX0" fmla="*/ 52191 w 122782"/>
                    <a:gd name="connsiteY0" fmla="*/ 174765 h 174724"/>
                    <a:gd name="connsiteX1" fmla="*/ 25476 w 122782"/>
                    <a:gd name="connsiteY1" fmla="*/ 166803 h 174724"/>
                    <a:gd name="connsiteX2" fmla="*/ 6649 w 122782"/>
                    <a:gd name="connsiteY2" fmla="*/ 145892 h 174724"/>
                    <a:gd name="connsiteX3" fmla="*/ -48 w 122782"/>
                    <a:gd name="connsiteY3" fmla="*/ 118508 h 174724"/>
                    <a:gd name="connsiteX4" fmla="*/ 7319 w 122782"/>
                    <a:gd name="connsiteY4" fmla="*/ 90603 h 174724"/>
                    <a:gd name="connsiteX5" fmla="*/ 27262 w 122782"/>
                    <a:gd name="connsiteY5" fmla="*/ 70139 h 174724"/>
                    <a:gd name="connsiteX6" fmla="*/ 54869 w 122782"/>
                    <a:gd name="connsiteY6" fmla="*/ 62549 h 174724"/>
                    <a:gd name="connsiteX7" fmla="*/ 72059 w 122782"/>
                    <a:gd name="connsiteY7" fmla="*/ 66344 h 174724"/>
                    <a:gd name="connsiteX8" fmla="*/ 86124 w 122782"/>
                    <a:gd name="connsiteY8" fmla="*/ 76836 h 174724"/>
                    <a:gd name="connsiteX9" fmla="*/ 86124 w 122782"/>
                    <a:gd name="connsiteY9" fmla="*/ 25342 h 174724"/>
                    <a:gd name="connsiteX10" fmla="*/ 84114 w 122782"/>
                    <a:gd name="connsiteY10" fmla="*/ 15817 h 174724"/>
                    <a:gd name="connsiteX11" fmla="*/ 78385 w 122782"/>
                    <a:gd name="connsiteY11" fmla="*/ 12171 h 174724"/>
                    <a:gd name="connsiteX12" fmla="*/ 66924 w 122782"/>
                    <a:gd name="connsiteY12" fmla="*/ 11501 h 174724"/>
                    <a:gd name="connsiteX13" fmla="*/ 66924 w 122782"/>
                    <a:gd name="connsiteY13" fmla="*/ 2720 h 174724"/>
                    <a:gd name="connsiteX14" fmla="*/ 103536 w 122782"/>
                    <a:gd name="connsiteY14" fmla="*/ 41 h 174724"/>
                    <a:gd name="connsiteX15" fmla="*/ 103536 w 122782"/>
                    <a:gd name="connsiteY15" fmla="*/ 149464 h 174724"/>
                    <a:gd name="connsiteX16" fmla="*/ 105545 w 122782"/>
                    <a:gd name="connsiteY16" fmla="*/ 158989 h 174724"/>
                    <a:gd name="connsiteX17" fmla="*/ 111201 w 122782"/>
                    <a:gd name="connsiteY17" fmla="*/ 162561 h 174724"/>
                    <a:gd name="connsiteX18" fmla="*/ 122735 w 122782"/>
                    <a:gd name="connsiteY18" fmla="*/ 163156 h 174724"/>
                    <a:gd name="connsiteX19" fmla="*/ 122735 w 122782"/>
                    <a:gd name="connsiteY19" fmla="*/ 171938 h 174724"/>
                    <a:gd name="connsiteX20" fmla="*/ 85379 w 122782"/>
                    <a:gd name="connsiteY20" fmla="*/ 174765 h 174724"/>
                    <a:gd name="connsiteX21" fmla="*/ 85379 w 122782"/>
                    <a:gd name="connsiteY21" fmla="*/ 159139 h 174724"/>
                    <a:gd name="connsiteX22" fmla="*/ 70125 w 122782"/>
                    <a:gd name="connsiteY22" fmla="*/ 170598 h 174724"/>
                    <a:gd name="connsiteX23" fmla="*/ 52191 w 122782"/>
                    <a:gd name="connsiteY23" fmla="*/ 174765 h 174724"/>
                    <a:gd name="connsiteX24" fmla="*/ 26890 w 122782"/>
                    <a:gd name="connsiteY24" fmla="*/ 150358 h 174724"/>
                    <a:gd name="connsiteX25" fmla="*/ 38275 w 122782"/>
                    <a:gd name="connsiteY25" fmla="*/ 163380 h 174724"/>
                    <a:gd name="connsiteX26" fmla="*/ 53679 w 122782"/>
                    <a:gd name="connsiteY26" fmla="*/ 168217 h 174724"/>
                    <a:gd name="connsiteX27" fmla="*/ 72506 w 122782"/>
                    <a:gd name="connsiteY27" fmla="*/ 162264 h 174724"/>
                    <a:gd name="connsiteX28" fmla="*/ 85379 w 122782"/>
                    <a:gd name="connsiteY28" fmla="*/ 146934 h 174724"/>
                    <a:gd name="connsiteX29" fmla="*/ 85379 w 122782"/>
                    <a:gd name="connsiteY29" fmla="*/ 87552 h 174724"/>
                    <a:gd name="connsiteX30" fmla="*/ 78012 w 122782"/>
                    <a:gd name="connsiteY30" fmla="*/ 77804 h 174724"/>
                    <a:gd name="connsiteX31" fmla="*/ 68115 w 122782"/>
                    <a:gd name="connsiteY31" fmla="*/ 71255 h 174724"/>
                    <a:gd name="connsiteX32" fmla="*/ 56507 w 122782"/>
                    <a:gd name="connsiteY32" fmla="*/ 68948 h 174724"/>
                    <a:gd name="connsiteX33" fmla="*/ 35671 w 122782"/>
                    <a:gd name="connsiteY33" fmla="*/ 76241 h 174724"/>
                    <a:gd name="connsiteX34" fmla="*/ 24657 w 122782"/>
                    <a:gd name="connsiteY34" fmla="*/ 94919 h 174724"/>
                    <a:gd name="connsiteX35" fmla="*/ 21532 w 122782"/>
                    <a:gd name="connsiteY35" fmla="*/ 118658 h 174724"/>
                    <a:gd name="connsiteX36" fmla="*/ 22574 w 122782"/>
                    <a:gd name="connsiteY36" fmla="*/ 135996 h 174724"/>
                    <a:gd name="connsiteX37" fmla="*/ 26890 w 122782"/>
                    <a:gd name="connsiteY37" fmla="*/ 150358 h 174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2782" h="174724">
                      <a:moveTo>
                        <a:pt x="52191" y="174765"/>
                      </a:moveTo>
                      <a:cubicBezTo>
                        <a:pt x="42467" y="174765"/>
                        <a:pt x="33562" y="172111"/>
                        <a:pt x="25476" y="166803"/>
                      </a:cubicBezTo>
                      <a:cubicBezTo>
                        <a:pt x="17390" y="161495"/>
                        <a:pt x="11114" y="154525"/>
                        <a:pt x="6649" y="145892"/>
                      </a:cubicBezTo>
                      <a:cubicBezTo>
                        <a:pt x="2184" y="137261"/>
                        <a:pt x="-48" y="128133"/>
                        <a:pt x="-48" y="118508"/>
                      </a:cubicBezTo>
                      <a:cubicBezTo>
                        <a:pt x="-48" y="108487"/>
                        <a:pt x="2408" y="99185"/>
                        <a:pt x="7319" y="90603"/>
                      </a:cubicBezTo>
                      <a:cubicBezTo>
                        <a:pt x="12230" y="82021"/>
                        <a:pt x="18878" y="75199"/>
                        <a:pt x="27262" y="70139"/>
                      </a:cubicBezTo>
                      <a:cubicBezTo>
                        <a:pt x="35646" y="65079"/>
                        <a:pt x="44849" y="62549"/>
                        <a:pt x="54869" y="62549"/>
                      </a:cubicBezTo>
                      <a:cubicBezTo>
                        <a:pt x="60922" y="62549"/>
                        <a:pt x="66652" y="63814"/>
                        <a:pt x="72059" y="66344"/>
                      </a:cubicBezTo>
                      <a:cubicBezTo>
                        <a:pt x="77467" y="68874"/>
                        <a:pt x="82155" y="72371"/>
                        <a:pt x="86124" y="76836"/>
                      </a:cubicBezTo>
                      <a:lnTo>
                        <a:pt x="86124" y="25342"/>
                      </a:lnTo>
                      <a:cubicBezTo>
                        <a:pt x="86124" y="20976"/>
                        <a:pt x="85454" y="17801"/>
                        <a:pt x="84114" y="15817"/>
                      </a:cubicBezTo>
                      <a:cubicBezTo>
                        <a:pt x="82775" y="13833"/>
                        <a:pt x="80865" y="12617"/>
                        <a:pt x="78385" y="12171"/>
                      </a:cubicBezTo>
                      <a:cubicBezTo>
                        <a:pt x="75904" y="11724"/>
                        <a:pt x="72084" y="11501"/>
                        <a:pt x="66924" y="11501"/>
                      </a:cubicBezTo>
                      <a:lnTo>
                        <a:pt x="66924" y="2720"/>
                      </a:lnTo>
                      <a:lnTo>
                        <a:pt x="103536" y="41"/>
                      </a:lnTo>
                      <a:lnTo>
                        <a:pt x="103536" y="149464"/>
                      </a:lnTo>
                      <a:cubicBezTo>
                        <a:pt x="103536" y="153830"/>
                        <a:pt x="104206" y="157005"/>
                        <a:pt x="105545" y="158989"/>
                      </a:cubicBezTo>
                      <a:cubicBezTo>
                        <a:pt x="106885" y="160974"/>
                        <a:pt x="108770" y="162164"/>
                        <a:pt x="111201" y="162561"/>
                      </a:cubicBezTo>
                      <a:cubicBezTo>
                        <a:pt x="113632" y="162958"/>
                        <a:pt x="117477" y="163156"/>
                        <a:pt x="122735" y="163156"/>
                      </a:cubicBezTo>
                      <a:lnTo>
                        <a:pt x="122735" y="171938"/>
                      </a:lnTo>
                      <a:lnTo>
                        <a:pt x="85379" y="174765"/>
                      </a:lnTo>
                      <a:lnTo>
                        <a:pt x="85379" y="159139"/>
                      </a:lnTo>
                      <a:cubicBezTo>
                        <a:pt x="81113" y="164000"/>
                        <a:pt x="76028" y="167820"/>
                        <a:pt x="70125" y="170598"/>
                      </a:cubicBezTo>
                      <a:cubicBezTo>
                        <a:pt x="64221" y="173376"/>
                        <a:pt x="58243" y="174765"/>
                        <a:pt x="52191" y="174765"/>
                      </a:cubicBezTo>
                      <a:close/>
                      <a:moveTo>
                        <a:pt x="26890" y="150358"/>
                      </a:moveTo>
                      <a:cubicBezTo>
                        <a:pt x="29767" y="155815"/>
                        <a:pt x="33562" y="160156"/>
                        <a:pt x="38275" y="163380"/>
                      </a:cubicBezTo>
                      <a:cubicBezTo>
                        <a:pt x="42988" y="166605"/>
                        <a:pt x="48123" y="168217"/>
                        <a:pt x="53679" y="168217"/>
                      </a:cubicBezTo>
                      <a:cubicBezTo>
                        <a:pt x="60525" y="168217"/>
                        <a:pt x="66800" y="166233"/>
                        <a:pt x="72506" y="162264"/>
                      </a:cubicBezTo>
                      <a:cubicBezTo>
                        <a:pt x="78211" y="158295"/>
                        <a:pt x="82502" y="153185"/>
                        <a:pt x="85379" y="146934"/>
                      </a:cubicBezTo>
                      <a:lnTo>
                        <a:pt x="85379" y="87552"/>
                      </a:lnTo>
                      <a:cubicBezTo>
                        <a:pt x="83395" y="83881"/>
                        <a:pt x="80939" y="80632"/>
                        <a:pt x="78012" y="77804"/>
                      </a:cubicBezTo>
                      <a:cubicBezTo>
                        <a:pt x="75086" y="74976"/>
                        <a:pt x="71786" y="72793"/>
                        <a:pt x="68115" y="71255"/>
                      </a:cubicBezTo>
                      <a:cubicBezTo>
                        <a:pt x="64444" y="69717"/>
                        <a:pt x="60575" y="68948"/>
                        <a:pt x="56507" y="68948"/>
                      </a:cubicBezTo>
                      <a:cubicBezTo>
                        <a:pt x="47875" y="68948"/>
                        <a:pt x="40929" y="71379"/>
                        <a:pt x="35671" y="76241"/>
                      </a:cubicBezTo>
                      <a:cubicBezTo>
                        <a:pt x="30412" y="81103"/>
                        <a:pt x="26741" y="87329"/>
                        <a:pt x="24657" y="94919"/>
                      </a:cubicBezTo>
                      <a:cubicBezTo>
                        <a:pt x="22574" y="102509"/>
                        <a:pt x="21532" y="110422"/>
                        <a:pt x="21532" y="118658"/>
                      </a:cubicBezTo>
                      <a:cubicBezTo>
                        <a:pt x="21532" y="125305"/>
                        <a:pt x="21879" y="131084"/>
                        <a:pt x="22574" y="135996"/>
                      </a:cubicBezTo>
                      <a:cubicBezTo>
                        <a:pt x="23269" y="140907"/>
                        <a:pt x="24707" y="145694"/>
                        <a:pt x="26890" y="150358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1" name="Freeform: Shape 2245">
                  <a:extLst>
                    <a:ext uri="{FF2B5EF4-FFF2-40B4-BE49-F238E27FC236}">
                      <a16:creationId xmlns:a16="http://schemas.microsoft.com/office/drawing/2014/main" id="{5AF5E48B-12B0-73CE-68AA-C6CCE1EDCFF8}"/>
                    </a:ext>
                  </a:extLst>
                </p:cNvPr>
                <p:cNvSpPr/>
                <p:nvPr/>
              </p:nvSpPr>
              <p:spPr>
                <a:xfrm rot="-5400000">
                  <a:off x="1580905" y="2333934"/>
                  <a:ext cx="58192" cy="247650"/>
                </a:xfrm>
                <a:custGeom>
                  <a:avLst/>
                  <a:gdLst>
                    <a:gd name="connsiteX0" fmla="*/ 2175 w 58192"/>
                    <a:gd name="connsiteY0" fmla="*/ 247677 h 247650"/>
                    <a:gd name="connsiteX1" fmla="*/ -57 w 58192"/>
                    <a:gd name="connsiteY1" fmla="*/ 245444 h 247650"/>
                    <a:gd name="connsiteX2" fmla="*/ 538 w 58192"/>
                    <a:gd name="connsiteY2" fmla="*/ 243956 h 247650"/>
                    <a:gd name="connsiteX3" fmla="*/ 42805 w 58192"/>
                    <a:gd name="connsiteY3" fmla="*/ 123852 h 247650"/>
                    <a:gd name="connsiteX4" fmla="*/ 985 w 58192"/>
                    <a:gd name="connsiteY4" fmla="*/ 4194 h 247650"/>
                    <a:gd name="connsiteX5" fmla="*/ -57 w 58192"/>
                    <a:gd name="connsiteY5" fmla="*/ 2259 h 247650"/>
                    <a:gd name="connsiteX6" fmla="*/ 613 w 58192"/>
                    <a:gd name="connsiteY6" fmla="*/ 696 h 247650"/>
                    <a:gd name="connsiteX7" fmla="*/ 2175 w 58192"/>
                    <a:gd name="connsiteY7" fmla="*/ 27 h 247650"/>
                    <a:gd name="connsiteX8" fmla="*/ 4557 w 58192"/>
                    <a:gd name="connsiteY8" fmla="*/ 27 h 247650"/>
                    <a:gd name="connsiteX9" fmla="*/ 5747 w 58192"/>
                    <a:gd name="connsiteY9" fmla="*/ 473 h 247650"/>
                    <a:gd name="connsiteX10" fmla="*/ 35290 w 58192"/>
                    <a:gd name="connsiteY10" fmla="*/ 34555 h 247650"/>
                    <a:gd name="connsiteX11" fmla="*/ 52628 w 58192"/>
                    <a:gd name="connsiteY11" fmla="*/ 77417 h 247650"/>
                    <a:gd name="connsiteX12" fmla="*/ 58135 w 58192"/>
                    <a:gd name="connsiteY12" fmla="*/ 123852 h 247650"/>
                    <a:gd name="connsiteX13" fmla="*/ 55158 w 58192"/>
                    <a:gd name="connsiteY13" fmla="*/ 158380 h 247650"/>
                    <a:gd name="connsiteX14" fmla="*/ 45782 w 58192"/>
                    <a:gd name="connsiteY14" fmla="*/ 191866 h 247650"/>
                    <a:gd name="connsiteX15" fmla="*/ 29411 w 58192"/>
                    <a:gd name="connsiteY15" fmla="*/ 222376 h 247650"/>
                    <a:gd name="connsiteX16" fmla="*/ 5747 w 58192"/>
                    <a:gd name="connsiteY16" fmla="*/ 247230 h 247650"/>
                    <a:gd name="connsiteX17" fmla="*/ 4557 w 58192"/>
                    <a:gd name="connsiteY17" fmla="*/ 247677 h 247650"/>
                    <a:gd name="connsiteX18" fmla="*/ 2175 w 58192"/>
                    <a:gd name="connsiteY18" fmla="*/ 247677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8192" h="247650">
                      <a:moveTo>
                        <a:pt x="2175" y="247677"/>
                      </a:moveTo>
                      <a:cubicBezTo>
                        <a:pt x="687" y="247677"/>
                        <a:pt x="-57" y="246932"/>
                        <a:pt x="-57" y="245444"/>
                      </a:cubicBezTo>
                      <a:cubicBezTo>
                        <a:pt x="-57" y="244750"/>
                        <a:pt x="141" y="244254"/>
                        <a:pt x="538" y="243956"/>
                      </a:cubicBezTo>
                      <a:cubicBezTo>
                        <a:pt x="28716" y="216373"/>
                        <a:pt x="42805" y="176338"/>
                        <a:pt x="42805" y="123852"/>
                      </a:cubicBezTo>
                      <a:cubicBezTo>
                        <a:pt x="42805" y="71365"/>
                        <a:pt x="28865" y="31479"/>
                        <a:pt x="985" y="4194"/>
                      </a:cubicBezTo>
                      <a:cubicBezTo>
                        <a:pt x="290" y="3797"/>
                        <a:pt x="-57" y="3152"/>
                        <a:pt x="-57" y="2259"/>
                      </a:cubicBezTo>
                      <a:cubicBezTo>
                        <a:pt x="-57" y="1664"/>
                        <a:pt x="166" y="1143"/>
                        <a:pt x="613" y="696"/>
                      </a:cubicBezTo>
                      <a:cubicBezTo>
                        <a:pt x="1060" y="250"/>
                        <a:pt x="1580" y="27"/>
                        <a:pt x="2175" y="27"/>
                      </a:cubicBezTo>
                      <a:lnTo>
                        <a:pt x="4557" y="27"/>
                      </a:lnTo>
                      <a:cubicBezTo>
                        <a:pt x="4953" y="27"/>
                        <a:pt x="5350" y="175"/>
                        <a:pt x="5747" y="473"/>
                      </a:cubicBezTo>
                      <a:cubicBezTo>
                        <a:pt x="17554" y="9800"/>
                        <a:pt x="27402" y="21160"/>
                        <a:pt x="35290" y="34555"/>
                      </a:cubicBezTo>
                      <a:cubicBezTo>
                        <a:pt x="43178" y="47949"/>
                        <a:pt x="48957" y="62237"/>
                        <a:pt x="52628" y="77417"/>
                      </a:cubicBezTo>
                      <a:cubicBezTo>
                        <a:pt x="56299" y="92597"/>
                        <a:pt x="58135" y="108076"/>
                        <a:pt x="58135" y="123852"/>
                      </a:cubicBezTo>
                      <a:cubicBezTo>
                        <a:pt x="58135" y="135560"/>
                        <a:pt x="57142" y="147069"/>
                        <a:pt x="55158" y="158380"/>
                      </a:cubicBezTo>
                      <a:cubicBezTo>
                        <a:pt x="53174" y="169691"/>
                        <a:pt x="50048" y="180853"/>
                        <a:pt x="45782" y="191866"/>
                      </a:cubicBezTo>
                      <a:cubicBezTo>
                        <a:pt x="41516" y="202879"/>
                        <a:pt x="36059" y="213049"/>
                        <a:pt x="29411" y="222376"/>
                      </a:cubicBezTo>
                      <a:cubicBezTo>
                        <a:pt x="22763" y="231702"/>
                        <a:pt x="14875" y="239987"/>
                        <a:pt x="5747" y="247230"/>
                      </a:cubicBezTo>
                      <a:cubicBezTo>
                        <a:pt x="5350" y="247528"/>
                        <a:pt x="4953" y="247677"/>
                        <a:pt x="4557" y="247677"/>
                      </a:cubicBezTo>
                      <a:lnTo>
                        <a:pt x="2175" y="247677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21" name="Group 1020" descr="\documentclass{article}&#10;\usepackage{amsmath}&#10;\pagestyle{empty}&#10;\begin{document}&#10;&#10;&#10;$\sigma_0$ (mm)&#10;&#10;\end{document}" title="IguanaTex Vector Display">
                <a:extLst>
                  <a:ext uri="{FF2B5EF4-FFF2-40B4-BE49-F238E27FC236}">
                    <a16:creationId xmlns:a16="http://schemas.microsoft.com/office/drawing/2014/main" id="{43FBA502-4207-792F-B866-E9D97CEA3D27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10"/>
                </p:custDataLst>
              </p:nvPr>
            </p:nvGrpSpPr>
            <p:grpSpPr>
              <a:xfrm rot="16200000">
                <a:off x="7112641" y="3534229"/>
                <a:ext cx="803531" cy="216913"/>
                <a:chOff x="4472344" y="3909321"/>
                <a:chExt cx="913961" cy="246724"/>
              </a:xfrm>
            </p:grpSpPr>
            <p:sp>
              <p:nvSpPr>
                <p:cNvPr id="1053" name="Freeform: Shape 2227">
                  <a:extLst>
                    <a:ext uri="{FF2B5EF4-FFF2-40B4-BE49-F238E27FC236}">
                      <a16:creationId xmlns:a16="http://schemas.microsoft.com/office/drawing/2014/main" id="{E6993C8B-D0E5-F01E-424E-EE663B69A290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4472344" y="3988026"/>
                  <a:ext cx="132102" cy="109052"/>
                </a:xfrm>
                <a:custGeom>
                  <a:avLst/>
                  <a:gdLst>
                    <a:gd name="connsiteX0" fmla="*/ 119943 w 132102"/>
                    <a:gd name="connsiteY0" fmla="*/ 14373 h 109052"/>
                    <a:gd name="connsiteX1" fmla="*/ 132179 w 132102"/>
                    <a:gd name="connsiteY1" fmla="*/ 5984 h 109052"/>
                    <a:gd name="connsiteX2" fmla="*/ 122440 w 132102"/>
                    <a:gd name="connsiteY2" fmla="*/ 63 h 109052"/>
                    <a:gd name="connsiteX3" fmla="*/ 65504 w 132102"/>
                    <a:gd name="connsiteY3" fmla="*/ 63 h 109052"/>
                    <a:gd name="connsiteX4" fmla="*/ 77 w 132102"/>
                    <a:gd name="connsiteY4" fmla="*/ 70133 h 109052"/>
                    <a:gd name="connsiteX5" fmla="*/ 37535 w 132102"/>
                    <a:gd name="connsiteY5" fmla="*/ 109115 h 109052"/>
                    <a:gd name="connsiteX6" fmla="*/ 100215 w 132102"/>
                    <a:gd name="connsiteY6" fmla="*/ 41266 h 109052"/>
                    <a:gd name="connsiteX7" fmla="*/ 92474 w 132102"/>
                    <a:gd name="connsiteY7" fmla="*/ 14373 h 109052"/>
                    <a:gd name="connsiteX8" fmla="*/ 119943 w 132102"/>
                    <a:gd name="connsiteY8" fmla="*/ 14373 h 109052"/>
                    <a:gd name="connsiteX9" fmla="*/ 37785 w 132102"/>
                    <a:gd name="connsiteY9" fmla="*/ 103687 h 109052"/>
                    <a:gd name="connsiteX10" fmla="*/ 15559 w 132102"/>
                    <a:gd name="connsiteY10" fmla="*/ 77041 h 109052"/>
                    <a:gd name="connsiteX11" fmla="*/ 27296 w 132102"/>
                    <a:gd name="connsiteY11" fmla="*/ 34851 h 109052"/>
                    <a:gd name="connsiteX12" fmla="*/ 61258 w 132102"/>
                    <a:gd name="connsiteY12" fmla="*/ 14373 h 109052"/>
                    <a:gd name="connsiteX13" fmla="*/ 84233 w 132102"/>
                    <a:gd name="connsiteY13" fmla="*/ 38305 h 109052"/>
                    <a:gd name="connsiteX14" fmla="*/ 70748 w 132102"/>
                    <a:gd name="connsiteY14" fmla="*/ 82716 h 109052"/>
                    <a:gd name="connsiteX15" fmla="*/ 37785 w 132102"/>
                    <a:gd name="connsiteY15" fmla="*/ 103687 h 10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2102" h="109052">
                      <a:moveTo>
                        <a:pt x="119943" y="14373"/>
                      </a:moveTo>
                      <a:cubicBezTo>
                        <a:pt x="123189" y="14373"/>
                        <a:pt x="132179" y="14373"/>
                        <a:pt x="132179" y="5984"/>
                      </a:cubicBezTo>
                      <a:cubicBezTo>
                        <a:pt x="132179" y="63"/>
                        <a:pt x="126935" y="63"/>
                        <a:pt x="122440" y="63"/>
                      </a:cubicBezTo>
                      <a:lnTo>
                        <a:pt x="65504" y="63"/>
                      </a:lnTo>
                      <a:cubicBezTo>
                        <a:pt x="27796" y="63"/>
                        <a:pt x="77" y="40772"/>
                        <a:pt x="77" y="70133"/>
                      </a:cubicBezTo>
                      <a:cubicBezTo>
                        <a:pt x="77" y="91844"/>
                        <a:pt x="14810" y="109115"/>
                        <a:pt x="37535" y="109115"/>
                      </a:cubicBezTo>
                      <a:cubicBezTo>
                        <a:pt x="67002" y="109115"/>
                        <a:pt x="100215" y="79261"/>
                        <a:pt x="100215" y="41266"/>
                      </a:cubicBezTo>
                      <a:cubicBezTo>
                        <a:pt x="100215" y="37071"/>
                        <a:pt x="100215" y="25229"/>
                        <a:pt x="92474" y="14373"/>
                      </a:cubicBezTo>
                      <a:lnTo>
                        <a:pt x="119943" y="14373"/>
                      </a:lnTo>
                      <a:close/>
                      <a:moveTo>
                        <a:pt x="37785" y="103687"/>
                      </a:moveTo>
                      <a:cubicBezTo>
                        <a:pt x="25548" y="103687"/>
                        <a:pt x="15559" y="94805"/>
                        <a:pt x="15559" y="77041"/>
                      </a:cubicBezTo>
                      <a:cubicBezTo>
                        <a:pt x="15559" y="69639"/>
                        <a:pt x="18556" y="49408"/>
                        <a:pt x="27296" y="34851"/>
                      </a:cubicBezTo>
                      <a:cubicBezTo>
                        <a:pt x="37785" y="17827"/>
                        <a:pt x="52768" y="14373"/>
                        <a:pt x="61258" y="14373"/>
                      </a:cubicBezTo>
                      <a:cubicBezTo>
                        <a:pt x="82235" y="14373"/>
                        <a:pt x="84233" y="30657"/>
                        <a:pt x="84233" y="38305"/>
                      </a:cubicBezTo>
                      <a:cubicBezTo>
                        <a:pt x="84233" y="49901"/>
                        <a:pt x="79238" y="70133"/>
                        <a:pt x="70748" y="82716"/>
                      </a:cubicBezTo>
                      <a:cubicBezTo>
                        <a:pt x="61009" y="97272"/>
                        <a:pt x="47524" y="103687"/>
                        <a:pt x="37785" y="1036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0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4" name="Freeform: Shape 2228">
                  <a:extLst>
                    <a:ext uri="{FF2B5EF4-FFF2-40B4-BE49-F238E27FC236}">
                      <a16:creationId xmlns:a16="http://schemas.microsoft.com/office/drawing/2014/main" id="{B0CE0522-9F29-EE3F-0E29-758876F49253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4614639" y="4016695"/>
                  <a:ext cx="81109" cy="118131"/>
                </a:xfrm>
                <a:custGeom>
                  <a:avLst/>
                  <a:gdLst>
                    <a:gd name="connsiteX0" fmla="*/ 81192 w 81109"/>
                    <a:gd name="connsiteY0" fmla="*/ 59648 h 118131"/>
                    <a:gd name="connsiteX1" fmla="*/ 70878 w 81109"/>
                    <a:gd name="connsiteY1" fmla="*/ 14917 h 118131"/>
                    <a:gd name="connsiteX2" fmla="*/ 40637 w 81109"/>
                    <a:gd name="connsiteY2" fmla="*/ 64 h 118131"/>
                    <a:gd name="connsiteX3" fmla="*/ 82 w 81109"/>
                    <a:gd name="connsiteY3" fmla="*/ 59648 h 118131"/>
                    <a:gd name="connsiteX4" fmla="*/ 40637 w 81109"/>
                    <a:gd name="connsiteY4" fmla="*/ 118196 h 118131"/>
                    <a:gd name="connsiteX5" fmla="*/ 81192 w 81109"/>
                    <a:gd name="connsiteY5" fmla="*/ 59648 h 118131"/>
                    <a:gd name="connsiteX6" fmla="*/ 40637 w 81109"/>
                    <a:gd name="connsiteY6" fmla="*/ 113360 h 118131"/>
                    <a:gd name="connsiteX7" fmla="*/ 18437 w 81109"/>
                    <a:gd name="connsiteY7" fmla="*/ 94535 h 118131"/>
                    <a:gd name="connsiteX8" fmla="*/ 15990 w 81109"/>
                    <a:gd name="connsiteY8" fmla="*/ 57403 h 118131"/>
                    <a:gd name="connsiteX9" fmla="*/ 18612 w 81109"/>
                    <a:gd name="connsiteY9" fmla="*/ 22171 h 118131"/>
                    <a:gd name="connsiteX10" fmla="*/ 40637 w 81109"/>
                    <a:gd name="connsiteY10" fmla="*/ 4900 h 118131"/>
                    <a:gd name="connsiteX11" fmla="*/ 62313 w 81109"/>
                    <a:gd name="connsiteY11" fmla="*/ 20616 h 118131"/>
                    <a:gd name="connsiteX12" fmla="*/ 65285 w 81109"/>
                    <a:gd name="connsiteY12" fmla="*/ 57403 h 118131"/>
                    <a:gd name="connsiteX13" fmla="*/ 63012 w 81109"/>
                    <a:gd name="connsiteY13" fmla="*/ 93844 h 118131"/>
                    <a:gd name="connsiteX14" fmla="*/ 40637 w 81109"/>
                    <a:gd name="connsiteY14" fmla="*/ 113360 h 118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81109" h="118131">
                      <a:moveTo>
                        <a:pt x="81192" y="59648"/>
                      </a:moveTo>
                      <a:cubicBezTo>
                        <a:pt x="81192" y="40650"/>
                        <a:pt x="78919" y="27007"/>
                        <a:pt x="70878" y="14917"/>
                      </a:cubicBezTo>
                      <a:cubicBezTo>
                        <a:pt x="65459" y="6973"/>
                        <a:pt x="54622" y="64"/>
                        <a:pt x="40637" y="64"/>
                      </a:cubicBezTo>
                      <a:cubicBezTo>
                        <a:pt x="82" y="64"/>
                        <a:pt x="82" y="47213"/>
                        <a:pt x="82" y="59648"/>
                      </a:cubicBezTo>
                      <a:cubicBezTo>
                        <a:pt x="82" y="72083"/>
                        <a:pt x="82" y="118196"/>
                        <a:pt x="40637" y="118196"/>
                      </a:cubicBezTo>
                      <a:cubicBezTo>
                        <a:pt x="81192" y="118196"/>
                        <a:pt x="81192" y="72083"/>
                        <a:pt x="81192" y="59648"/>
                      </a:cubicBezTo>
                      <a:close/>
                      <a:moveTo>
                        <a:pt x="40637" y="113360"/>
                      </a:moveTo>
                      <a:cubicBezTo>
                        <a:pt x="32596" y="113360"/>
                        <a:pt x="21933" y="108697"/>
                        <a:pt x="18437" y="94535"/>
                      </a:cubicBezTo>
                      <a:cubicBezTo>
                        <a:pt x="15990" y="84345"/>
                        <a:pt x="15990" y="70183"/>
                        <a:pt x="15990" y="57403"/>
                      </a:cubicBezTo>
                      <a:cubicBezTo>
                        <a:pt x="15990" y="44795"/>
                        <a:pt x="15990" y="31670"/>
                        <a:pt x="18612" y="22171"/>
                      </a:cubicBezTo>
                      <a:cubicBezTo>
                        <a:pt x="22283" y="8527"/>
                        <a:pt x="33470" y="4900"/>
                        <a:pt x="40637" y="4900"/>
                      </a:cubicBezTo>
                      <a:cubicBezTo>
                        <a:pt x="50077" y="4900"/>
                        <a:pt x="59167" y="10599"/>
                        <a:pt x="62313" y="20616"/>
                      </a:cubicBezTo>
                      <a:cubicBezTo>
                        <a:pt x="65110" y="29943"/>
                        <a:pt x="65285" y="42378"/>
                        <a:pt x="65285" y="57403"/>
                      </a:cubicBezTo>
                      <a:cubicBezTo>
                        <a:pt x="65285" y="70183"/>
                        <a:pt x="65285" y="82964"/>
                        <a:pt x="63012" y="93844"/>
                      </a:cubicBezTo>
                      <a:cubicBezTo>
                        <a:pt x="59516" y="109561"/>
                        <a:pt x="47629" y="113360"/>
                        <a:pt x="40637" y="11336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0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5" name="Freeform: Shape 2229">
                  <a:extLst>
                    <a:ext uri="{FF2B5EF4-FFF2-40B4-BE49-F238E27FC236}">
                      <a16:creationId xmlns:a16="http://schemas.microsoft.com/office/drawing/2014/main" id="{FAC62FCB-AA2B-7634-D5F9-4E715C2B1C1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4825540" y="3909321"/>
                  <a:ext cx="57935" cy="246724"/>
                </a:xfrm>
                <a:custGeom>
                  <a:avLst/>
                  <a:gdLst>
                    <a:gd name="connsiteX0" fmla="*/ 58026 w 57935"/>
                    <a:gd name="connsiteY0" fmla="*/ 244320 h 246724"/>
                    <a:gd name="connsiteX1" fmla="*/ 53780 w 57935"/>
                    <a:gd name="connsiteY1" fmla="*/ 238892 h 246724"/>
                    <a:gd name="connsiteX2" fmla="*/ 14574 w 57935"/>
                    <a:gd name="connsiteY2" fmla="*/ 123425 h 246724"/>
                    <a:gd name="connsiteX3" fmla="*/ 54779 w 57935"/>
                    <a:gd name="connsiteY3" fmla="*/ 6724 h 246724"/>
                    <a:gd name="connsiteX4" fmla="*/ 58026 w 57935"/>
                    <a:gd name="connsiteY4" fmla="*/ 2530 h 246724"/>
                    <a:gd name="connsiteX5" fmla="*/ 55528 w 57935"/>
                    <a:gd name="connsiteY5" fmla="*/ 63 h 246724"/>
                    <a:gd name="connsiteX6" fmla="*/ 15823 w 57935"/>
                    <a:gd name="connsiteY6" fmla="*/ 48174 h 246724"/>
                    <a:gd name="connsiteX7" fmla="*/ 90 w 57935"/>
                    <a:gd name="connsiteY7" fmla="*/ 123425 h 246724"/>
                    <a:gd name="connsiteX8" fmla="*/ 16572 w 57935"/>
                    <a:gd name="connsiteY8" fmla="*/ 200403 h 246724"/>
                    <a:gd name="connsiteX9" fmla="*/ 55528 w 57935"/>
                    <a:gd name="connsiteY9" fmla="*/ 246788 h 246724"/>
                    <a:gd name="connsiteX10" fmla="*/ 58026 w 57935"/>
                    <a:gd name="connsiteY10" fmla="*/ 244320 h 246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935" h="246724">
                      <a:moveTo>
                        <a:pt x="58026" y="244320"/>
                      </a:moveTo>
                      <a:cubicBezTo>
                        <a:pt x="58026" y="243580"/>
                        <a:pt x="58026" y="243087"/>
                        <a:pt x="53780" y="238892"/>
                      </a:cubicBezTo>
                      <a:cubicBezTo>
                        <a:pt x="22565" y="207805"/>
                        <a:pt x="14574" y="161174"/>
                        <a:pt x="14574" y="123425"/>
                      </a:cubicBezTo>
                      <a:cubicBezTo>
                        <a:pt x="14574" y="80495"/>
                        <a:pt x="24063" y="37565"/>
                        <a:pt x="54779" y="6724"/>
                      </a:cubicBezTo>
                      <a:cubicBezTo>
                        <a:pt x="58026" y="3764"/>
                        <a:pt x="58026" y="3270"/>
                        <a:pt x="58026" y="2530"/>
                      </a:cubicBezTo>
                      <a:cubicBezTo>
                        <a:pt x="58026" y="803"/>
                        <a:pt x="57027" y="63"/>
                        <a:pt x="55528" y="63"/>
                      </a:cubicBezTo>
                      <a:cubicBezTo>
                        <a:pt x="53031" y="63"/>
                        <a:pt x="30556" y="16840"/>
                        <a:pt x="15823" y="48174"/>
                      </a:cubicBezTo>
                      <a:cubicBezTo>
                        <a:pt x="3087" y="75314"/>
                        <a:pt x="90" y="102700"/>
                        <a:pt x="90" y="123425"/>
                      </a:cubicBezTo>
                      <a:cubicBezTo>
                        <a:pt x="90" y="142670"/>
                        <a:pt x="2837" y="172523"/>
                        <a:pt x="16572" y="200403"/>
                      </a:cubicBezTo>
                      <a:cubicBezTo>
                        <a:pt x="31555" y="230750"/>
                        <a:pt x="53031" y="246788"/>
                        <a:pt x="55528" y="246788"/>
                      </a:cubicBezTo>
                      <a:cubicBezTo>
                        <a:pt x="57027" y="246788"/>
                        <a:pt x="58026" y="246047"/>
                        <a:pt x="58026" y="2443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0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6" name="Freeform: Shape 2230">
                  <a:extLst>
                    <a:ext uri="{FF2B5EF4-FFF2-40B4-BE49-F238E27FC236}">
                      <a16:creationId xmlns:a16="http://schemas.microsoft.com/office/drawing/2014/main" id="{866AB652-9C11-59B6-F734-AE90E7955EFB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4905923" y="3985312"/>
                  <a:ext cx="195032" cy="109052"/>
                </a:xfrm>
                <a:custGeom>
                  <a:avLst/>
                  <a:gdLst>
                    <a:gd name="connsiteX0" fmla="*/ 19572 w 195032"/>
                    <a:gd name="connsiteY0" fmla="*/ 24242 h 109052"/>
                    <a:gd name="connsiteX1" fmla="*/ 19572 w 195032"/>
                    <a:gd name="connsiteY1" fmla="*/ 90364 h 109052"/>
                    <a:gd name="connsiteX2" fmla="*/ 94 w 195032"/>
                    <a:gd name="connsiteY2" fmla="*/ 101467 h 109052"/>
                    <a:gd name="connsiteX3" fmla="*/ 94 w 195032"/>
                    <a:gd name="connsiteY3" fmla="*/ 109115 h 109052"/>
                    <a:gd name="connsiteX4" fmla="*/ 28313 w 195032"/>
                    <a:gd name="connsiteY4" fmla="*/ 108375 h 109052"/>
                    <a:gd name="connsiteX5" fmla="*/ 56281 w 195032"/>
                    <a:gd name="connsiteY5" fmla="*/ 109115 h 109052"/>
                    <a:gd name="connsiteX6" fmla="*/ 56281 w 195032"/>
                    <a:gd name="connsiteY6" fmla="*/ 101467 h 109052"/>
                    <a:gd name="connsiteX7" fmla="*/ 36803 w 195032"/>
                    <a:gd name="connsiteY7" fmla="*/ 90364 h 109052"/>
                    <a:gd name="connsiteX8" fmla="*/ 36803 w 195032"/>
                    <a:gd name="connsiteY8" fmla="*/ 44967 h 109052"/>
                    <a:gd name="connsiteX9" fmla="*/ 70516 w 195032"/>
                    <a:gd name="connsiteY9" fmla="*/ 5491 h 109052"/>
                    <a:gd name="connsiteX10" fmla="*/ 88995 w 195032"/>
                    <a:gd name="connsiteY10" fmla="*/ 32877 h 109052"/>
                    <a:gd name="connsiteX11" fmla="*/ 88995 w 195032"/>
                    <a:gd name="connsiteY11" fmla="*/ 90364 h 109052"/>
                    <a:gd name="connsiteX12" fmla="*/ 69517 w 195032"/>
                    <a:gd name="connsiteY12" fmla="*/ 101467 h 109052"/>
                    <a:gd name="connsiteX13" fmla="*/ 69517 w 195032"/>
                    <a:gd name="connsiteY13" fmla="*/ 109115 h 109052"/>
                    <a:gd name="connsiteX14" fmla="*/ 97735 w 195032"/>
                    <a:gd name="connsiteY14" fmla="*/ 108375 h 109052"/>
                    <a:gd name="connsiteX15" fmla="*/ 125704 w 195032"/>
                    <a:gd name="connsiteY15" fmla="*/ 109115 h 109052"/>
                    <a:gd name="connsiteX16" fmla="*/ 125704 w 195032"/>
                    <a:gd name="connsiteY16" fmla="*/ 101467 h 109052"/>
                    <a:gd name="connsiteX17" fmla="*/ 106226 w 195032"/>
                    <a:gd name="connsiteY17" fmla="*/ 90364 h 109052"/>
                    <a:gd name="connsiteX18" fmla="*/ 106226 w 195032"/>
                    <a:gd name="connsiteY18" fmla="*/ 44967 h 109052"/>
                    <a:gd name="connsiteX19" fmla="*/ 139938 w 195032"/>
                    <a:gd name="connsiteY19" fmla="*/ 5491 h 109052"/>
                    <a:gd name="connsiteX20" fmla="*/ 158417 w 195032"/>
                    <a:gd name="connsiteY20" fmla="*/ 32877 h 109052"/>
                    <a:gd name="connsiteX21" fmla="*/ 158417 w 195032"/>
                    <a:gd name="connsiteY21" fmla="*/ 90364 h 109052"/>
                    <a:gd name="connsiteX22" fmla="*/ 138939 w 195032"/>
                    <a:gd name="connsiteY22" fmla="*/ 101467 h 109052"/>
                    <a:gd name="connsiteX23" fmla="*/ 138939 w 195032"/>
                    <a:gd name="connsiteY23" fmla="*/ 109115 h 109052"/>
                    <a:gd name="connsiteX24" fmla="*/ 167158 w 195032"/>
                    <a:gd name="connsiteY24" fmla="*/ 108375 h 109052"/>
                    <a:gd name="connsiteX25" fmla="*/ 195127 w 195032"/>
                    <a:gd name="connsiteY25" fmla="*/ 109115 h 109052"/>
                    <a:gd name="connsiteX26" fmla="*/ 195127 w 195032"/>
                    <a:gd name="connsiteY26" fmla="*/ 101467 h 109052"/>
                    <a:gd name="connsiteX27" fmla="*/ 175648 w 195032"/>
                    <a:gd name="connsiteY27" fmla="*/ 94065 h 109052"/>
                    <a:gd name="connsiteX28" fmla="*/ 175648 w 195032"/>
                    <a:gd name="connsiteY28" fmla="*/ 46940 h 109052"/>
                    <a:gd name="connsiteX29" fmla="*/ 167907 w 195032"/>
                    <a:gd name="connsiteY29" fmla="*/ 9192 h 109052"/>
                    <a:gd name="connsiteX30" fmla="*/ 141686 w 195032"/>
                    <a:gd name="connsiteY30" fmla="*/ 63 h 109052"/>
                    <a:gd name="connsiteX31" fmla="*/ 105477 w 195032"/>
                    <a:gd name="connsiteY31" fmla="*/ 24242 h 109052"/>
                    <a:gd name="connsiteX32" fmla="*/ 72264 w 195032"/>
                    <a:gd name="connsiteY32" fmla="*/ 63 h 109052"/>
                    <a:gd name="connsiteX33" fmla="*/ 35305 w 195032"/>
                    <a:gd name="connsiteY33" fmla="*/ 25969 h 109052"/>
                    <a:gd name="connsiteX34" fmla="*/ 35305 w 195032"/>
                    <a:gd name="connsiteY34" fmla="*/ 63 h 109052"/>
                    <a:gd name="connsiteX35" fmla="*/ 94 w 195032"/>
                    <a:gd name="connsiteY35" fmla="*/ 2777 h 109052"/>
                    <a:gd name="connsiteX36" fmla="*/ 94 w 195032"/>
                    <a:gd name="connsiteY36" fmla="*/ 10425 h 109052"/>
                    <a:gd name="connsiteX37" fmla="*/ 19572 w 195032"/>
                    <a:gd name="connsiteY37" fmla="*/ 24242 h 10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95032" h="109052">
                      <a:moveTo>
                        <a:pt x="19572" y="24242"/>
                      </a:moveTo>
                      <a:lnTo>
                        <a:pt x="19572" y="90364"/>
                      </a:lnTo>
                      <a:cubicBezTo>
                        <a:pt x="19572" y="101467"/>
                        <a:pt x="16825" y="101467"/>
                        <a:pt x="94" y="101467"/>
                      </a:cubicBezTo>
                      <a:lnTo>
                        <a:pt x="94" y="109115"/>
                      </a:lnTo>
                      <a:cubicBezTo>
                        <a:pt x="8834" y="108868"/>
                        <a:pt x="21570" y="108375"/>
                        <a:pt x="28313" y="108375"/>
                      </a:cubicBezTo>
                      <a:cubicBezTo>
                        <a:pt x="34805" y="108375"/>
                        <a:pt x="47791" y="108868"/>
                        <a:pt x="56281" y="109115"/>
                      </a:cubicBezTo>
                      <a:lnTo>
                        <a:pt x="56281" y="101467"/>
                      </a:lnTo>
                      <a:cubicBezTo>
                        <a:pt x="39550" y="101467"/>
                        <a:pt x="36803" y="101467"/>
                        <a:pt x="36803" y="90364"/>
                      </a:cubicBezTo>
                      <a:lnTo>
                        <a:pt x="36803" y="44967"/>
                      </a:lnTo>
                      <a:cubicBezTo>
                        <a:pt x="36803" y="19307"/>
                        <a:pt x="54533" y="5491"/>
                        <a:pt x="70516" y="5491"/>
                      </a:cubicBezTo>
                      <a:cubicBezTo>
                        <a:pt x="86248" y="5491"/>
                        <a:pt x="88995" y="18814"/>
                        <a:pt x="88995" y="32877"/>
                      </a:cubicBezTo>
                      <a:lnTo>
                        <a:pt x="88995" y="90364"/>
                      </a:lnTo>
                      <a:cubicBezTo>
                        <a:pt x="88995" y="101467"/>
                        <a:pt x="86248" y="101467"/>
                        <a:pt x="69517" y="101467"/>
                      </a:cubicBezTo>
                      <a:lnTo>
                        <a:pt x="69517" y="109115"/>
                      </a:lnTo>
                      <a:cubicBezTo>
                        <a:pt x="78257" y="108868"/>
                        <a:pt x="90993" y="108375"/>
                        <a:pt x="97735" y="108375"/>
                      </a:cubicBezTo>
                      <a:cubicBezTo>
                        <a:pt x="104228" y="108375"/>
                        <a:pt x="117213" y="108868"/>
                        <a:pt x="125704" y="109115"/>
                      </a:cubicBezTo>
                      <a:lnTo>
                        <a:pt x="125704" y="101467"/>
                      </a:lnTo>
                      <a:cubicBezTo>
                        <a:pt x="108973" y="101467"/>
                        <a:pt x="106226" y="101467"/>
                        <a:pt x="106226" y="90364"/>
                      </a:cubicBezTo>
                      <a:lnTo>
                        <a:pt x="106226" y="44967"/>
                      </a:lnTo>
                      <a:cubicBezTo>
                        <a:pt x="106226" y="19307"/>
                        <a:pt x="123956" y="5491"/>
                        <a:pt x="139938" y="5491"/>
                      </a:cubicBezTo>
                      <a:cubicBezTo>
                        <a:pt x="155671" y="5491"/>
                        <a:pt x="158417" y="18814"/>
                        <a:pt x="158417" y="32877"/>
                      </a:cubicBezTo>
                      <a:lnTo>
                        <a:pt x="158417" y="90364"/>
                      </a:lnTo>
                      <a:cubicBezTo>
                        <a:pt x="158417" y="101467"/>
                        <a:pt x="155671" y="101467"/>
                        <a:pt x="138939" y="101467"/>
                      </a:cubicBezTo>
                      <a:lnTo>
                        <a:pt x="138939" y="109115"/>
                      </a:lnTo>
                      <a:cubicBezTo>
                        <a:pt x="147679" y="108868"/>
                        <a:pt x="160415" y="108375"/>
                        <a:pt x="167158" y="108375"/>
                      </a:cubicBezTo>
                      <a:cubicBezTo>
                        <a:pt x="173650" y="108375"/>
                        <a:pt x="186636" y="108868"/>
                        <a:pt x="195127" y="109115"/>
                      </a:cubicBezTo>
                      <a:lnTo>
                        <a:pt x="195127" y="101467"/>
                      </a:lnTo>
                      <a:cubicBezTo>
                        <a:pt x="182141" y="101467"/>
                        <a:pt x="175898" y="101467"/>
                        <a:pt x="175648" y="94065"/>
                      </a:cubicBezTo>
                      <a:lnTo>
                        <a:pt x="175648" y="46940"/>
                      </a:lnTo>
                      <a:cubicBezTo>
                        <a:pt x="175648" y="25722"/>
                        <a:pt x="175648" y="18074"/>
                        <a:pt x="167907" y="9192"/>
                      </a:cubicBezTo>
                      <a:cubicBezTo>
                        <a:pt x="164411" y="4997"/>
                        <a:pt x="156170" y="63"/>
                        <a:pt x="141686" y="63"/>
                      </a:cubicBezTo>
                      <a:cubicBezTo>
                        <a:pt x="120710" y="63"/>
                        <a:pt x="109722" y="14866"/>
                        <a:pt x="105477" y="24242"/>
                      </a:cubicBezTo>
                      <a:cubicBezTo>
                        <a:pt x="101980" y="2777"/>
                        <a:pt x="83501" y="63"/>
                        <a:pt x="72264" y="63"/>
                      </a:cubicBezTo>
                      <a:cubicBezTo>
                        <a:pt x="54034" y="63"/>
                        <a:pt x="42297" y="10672"/>
                        <a:pt x="35305" y="25969"/>
                      </a:cubicBezTo>
                      <a:lnTo>
                        <a:pt x="35305" y="63"/>
                      </a:lnTo>
                      <a:lnTo>
                        <a:pt x="94" y="2777"/>
                      </a:lnTo>
                      <a:lnTo>
                        <a:pt x="94" y="10425"/>
                      </a:lnTo>
                      <a:cubicBezTo>
                        <a:pt x="17575" y="10425"/>
                        <a:pt x="19572" y="12152"/>
                        <a:pt x="19572" y="2424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0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7" name="Freeform: Shape 2231">
                  <a:extLst>
                    <a:ext uri="{FF2B5EF4-FFF2-40B4-BE49-F238E27FC236}">
                      <a16:creationId xmlns:a16="http://schemas.microsoft.com/office/drawing/2014/main" id="{E90D73FC-151C-297A-3E58-D8DF3F948C46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5114025" y="3985312"/>
                  <a:ext cx="195032" cy="109052"/>
                </a:xfrm>
                <a:custGeom>
                  <a:avLst/>
                  <a:gdLst>
                    <a:gd name="connsiteX0" fmla="*/ 19581 w 195032"/>
                    <a:gd name="connsiteY0" fmla="*/ 24242 h 109052"/>
                    <a:gd name="connsiteX1" fmla="*/ 19581 w 195032"/>
                    <a:gd name="connsiteY1" fmla="*/ 90364 h 109052"/>
                    <a:gd name="connsiteX2" fmla="*/ 102 w 195032"/>
                    <a:gd name="connsiteY2" fmla="*/ 101467 h 109052"/>
                    <a:gd name="connsiteX3" fmla="*/ 102 w 195032"/>
                    <a:gd name="connsiteY3" fmla="*/ 109115 h 109052"/>
                    <a:gd name="connsiteX4" fmla="*/ 28321 w 195032"/>
                    <a:gd name="connsiteY4" fmla="*/ 108375 h 109052"/>
                    <a:gd name="connsiteX5" fmla="*/ 56290 w 195032"/>
                    <a:gd name="connsiteY5" fmla="*/ 109115 h 109052"/>
                    <a:gd name="connsiteX6" fmla="*/ 56290 w 195032"/>
                    <a:gd name="connsiteY6" fmla="*/ 101467 h 109052"/>
                    <a:gd name="connsiteX7" fmla="*/ 36811 w 195032"/>
                    <a:gd name="connsiteY7" fmla="*/ 90364 h 109052"/>
                    <a:gd name="connsiteX8" fmla="*/ 36811 w 195032"/>
                    <a:gd name="connsiteY8" fmla="*/ 44967 h 109052"/>
                    <a:gd name="connsiteX9" fmla="*/ 70524 w 195032"/>
                    <a:gd name="connsiteY9" fmla="*/ 5491 h 109052"/>
                    <a:gd name="connsiteX10" fmla="*/ 89003 w 195032"/>
                    <a:gd name="connsiteY10" fmla="*/ 32877 h 109052"/>
                    <a:gd name="connsiteX11" fmla="*/ 89003 w 195032"/>
                    <a:gd name="connsiteY11" fmla="*/ 90364 h 109052"/>
                    <a:gd name="connsiteX12" fmla="*/ 69525 w 195032"/>
                    <a:gd name="connsiteY12" fmla="*/ 101467 h 109052"/>
                    <a:gd name="connsiteX13" fmla="*/ 69525 w 195032"/>
                    <a:gd name="connsiteY13" fmla="*/ 109115 h 109052"/>
                    <a:gd name="connsiteX14" fmla="*/ 97743 w 195032"/>
                    <a:gd name="connsiteY14" fmla="*/ 108375 h 109052"/>
                    <a:gd name="connsiteX15" fmla="*/ 125712 w 195032"/>
                    <a:gd name="connsiteY15" fmla="*/ 109115 h 109052"/>
                    <a:gd name="connsiteX16" fmla="*/ 125712 w 195032"/>
                    <a:gd name="connsiteY16" fmla="*/ 101467 h 109052"/>
                    <a:gd name="connsiteX17" fmla="*/ 106234 w 195032"/>
                    <a:gd name="connsiteY17" fmla="*/ 90364 h 109052"/>
                    <a:gd name="connsiteX18" fmla="*/ 106234 w 195032"/>
                    <a:gd name="connsiteY18" fmla="*/ 44967 h 109052"/>
                    <a:gd name="connsiteX19" fmla="*/ 139946 w 195032"/>
                    <a:gd name="connsiteY19" fmla="*/ 5491 h 109052"/>
                    <a:gd name="connsiteX20" fmla="*/ 158426 w 195032"/>
                    <a:gd name="connsiteY20" fmla="*/ 32877 h 109052"/>
                    <a:gd name="connsiteX21" fmla="*/ 158426 w 195032"/>
                    <a:gd name="connsiteY21" fmla="*/ 90364 h 109052"/>
                    <a:gd name="connsiteX22" fmla="*/ 138948 w 195032"/>
                    <a:gd name="connsiteY22" fmla="*/ 101467 h 109052"/>
                    <a:gd name="connsiteX23" fmla="*/ 138948 w 195032"/>
                    <a:gd name="connsiteY23" fmla="*/ 109115 h 109052"/>
                    <a:gd name="connsiteX24" fmla="*/ 167166 w 195032"/>
                    <a:gd name="connsiteY24" fmla="*/ 108375 h 109052"/>
                    <a:gd name="connsiteX25" fmla="*/ 195135 w 195032"/>
                    <a:gd name="connsiteY25" fmla="*/ 109115 h 109052"/>
                    <a:gd name="connsiteX26" fmla="*/ 195135 w 195032"/>
                    <a:gd name="connsiteY26" fmla="*/ 101467 h 109052"/>
                    <a:gd name="connsiteX27" fmla="*/ 175657 w 195032"/>
                    <a:gd name="connsiteY27" fmla="*/ 94065 h 109052"/>
                    <a:gd name="connsiteX28" fmla="*/ 175657 w 195032"/>
                    <a:gd name="connsiteY28" fmla="*/ 46940 h 109052"/>
                    <a:gd name="connsiteX29" fmla="*/ 167915 w 195032"/>
                    <a:gd name="connsiteY29" fmla="*/ 9192 h 109052"/>
                    <a:gd name="connsiteX30" fmla="*/ 141694 w 195032"/>
                    <a:gd name="connsiteY30" fmla="*/ 63 h 109052"/>
                    <a:gd name="connsiteX31" fmla="*/ 105485 w 195032"/>
                    <a:gd name="connsiteY31" fmla="*/ 24242 h 109052"/>
                    <a:gd name="connsiteX32" fmla="*/ 72272 w 195032"/>
                    <a:gd name="connsiteY32" fmla="*/ 63 h 109052"/>
                    <a:gd name="connsiteX33" fmla="*/ 35313 w 195032"/>
                    <a:gd name="connsiteY33" fmla="*/ 25969 h 109052"/>
                    <a:gd name="connsiteX34" fmla="*/ 35313 w 195032"/>
                    <a:gd name="connsiteY34" fmla="*/ 63 h 109052"/>
                    <a:gd name="connsiteX35" fmla="*/ 102 w 195032"/>
                    <a:gd name="connsiteY35" fmla="*/ 2777 h 109052"/>
                    <a:gd name="connsiteX36" fmla="*/ 102 w 195032"/>
                    <a:gd name="connsiteY36" fmla="*/ 10425 h 109052"/>
                    <a:gd name="connsiteX37" fmla="*/ 19581 w 195032"/>
                    <a:gd name="connsiteY37" fmla="*/ 24242 h 10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95032" h="109052">
                      <a:moveTo>
                        <a:pt x="19581" y="24242"/>
                      </a:moveTo>
                      <a:lnTo>
                        <a:pt x="19581" y="90364"/>
                      </a:lnTo>
                      <a:cubicBezTo>
                        <a:pt x="19581" y="101467"/>
                        <a:pt x="16834" y="101467"/>
                        <a:pt x="102" y="101467"/>
                      </a:cubicBezTo>
                      <a:lnTo>
                        <a:pt x="102" y="109115"/>
                      </a:lnTo>
                      <a:cubicBezTo>
                        <a:pt x="8843" y="108868"/>
                        <a:pt x="21578" y="108375"/>
                        <a:pt x="28321" y="108375"/>
                      </a:cubicBezTo>
                      <a:cubicBezTo>
                        <a:pt x="34814" y="108375"/>
                        <a:pt x="47799" y="108868"/>
                        <a:pt x="56290" y="109115"/>
                      </a:cubicBezTo>
                      <a:lnTo>
                        <a:pt x="56290" y="101467"/>
                      </a:lnTo>
                      <a:cubicBezTo>
                        <a:pt x="39558" y="101467"/>
                        <a:pt x="36811" y="101467"/>
                        <a:pt x="36811" y="90364"/>
                      </a:cubicBezTo>
                      <a:lnTo>
                        <a:pt x="36811" y="44967"/>
                      </a:lnTo>
                      <a:cubicBezTo>
                        <a:pt x="36811" y="19307"/>
                        <a:pt x="54542" y="5491"/>
                        <a:pt x="70524" y="5491"/>
                      </a:cubicBezTo>
                      <a:cubicBezTo>
                        <a:pt x="86256" y="5491"/>
                        <a:pt x="89003" y="18814"/>
                        <a:pt x="89003" y="32877"/>
                      </a:cubicBezTo>
                      <a:lnTo>
                        <a:pt x="89003" y="90364"/>
                      </a:lnTo>
                      <a:cubicBezTo>
                        <a:pt x="89003" y="101467"/>
                        <a:pt x="86256" y="101467"/>
                        <a:pt x="69525" y="101467"/>
                      </a:cubicBezTo>
                      <a:lnTo>
                        <a:pt x="69525" y="109115"/>
                      </a:lnTo>
                      <a:cubicBezTo>
                        <a:pt x="78265" y="108868"/>
                        <a:pt x="91001" y="108375"/>
                        <a:pt x="97743" y="108375"/>
                      </a:cubicBezTo>
                      <a:cubicBezTo>
                        <a:pt x="104236" y="108375"/>
                        <a:pt x="117222" y="108868"/>
                        <a:pt x="125712" y="109115"/>
                      </a:cubicBezTo>
                      <a:lnTo>
                        <a:pt x="125712" y="101467"/>
                      </a:lnTo>
                      <a:cubicBezTo>
                        <a:pt x="108981" y="101467"/>
                        <a:pt x="106234" y="101467"/>
                        <a:pt x="106234" y="90364"/>
                      </a:cubicBezTo>
                      <a:lnTo>
                        <a:pt x="106234" y="44967"/>
                      </a:lnTo>
                      <a:cubicBezTo>
                        <a:pt x="106234" y="19307"/>
                        <a:pt x="123964" y="5491"/>
                        <a:pt x="139946" y="5491"/>
                      </a:cubicBezTo>
                      <a:cubicBezTo>
                        <a:pt x="155679" y="5491"/>
                        <a:pt x="158426" y="18814"/>
                        <a:pt x="158426" y="32877"/>
                      </a:cubicBezTo>
                      <a:lnTo>
                        <a:pt x="158426" y="90364"/>
                      </a:lnTo>
                      <a:cubicBezTo>
                        <a:pt x="158426" y="101467"/>
                        <a:pt x="155679" y="101467"/>
                        <a:pt x="138948" y="101467"/>
                      </a:cubicBezTo>
                      <a:lnTo>
                        <a:pt x="138948" y="109115"/>
                      </a:lnTo>
                      <a:cubicBezTo>
                        <a:pt x="147688" y="108868"/>
                        <a:pt x="160424" y="108375"/>
                        <a:pt x="167166" y="108375"/>
                      </a:cubicBezTo>
                      <a:cubicBezTo>
                        <a:pt x="173659" y="108375"/>
                        <a:pt x="186644" y="108868"/>
                        <a:pt x="195135" y="109115"/>
                      </a:cubicBezTo>
                      <a:lnTo>
                        <a:pt x="195135" y="101467"/>
                      </a:lnTo>
                      <a:cubicBezTo>
                        <a:pt x="182149" y="101467"/>
                        <a:pt x="175906" y="101467"/>
                        <a:pt x="175657" y="94065"/>
                      </a:cubicBezTo>
                      <a:lnTo>
                        <a:pt x="175657" y="46940"/>
                      </a:lnTo>
                      <a:cubicBezTo>
                        <a:pt x="175657" y="25722"/>
                        <a:pt x="175657" y="18074"/>
                        <a:pt x="167915" y="9192"/>
                      </a:cubicBezTo>
                      <a:cubicBezTo>
                        <a:pt x="164419" y="4997"/>
                        <a:pt x="156178" y="63"/>
                        <a:pt x="141694" y="63"/>
                      </a:cubicBezTo>
                      <a:cubicBezTo>
                        <a:pt x="120718" y="63"/>
                        <a:pt x="109730" y="14866"/>
                        <a:pt x="105485" y="24242"/>
                      </a:cubicBezTo>
                      <a:cubicBezTo>
                        <a:pt x="101989" y="2777"/>
                        <a:pt x="83509" y="63"/>
                        <a:pt x="72272" y="63"/>
                      </a:cubicBezTo>
                      <a:cubicBezTo>
                        <a:pt x="54042" y="63"/>
                        <a:pt x="42305" y="10672"/>
                        <a:pt x="35313" y="25969"/>
                      </a:cubicBezTo>
                      <a:lnTo>
                        <a:pt x="35313" y="63"/>
                      </a:lnTo>
                      <a:lnTo>
                        <a:pt x="102" y="2777"/>
                      </a:lnTo>
                      <a:lnTo>
                        <a:pt x="102" y="10425"/>
                      </a:lnTo>
                      <a:cubicBezTo>
                        <a:pt x="17583" y="10425"/>
                        <a:pt x="19581" y="12152"/>
                        <a:pt x="19581" y="2424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0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8" name="Freeform: Shape 2232">
                  <a:extLst>
                    <a:ext uri="{FF2B5EF4-FFF2-40B4-BE49-F238E27FC236}">
                      <a16:creationId xmlns:a16="http://schemas.microsoft.com/office/drawing/2014/main" id="{B7339A05-7E44-8AF8-E557-B697C9139721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5328370" y="3909321"/>
                  <a:ext cx="57935" cy="246724"/>
                </a:xfrm>
                <a:custGeom>
                  <a:avLst/>
                  <a:gdLst>
                    <a:gd name="connsiteX0" fmla="*/ 58046 w 57935"/>
                    <a:gd name="connsiteY0" fmla="*/ 123425 h 246724"/>
                    <a:gd name="connsiteX1" fmla="*/ 41564 w 57935"/>
                    <a:gd name="connsiteY1" fmla="*/ 46447 h 246724"/>
                    <a:gd name="connsiteX2" fmla="*/ 2608 w 57935"/>
                    <a:gd name="connsiteY2" fmla="*/ 63 h 246724"/>
                    <a:gd name="connsiteX3" fmla="*/ 111 w 57935"/>
                    <a:gd name="connsiteY3" fmla="*/ 2530 h 246724"/>
                    <a:gd name="connsiteX4" fmla="*/ 4855 w 57935"/>
                    <a:gd name="connsiteY4" fmla="*/ 8205 h 246724"/>
                    <a:gd name="connsiteX5" fmla="*/ 43562 w 57935"/>
                    <a:gd name="connsiteY5" fmla="*/ 123425 h 246724"/>
                    <a:gd name="connsiteX6" fmla="*/ 3357 w 57935"/>
                    <a:gd name="connsiteY6" fmla="*/ 240126 h 246724"/>
                    <a:gd name="connsiteX7" fmla="*/ 111 w 57935"/>
                    <a:gd name="connsiteY7" fmla="*/ 244320 h 246724"/>
                    <a:gd name="connsiteX8" fmla="*/ 2608 w 57935"/>
                    <a:gd name="connsiteY8" fmla="*/ 246788 h 246724"/>
                    <a:gd name="connsiteX9" fmla="*/ 42314 w 57935"/>
                    <a:gd name="connsiteY9" fmla="*/ 198676 h 246724"/>
                    <a:gd name="connsiteX10" fmla="*/ 58046 w 57935"/>
                    <a:gd name="connsiteY10" fmla="*/ 123425 h 246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935" h="246724">
                      <a:moveTo>
                        <a:pt x="58046" y="123425"/>
                      </a:moveTo>
                      <a:cubicBezTo>
                        <a:pt x="58046" y="104181"/>
                        <a:pt x="55299" y="74327"/>
                        <a:pt x="41564" y="46447"/>
                      </a:cubicBezTo>
                      <a:cubicBezTo>
                        <a:pt x="26581" y="16100"/>
                        <a:pt x="5105" y="63"/>
                        <a:pt x="2608" y="63"/>
                      </a:cubicBezTo>
                      <a:cubicBezTo>
                        <a:pt x="1110" y="63"/>
                        <a:pt x="111" y="1050"/>
                        <a:pt x="111" y="2530"/>
                      </a:cubicBezTo>
                      <a:cubicBezTo>
                        <a:pt x="111" y="3270"/>
                        <a:pt x="111" y="3764"/>
                        <a:pt x="4855" y="8205"/>
                      </a:cubicBezTo>
                      <a:cubicBezTo>
                        <a:pt x="29328" y="32630"/>
                        <a:pt x="43562" y="71860"/>
                        <a:pt x="43562" y="123425"/>
                      </a:cubicBezTo>
                      <a:cubicBezTo>
                        <a:pt x="43562" y="165615"/>
                        <a:pt x="34323" y="209039"/>
                        <a:pt x="3357" y="240126"/>
                      </a:cubicBezTo>
                      <a:cubicBezTo>
                        <a:pt x="111" y="243087"/>
                        <a:pt x="111" y="243580"/>
                        <a:pt x="111" y="244320"/>
                      </a:cubicBezTo>
                      <a:cubicBezTo>
                        <a:pt x="111" y="245801"/>
                        <a:pt x="1110" y="246788"/>
                        <a:pt x="2608" y="246788"/>
                      </a:cubicBezTo>
                      <a:cubicBezTo>
                        <a:pt x="5105" y="246788"/>
                        <a:pt x="27580" y="230010"/>
                        <a:pt x="42314" y="198676"/>
                      </a:cubicBezTo>
                      <a:cubicBezTo>
                        <a:pt x="55049" y="171537"/>
                        <a:pt x="58046" y="144150"/>
                        <a:pt x="58046" y="1234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0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22" name="Freeform: Shape 2196">
                <a:extLst>
                  <a:ext uri="{FF2B5EF4-FFF2-40B4-BE49-F238E27FC236}">
                    <a16:creationId xmlns:a16="http://schemas.microsoft.com/office/drawing/2014/main" id="{D9FF7F70-3002-5B22-E406-92642A5FC560}"/>
                  </a:ext>
                </a:extLst>
              </p:cNvPr>
              <p:cNvSpPr/>
              <p:nvPr/>
            </p:nvSpPr>
            <p:spPr>
              <a:xfrm rot="5400000">
                <a:off x="6415615" y="3997802"/>
                <a:ext cx="55682" cy="55682"/>
              </a:xfrm>
              <a:custGeom>
                <a:avLst/>
                <a:gdLst>
                  <a:gd name="connsiteX0" fmla="*/ 38503 w 38100"/>
                  <a:gd name="connsiteY0" fmla="*/ 19141 h 38100"/>
                  <a:gd name="connsiteX1" fmla="*/ 19453 w 38100"/>
                  <a:gd name="connsiteY1" fmla="*/ 38191 h 38100"/>
                  <a:gd name="connsiteX2" fmla="*/ 403 w 38100"/>
                  <a:gd name="connsiteY2" fmla="*/ 19141 h 38100"/>
                  <a:gd name="connsiteX3" fmla="*/ 19453 w 38100"/>
                  <a:gd name="connsiteY3" fmla="*/ 91 h 38100"/>
                  <a:gd name="connsiteX4" fmla="*/ 38503 w 38100"/>
                  <a:gd name="connsiteY4" fmla="*/ 1914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503" y="19141"/>
                    </a:moveTo>
                    <a:cubicBezTo>
                      <a:pt x="38503" y="29662"/>
                      <a:pt x="29974" y="38191"/>
                      <a:pt x="19453" y="38191"/>
                    </a:cubicBezTo>
                    <a:cubicBezTo>
                      <a:pt x="8932" y="38191"/>
                      <a:pt x="403" y="29662"/>
                      <a:pt x="403" y="19141"/>
                    </a:cubicBezTo>
                    <a:cubicBezTo>
                      <a:pt x="403" y="8620"/>
                      <a:pt x="8932" y="91"/>
                      <a:pt x="19453" y="91"/>
                    </a:cubicBezTo>
                    <a:cubicBezTo>
                      <a:pt x="29974" y="91"/>
                      <a:pt x="38503" y="8620"/>
                      <a:pt x="38503" y="1914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3" name="Freeform: Shape 2197">
                <a:extLst>
                  <a:ext uri="{FF2B5EF4-FFF2-40B4-BE49-F238E27FC236}">
                    <a16:creationId xmlns:a16="http://schemas.microsoft.com/office/drawing/2014/main" id="{200FA385-9E5F-8F8C-8A67-C214C5AC59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6134929" y="2002897"/>
                <a:ext cx="55682" cy="55682"/>
              </a:xfrm>
              <a:custGeom>
                <a:avLst/>
                <a:gdLst>
                  <a:gd name="connsiteX0" fmla="*/ 38293 w 38100"/>
                  <a:gd name="connsiteY0" fmla="*/ 19171 h 38100"/>
                  <a:gd name="connsiteX1" fmla="*/ 19243 w 38100"/>
                  <a:gd name="connsiteY1" fmla="*/ 38221 h 38100"/>
                  <a:gd name="connsiteX2" fmla="*/ 193 w 38100"/>
                  <a:gd name="connsiteY2" fmla="*/ 19171 h 38100"/>
                  <a:gd name="connsiteX3" fmla="*/ 19243 w 38100"/>
                  <a:gd name="connsiteY3" fmla="*/ 121 h 38100"/>
                  <a:gd name="connsiteX4" fmla="*/ 38293 w 38100"/>
                  <a:gd name="connsiteY4" fmla="*/ 1917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293" y="19171"/>
                    </a:moveTo>
                    <a:cubicBezTo>
                      <a:pt x="38293" y="29692"/>
                      <a:pt x="29764" y="38221"/>
                      <a:pt x="19243" y="38221"/>
                    </a:cubicBezTo>
                    <a:cubicBezTo>
                      <a:pt x="8722" y="38221"/>
                      <a:pt x="193" y="29692"/>
                      <a:pt x="193" y="19171"/>
                    </a:cubicBezTo>
                    <a:cubicBezTo>
                      <a:pt x="193" y="8650"/>
                      <a:pt x="8722" y="121"/>
                      <a:pt x="19243" y="121"/>
                    </a:cubicBezTo>
                    <a:cubicBezTo>
                      <a:pt x="29764" y="121"/>
                      <a:pt x="38293" y="8650"/>
                      <a:pt x="38293" y="1917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4" name="Freeform: Shape 2198">
                <a:extLst>
                  <a:ext uri="{FF2B5EF4-FFF2-40B4-BE49-F238E27FC236}">
                    <a16:creationId xmlns:a16="http://schemas.microsoft.com/office/drawing/2014/main" id="{CD1C31A7-4E01-9FF6-EB76-63A3B3FBFE28}"/>
                  </a:ext>
                </a:extLst>
              </p:cNvPr>
              <p:cNvSpPr/>
              <p:nvPr/>
            </p:nvSpPr>
            <p:spPr>
              <a:xfrm rot="5400000">
                <a:off x="6324782" y="3014461"/>
                <a:ext cx="55682" cy="55682"/>
              </a:xfrm>
              <a:custGeom>
                <a:avLst/>
                <a:gdLst>
                  <a:gd name="connsiteX0" fmla="*/ 38399 w 38100"/>
                  <a:gd name="connsiteY0" fmla="*/ 19151 h 38100"/>
                  <a:gd name="connsiteX1" fmla="*/ 19349 w 38100"/>
                  <a:gd name="connsiteY1" fmla="*/ 38201 h 38100"/>
                  <a:gd name="connsiteX2" fmla="*/ 299 w 38100"/>
                  <a:gd name="connsiteY2" fmla="*/ 19151 h 38100"/>
                  <a:gd name="connsiteX3" fmla="*/ 19349 w 38100"/>
                  <a:gd name="connsiteY3" fmla="*/ 101 h 38100"/>
                  <a:gd name="connsiteX4" fmla="*/ 38399 w 38100"/>
                  <a:gd name="connsiteY4" fmla="*/ 1915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399" y="19151"/>
                    </a:moveTo>
                    <a:cubicBezTo>
                      <a:pt x="38399" y="29672"/>
                      <a:pt x="29870" y="38201"/>
                      <a:pt x="19349" y="38201"/>
                    </a:cubicBezTo>
                    <a:cubicBezTo>
                      <a:pt x="8828" y="38201"/>
                      <a:pt x="299" y="29672"/>
                      <a:pt x="299" y="19151"/>
                    </a:cubicBezTo>
                    <a:cubicBezTo>
                      <a:pt x="299" y="8630"/>
                      <a:pt x="8828" y="101"/>
                      <a:pt x="19349" y="101"/>
                    </a:cubicBezTo>
                    <a:cubicBezTo>
                      <a:pt x="29870" y="101"/>
                      <a:pt x="38399" y="8630"/>
                      <a:pt x="38399" y="1915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5" name="Freeform: Shape 2199">
                <a:extLst>
                  <a:ext uri="{FF2B5EF4-FFF2-40B4-BE49-F238E27FC236}">
                    <a16:creationId xmlns:a16="http://schemas.microsoft.com/office/drawing/2014/main" id="{08BCDE07-353C-0B8B-49AC-DCB83108E04B}"/>
                  </a:ext>
                </a:extLst>
              </p:cNvPr>
              <p:cNvSpPr/>
              <p:nvPr/>
            </p:nvSpPr>
            <p:spPr>
              <a:xfrm>
                <a:off x="7023253" y="1004949"/>
                <a:ext cx="81950" cy="133882"/>
              </a:xfrm>
              <a:custGeom>
                <a:avLst/>
                <a:gdLst>
                  <a:gd name="connsiteX0" fmla="*/ 48308 w 96292"/>
                  <a:gd name="connsiteY0" fmla="*/ 157475 h 157312"/>
                  <a:gd name="connsiteX1" fmla="*/ 10208 w 96292"/>
                  <a:gd name="connsiteY1" fmla="*/ 134406 h 157312"/>
                  <a:gd name="connsiteX2" fmla="*/ 88 w 96292"/>
                  <a:gd name="connsiteY2" fmla="*/ 79489 h 157312"/>
                  <a:gd name="connsiteX3" fmla="*/ 3734 w 96292"/>
                  <a:gd name="connsiteY3" fmla="*/ 42133 h 157312"/>
                  <a:gd name="connsiteX4" fmla="*/ 18170 w 96292"/>
                  <a:gd name="connsiteY4" fmla="*/ 12367 h 157312"/>
                  <a:gd name="connsiteX5" fmla="*/ 48308 w 96292"/>
                  <a:gd name="connsiteY5" fmla="*/ 163 h 157312"/>
                  <a:gd name="connsiteX6" fmla="*/ 72939 w 96292"/>
                  <a:gd name="connsiteY6" fmla="*/ 7530 h 157312"/>
                  <a:gd name="connsiteX7" fmla="*/ 87599 w 96292"/>
                  <a:gd name="connsiteY7" fmla="*/ 26580 h 157312"/>
                  <a:gd name="connsiteX8" fmla="*/ 94520 w 96292"/>
                  <a:gd name="connsiteY8" fmla="*/ 51584 h 157312"/>
                  <a:gd name="connsiteX9" fmla="*/ 96380 w 96292"/>
                  <a:gd name="connsiteY9" fmla="*/ 79489 h 157312"/>
                  <a:gd name="connsiteX10" fmla="*/ 92734 w 96292"/>
                  <a:gd name="connsiteY10" fmla="*/ 116249 h 157312"/>
                  <a:gd name="connsiteX11" fmla="*/ 78446 w 96292"/>
                  <a:gd name="connsiteY11" fmla="*/ 145419 h 157312"/>
                  <a:gd name="connsiteX12" fmla="*/ 48308 w 96292"/>
                  <a:gd name="connsiteY12" fmla="*/ 157475 h 157312"/>
                  <a:gd name="connsiteX13" fmla="*/ 48308 w 96292"/>
                  <a:gd name="connsiteY13" fmla="*/ 151522 h 157312"/>
                  <a:gd name="connsiteX14" fmla="*/ 67358 w 96292"/>
                  <a:gd name="connsiteY14" fmla="*/ 138425 h 157312"/>
                  <a:gd name="connsiteX15" fmla="*/ 75023 w 96292"/>
                  <a:gd name="connsiteY15" fmla="*/ 109477 h 157312"/>
                  <a:gd name="connsiteX16" fmla="*/ 76437 w 96292"/>
                  <a:gd name="connsiteY16" fmla="*/ 75767 h 157312"/>
                  <a:gd name="connsiteX17" fmla="*/ 75023 w 96292"/>
                  <a:gd name="connsiteY17" fmla="*/ 44142 h 157312"/>
                  <a:gd name="connsiteX18" fmla="*/ 67358 w 96292"/>
                  <a:gd name="connsiteY18" fmla="*/ 17874 h 157312"/>
                  <a:gd name="connsiteX19" fmla="*/ 48308 w 96292"/>
                  <a:gd name="connsiteY19" fmla="*/ 6116 h 157312"/>
                  <a:gd name="connsiteX20" fmla="*/ 29110 w 96292"/>
                  <a:gd name="connsiteY20" fmla="*/ 17948 h 157312"/>
                  <a:gd name="connsiteX21" fmla="*/ 21445 w 96292"/>
                  <a:gd name="connsiteY21" fmla="*/ 44216 h 157312"/>
                  <a:gd name="connsiteX22" fmla="*/ 20030 w 96292"/>
                  <a:gd name="connsiteY22" fmla="*/ 75767 h 157312"/>
                  <a:gd name="connsiteX23" fmla="*/ 20627 w 96292"/>
                  <a:gd name="connsiteY23" fmla="*/ 99804 h 157312"/>
                  <a:gd name="connsiteX24" fmla="*/ 23901 w 96292"/>
                  <a:gd name="connsiteY24" fmla="*/ 123095 h 157312"/>
                  <a:gd name="connsiteX25" fmla="*/ 32533 w 96292"/>
                  <a:gd name="connsiteY25" fmla="*/ 143336 h 157312"/>
                  <a:gd name="connsiteX26" fmla="*/ 48308 w 96292"/>
                  <a:gd name="connsiteY26" fmla="*/ 151522 h 15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6292" h="157312">
                    <a:moveTo>
                      <a:pt x="48308" y="157475"/>
                    </a:moveTo>
                    <a:cubicBezTo>
                      <a:pt x="29655" y="157475"/>
                      <a:pt x="16955" y="149785"/>
                      <a:pt x="10208" y="134406"/>
                    </a:cubicBezTo>
                    <a:cubicBezTo>
                      <a:pt x="3461" y="119027"/>
                      <a:pt x="88" y="100721"/>
                      <a:pt x="88" y="79489"/>
                    </a:cubicBezTo>
                    <a:cubicBezTo>
                      <a:pt x="88" y="66292"/>
                      <a:pt x="1303" y="53840"/>
                      <a:pt x="3734" y="42133"/>
                    </a:cubicBezTo>
                    <a:cubicBezTo>
                      <a:pt x="6165" y="30425"/>
                      <a:pt x="10977" y="20503"/>
                      <a:pt x="18170" y="12367"/>
                    </a:cubicBezTo>
                    <a:cubicBezTo>
                      <a:pt x="25364" y="4231"/>
                      <a:pt x="35410" y="163"/>
                      <a:pt x="48308" y="163"/>
                    </a:cubicBezTo>
                    <a:cubicBezTo>
                      <a:pt x="58329" y="163"/>
                      <a:pt x="66539" y="2619"/>
                      <a:pt x="72939" y="7530"/>
                    </a:cubicBezTo>
                    <a:cubicBezTo>
                      <a:pt x="79339" y="12441"/>
                      <a:pt x="84226" y="18791"/>
                      <a:pt x="87599" y="26580"/>
                    </a:cubicBezTo>
                    <a:cubicBezTo>
                      <a:pt x="90972" y="34369"/>
                      <a:pt x="93279" y="42703"/>
                      <a:pt x="94520" y="51584"/>
                    </a:cubicBezTo>
                    <a:cubicBezTo>
                      <a:pt x="95760" y="60463"/>
                      <a:pt x="96380" y="69765"/>
                      <a:pt x="96380" y="79489"/>
                    </a:cubicBezTo>
                    <a:cubicBezTo>
                      <a:pt x="96380" y="92586"/>
                      <a:pt x="95165" y="104839"/>
                      <a:pt x="92734" y="116249"/>
                    </a:cubicBezTo>
                    <a:cubicBezTo>
                      <a:pt x="90302" y="127659"/>
                      <a:pt x="85540" y="137382"/>
                      <a:pt x="78446" y="145419"/>
                    </a:cubicBezTo>
                    <a:cubicBezTo>
                      <a:pt x="71352" y="153456"/>
                      <a:pt x="61306" y="157475"/>
                      <a:pt x="48308" y="157475"/>
                    </a:cubicBezTo>
                    <a:close/>
                    <a:moveTo>
                      <a:pt x="48308" y="151522"/>
                    </a:moveTo>
                    <a:cubicBezTo>
                      <a:pt x="56841" y="151522"/>
                      <a:pt x="63191" y="147156"/>
                      <a:pt x="67358" y="138425"/>
                    </a:cubicBezTo>
                    <a:cubicBezTo>
                      <a:pt x="71525" y="129694"/>
                      <a:pt x="74080" y="120044"/>
                      <a:pt x="75023" y="109477"/>
                    </a:cubicBezTo>
                    <a:cubicBezTo>
                      <a:pt x="75965" y="98910"/>
                      <a:pt x="76437" y="87674"/>
                      <a:pt x="76437" y="75767"/>
                    </a:cubicBezTo>
                    <a:cubicBezTo>
                      <a:pt x="76437" y="64358"/>
                      <a:pt x="75965" y="53816"/>
                      <a:pt x="75023" y="44142"/>
                    </a:cubicBezTo>
                    <a:cubicBezTo>
                      <a:pt x="74080" y="34468"/>
                      <a:pt x="71525" y="25712"/>
                      <a:pt x="67358" y="17874"/>
                    </a:cubicBezTo>
                    <a:cubicBezTo>
                      <a:pt x="63191" y="10035"/>
                      <a:pt x="56841" y="6116"/>
                      <a:pt x="48308" y="6116"/>
                    </a:cubicBezTo>
                    <a:cubicBezTo>
                      <a:pt x="39676" y="6116"/>
                      <a:pt x="33277" y="10060"/>
                      <a:pt x="29110" y="17948"/>
                    </a:cubicBezTo>
                    <a:cubicBezTo>
                      <a:pt x="24942" y="25836"/>
                      <a:pt x="22387" y="34592"/>
                      <a:pt x="21445" y="44216"/>
                    </a:cubicBezTo>
                    <a:cubicBezTo>
                      <a:pt x="20502" y="53841"/>
                      <a:pt x="20030" y="64358"/>
                      <a:pt x="20030" y="75767"/>
                    </a:cubicBezTo>
                    <a:cubicBezTo>
                      <a:pt x="20030" y="84301"/>
                      <a:pt x="20229" y="92313"/>
                      <a:pt x="20627" y="99804"/>
                    </a:cubicBezTo>
                    <a:cubicBezTo>
                      <a:pt x="21023" y="107295"/>
                      <a:pt x="22114" y="115059"/>
                      <a:pt x="23901" y="123095"/>
                    </a:cubicBezTo>
                    <a:cubicBezTo>
                      <a:pt x="25687" y="131132"/>
                      <a:pt x="28564" y="137879"/>
                      <a:pt x="32533" y="143336"/>
                    </a:cubicBezTo>
                    <a:cubicBezTo>
                      <a:pt x="36502" y="148793"/>
                      <a:pt x="41760" y="151522"/>
                      <a:pt x="48308" y="151522"/>
                    </a:cubicBezTo>
                    <a:close/>
                  </a:path>
                </a:pathLst>
              </a:custGeom>
              <a:solidFill>
                <a:srgbClr val="262626"/>
              </a:solidFill>
              <a:ln w="952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26" name="Graphic 635">
                <a:extLst>
                  <a:ext uri="{FF2B5EF4-FFF2-40B4-BE49-F238E27FC236}">
                    <a16:creationId xmlns:a16="http://schemas.microsoft.com/office/drawing/2014/main" id="{66F128C1-61AA-F297-EAB4-156E823ED3D0}"/>
                  </a:ext>
                </a:extLst>
              </p:cNvPr>
              <p:cNvGrpSpPr/>
              <p:nvPr/>
            </p:nvGrpSpPr>
            <p:grpSpPr>
              <a:xfrm>
                <a:off x="7045887" y="1795908"/>
                <a:ext cx="231116" cy="133882"/>
                <a:chOff x="2888653" y="3947878"/>
                <a:chExt cx="271562" cy="157312"/>
              </a:xfrm>
              <a:solidFill>
                <a:srgbClr val="262626"/>
              </a:solidFill>
            </p:grpSpPr>
            <p:sp>
              <p:nvSpPr>
                <p:cNvPr id="1050" name="Freeform: Shape 2224">
                  <a:extLst>
                    <a:ext uri="{FF2B5EF4-FFF2-40B4-BE49-F238E27FC236}">
                      <a16:creationId xmlns:a16="http://schemas.microsoft.com/office/drawing/2014/main" id="{11B6DB69-21CD-9890-7DAA-2844566FAAC9}"/>
                    </a:ext>
                  </a:extLst>
                </p:cNvPr>
                <p:cNvSpPr/>
                <p:nvPr/>
              </p:nvSpPr>
              <p:spPr>
                <a:xfrm>
                  <a:off x="2888653" y="3947878"/>
                  <a:ext cx="96292" cy="157312"/>
                </a:xfrm>
                <a:custGeom>
                  <a:avLst/>
                  <a:gdLst>
                    <a:gd name="connsiteX0" fmla="*/ 48395 w 96292"/>
                    <a:gd name="connsiteY0" fmla="*/ 157475 h 157312"/>
                    <a:gd name="connsiteX1" fmla="*/ 10295 w 96292"/>
                    <a:gd name="connsiteY1" fmla="*/ 134406 h 157312"/>
                    <a:gd name="connsiteX2" fmla="*/ 175 w 96292"/>
                    <a:gd name="connsiteY2" fmla="*/ 79489 h 157312"/>
                    <a:gd name="connsiteX3" fmla="*/ 3821 w 96292"/>
                    <a:gd name="connsiteY3" fmla="*/ 42133 h 157312"/>
                    <a:gd name="connsiteX4" fmla="*/ 18258 w 96292"/>
                    <a:gd name="connsiteY4" fmla="*/ 12367 h 157312"/>
                    <a:gd name="connsiteX5" fmla="*/ 48395 w 96292"/>
                    <a:gd name="connsiteY5" fmla="*/ 163 h 157312"/>
                    <a:gd name="connsiteX6" fmla="*/ 73027 w 96292"/>
                    <a:gd name="connsiteY6" fmla="*/ 7530 h 157312"/>
                    <a:gd name="connsiteX7" fmla="*/ 87686 w 96292"/>
                    <a:gd name="connsiteY7" fmla="*/ 26580 h 157312"/>
                    <a:gd name="connsiteX8" fmla="*/ 94607 w 96292"/>
                    <a:gd name="connsiteY8" fmla="*/ 51584 h 157312"/>
                    <a:gd name="connsiteX9" fmla="*/ 96467 w 96292"/>
                    <a:gd name="connsiteY9" fmla="*/ 79489 h 157312"/>
                    <a:gd name="connsiteX10" fmla="*/ 92821 w 96292"/>
                    <a:gd name="connsiteY10" fmla="*/ 116249 h 157312"/>
                    <a:gd name="connsiteX11" fmla="*/ 78534 w 96292"/>
                    <a:gd name="connsiteY11" fmla="*/ 145419 h 157312"/>
                    <a:gd name="connsiteX12" fmla="*/ 48395 w 96292"/>
                    <a:gd name="connsiteY12" fmla="*/ 157475 h 157312"/>
                    <a:gd name="connsiteX13" fmla="*/ 48395 w 96292"/>
                    <a:gd name="connsiteY13" fmla="*/ 151522 h 157312"/>
                    <a:gd name="connsiteX14" fmla="*/ 67445 w 96292"/>
                    <a:gd name="connsiteY14" fmla="*/ 138425 h 157312"/>
                    <a:gd name="connsiteX15" fmla="*/ 75110 w 96292"/>
                    <a:gd name="connsiteY15" fmla="*/ 109477 h 157312"/>
                    <a:gd name="connsiteX16" fmla="*/ 76525 w 96292"/>
                    <a:gd name="connsiteY16" fmla="*/ 75767 h 157312"/>
                    <a:gd name="connsiteX17" fmla="*/ 75110 w 96292"/>
                    <a:gd name="connsiteY17" fmla="*/ 44142 h 157312"/>
                    <a:gd name="connsiteX18" fmla="*/ 67445 w 96292"/>
                    <a:gd name="connsiteY18" fmla="*/ 17874 h 157312"/>
                    <a:gd name="connsiteX19" fmla="*/ 48395 w 96292"/>
                    <a:gd name="connsiteY19" fmla="*/ 6116 h 157312"/>
                    <a:gd name="connsiteX20" fmla="*/ 29197 w 96292"/>
                    <a:gd name="connsiteY20" fmla="*/ 17948 h 157312"/>
                    <a:gd name="connsiteX21" fmla="*/ 21532 w 96292"/>
                    <a:gd name="connsiteY21" fmla="*/ 44216 h 157312"/>
                    <a:gd name="connsiteX22" fmla="*/ 20119 w 96292"/>
                    <a:gd name="connsiteY22" fmla="*/ 75767 h 157312"/>
                    <a:gd name="connsiteX23" fmla="*/ 20714 w 96292"/>
                    <a:gd name="connsiteY23" fmla="*/ 99804 h 157312"/>
                    <a:gd name="connsiteX24" fmla="*/ 23988 w 96292"/>
                    <a:gd name="connsiteY24" fmla="*/ 123095 h 157312"/>
                    <a:gd name="connsiteX25" fmla="*/ 32620 w 96292"/>
                    <a:gd name="connsiteY25" fmla="*/ 143336 h 157312"/>
                    <a:gd name="connsiteX26" fmla="*/ 48395 w 96292"/>
                    <a:gd name="connsiteY26" fmla="*/ 151522 h 15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96292" h="157312">
                      <a:moveTo>
                        <a:pt x="48395" y="157475"/>
                      </a:moveTo>
                      <a:cubicBezTo>
                        <a:pt x="29742" y="157475"/>
                        <a:pt x="17042" y="149785"/>
                        <a:pt x="10295" y="134406"/>
                      </a:cubicBezTo>
                      <a:cubicBezTo>
                        <a:pt x="3549" y="119027"/>
                        <a:pt x="175" y="100721"/>
                        <a:pt x="175" y="79489"/>
                      </a:cubicBezTo>
                      <a:cubicBezTo>
                        <a:pt x="175" y="66292"/>
                        <a:pt x="1391" y="53840"/>
                        <a:pt x="3821" y="42133"/>
                      </a:cubicBezTo>
                      <a:cubicBezTo>
                        <a:pt x="6253" y="30425"/>
                        <a:pt x="11065" y="20503"/>
                        <a:pt x="18258" y="12367"/>
                      </a:cubicBezTo>
                      <a:cubicBezTo>
                        <a:pt x="25452" y="4231"/>
                        <a:pt x="35497" y="163"/>
                        <a:pt x="48395" y="163"/>
                      </a:cubicBezTo>
                      <a:cubicBezTo>
                        <a:pt x="58417" y="163"/>
                        <a:pt x="66628" y="2619"/>
                        <a:pt x="73027" y="7530"/>
                      </a:cubicBezTo>
                      <a:cubicBezTo>
                        <a:pt x="79427" y="12441"/>
                        <a:pt x="84313" y="18791"/>
                        <a:pt x="87686" y="26580"/>
                      </a:cubicBezTo>
                      <a:cubicBezTo>
                        <a:pt x="91060" y="34369"/>
                        <a:pt x="93367" y="42703"/>
                        <a:pt x="94607" y="51584"/>
                      </a:cubicBezTo>
                      <a:cubicBezTo>
                        <a:pt x="95847" y="60463"/>
                        <a:pt x="96467" y="69765"/>
                        <a:pt x="96467" y="79489"/>
                      </a:cubicBezTo>
                      <a:cubicBezTo>
                        <a:pt x="96467" y="92586"/>
                        <a:pt x="95252" y="104839"/>
                        <a:pt x="92821" y="116249"/>
                      </a:cubicBezTo>
                      <a:cubicBezTo>
                        <a:pt x="90390" y="127659"/>
                        <a:pt x="85628" y="137382"/>
                        <a:pt x="78534" y="145419"/>
                      </a:cubicBezTo>
                      <a:cubicBezTo>
                        <a:pt x="71439" y="153456"/>
                        <a:pt x="61393" y="157475"/>
                        <a:pt x="48395" y="157475"/>
                      </a:cubicBezTo>
                      <a:close/>
                      <a:moveTo>
                        <a:pt x="48395" y="151522"/>
                      </a:moveTo>
                      <a:cubicBezTo>
                        <a:pt x="56929" y="151522"/>
                        <a:pt x="63279" y="147156"/>
                        <a:pt x="67445" y="138425"/>
                      </a:cubicBezTo>
                      <a:cubicBezTo>
                        <a:pt x="71613" y="129694"/>
                        <a:pt x="74168" y="120044"/>
                        <a:pt x="75110" y="109477"/>
                      </a:cubicBezTo>
                      <a:cubicBezTo>
                        <a:pt x="76053" y="98910"/>
                        <a:pt x="76525" y="87674"/>
                        <a:pt x="76525" y="75767"/>
                      </a:cubicBezTo>
                      <a:cubicBezTo>
                        <a:pt x="76525" y="64358"/>
                        <a:pt x="76053" y="53816"/>
                        <a:pt x="75110" y="44142"/>
                      </a:cubicBezTo>
                      <a:cubicBezTo>
                        <a:pt x="74168" y="34468"/>
                        <a:pt x="71613" y="25712"/>
                        <a:pt x="67445" y="17874"/>
                      </a:cubicBezTo>
                      <a:cubicBezTo>
                        <a:pt x="63279" y="10035"/>
                        <a:pt x="56929" y="6116"/>
                        <a:pt x="48395" y="6116"/>
                      </a:cubicBezTo>
                      <a:cubicBezTo>
                        <a:pt x="39764" y="6116"/>
                        <a:pt x="33364" y="10060"/>
                        <a:pt x="29197" y="17948"/>
                      </a:cubicBezTo>
                      <a:cubicBezTo>
                        <a:pt x="25030" y="25836"/>
                        <a:pt x="22475" y="34592"/>
                        <a:pt x="21532" y="44216"/>
                      </a:cubicBezTo>
                      <a:cubicBezTo>
                        <a:pt x="20590" y="53841"/>
                        <a:pt x="20119" y="64358"/>
                        <a:pt x="20119" y="75767"/>
                      </a:cubicBezTo>
                      <a:cubicBezTo>
                        <a:pt x="20119" y="84301"/>
                        <a:pt x="20317" y="92313"/>
                        <a:pt x="20714" y="99804"/>
                      </a:cubicBezTo>
                      <a:cubicBezTo>
                        <a:pt x="21111" y="107295"/>
                        <a:pt x="22202" y="115059"/>
                        <a:pt x="23988" y="123095"/>
                      </a:cubicBezTo>
                      <a:cubicBezTo>
                        <a:pt x="25774" y="131132"/>
                        <a:pt x="28651" y="137879"/>
                        <a:pt x="32620" y="143336"/>
                      </a:cubicBezTo>
                      <a:cubicBezTo>
                        <a:pt x="36589" y="148793"/>
                        <a:pt x="41847" y="151522"/>
                        <a:pt x="48395" y="151522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1" name="Freeform: Shape 2225">
                  <a:extLst>
                    <a:ext uri="{FF2B5EF4-FFF2-40B4-BE49-F238E27FC236}">
                      <a16:creationId xmlns:a16="http://schemas.microsoft.com/office/drawing/2014/main" id="{B4067E9B-79EE-7974-9019-32CA67A4759E}"/>
                    </a:ext>
                  </a:extLst>
                </p:cNvPr>
                <p:cNvSpPr/>
                <p:nvPr/>
              </p:nvSpPr>
              <p:spPr>
                <a:xfrm>
                  <a:off x="3013223" y="4074978"/>
                  <a:ext cx="25151" cy="25151"/>
                </a:xfrm>
                <a:custGeom>
                  <a:avLst/>
                  <a:gdLst>
                    <a:gd name="connsiteX0" fmla="*/ 175 w 25151"/>
                    <a:gd name="connsiteY0" fmla="*/ 12664 h 25151"/>
                    <a:gd name="connsiteX1" fmla="*/ 3970 w 25151"/>
                    <a:gd name="connsiteY1" fmla="*/ 3883 h 25151"/>
                    <a:gd name="connsiteX2" fmla="*/ 12825 w 25151"/>
                    <a:gd name="connsiteY2" fmla="*/ 163 h 25151"/>
                    <a:gd name="connsiteX3" fmla="*/ 18927 w 25151"/>
                    <a:gd name="connsiteY3" fmla="*/ 1874 h 25151"/>
                    <a:gd name="connsiteX4" fmla="*/ 23615 w 25151"/>
                    <a:gd name="connsiteY4" fmla="*/ 6563 h 25151"/>
                    <a:gd name="connsiteX5" fmla="*/ 25327 w 25151"/>
                    <a:gd name="connsiteY5" fmla="*/ 12664 h 25151"/>
                    <a:gd name="connsiteX6" fmla="*/ 21606 w 25151"/>
                    <a:gd name="connsiteY6" fmla="*/ 21520 h 25151"/>
                    <a:gd name="connsiteX7" fmla="*/ 12825 w 25151"/>
                    <a:gd name="connsiteY7" fmla="*/ 25315 h 25151"/>
                    <a:gd name="connsiteX8" fmla="*/ 3970 w 25151"/>
                    <a:gd name="connsiteY8" fmla="*/ 21520 h 25151"/>
                    <a:gd name="connsiteX9" fmla="*/ 175 w 25151"/>
                    <a:gd name="connsiteY9" fmla="*/ 12664 h 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151" h="25151">
                      <a:moveTo>
                        <a:pt x="175" y="12664"/>
                      </a:moveTo>
                      <a:cubicBezTo>
                        <a:pt x="175" y="9291"/>
                        <a:pt x="1440" y="6364"/>
                        <a:pt x="3970" y="3883"/>
                      </a:cubicBezTo>
                      <a:cubicBezTo>
                        <a:pt x="6500" y="1403"/>
                        <a:pt x="9452" y="163"/>
                        <a:pt x="12825" y="163"/>
                      </a:cubicBezTo>
                      <a:cubicBezTo>
                        <a:pt x="14909" y="163"/>
                        <a:pt x="16943" y="733"/>
                        <a:pt x="18927" y="1874"/>
                      </a:cubicBezTo>
                      <a:cubicBezTo>
                        <a:pt x="20911" y="3016"/>
                        <a:pt x="22474" y="4578"/>
                        <a:pt x="23615" y="6563"/>
                      </a:cubicBezTo>
                      <a:cubicBezTo>
                        <a:pt x="24756" y="8547"/>
                        <a:pt x="25327" y="10581"/>
                        <a:pt x="25327" y="12664"/>
                      </a:cubicBezTo>
                      <a:cubicBezTo>
                        <a:pt x="25327" y="16037"/>
                        <a:pt x="24087" y="18989"/>
                        <a:pt x="21606" y="21520"/>
                      </a:cubicBezTo>
                      <a:cubicBezTo>
                        <a:pt x="19126" y="24050"/>
                        <a:pt x="16199" y="25315"/>
                        <a:pt x="12825" y="25315"/>
                      </a:cubicBezTo>
                      <a:cubicBezTo>
                        <a:pt x="9452" y="25315"/>
                        <a:pt x="6500" y="24050"/>
                        <a:pt x="3970" y="21520"/>
                      </a:cubicBezTo>
                      <a:cubicBezTo>
                        <a:pt x="1440" y="18989"/>
                        <a:pt x="175" y="16037"/>
                        <a:pt x="175" y="12664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2" name="Freeform: Shape 2226">
                  <a:extLst>
                    <a:ext uri="{FF2B5EF4-FFF2-40B4-BE49-F238E27FC236}">
                      <a16:creationId xmlns:a16="http://schemas.microsoft.com/office/drawing/2014/main" id="{2089E39C-AC06-25C9-429C-13C833DC9C76}"/>
                    </a:ext>
                  </a:extLst>
                </p:cNvPr>
                <p:cNvSpPr/>
                <p:nvPr/>
              </p:nvSpPr>
              <p:spPr>
                <a:xfrm>
                  <a:off x="3068984" y="3947878"/>
                  <a:ext cx="91231" cy="152251"/>
                </a:xfrm>
                <a:custGeom>
                  <a:avLst/>
                  <a:gdLst>
                    <a:gd name="connsiteX0" fmla="*/ 175 w 91231"/>
                    <a:gd name="connsiteY0" fmla="*/ 152414 h 152251"/>
                    <a:gd name="connsiteX1" fmla="*/ 175 w 91231"/>
                    <a:gd name="connsiteY1" fmla="*/ 146313 h 152251"/>
                    <a:gd name="connsiteX2" fmla="*/ 622 w 91231"/>
                    <a:gd name="connsiteY2" fmla="*/ 144973 h 152251"/>
                    <a:gd name="connsiteX3" fmla="*/ 36043 w 91231"/>
                    <a:gd name="connsiteY3" fmla="*/ 105683 h 152251"/>
                    <a:gd name="connsiteX4" fmla="*/ 49139 w 91231"/>
                    <a:gd name="connsiteY4" fmla="*/ 91097 h 152251"/>
                    <a:gd name="connsiteX5" fmla="*/ 59111 w 91231"/>
                    <a:gd name="connsiteY5" fmla="*/ 77479 h 152251"/>
                    <a:gd name="connsiteX6" fmla="*/ 66850 w 91231"/>
                    <a:gd name="connsiteY6" fmla="*/ 61852 h 152251"/>
                    <a:gd name="connsiteX7" fmla="*/ 69678 w 91231"/>
                    <a:gd name="connsiteY7" fmla="*/ 44961 h 152251"/>
                    <a:gd name="connsiteX8" fmla="*/ 66181 w 91231"/>
                    <a:gd name="connsiteY8" fmla="*/ 27026 h 152251"/>
                    <a:gd name="connsiteX9" fmla="*/ 55836 w 91231"/>
                    <a:gd name="connsiteY9" fmla="*/ 13334 h 152251"/>
                    <a:gd name="connsiteX10" fmla="*/ 39317 w 91231"/>
                    <a:gd name="connsiteY10" fmla="*/ 8200 h 152251"/>
                    <a:gd name="connsiteX11" fmla="*/ 21458 w 91231"/>
                    <a:gd name="connsiteY11" fmla="*/ 14153 h 152251"/>
                    <a:gd name="connsiteX12" fmla="*/ 10295 w 91231"/>
                    <a:gd name="connsiteY12" fmla="*/ 29631 h 152251"/>
                    <a:gd name="connsiteX13" fmla="*/ 12677 w 91231"/>
                    <a:gd name="connsiteY13" fmla="*/ 29333 h 152251"/>
                    <a:gd name="connsiteX14" fmla="*/ 21532 w 91231"/>
                    <a:gd name="connsiteY14" fmla="*/ 32831 h 152251"/>
                    <a:gd name="connsiteX15" fmla="*/ 25178 w 91231"/>
                    <a:gd name="connsiteY15" fmla="*/ 41835 h 152251"/>
                    <a:gd name="connsiteX16" fmla="*/ 21532 w 91231"/>
                    <a:gd name="connsiteY16" fmla="*/ 50690 h 152251"/>
                    <a:gd name="connsiteX17" fmla="*/ 12677 w 91231"/>
                    <a:gd name="connsiteY17" fmla="*/ 54336 h 152251"/>
                    <a:gd name="connsiteX18" fmla="*/ 3747 w 91231"/>
                    <a:gd name="connsiteY18" fmla="*/ 50541 h 152251"/>
                    <a:gd name="connsiteX19" fmla="*/ 175 w 91231"/>
                    <a:gd name="connsiteY19" fmla="*/ 41835 h 152251"/>
                    <a:gd name="connsiteX20" fmla="*/ 3375 w 91231"/>
                    <a:gd name="connsiteY20" fmla="*/ 25687 h 152251"/>
                    <a:gd name="connsiteX21" fmla="*/ 12677 w 91231"/>
                    <a:gd name="connsiteY21" fmla="*/ 12293 h 152251"/>
                    <a:gd name="connsiteX22" fmla="*/ 26443 w 91231"/>
                    <a:gd name="connsiteY22" fmla="*/ 3289 h 152251"/>
                    <a:gd name="connsiteX23" fmla="*/ 42591 w 91231"/>
                    <a:gd name="connsiteY23" fmla="*/ 163 h 152251"/>
                    <a:gd name="connsiteX24" fmla="*/ 66999 w 91231"/>
                    <a:gd name="connsiteY24" fmla="*/ 5670 h 152251"/>
                    <a:gd name="connsiteX25" fmla="*/ 84858 w 91231"/>
                    <a:gd name="connsiteY25" fmla="*/ 21297 h 152251"/>
                    <a:gd name="connsiteX26" fmla="*/ 91407 w 91231"/>
                    <a:gd name="connsiteY26" fmla="*/ 44961 h 152251"/>
                    <a:gd name="connsiteX27" fmla="*/ 87091 w 91231"/>
                    <a:gd name="connsiteY27" fmla="*/ 63713 h 152251"/>
                    <a:gd name="connsiteX28" fmla="*/ 75928 w 91231"/>
                    <a:gd name="connsiteY28" fmla="*/ 80009 h 152251"/>
                    <a:gd name="connsiteX29" fmla="*/ 58516 w 91231"/>
                    <a:gd name="connsiteY29" fmla="*/ 96603 h 152251"/>
                    <a:gd name="connsiteX30" fmla="*/ 44525 w 91231"/>
                    <a:gd name="connsiteY30" fmla="*/ 108956 h 152251"/>
                    <a:gd name="connsiteX31" fmla="*/ 18630 w 91231"/>
                    <a:gd name="connsiteY31" fmla="*/ 133811 h 152251"/>
                    <a:gd name="connsiteX32" fmla="*/ 40656 w 91231"/>
                    <a:gd name="connsiteY32" fmla="*/ 133811 h 152251"/>
                    <a:gd name="connsiteX33" fmla="*/ 67743 w 91231"/>
                    <a:gd name="connsiteY33" fmla="*/ 133587 h 152251"/>
                    <a:gd name="connsiteX34" fmla="*/ 79203 w 91231"/>
                    <a:gd name="connsiteY34" fmla="*/ 132769 h 152251"/>
                    <a:gd name="connsiteX35" fmla="*/ 84710 w 91231"/>
                    <a:gd name="connsiteY35" fmla="*/ 111636 h 152251"/>
                    <a:gd name="connsiteX36" fmla="*/ 91407 w 91231"/>
                    <a:gd name="connsiteY36" fmla="*/ 111636 h 152251"/>
                    <a:gd name="connsiteX37" fmla="*/ 85007 w 91231"/>
                    <a:gd name="connsiteY37" fmla="*/ 152414 h 152251"/>
                    <a:gd name="connsiteX38" fmla="*/ 175 w 91231"/>
                    <a:gd name="connsiteY38" fmla="*/ 152414 h 152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91231" h="152251">
                      <a:moveTo>
                        <a:pt x="175" y="152414"/>
                      </a:moveTo>
                      <a:lnTo>
                        <a:pt x="175" y="146313"/>
                      </a:lnTo>
                      <a:cubicBezTo>
                        <a:pt x="175" y="145916"/>
                        <a:pt x="324" y="145469"/>
                        <a:pt x="622" y="144973"/>
                      </a:cubicBezTo>
                      <a:lnTo>
                        <a:pt x="36043" y="105683"/>
                      </a:lnTo>
                      <a:cubicBezTo>
                        <a:pt x="41401" y="99928"/>
                        <a:pt x="45766" y="95066"/>
                        <a:pt x="49139" y="91097"/>
                      </a:cubicBezTo>
                      <a:cubicBezTo>
                        <a:pt x="52513" y="87128"/>
                        <a:pt x="55837" y="82589"/>
                        <a:pt x="59111" y="77479"/>
                      </a:cubicBezTo>
                      <a:cubicBezTo>
                        <a:pt x="62385" y="72369"/>
                        <a:pt x="64965" y="67160"/>
                        <a:pt x="66850" y="61852"/>
                      </a:cubicBezTo>
                      <a:cubicBezTo>
                        <a:pt x="68735" y="56544"/>
                        <a:pt x="69678" y="50914"/>
                        <a:pt x="69678" y="44961"/>
                      </a:cubicBezTo>
                      <a:cubicBezTo>
                        <a:pt x="69678" y="38710"/>
                        <a:pt x="68512" y="32732"/>
                        <a:pt x="66181" y="27026"/>
                      </a:cubicBezTo>
                      <a:cubicBezTo>
                        <a:pt x="63849" y="21321"/>
                        <a:pt x="60401" y="16757"/>
                        <a:pt x="55836" y="13334"/>
                      </a:cubicBezTo>
                      <a:cubicBezTo>
                        <a:pt x="51273" y="9911"/>
                        <a:pt x="45766" y="8200"/>
                        <a:pt x="39317" y="8200"/>
                      </a:cubicBezTo>
                      <a:cubicBezTo>
                        <a:pt x="32669" y="8200"/>
                        <a:pt x="26716" y="10184"/>
                        <a:pt x="21458" y="14153"/>
                      </a:cubicBezTo>
                      <a:cubicBezTo>
                        <a:pt x="16199" y="18122"/>
                        <a:pt x="12478" y="23281"/>
                        <a:pt x="10295" y="29631"/>
                      </a:cubicBezTo>
                      <a:cubicBezTo>
                        <a:pt x="10890" y="29432"/>
                        <a:pt x="11684" y="29333"/>
                        <a:pt x="12677" y="29333"/>
                      </a:cubicBezTo>
                      <a:cubicBezTo>
                        <a:pt x="16150" y="29333"/>
                        <a:pt x="19101" y="30499"/>
                        <a:pt x="21532" y="32831"/>
                      </a:cubicBezTo>
                      <a:cubicBezTo>
                        <a:pt x="23963" y="35162"/>
                        <a:pt x="25178" y="38164"/>
                        <a:pt x="25178" y="41835"/>
                      </a:cubicBezTo>
                      <a:cubicBezTo>
                        <a:pt x="25178" y="45307"/>
                        <a:pt x="23963" y="48259"/>
                        <a:pt x="21532" y="50690"/>
                      </a:cubicBezTo>
                      <a:cubicBezTo>
                        <a:pt x="19101" y="53121"/>
                        <a:pt x="16150" y="54336"/>
                        <a:pt x="12677" y="54336"/>
                      </a:cubicBezTo>
                      <a:cubicBezTo>
                        <a:pt x="9105" y="54336"/>
                        <a:pt x="6128" y="53071"/>
                        <a:pt x="3747" y="50541"/>
                      </a:cubicBezTo>
                      <a:cubicBezTo>
                        <a:pt x="1366" y="48012"/>
                        <a:pt x="175" y="45109"/>
                        <a:pt x="175" y="41835"/>
                      </a:cubicBezTo>
                      <a:cubicBezTo>
                        <a:pt x="175" y="36080"/>
                        <a:pt x="1242" y="30698"/>
                        <a:pt x="3375" y="25687"/>
                      </a:cubicBezTo>
                      <a:cubicBezTo>
                        <a:pt x="5508" y="20677"/>
                        <a:pt x="8609" y="16212"/>
                        <a:pt x="12677" y="12293"/>
                      </a:cubicBezTo>
                      <a:cubicBezTo>
                        <a:pt x="16745" y="8374"/>
                        <a:pt x="21333" y="5372"/>
                        <a:pt x="26443" y="3289"/>
                      </a:cubicBezTo>
                      <a:cubicBezTo>
                        <a:pt x="31553" y="1205"/>
                        <a:pt x="36936" y="163"/>
                        <a:pt x="42591" y="163"/>
                      </a:cubicBezTo>
                      <a:cubicBezTo>
                        <a:pt x="51322" y="163"/>
                        <a:pt x="59458" y="1999"/>
                        <a:pt x="66999" y="5670"/>
                      </a:cubicBezTo>
                      <a:cubicBezTo>
                        <a:pt x="74539" y="9341"/>
                        <a:pt x="80493" y="14550"/>
                        <a:pt x="84858" y="21297"/>
                      </a:cubicBezTo>
                      <a:cubicBezTo>
                        <a:pt x="89224" y="28044"/>
                        <a:pt x="91407" y="35932"/>
                        <a:pt x="91407" y="44961"/>
                      </a:cubicBezTo>
                      <a:cubicBezTo>
                        <a:pt x="91407" y="51509"/>
                        <a:pt x="89968" y="57760"/>
                        <a:pt x="87091" y="63713"/>
                      </a:cubicBezTo>
                      <a:cubicBezTo>
                        <a:pt x="84214" y="69666"/>
                        <a:pt x="80493" y="75098"/>
                        <a:pt x="75928" y="80009"/>
                      </a:cubicBezTo>
                      <a:cubicBezTo>
                        <a:pt x="71365" y="84921"/>
                        <a:pt x="65560" y="90452"/>
                        <a:pt x="58516" y="96603"/>
                      </a:cubicBezTo>
                      <a:cubicBezTo>
                        <a:pt x="51471" y="102755"/>
                        <a:pt x="46808" y="106873"/>
                        <a:pt x="44525" y="108956"/>
                      </a:cubicBezTo>
                      <a:lnTo>
                        <a:pt x="18630" y="133811"/>
                      </a:lnTo>
                      <a:lnTo>
                        <a:pt x="40656" y="133811"/>
                      </a:lnTo>
                      <a:cubicBezTo>
                        <a:pt x="51471" y="133811"/>
                        <a:pt x="60500" y="133736"/>
                        <a:pt x="67743" y="133587"/>
                      </a:cubicBezTo>
                      <a:cubicBezTo>
                        <a:pt x="74986" y="133439"/>
                        <a:pt x="78806" y="133166"/>
                        <a:pt x="79203" y="132769"/>
                      </a:cubicBezTo>
                      <a:cubicBezTo>
                        <a:pt x="80989" y="130785"/>
                        <a:pt x="82824" y="123740"/>
                        <a:pt x="84710" y="111636"/>
                      </a:cubicBezTo>
                      <a:lnTo>
                        <a:pt x="91407" y="111636"/>
                      </a:lnTo>
                      <a:lnTo>
                        <a:pt x="85007" y="152414"/>
                      </a:lnTo>
                      <a:lnTo>
                        <a:pt x="175" y="15241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27" name="Graphic 635">
                <a:extLst>
                  <a:ext uri="{FF2B5EF4-FFF2-40B4-BE49-F238E27FC236}">
                    <a16:creationId xmlns:a16="http://schemas.microsoft.com/office/drawing/2014/main" id="{1EFAD3A7-8E61-29D3-C13B-713BCD62352F}"/>
                  </a:ext>
                </a:extLst>
              </p:cNvPr>
              <p:cNvGrpSpPr/>
              <p:nvPr/>
            </p:nvGrpSpPr>
            <p:grpSpPr>
              <a:xfrm>
                <a:off x="7045887" y="2606538"/>
                <a:ext cx="235424" cy="133882"/>
                <a:chOff x="3718915" y="3947878"/>
                <a:chExt cx="276623" cy="157312"/>
              </a:xfrm>
              <a:solidFill>
                <a:srgbClr val="262626"/>
              </a:solidFill>
            </p:grpSpPr>
            <p:sp>
              <p:nvSpPr>
                <p:cNvPr id="1047" name="Freeform: Shape 2221">
                  <a:extLst>
                    <a:ext uri="{FF2B5EF4-FFF2-40B4-BE49-F238E27FC236}">
                      <a16:creationId xmlns:a16="http://schemas.microsoft.com/office/drawing/2014/main" id="{8921838A-F262-AB7E-16A7-9FD929C65874}"/>
                    </a:ext>
                  </a:extLst>
                </p:cNvPr>
                <p:cNvSpPr/>
                <p:nvPr/>
              </p:nvSpPr>
              <p:spPr>
                <a:xfrm>
                  <a:off x="3718915" y="3947878"/>
                  <a:ext cx="96292" cy="157312"/>
                </a:xfrm>
                <a:custGeom>
                  <a:avLst/>
                  <a:gdLst>
                    <a:gd name="connsiteX0" fmla="*/ 48483 w 96292"/>
                    <a:gd name="connsiteY0" fmla="*/ 157475 h 157312"/>
                    <a:gd name="connsiteX1" fmla="*/ 10383 w 96292"/>
                    <a:gd name="connsiteY1" fmla="*/ 134406 h 157312"/>
                    <a:gd name="connsiteX2" fmla="*/ 262 w 96292"/>
                    <a:gd name="connsiteY2" fmla="*/ 79489 h 157312"/>
                    <a:gd name="connsiteX3" fmla="*/ 3909 w 96292"/>
                    <a:gd name="connsiteY3" fmla="*/ 42133 h 157312"/>
                    <a:gd name="connsiteX4" fmla="*/ 18346 w 96292"/>
                    <a:gd name="connsiteY4" fmla="*/ 12367 h 157312"/>
                    <a:gd name="connsiteX5" fmla="*/ 48483 w 96292"/>
                    <a:gd name="connsiteY5" fmla="*/ 163 h 157312"/>
                    <a:gd name="connsiteX6" fmla="*/ 73114 w 96292"/>
                    <a:gd name="connsiteY6" fmla="*/ 7530 h 157312"/>
                    <a:gd name="connsiteX7" fmla="*/ 87773 w 96292"/>
                    <a:gd name="connsiteY7" fmla="*/ 26580 h 157312"/>
                    <a:gd name="connsiteX8" fmla="*/ 94694 w 96292"/>
                    <a:gd name="connsiteY8" fmla="*/ 51584 h 157312"/>
                    <a:gd name="connsiteX9" fmla="*/ 96554 w 96292"/>
                    <a:gd name="connsiteY9" fmla="*/ 79489 h 157312"/>
                    <a:gd name="connsiteX10" fmla="*/ 92908 w 96292"/>
                    <a:gd name="connsiteY10" fmla="*/ 116249 h 157312"/>
                    <a:gd name="connsiteX11" fmla="*/ 78621 w 96292"/>
                    <a:gd name="connsiteY11" fmla="*/ 145419 h 157312"/>
                    <a:gd name="connsiteX12" fmla="*/ 48483 w 96292"/>
                    <a:gd name="connsiteY12" fmla="*/ 157475 h 157312"/>
                    <a:gd name="connsiteX13" fmla="*/ 48483 w 96292"/>
                    <a:gd name="connsiteY13" fmla="*/ 151522 h 157312"/>
                    <a:gd name="connsiteX14" fmla="*/ 67533 w 96292"/>
                    <a:gd name="connsiteY14" fmla="*/ 138425 h 157312"/>
                    <a:gd name="connsiteX15" fmla="*/ 75197 w 96292"/>
                    <a:gd name="connsiteY15" fmla="*/ 109477 h 157312"/>
                    <a:gd name="connsiteX16" fmla="*/ 76612 w 96292"/>
                    <a:gd name="connsiteY16" fmla="*/ 75767 h 157312"/>
                    <a:gd name="connsiteX17" fmla="*/ 75197 w 96292"/>
                    <a:gd name="connsiteY17" fmla="*/ 44142 h 157312"/>
                    <a:gd name="connsiteX18" fmla="*/ 67533 w 96292"/>
                    <a:gd name="connsiteY18" fmla="*/ 17874 h 157312"/>
                    <a:gd name="connsiteX19" fmla="*/ 48483 w 96292"/>
                    <a:gd name="connsiteY19" fmla="*/ 6116 h 157312"/>
                    <a:gd name="connsiteX20" fmla="*/ 29284 w 96292"/>
                    <a:gd name="connsiteY20" fmla="*/ 17948 h 157312"/>
                    <a:gd name="connsiteX21" fmla="*/ 21619 w 96292"/>
                    <a:gd name="connsiteY21" fmla="*/ 44216 h 157312"/>
                    <a:gd name="connsiteX22" fmla="*/ 20206 w 96292"/>
                    <a:gd name="connsiteY22" fmla="*/ 75767 h 157312"/>
                    <a:gd name="connsiteX23" fmla="*/ 20801 w 96292"/>
                    <a:gd name="connsiteY23" fmla="*/ 99804 h 157312"/>
                    <a:gd name="connsiteX24" fmla="*/ 24075 w 96292"/>
                    <a:gd name="connsiteY24" fmla="*/ 123095 h 157312"/>
                    <a:gd name="connsiteX25" fmla="*/ 32707 w 96292"/>
                    <a:gd name="connsiteY25" fmla="*/ 143336 h 157312"/>
                    <a:gd name="connsiteX26" fmla="*/ 48483 w 96292"/>
                    <a:gd name="connsiteY26" fmla="*/ 151522 h 15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96292" h="157312">
                      <a:moveTo>
                        <a:pt x="48483" y="157475"/>
                      </a:moveTo>
                      <a:cubicBezTo>
                        <a:pt x="29830" y="157475"/>
                        <a:pt x="17130" y="149785"/>
                        <a:pt x="10383" y="134406"/>
                      </a:cubicBezTo>
                      <a:cubicBezTo>
                        <a:pt x="3636" y="119027"/>
                        <a:pt x="262" y="100721"/>
                        <a:pt x="262" y="79489"/>
                      </a:cubicBezTo>
                      <a:cubicBezTo>
                        <a:pt x="262" y="66292"/>
                        <a:pt x="1478" y="53840"/>
                        <a:pt x="3909" y="42133"/>
                      </a:cubicBezTo>
                      <a:cubicBezTo>
                        <a:pt x="6340" y="30425"/>
                        <a:pt x="11152" y="20503"/>
                        <a:pt x="18346" y="12367"/>
                      </a:cubicBezTo>
                      <a:cubicBezTo>
                        <a:pt x="25539" y="4231"/>
                        <a:pt x="35585" y="163"/>
                        <a:pt x="48483" y="163"/>
                      </a:cubicBezTo>
                      <a:cubicBezTo>
                        <a:pt x="58504" y="163"/>
                        <a:pt x="66715" y="2619"/>
                        <a:pt x="73114" y="7530"/>
                      </a:cubicBezTo>
                      <a:cubicBezTo>
                        <a:pt x="79514" y="12441"/>
                        <a:pt x="84400" y="18791"/>
                        <a:pt x="87773" y="26580"/>
                      </a:cubicBezTo>
                      <a:cubicBezTo>
                        <a:pt x="91147" y="34369"/>
                        <a:pt x="93454" y="42703"/>
                        <a:pt x="94694" y="51584"/>
                      </a:cubicBezTo>
                      <a:cubicBezTo>
                        <a:pt x="95934" y="60463"/>
                        <a:pt x="96554" y="69765"/>
                        <a:pt x="96554" y="79489"/>
                      </a:cubicBezTo>
                      <a:cubicBezTo>
                        <a:pt x="96554" y="92586"/>
                        <a:pt x="95339" y="104839"/>
                        <a:pt x="92908" y="116249"/>
                      </a:cubicBezTo>
                      <a:cubicBezTo>
                        <a:pt x="90477" y="127659"/>
                        <a:pt x="85715" y="137382"/>
                        <a:pt x="78621" y="145419"/>
                      </a:cubicBezTo>
                      <a:cubicBezTo>
                        <a:pt x="71526" y="153456"/>
                        <a:pt x="61480" y="157475"/>
                        <a:pt x="48483" y="157475"/>
                      </a:cubicBezTo>
                      <a:close/>
                      <a:moveTo>
                        <a:pt x="48483" y="151522"/>
                      </a:moveTo>
                      <a:cubicBezTo>
                        <a:pt x="57016" y="151522"/>
                        <a:pt x="63366" y="147156"/>
                        <a:pt x="67533" y="138425"/>
                      </a:cubicBezTo>
                      <a:cubicBezTo>
                        <a:pt x="71700" y="129694"/>
                        <a:pt x="74255" y="120044"/>
                        <a:pt x="75197" y="109477"/>
                      </a:cubicBezTo>
                      <a:cubicBezTo>
                        <a:pt x="76140" y="98910"/>
                        <a:pt x="76612" y="87674"/>
                        <a:pt x="76612" y="75767"/>
                      </a:cubicBezTo>
                      <a:cubicBezTo>
                        <a:pt x="76612" y="64358"/>
                        <a:pt x="76140" y="53816"/>
                        <a:pt x="75197" y="44142"/>
                      </a:cubicBezTo>
                      <a:cubicBezTo>
                        <a:pt x="74255" y="34468"/>
                        <a:pt x="71700" y="25712"/>
                        <a:pt x="67533" y="17874"/>
                      </a:cubicBezTo>
                      <a:cubicBezTo>
                        <a:pt x="63366" y="10035"/>
                        <a:pt x="57016" y="6116"/>
                        <a:pt x="48483" y="6116"/>
                      </a:cubicBezTo>
                      <a:cubicBezTo>
                        <a:pt x="39851" y="6116"/>
                        <a:pt x="33452" y="10060"/>
                        <a:pt x="29284" y="17948"/>
                      </a:cubicBezTo>
                      <a:cubicBezTo>
                        <a:pt x="25117" y="25836"/>
                        <a:pt x="22562" y="34592"/>
                        <a:pt x="21619" y="44216"/>
                      </a:cubicBezTo>
                      <a:cubicBezTo>
                        <a:pt x="20677" y="53841"/>
                        <a:pt x="20206" y="64358"/>
                        <a:pt x="20206" y="75767"/>
                      </a:cubicBezTo>
                      <a:cubicBezTo>
                        <a:pt x="20206" y="84301"/>
                        <a:pt x="20404" y="92313"/>
                        <a:pt x="20801" y="99804"/>
                      </a:cubicBezTo>
                      <a:cubicBezTo>
                        <a:pt x="21198" y="107295"/>
                        <a:pt x="22289" y="115059"/>
                        <a:pt x="24075" y="123095"/>
                      </a:cubicBezTo>
                      <a:cubicBezTo>
                        <a:pt x="25861" y="131132"/>
                        <a:pt x="28739" y="137879"/>
                        <a:pt x="32707" y="143336"/>
                      </a:cubicBezTo>
                      <a:cubicBezTo>
                        <a:pt x="36676" y="148793"/>
                        <a:pt x="41935" y="151522"/>
                        <a:pt x="48483" y="151522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8" name="Freeform: Shape 2222">
                  <a:extLst>
                    <a:ext uri="{FF2B5EF4-FFF2-40B4-BE49-F238E27FC236}">
                      <a16:creationId xmlns:a16="http://schemas.microsoft.com/office/drawing/2014/main" id="{C0A39B77-089C-3F30-7224-1C13AF725EE6}"/>
                    </a:ext>
                  </a:extLst>
                </p:cNvPr>
                <p:cNvSpPr/>
                <p:nvPr/>
              </p:nvSpPr>
              <p:spPr>
                <a:xfrm>
                  <a:off x="3843485" y="4074978"/>
                  <a:ext cx="25151" cy="25151"/>
                </a:xfrm>
                <a:custGeom>
                  <a:avLst/>
                  <a:gdLst>
                    <a:gd name="connsiteX0" fmla="*/ 262 w 25151"/>
                    <a:gd name="connsiteY0" fmla="*/ 12664 h 25151"/>
                    <a:gd name="connsiteX1" fmla="*/ 4057 w 25151"/>
                    <a:gd name="connsiteY1" fmla="*/ 3883 h 25151"/>
                    <a:gd name="connsiteX2" fmla="*/ 12912 w 25151"/>
                    <a:gd name="connsiteY2" fmla="*/ 163 h 25151"/>
                    <a:gd name="connsiteX3" fmla="*/ 19014 w 25151"/>
                    <a:gd name="connsiteY3" fmla="*/ 1874 h 25151"/>
                    <a:gd name="connsiteX4" fmla="*/ 23702 w 25151"/>
                    <a:gd name="connsiteY4" fmla="*/ 6563 h 25151"/>
                    <a:gd name="connsiteX5" fmla="*/ 25414 w 25151"/>
                    <a:gd name="connsiteY5" fmla="*/ 12664 h 25151"/>
                    <a:gd name="connsiteX6" fmla="*/ 21694 w 25151"/>
                    <a:gd name="connsiteY6" fmla="*/ 21520 h 25151"/>
                    <a:gd name="connsiteX7" fmla="*/ 12912 w 25151"/>
                    <a:gd name="connsiteY7" fmla="*/ 25315 h 25151"/>
                    <a:gd name="connsiteX8" fmla="*/ 4057 w 25151"/>
                    <a:gd name="connsiteY8" fmla="*/ 21520 h 25151"/>
                    <a:gd name="connsiteX9" fmla="*/ 262 w 25151"/>
                    <a:gd name="connsiteY9" fmla="*/ 12664 h 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151" h="25151">
                      <a:moveTo>
                        <a:pt x="262" y="12664"/>
                      </a:moveTo>
                      <a:cubicBezTo>
                        <a:pt x="262" y="9291"/>
                        <a:pt x="1527" y="6364"/>
                        <a:pt x="4057" y="3883"/>
                      </a:cubicBezTo>
                      <a:cubicBezTo>
                        <a:pt x="6588" y="1403"/>
                        <a:pt x="9539" y="163"/>
                        <a:pt x="12912" y="163"/>
                      </a:cubicBezTo>
                      <a:cubicBezTo>
                        <a:pt x="14996" y="163"/>
                        <a:pt x="17030" y="733"/>
                        <a:pt x="19014" y="1874"/>
                      </a:cubicBezTo>
                      <a:cubicBezTo>
                        <a:pt x="20999" y="3016"/>
                        <a:pt x="22561" y="4578"/>
                        <a:pt x="23702" y="6563"/>
                      </a:cubicBezTo>
                      <a:cubicBezTo>
                        <a:pt x="24844" y="8547"/>
                        <a:pt x="25414" y="10581"/>
                        <a:pt x="25414" y="12664"/>
                      </a:cubicBezTo>
                      <a:cubicBezTo>
                        <a:pt x="25414" y="16037"/>
                        <a:pt x="24174" y="18989"/>
                        <a:pt x="21694" y="21520"/>
                      </a:cubicBezTo>
                      <a:cubicBezTo>
                        <a:pt x="19213" y="24050"/>
                        <a:pt x="16286" y="25315"/>
                        <a:pt x="12912" y="25315"/>
                      </a:cubicBezTo>
                      <a:cubicBezTo>
                        <a:pt x="9539" y="25315"/>
                        <a:pt x="6588" y="24050"/>
                        <a:pt x="4057" y="21520"/>
                      </a:cubicBezTo>
                      <a:cubicBezTo>
                        <a:pt x="1527" y="18989"/>
                        <a:pt x="262" y="16037"/>
                        <a:pt x="262" y="12664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9" name="Freeform: Shape 2223">
                  <a:extLst>
                    <a:ext uri="{FF2B5EF4-FFF2-40B4-BE49-F238E27FC236}">
                      <a16:creationId xmlns:a16="http://schemas.microsoft.com/office/drawing/2014/main" id="{1872A45B-97F4-1A16-94AA-7B856DC7EA05}"/>
                    </a:ext>
                  </a:extLst>
                </p:cNvPr>
                <p:cNvSpPr/>
                <p:nvPr/>
              </p:nvSpPr>
              <p:spPr>
                <a:xfrm>
                  <a:off x="3894186" y="3947878"/>
                  <a:ext cx="101352" cy="152251"/>
                </a:xfrm>
                <a:custGeom>
                  <a:avLst/>
                  <a:gdLst>
                    <a:gd name="connsiteX0" fmla="*/ 262 w 101352"/>
                    <a:gd name="connsiteY0" fmla="*/ 114612 h 152251"/>
                    <a:gd name="connsiteX1" fmla="*/ 262 w 101352"/>
                    <a:gd name="connsiteY1" fmla="*/ 106575 h 152251"/>
                    <a:gd name="connsiteX2" fmla="*/ 70956 w 101352"/>
                    <a:gd name="connsiteY2" fmla="*/ 1205 h 152251"/>
                    <a:gd name="connsiteX3" fmla="*/ 73189 w 101352"/>
                    <a:gd name="connsiteY3" fmla="*/ 163 h 152251"/>
                    <a:gd name="connsiteX4" fmla="*/ 76612 w 101352"/>
                    <a:gd name="connsiteY4" fmla="*/ 163 h 152251"/>
                    <a:gd name="connsiteX5" fmla="*/ 79142 w 101352"/>
                    <a:gd name="connsiteY5" fmla="*/ 2694 h 152251"/>
                    <a:gd name="connsiteX6" fmla="*/ 79142 w 101352"/>
                    <a:gd name="connsiteY6" fmla="*/ 106575 h 152251"/>
                    <a:gd name="connsiteX7" fmla="*/ 101615 w 101352"/>
                    <a:gd name="connsiteY7" fmla="*/ 106575 h 152251"/>
                    <a:gd name="connsiteX8" fmla="*/ 101615 w 101352"/>
                    <a:gd name="connsiteY8" fmla="*/ 114612 h 152251"/>
                    <a:gd name="connsiteX9" fmla="*/ 79142 w 101352"/>
                    <a:gd name="connsiteY9" fmla="*/ 114612 h 152251"/>
                    <a:gd name="connsiteX10" fmla="*/ 79142 w 101352"/>
                    <a:gd name="connsiteY10" fmla="*/ 137085 h 152251"/>
                    <a:gd name="connsiteX11" fmla="*/ 85839 w 101352"/>
                    <a:gd name="connsiteY11" fmla="*/ 143112 h 152251"/>
                    <a:gd name="connsiteX12" fmla="*/ 101317 w 101352"/>
                    <a:gd name="connsiteY12" fmla="*/ 144378 h 152251"/>
                    <a:gd name="connsiteX13" fmla="*/ 101317 w 101352"/>
                    <a:gd name="connsiteY13" fmla="*/ 152414 h 152251"/>
                    <a:gd name="connsiteX14" fmla="*/ 38362 w 101352"/>
                    <a:gd name="connsiteY14" fmla="*/ 152414 h 152251"/>
                    <a:gd name="connsiteX15" fmla="*/ 38362 w 101352"/>
                    <a:gd name="connsiteY15" fmla="*/ 144378 h 152251"/>
                    <a:gd name="connsiteX16" fmla="*/ 53990 w 101352"/>
                    <a:gd name="connsiteY16" fmla="*/ 143112 h 152251"/>
                    <a:gd name="connsiteX17" fmla="*/ 60687 w 101352"/>
                    <a:gd name="connsiteY17" fmla="*/ 137085 h 152251"/>
                    <a:gd name="connsiteX18" fmla="*/ 60687 w 101352"/>
                    <a:gd name="connsiteY18" fmla="*/ 114612 h 152251"/>
                    <a:gd name="connsiteX19" fmla="*/ 262 w 101352"/>
                    <a:gd name="connsiteY19" fmla="*/ 114612 h 152251"/>
                    <a:gd name="connsiteX20" fmla="*/ 7853 w 101352"/>
                    <a:gd name="connsiteY20" fmla="*/ 106575 h 152251"/>
                    <a:gd name="connsiteX21" fmla="*/ 62026 w 101352"/>
                    <a:gd name="connsiteY21" fmla="*/ 106575 h 152251"/>
                    <a:gd name="connsiteX22" fmla="*/ 62026 w 101352"/>
                    <a:gd name="connsiteY22" fmla="*/ 25761 h 152251"/>
                    <a:gd name="connsiteX23" fmla="*/ 7853 w 101352"/>
                    <a:gd name="connsiteY23" fmla="*/ 106575 h 152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01352" h="152251">
                      <a:moveTo>
                        <a:pt x="262" y="114612"/>
                      </a:moveTo>
                      <a:lnTo>
                        <a:pt x="262" y="106575"/>
                      </a:lnTo>
                      <a:lnTo>
                        <a:pt x="70956" y="1205"/>
                      </a:lnTo>
                      <a:cubicBezTo>
                        <a:pt x="71452" y="510"/>
                        <a:pt x="72196" y="163"/>
                        <a:pt x="73189" y="163"/>
                      </a:cubicBezTo>
                      <a:lnTo>
                        <a:pt x="76612" y="163"/>
                      </a:lnTo>
                      <a:cubicBezTo>
                        <a:pt x="78298" y="163"/>
                        <a:pt x="79142" y="1006"/>
                        <a:pt x="79142" y="2694"/>
                      </a:cubicBezTo>
                      <a:lnTo>
                        <a:pt x="79142" y="106575"/>
                      </a:lnTo>
                      <a:lnTo>
                        <a:pt x="101615" y="106575"/>
                      </a:lnTo>
                      <a:lnTo>
                        <a:pt x="101615" y="114612"/>
                      </a:lnTo>
                      <a:lnTo>
                        <a:pt x="79142" y="114612"/>
                      </a:lnTo>
                      <a:lnTo>
                        <a:pt x="79142" y="137085"/>
                      </a:lnTo>
                      <a:cubicBezTo>
                        <a:pt x="79142" y="140260"/>
                        <a:pt x="81374" y="142269"/>
                        <a:pt x="85839" y="143112"/>
                      </a:cubicBezTo>
                      <a:cubicBezTo>
                        <a:pt x="90303" y="143956"/>
                        <a:pt x="95463" y="144378"/>
                        <a:pt x="101317" y="144378"/>
                      </a:cubicBezTo>
                      <a:lnTo>
                        <a:pt x="101317" y="152414"/>
                      </a:lnTo>
                      <a:lnTo>
                        <a:pt x="38362" y="152414"/>
                      </a:lnTo>
                      <a:lnTo>
                        <a:pt x="38362" y="144378"/>
                      </a:lnTo>
                      <a:cubicBezTo>
                        <a:pt x="44315" y="144378"/>
                        <a:pt x="49525" y="143956"/>
                        <a:pt x="53990" y="143112"/>
                      </a:cubicBezTo>
                      <a:cubicBezTo>
                        <a:pt x="58455" y="142269"/>
                        <a:pt x="60687" y="140260"/>
                        <a:pt x="60687" y="137085"/>
                      </a:cubicBezTo>
                      <a:lnTo>
                        <a:pt x="60687" y="114612"/>
                      </a:lnTo>
                      <a:lnTo>
                        <a:pt x="262" y="114612"/>
                      </a:lnTo>
                      <a:close/>
                      <a:moveTo>
                        <a:pt x="7853" y="106575"/>
                      </a:moveTo>
                      <a:lnTo>
                        <a:pt x="62026" y="106575"/>
                      </a:lnTo>
                      <a:lnTo>
                        <a:pt x="62026" y="25761"/>
                      </a:lnTo>
                      <a:lnTo>
                        <a:pt x="7853" y="106575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28" name="Graphic 635">
                <a:extLst>
                  <a:ext uri="{FF2B5EF4-FFF2-40B4-BE49-F238E27FC236}">
                    <a16:creationId xmlns:a16="http://schemas.microsoft.com/office/drawing/2014/main" id="{BFB6F4B4-0F36-E0AC-77BC-F79CADFC8CEC}"/>
                  </a:ext>
                </a:extLst>
              </p:cNvPr>
              <p:cNvGrpSpPr/>
              <p:nvPr/>
            </p:nvGrpSpPr>
            <p:grpSpPr>
              <a:xfrm>
                <a:off x="7045887" y="3459578"/>
                <a:ext cx="232636" cy="133882"/>
                <a:chOff x="4549178" y="3947878"/>
                <a:chExt cx="273348" cy="157312"/>
              </a:xfrm>
              <a:solidFill>
                <a:srgbClr val="262626"/>
              </a:solidFill>
            </p:grpSpPr>
            <p:sp>
              <p:nvSpPr>
                <p:cNvPr id="1044" name="Freeform: Shape 2218">
                  <a:extLst>
                    <a:ext uri="{FF2B5EF4-FFF2-40B4-BE49-F238E27FC236}">
                      <a16:creationId xmlns:a16="http://schemas.microsoft.com/office/drawing/2014/main" id="{45F6F53E-0AC9-A5AC-D02C-D130F6E1EF8D}"/>
                    </a:ext>
                  </a:extLst>
                </p:cNvPr>
                <p:cNvSpPr/>
                <p:nvPr/>
              </p:nvSpPr>
              <p:spPr>
                <a:xfrm>
                  <a:off x="4549178" y="3947878"/>
                  <a:ext cx="96292" cy="157312"/>
                </a:xfrm>
                <a:custGeom>
                  <a:avLst/>
                  <a:gdLst>
                    <a:gd name="connsiteX0" fmla="*/ 48570 w 96292"/>
                    <a:gd name="connsiteY0" fmla="*/ 157475 h 157312"/>
                    <a:gd name="connsiteX1" fmla="*/ 10470 w 96292"/>
                    <a:gd name="connsiteY1" fmla="*/ 134406 h 157312"/>
                    <a:gd name="connsiteX2" fmla="*/ 350 w 96292"/>
                    <a:gd name="connsiteY2" fmla="*/ 79489 h 157312"/>
                    <a:gd name="connsiteX3" fmla="*/ 3996 w 96292"/>
                    <a:gd name="connsiteY3" fmla="*/ 42133 h 157312"/>
                    <a:gd name="connsiteX4" fmla="*/ 18433 w 96292"/>
                    <a:gd name="connsiteY4" fmla="*/ 12367 h 157312"/>
                    <a:gd name="connsiteX5" fmla="*/ 48570 w 96292"/>
                    <a:gd name="connsiteY5" fmla="*/ 163 h 157312"/>
                    <a:gd name="connsiteX6" fmla="*/ 73201 w 96292"/>
                    <a:gd name="connsiteY6" fmla="*/ 7530 h 157312"/>
                    <a:gd name="connsiteX7" fmla="*/ 87860 w 96292"/>
                    <a:gd name="connsiteY7" fmla="*/ 26580 h 157312"/>
                    <a:gd name="connsiteX8" fmla="*/ 94781 w 96292"/>
                    <a:gd name="connsiteY8" fmla="*/ 51584 h 157312"/>
                    <a:gd name="connsiteX9" fmla="*/ 96642 w 96292"/>
                    <a:gd name="connsiteY9" fmla="*/ 79489 h 157312"/>
                    <a:gd name="connsiteX10" fmla="*/ 92995 w 96292"/>
                    <a:gd name="connsiteY10" fmla="*/ 116249 h 157312"/>
                    <a:gd name="connsiteX11" fmla="*/ 78708 w 96292"/>
                    <a:gd name="connsiteY11" fmla="*/ 145419 h 157312"/>
                    <a:gd name="connsiteX12" fmla="*/ 48570 w 96292"/>
                    <a:gd name="connsiteY12" fmla="*/ 157475 h 157312"/>
                    <a:gd name="connsiteX13" fmla="*/ 48570 w 96292"/>
                    <a:gd name="connsiteY13" fmla="*/ 151522 h 157312"/>
                    <a:gd name="connsiteX14" fmla="*/ 67620 w 96292"/>
                    <a:gd name="connsiteY14" fmla="*/ 138425 h 157312"/>
                    <a:gd name="connsiteX15" fmla="*/ 75285 w 96292"/>
                    <a:gd name="connsiteY15" fmla="*/ 109477 h 157312"/>
                    <a:gd name="connsiteX16" fmla="*/ 76699 w 96292"/>
                    <a:gd name="connsiteY16" fmla="*/ 75767 h 157312"/>
                    <a:gd name="connsiteX17" fmla="*/ 75285 w 96292"/>
                    <a:gd name="connsiteY17" fmla="*/ 44142 h 157312"/>
                    <a:gd name="connsiteX18" fmla="*/ 67620 w 96292"/>
                    <a:gd name="connsiteY18" fmla="*/ 17874 h 157312"/>
                    <a:gd name="connsiteX19" fmla="*/ 48570 w 96292"/>
                    <a:gd name="connsiteY19" fmla="*/ 6116 h 157312"/>
                    <a:gd name="connsiteX20" fmla="*/ 29371 w 96292"/>
                    <a:gd name="connsiteY20" fmla="*/ 17948 h 157312"/>
                    <a:gd name="connsiteX21" fmla="*/ 21706 w 96292"/>
                    <a:gd name="connsiteY21" fmla="*/ 44216 h 157312"/>
                    <a:gd name="connsiteX22" fmla="*/ 20293 w 96292"/>
                    <a:gd name="connsiteY22" fmla="*/ 75767 h 157312"/>
                    <a:gd name="connsiteX23" fmla="*/ 20888 w 96292"/>
                    <a:gd name="connsiteY23" fmla="*/ 99804 h 157312"/>
                    <a:gd name="connsiteX24" fmla="*/ 24162 w 96292"/>
                    <a:gd name="connsiteY24" fmla="*/ 123095 h 157312"/>
                    <a:gd name="connsiteX25" fmla="*/ 32795 w 96292"/>
                    <a:gd name="connsiteY25" fmla="*/ 143336 h 157312"/>
                    <a:gd name="connsiteX26" fmla="*/ 48570 w 96292"/>
                    <a:gd name="connsiteY26" fmla="*/ 151522 h 15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96292" h="157312">
                      <a:moveTo>
                        <a:pt x="48570" y="157475"/>
                      </a:moveTo>
                      <a:cubicBezTo>
                        <a:pt x="29917" y="157475"/>
                        <a:pt x="17217" y="149785"/>
                        <a:pt x="10470" y="134406"/>
                      </a:cubicBezTo>
                      <a:cubicBezTo>
                        <a:pt x="3723" y="119027"/>
                        <a:pt x="350" y="100721"/>
                        <a:pt x="350" y="79489"/>
                      </a:cubicBezTo>
                      <a:cubicBezTo>
                        <a:pt x="350" y="66292"/>
                        <a:pt x="1565" y="53840"/>
                        <a:pt x="3996" y="42133"/>
                      </a:cubicBezTo>
                      <a:cubicBezTo>
                        <a:pt x="6427" y="30425"/>
                        <a:pt x="11239" y="20503"/>
                        <a:pt x="18433" y="12367"/>
                      </a:cubicBezTo>
                      <a:cubicBezTo>
                        <a:pt x="25626" y="4231"/>
                        <a:pt x="35672" y="163"/>
                        <a:pt x="48570" y="163"/>
                      </a:cubicBezTo>
                      <a:cubicBezTo>
                        <a:pt x="58591" y="163"/>
                        <a:pt x="66802" y="2619"/>
                        <a:pt x="73201" y="7530"/>
                      </a:cubicBezTo>
                      <a:cubicBezTo>
                        <a:pt x="79601" y="12441"/>
                        <a:pt x="84487" y="18791"/>
                        <a:pt x="87860" y="26580"/>
                      </a:cubicBezTo>
                      <a:cubicBezTo>
                        <a:pt x="91234" y="34369"/>
                        <a:pt x="93541" y="42703"/>
                        <a:pt x="94781" y="51584"/>
                      </a:cubicBezTo>
                      <a:cubicBezTo>
                        <a:pt x="96021" y="60463"/>
                        <a:pt x="96642" y="69765"/>
                        <a:pt x="96642" y="79489"/>
                      </a:cubicBezTo>
                      <a:cubicBezTo>
                        <a:pt x="96642" y="92586"/>
                        <a:pt x="95426" y="104839"/>
                        <a:pt x="92995" y="116249"/>
                      </a:cubicBezTo>
                      <a:cubicBezTo>
                        <a:pt x="90565" y="127659"/>
                        <a:pt x="85802" y="137382"/>
                        <a:pt x="78708" y="145419"/>
                      </a:cubicBezTo>
                      <a:cubicBezTo>
                        <a:pt x="71614" y="153456"/>
                        <a:pt x="61568" y="157475"/>
                        <a:pt x="48570" y="157475"/>
                      </a:cubicBezTo>
                      <a:close/>
                      <a:moveTo>
                        <a:pt x="48570" y="151522"/>
                      </a:moveTo>
                      <a:cubicBezTo>
                        <a:pt x="57103" y="151522"/>
                        <a:pt x="63453" y="147156"/>
                        <a:pt x="67620" y="138425"/>
                      </a:cubicBezTo>
                      <a:cubicBezTo>
                        <a:pt x="71787" y="129694"/>
                        <a:pt x="74342" y="120044"/>
                        <a:pt x="75285" y="109477"/>
                      </a:cubicBezTo>
                      <a:cubicBezTo>
                        <a:pt x="76228" y="98910"/>
                        <a:pt x="76699" y="87674"/>
                        <a:pt x="76699" y="75767"/>
                      </a:cubicBezTo>
                      <a:cubicBezTo>
                        <a:pt x="76699" y="64358"/>
                        <a:pt x="76228" y="53816"/>
                        <a:pt x="75285" y="44142"/>
                      </a:cubicBezTo>
                      <a:cubicBezTo>
                        <a:pt x="74342" y="34468"/>
                        <a:pt x="71787" y="25712"/>
                        <a:pt x="67620" y="17874"/>
                      </a:cubicBezTo>
                      <a:cubicBezTo>
                        <a:pt x="63453" y="10035"/>
                        <a:pt x="57103" y="6116"/>
                        <a:pt x="48570" y="6116"/>
                      </a:cubicBezTo>
                      <a:cubicBezTo>
                        <a:pt x="39938" y="6116"/>
                        <a:pt x="33539" y="10060"/>
                        <a:pt x="29371" y="17948"/>
                      </a:cubicBezTo>
                      <a:cubicBezTo>
                        <a:pt x="25204" y="25836"/>
                        <a:pt x="22649" y="34592"/>
                        <a:pt x="21706" y="44216"/>
                      </a:cubicBezTo>
                      <a:cubicBezTo>
                        <a:pt x="20764" y="53841"/>
                        <a:pt x="20293" y="64358"/>
                        <a:pt x="20293" y="75767"/>
                      </a:cubicBezTo>
                      <a:cubicBezTo>
                        <a:pt x="20293" y="84301"/>
                        <a:pt x="20491" y="92313"/>
                        <a:pt x="20888" y="99804"/>
                      </a:cubicBezTo>
                      <a:cubicBezTo>
                        <a:pt x="21285" y="107295"/>
                        <a:pt x="22376" y="115059"/>
                        <a:pt x="24162" y="123095"/>
                      </a:cubicBezTo>
                      <a:cubicBezTo>
                        <a:pt x="25948" y="131132"/>
                        <a:pt x="28826" y="137879"/>
                        <a:pt x="32795" y="143336"/>
                      </a:cubicBezTo>
                      <a:cubicBezTo>
                        <a:pt x="36763" y="148793"/>
                        <a:pt x="42022" y="151522"/>
                        <a:pt x="48570" y="151522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5" name="Freeform: Shape 2219">
                  <a:extLst>
                    <a:ext uri="{FF2B5EF4-FFF2-40B4-BE49-F238E27FC236}">
                      <a16:creationId xmlns:a16="http://schemas.microsoft.com/office/drawing/2014/main" id="{10870B0F-D3A8-4C0A-6154-E9B4B1467597}"/>
                    </a:ext>
                  </a:extLst>
                </p:cNvPr>
                <p:cNvSpPr/>
                <p:nvPr/>
              </p:nvSpPr>
              <p:spPr>
                <a:xfrm>
                  <a:off x="4673748" y="4074978"/>
                  <a:ext cx="25151" cy="25151"/>
                </a:xfrm>
                <a:custGeom>
                  <a:avLst/>
                  <a:gdLst>
                    <a:gd name="connsiteX0" fmla="*/ 350 w 25151"/>
                    <a:gd name="connsiteY0" fmla="*/ 12664 h 25151"/>
                    <a:gd name="connsiteX1" fmla="*/ 4144 w 25151"/>
                    <a:gd name="connsiteY1" fmla="*/ 3883 h 25151"/>
                    <a:gd name="connsiteX2" fmla="*/ 13000 w 25151"/>
                    <a:gd name="connsiteY2" fmla="*/ 163 h 25151"/>
                    <a:gd name="connsiteX3" fmla="*/ 19101 w 25151"/>
                    <a:gd name="connsiteY3" fmla="*/ 1874 h 25151"/>
                    <a:gd name="connsiteX4" fmla="*/ 23790 w 25151"/>
                    <a:gd name="connsiteY4" fmla="*/ 6563 h 25151"/>
                    <a:gd name="connsiteX5" fmla="*/ 25501 w 25151"/>
                    <a:gd name="connsiteY5" fmla="*/ 12664 h 25151"/>
                    <a:gd name="connsiteX6" fmla="*/ 21781 w 25151"/>
                    <a:gd name="connsiteY6" fmla="*/ 21520 h 25151"/>
                    <a:gd name="connsiteX7" fmla="*/ 13000 w 25151"/>
                    <a:gd name="connsiteY7" fmla="*/ 25315 h 25151"/>
                    <a:gd name="connsiteX8" fmla="*/ 4144 w 25151"/>
                    <a:gd name="connsiteY8" fmla="*/ 21520 h 25151"/>
                    <a:gd name="connsiteX9" fmla="*/ 350 w 25151"/>
                    <a:gd name="connsiteY9" fmla="*/ 12664 h 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151" h="25151">
                      <a:moveTo>
                        <a:pt x="350" y="12664"/>
                      </a:moveTo>
                      <a:cubicBezTo>
                        <a:pt x="350" y="9291"/>
                        <a:pt x="1614" y="6364"/>
                        <a:pt x="4144" y="3883"/>
                      </a:cubicBezTo>
                      <a:cubicBezTo>
                        <a:pt x="6675" y="1403"/>
                        <a:pt x="9627" y="163"/>
                        <a:pt x="13000" y="163"/>
                      </a:cubicBezTo>
                      <a:cubicBezTo>
                        <a:pt x="15083" y="163"/>
                        <a:pt x="17117" y="733"/>
                        <a:pt x="19101" y="1874"/>
                      </a:cubicBezTo>
                      <a:cubicBezTo>
                        <a:pt x="21086" y="3016"/>
                        <a:pt x="22648" y="4578"/>
                        <a:pt x="23790" y="6563"/>
                      </a:cubicBezTo>
                      <a:cubicBezTo>
                        <a:pt x="24931" y="8547"/>
                        <a:pt x="25501" y="10581"/>
                        <a:pt x="25501" y="12664"/>
                      </a:cubicBezTo>
                      <a:cubicBezTo>
                        <a:pt x="25501" y="16037"/>
                        <a:pt x="24261" y="18989"/>
                        <a:pt x="21781" y="21520"/>
                      </a:cubicBezTo>
                      <a:cubicBezTo>
                        <a:pt x="19300" y="24050"/>
                        <a:pt x="16373" y="25315"/>
                        <a:pt x="13000" y="25315"/>
                      </a:cubicBezTo>
                      <a:cubicBezTo>
                        <a:pt x="9627" y="25315"/>
                        <a:pt x="6675" y="24050"/>
                        <a:pt x="4144" y="21520"/>
                      </a:cubicBezTo>
                      <a:cubicBezTo>
                        <a:pt x="1614" y="18989"/>
                        <a:pt x="350" y="16037"/>
                        <a:pt x="350" y="12664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6" name="Freeform: Shape 2220">
                  <a:extLst>
                    <a:ext uri="{FF2B5EF4-FFF2-40B4-BE49-F238E27FC236}">
                      <a16:creationId xmlns:a16="http://schemas.microsoft.com/office/drawing/2014/main" id="{70D20AEA-3D4D-0507-F9CD-16546210B22C}"/>
                    </a:ext>
                  </a:extLst>
                </p:cNvPr>
                <p:cNvSpPr/>
                <p:nvPr/>
              </p:nvSpPr>
              <p:spPr>
                <a:xfrm>
                  <a:off x="4727723" y="3947878"/>
                  <a:ext cx="94803" cy="157312"/>
                </a:xfrm>
                <a:custGeom>
                  <a:avLst/>
                  <a:gdLst>
                    <a:gd name="connsiteX0" fmla="*/ 47826 w 94803"/>
                    <a:gd name="connsiteY0" fmla="*/ 157475 h 157312"/>
                    <a:gd name="connsiteX1" fmla="*/ 24162 w 94803"/>
                    <a:gd name="connsiteY1" fmla="*/ 149884 h 157312"/>
                    <a:gd name="connsiteX2" fmla="*/ 9502 w 94803"/>
                    <a:gd name="connsiteY2" fmla="*/ 130313 h 157312"/>
                    <a:gd name="connsiteX3" fmla="*/ 2358 w 94803"/>
                    <a:gd name="connsiteY3" fmla="*/ 105162 h 157312"/>
                    <a:gd name="connsiteX4" fmla="*/ 350 w 94803"/>
                    <a:gd name="connsiteY4" fmla="*/ 78447 h 157312"/>
                    <a:gd name="connsiteX5" fmla="*/ 7345 w 94803"/>
                    <a:gd name="connsiteY5" fmla="*/ 42207 h 157312"/>
                    <a:gd name="connsiteX6" fmla="*/ 28031 w 94803"/>
                    <a:gd name="connsiteY6" fmla="*/ 12069 h 157312"/>
                    <a:gd name="connsiteX7" fmla="*/ 60476 w 94803"/>
                    <a:gd name="connsiteY7" fmla="*/ 163 h 157312"/>
                    <a:gd name="connsiteX8" fmla="*/ 74986 w 94803"/>
                    <a:gd name="connsiteY8" fmla="*/ 3139 h 157312"/>
                    <a:gd name="connsiteX9" fmla="*/ 85628 w 94803"/>
                    <a:gd name="connsiteY9" fmla="*/ 11846 h 157312"/>
                    <a:gd name="connsiteX10" fmla="*/ 89498 w 94803"/>
                    <a:gd name="connsiteY10" fmla="*/ 25761 h 157312"/>
                    <a:gd name="connsiteX11" fmla="*/ 86297 w 94803"/>
                    <a:gd name="connsiteY11" fmla="*/ 33575 h 157312"/>
                    <a:gd name="connsiteX12" fmla="*/ 78484 w 94803"/>
                    <a:gd name="connsiteY12" fmla="*/ 36775 h 157312"/>
                    <a:gd name="connsiteX13" fmla="*/ 70745 w 94803"/>
                    <a:gd name="connsiteY13" fmla="*/ 33500 h 157312"/>
                    <a:gd name="connsiteX14" fmla="*/ 67471 w 94803"/>
                    <a:gd name="connsiteY14" fmla="*/ 25761 h 157312"/>
                    <a:gd name="connsiteX15" fmla="*/ 70745 w 94803"/>
                    <a:gd name="connsiteY15" fmla="*/ 18022 h 157312"/>
                    <a:gd name="connsiteX16" fmla="*/ 78484 w 94803"/>
                    <a:gd name="connsiteY16" fmla="*/ 14748 h 157312"/>
                    <a:gd name="connsiteX17" fmla="*/ 79675 w 94803"/>
                    <a:gd name="connsiteY17" fmla="*/ 14748 h 157312"/>
                    <a:gd name="connsiteX18" fmla="*/ 71415 w 94803"/>
                    <a:gd name="connsiteY18" fmla="*/ 8647 h 157312"/>
                    <a:gd name="connsiteX19" fmla="*/ 60476 w 94803"/>
                    <a:gd name="connsiteY19" fmla="*/ 6711 h 157312"/>
                    <a:gd name="connsiteX20" fmla="*/ 47676 w 94803"/>
                    <a:gd name="connsiteY20" fmla="*/ 9762 h 157312"/>
                    <a:gd name="connsiteX21" fmla="*/ 37185 w 94803"/>
                    <a:gd name="connsiteY21" fmla="*/ 17948 h 157312"/>
                    <a:gd name="connsiteX22" fmla="*/ 29371 w 94803"/>
                    <a:gd name="connsiteY22" fmla="*/ 29259 h 157312"/>
                    <a:gd name="connsiteX23" fmla="*/ 24459 w 94803"/>
                    <a:gd name="connsiteY23" fmla="*/ 43323 h 157312"/>
                    <a:gd name="connsiteX24" fmla="*/ 22227 w 94803"/>
                    <a:gd name="connsiteY24" fmla="*/ 58132 h 157312"/>
                    <a:gd name="connsiteX25" fmla="*/ 21781 w 94803"/>
                    <a:gd name="connsiteY25" fmla="*/ 75619 h 157312"/>
                    <a:gd name="connsiteX26" fmla="*/ 33166 w 94803"/>
                    <a:gd name="connsiteY26" fmla="*/ 60289 h 157312"/>
                    <a:gd name="connsiteX27" fmla="*/ 49909 w 94803"/>
                    <a:gd name="connsiteY27" fmla="*/ 54336 h 157312"/>
                    <a:gd name="connsiteX28" fmla="*/ 68364 w 94803"/>
                    <a:gd name="connsiteY28" fmla="*/ 58429 h 157312"/>
                    <a:gd name="connsiteX29" fmla="*/ 82726 w 94803"/>
                    <a:gd name="connsiteY29" fmla="*/ 69814 h 157312"/>
                    <a:gd name="connsiteX30" fmla="*/ 91953 w 94803"/>
                    <a:gd name="connsiteY30" fmla="*/ 86483 h 157312"/>
                    <a:gd name="connsiteX31" fmla="*/ 95153 w 94803"/>
                    <a:gd name="connsiteY31" fmla="*/ 105533 h 157312"/>
                    <a:gd name="connsiteX32" fmla="*/ 89200 w 94803"/>
                    <a:gd name="connsiteY32" fmla="*/ 131057 h 157312"/>
                    <a:gd name="connsiteX33" fmla="*/ 72382 w 94803"/>
                    <a:gd name="connsiteY33" fmla="*/ 150331 h 157312"/>
                    <a:gd name="connsiteX34" fmla="*/ 47826 w 94803"/>
                    <a:gd name="connsiteY34" fmla="*/ 157475 h 157312"/>
                    <a:gd name="connsiteX35" fmla="*/ 47826 w 94803"/>
                    <a:gd name="connsiteY35" fmla="*/ 150182 h 157312"/>
                    <a:gd name="connsiteX36" fmla="*/ 61964 w 94803"/>
                    <a:gd name="connsiteY36" fmla="*/ 146164 h 157312"/>
                    <a:gd name="connsiteX37" fmla="*/ 69852 w 94803"/>
                    <a:gd name="connsiteY37" fmla="*/ 135523 h 157312"/>
                    <a:gd name="connsiteX38" fmla="*/ 72978 w 94803"/>
                    <a:gd name="connsiteY38" fmla="*/ 122128 h 157312"/>
                    <a:gd name="connsiteX39" fmla="*/ 73573 w 94803"/>
                    <a:gd name="connsiteY39" fmla="*/ 105533 h 157312"/>
                    <a:gd name="connsiteX40" fmla="*/ 72382 w 94803"/>
                    <a:gd name="connsiteY40" fmla="*/ 83432 h 157312"/>
                    <a:gd name="connsiteX41" fmla="*/ 65685 w 94803"/>
                    <a:gd name="connsiteY41" fmla="*/ 67285 h 157312"/>
                    <a:gd name="connsiteX42" fmla="*/ 49017 w 94803"/>
                    <a:gd name="connsiteY42" fmla="*/ 60289 h 157312"/>
                    <a:gd name="connsiteX43" fmla="*/ 33687 w 94803"/>
                    <a:gd name="connsiteY43" fmla="*/ 66541 h 157312"/>
                    <a:gd name="connsiteX44" fmla="*/ 24980 w 94803"/>
                    <a:gd name="connsiteY44" fmla="*/ 82316 h 157312"/>
                    <a:gd name="connsiteX45" fmla="*/ 22227 w 94803"/>
                    <a:gd name="connsiteY45" fmla="*/ 100771 h 157312"/>
                    <a:gd name="connsiteX46" fmla="*/ 22525 w 94803"/>
                    <a:gd name="connsiteY46" fmla="*/ 105236 h 157312"/>
                    <a:gd name="connsiteX47" fmla="*/ 22450 w 94803"/>
                    <a:gd name="connsiteY47" fmla="*/ 105906 h 157312"/>
                    <a:gd name="connsiteX48" fmla="*/ 22227 w 94803"/>
                    <a:gd name="connsiteY48" fmla="*/ 106427 h 157312"/>
                    <a:gd name="connsiteX49" fmla="*/ 24236 w 94803"/>
                    <a:gd name="connsiteY49" fmla="*/ 126295 h 157312"/>
                    <a:gd name="connsiteX50" fmla="*/ 31975 w 94803"/>
                    <a:gd name="connsiteY50" fmla="*/ 143262 h 157312"/>
                    <a:gd name="connsiteX51" fmla="*/ 47826 w 94803"/>
                    <a:gd name="connsiteY51" fmla="*/ 150182 h 15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</a:cxnLst>
                  <a:rect l="l" t="t" r="r" b="b"/>
                  <a:pathLst>
                    <a:path w="94803" h="157312">
                      <a:moveTo>
                        <a:pt x="47826" y="157475"/>
                      </a:moveTo>
                      <a:cubicBezTo>
                        <a:pt x="38400" y="157475"/>
                        <a:pt x="30512" y="154945"/>
                        <a:pt x="24162" y="149884"/>
                      </a:cubicBezTo>
                      <a:cubicBezTo>
                        <a:pt x="17812" y="144824"/>
                        <a:pt x="12925" y="138300"/>
                        <a:pt x="9502" y="130313"/>
                      </a:cubicBezTo>
                      <a:cubicBezTo>
                        <a:pt x="6079" y="122326"/>
                        <a:pt x="3698" y="113942"/>
                        <a:pt x="2358" y="105162"/>
                      </a:cubicBezTo>
                      <a:cubicBezTo>
                        <a:pt x="1019" y="96381"/>
                        <a:pt x="350" y="87476"/>
                        <a:pt x="350" y="78447"/>
                      </a:cubicBezTo>
                      <a:cubicBezTo>
                        <a:pt x="350" y="66442"/>
                        <a:pt x="2681" y="54362"/>
                        <a:pt x="7345" y="42207"/>
                      </a:cubicBezTo>
                      <a:cubicBezTo>
                        <a:pt x="12007" y="30053"/>
                        <a:pt x="18903" y="20007"/>
                        <a:pt x="28031" y="12069"/>
                      </a:cubicBezTo>
                      <a:cubicBezTo>
                        <a:pt x="37159" y="4132"/>
                        <a:pt x="47974" y="163"/>
                        <a:pt x="60476" y="163"/>
                      </a:cubicBezTo>
                      <a:cubicBezTo>
                        <a:pt x="65635" y="163"/>
                        <a:pt x="70472" y="1155"/>
                        <a:pt x="74986" y="3139"/>
                      </a:cubicBezTo>
                      <a:cubicBezTo>
                        <a:pt x="79501" y="5124"/>
                        <a:pt x="83048" y="8026"/>
                        <a:pt x="85628" y="11846"/>
                      </a:cubicBezTo>
                      <a:cubicBezTo>
                        <a:pt x="88208" y="15666"/>
                        <a:pt x="89498" y="20305"/>
                        <a:pt x="89498" y="25761"/>
                      </a:cubicBezTo>
                      <a:cubicBezTo>
                        <a:pt x="89498" y="28837"/>
                        <a:pt x="88431" y="31442"/>
                        <a:pt x="86297" y="33575"/>
                      </a:cubicBezTo>
                      <a:cubicBezTo>
                        <a:pt x="84164" y="35708"/>
                        <a:pt x="81560" y="36775"/>
                        <a:pt x="78484" y="36775"/>
                      </a:cubicBezTo>
                      <a:cubicBezTo>
                        <a:pt x="75508" y="36775"/>
                        <a:pt x="72928" y="35683"/>
                        <a:pt x="70745" y="33500"/>
                      </a:cubicBezTo>
                      <a:cubicBezTo>
                        <a:pt x="68562" y="31318"/>
                        <a:pt x="67471" y="28738"/>
                        <a:pt x="67471" y="25761"/>
                      </a:cubicBezTo>
                      <a:cubicBezTo>
                        <a:pt x="67471" y="22785"/>
                        <a:pt x="68562" y="20205"/>
                        <a:pt x="70745" y="18022"/>
                      </a:cubicBezTo>
                      <a:cubicBezTo>
                        <a:pt x="72928" y="15840"/>
                        <a:pt x="75508" y="14748"/>
                        <a:pt x="78484" y="14748"/>
                      </a:cubicBezTo>
                      <a:lnTo>
                        <a:pt x="79675" y="14748"/>
                      </a:lnTo>
                      <a:cubicBezTo>
                        <a:pt x="77690" y="11970"/>
                        <a:pt x="74937" y="9936"/>
                        <a:pt x="71415" y="8647"/>
                      </a:cubicBezTo>
                      <a:cubicBezTo>
                        <a:pt x="67892" y="7356"/>
                        <a:pt x="64246" y="6711"/>
                        <a:pt x="60476" y="6711"/>
                      </a:cubicBezTo>
                      <a:cubicBezTo>
                        <a:pt x="55813" y="6711"/>
                        <a:pt x="51546" y="7728"/>
                        <a:pt x="47676" y="9762"/>
                      </a:cubicBezTo>
                      <a:cubicBezTo>
                        <a:pt x="43807" y="11797"/>
                        <a:pt x="40310" y="14525"/>
                        <a:pt x="37185" y="17948"/>
                      </a:cubicBezTo>
                      <a:cubicBezTo>
                        <a:pt x="34059" y="21371"/>
                        <a:pt x="31455" y="25141"/>
                        <a:pt x="29371" y="29259"/>
                      </a:cubicBezTo>
                      <a:cubicBezTo>
                        <a:pt x="27287" y="33377"/>
                        <a:pt x="25650" y="38065"/>
                        <a:pt x="24459" y="43323"/>
                      </a:cubicBezTo>
                      <a:cubicBezTo>
                        <a:pt x="23269" y="48582"/>
                        <a:pt x="22525" y="53518"/>
                        <a:pt x="22227" y="58132"/>
                      </a:cubicBezTo>
                      <a:cubicBezTo>
                        <a:pt x="21930" y="62745"/>
                        <a:pt x="21781" y="68574"/>
                        <a:pt x="21781" y="75619"/>
                      </a:cubicBezTo>
                      <a:cubicBezTo>
                        <a:pt x="24460" y="69368"/>
                        <a:pt x="28255" y="64258"/>
                        <a:pt x="33166" y="60289"/>
                      </a:cubicBezTo>
                      <a:cubicBezTo>
                        <a:pt x="38077" y="56321"/>
                        <a:pt x="43658" y="54336"/>
                        <a:pt x="49909" y="54336"/>
                      </a:cubicBezTo>
                      <a:cubicBezTo>
                        <a:pt x="56656" y="54336"/>
                        <a:pt x="62807" y="55701"/>
                        <a:pt x="68364" y="58429"/>
                      </a:cubicBezTo>
                      <a:cubicBezTo>
                        <a:pt x="73920" y="61158"/>
                        <a:pt x="78707" y="64953"/>
                        <a:pt x="82726" y="69814"/>
                      </a:cubicBezTo>
                      <a:cubicBezTo>
                        <a:pt x="86744" y="74677"/>
                        <a:pt x="89820" y="80233"/>
                        <a:pt x="91953" y="86483"/>
                      </a:cubicBezTo>
                      <a:cubicBezTo>
                        <a:pt x="94086" y="92734"/>
                        <a:pt x="95153" y="99084"/>
                        <a:pt x="95153" y="105533"/>
                      </a:cubicBezTo>
                      <a:cubicBezTo>
                        <a:pt x="95153" y="114463"/>
                        <a:pt x="93168" y="122971"/>
                        <a:pt x="89200" y="131057"/>
                      </a:cubicBezTo>
                      <a:cubicBezTo>
                        <a:pt x="85231" y="139144"/>
                        <a:pt x="79625" y="145569"/>
                        <a:pt x="72382" y="150331"/>
                      </a:cubicBezTo>
                      <a:cubicBezTo>
                        <a:pt x="65140" y="155094"/>
                        <a:pt x="56954" y="157475"/>
                        <a:pt x="47826" y="157475"/>
                      </a:cubicBezTo>
                      <a:close/>
                      <a:moveTo>
                        <a:pt x="47826" y="150182"/>
                      </a:moveTo>
                      <a:cubicBezTo>
                        <a:pt x="53679" y="150182"/>
                        <a:pt x="58392" y="148842"/>
                        <a:pt x="61964" y="146164"/>
                      </a:cubicBezTo>
                      <a:cubicBezTo>
                        <a:pt x="65536" y="143485"/>
                        <a:pt x="68165" y="139938"/>
                        <a:pt x="69852" y="135523"/>
                      </a:cubicBezTo>
                      <a:cubicBezTo>
                        <a:pt x="71539" y="131107"/>
                        <a:pt x="72581" y="126642"/>
                        <a:pt x="72978" y="122128"/>
                      </a:cubicBezTo>
                      <a:cubicBezTo>
                        <a:pt x="73375" y="117613"/>
                        <a:pt x="73573" y="112082"/>
                        <a:pt x="73573" y="105533"/>
                      </a:cubicBezTo>
                      <a:cubicBezTo>
                        <a:pt x="73573" y="96902"/>
                        <a:pt x="73176" y="89535"/>
                        <a:pt x="72382" y="83432"/>
                      </a:cubicBezTo>
                      <a:cubicBezTo>
                        <a:pt x="71589" y="77331"/>
                        <a:pt x="69356" y="71948"/>
                        <a:pt x="65685" y="67285"/>
                      </a:cubicBezTo>
                      <a:cubicBezTo>
                        <a:pt x="62014" y="62621"/>
                        <a:pt x="56457" y="60289"/>
                        <a:pt x="49017" y="60289"/>
                      </a:cubicBezTo>
                      <a:cubicBezTo>
                        <a:pt x="42766" y="60289"/>
                        <a:pt x="37656" y="62373"/>
                        <a:pt x="33687" y="66541"/>
                      </a:cubicBezTo>
                      <a:cubicBezTo>
                        <a:pt x="29718" y="70707"/>
                        <a:pt x="26816" y="75966"/>
                        <a:pt x="24980" y="82316"/>
                      </a:cubicBezTo>
                      <a:cubicBezTo>
                        <a:pt x="23145" y="88666"/>
                        <a:pt x="22227" y="94817"/>
                        <a:pt x="22227" y="100771"/>
                      </a:cubicBezTo>
                      <a:cubicBezTo>
                        <a:pt x="22227" y="102755"/>
                        <a:pt x="22327" y="104243"/>
                        <a:pt x="22525" y="105236"/>
                      </a:cubicBezTo>
                      <a:cubicBezTo>
                        <a:pt x="22525" y="105534"/>
                        <a:pt x="22500" y="105757"/>
                        <a:pt x="22450" y="105906"/>
                      </a:cubicBezTo>
                      <a:cubicBezTo>
                        <a:pt x="22401" y="106054"/>
                        <a:pt x="22327" y="106228"/>
                        <a:pt x="22227" y="106427"/>
                      </a:cubicBezTo>
                      <a:cubicBezTo>
                        <a:pt x="22227" y="112975"/>
                        <a:pt x="22897" y="119597"/>
                        <a:pt x="24236" y="126295"/>
                      </a:cubicBezTo>
                      <a:cubicBezTo>
                        <a:pt x="25576" y="132992"/>
                        <a:pt x="28155" y="138648"/>
                        <a:pt x="31975" y="143262"/>
                      </a:cubicBezTo>
                      <a:cubicBezTo>
                        <a:pt x="35796" y="147875"/>
                        <a:pt x="41079" y="150182"/>
                        <a:pt x="47826" y="150182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29" name="Graphic 635">
                <a:extLst>
                  <a:ext uri="{FF2B5EF4-FFF2-40B4-BE49-F238E27FC236}">
                    <a16:creationId xmlns:a16="http://schemas.microsoft.com/office/drawing/2014/main" id="{FF891561-DBC3-9187-A3FD-4BD079897F87}"/>
                  </a:ext>
                </a:extLst>
              </p:cNvPr>
              <p:cNvGrpSpPr/>
              <p:nvPr/>
            </p:nvGrpSpPr>
            <p:grpSpPr>
              <a:xfrm>
                <a:off x="7045887" y="4290544"/>
                <a:ext cx="232636" cy="133882"/>
                <a:chOff x="5379441" y="3947878"/>
                <a:chExt cx="273348" cy="157312"/>
              </a:xfrm>
              <a:solidFill>
                <a:srgbClr val="262626"/>
              </a:solidFill>
            </p:grpSpPr>
            <p:sp>
              <p:nvSpPr>
                <p:cNvPr id="1041" name="Freeform: Shape 2215">
                  <a:extLst>
                    <a:ext uri="{FF2B5EF4-FFF2-40B4-BE49-F238E27FC236}">
                      <a16:creationId xmlns:a16="http://schemas.microsoft.com/office/drawing/2014/main" id="{260FEA64-55CA-648E-136D-1B8A210DF77E}"/>
                    </a:ext>
                  </a:extLst>
                </p:cNvPr>
                <p:cNvSpPr/>
                <p:nvPr/>
              </p:nvSpPr>
              <p:spPr>
                <a:xfrm>
                  <a:off x="5379441" y="3947878"/>
                  <a:ext cx="96292" cy="157312"/>
                </a:xfrm>
                <a:custGeom>
                  <a:avLst/>
                  <a:gdLst>
                    <a:gd name="connsiteX0" fmla="*/ 48657 w 96292"/>
                    <a:gd name="connsiteY0" fmla="*/ 157475 h 157312"/>
                    <a:gd name="connsiteX1" fmla="*/ 10557 w 96292"/>
                    <a:gd name="connsiteY1" fmla="*/ 134406 h 157312"/>
                    <a:gd name="connsiteX2" fmla="*/ 437 w 96292"/>
                    <a:gd name="connsiteY2" fmla="*/ 79489 h 157312"/>
                    <a:gd name="connsiteX3" fmla="*/ 4083 w 96292"/>
                    <a:gd name="connsiteY3" fmla="*/ 42133 h 157312"/>
                    <a:gd name="connsiteX4" fmla="*/ 18520 w 96292"/>
                    <a:gd name="connsiteY4" fmla="*/ 12367 h 157312"/>
                    <a:gd name="connsiteX5" fmla="*/ 48657 w 96292"/>
                    <a:gd name="connsiteY5" fmla="*/ 163 h 157312"/>
                    <a:gd name="connsiteX6" fmla="*/ 73289 w 96292"/>
                    <a:gd name="connsiteY6" fmla="*/ 7530 h 157312"/>
                    <a:gd name="connsiteX7" fmla="*/ 87948 w 96292"/>
                    <a:gd name="connsiteY7" fmla="*/ 26580 h 157312"/>
                    <a:gd name="connsiteX8" fmla="*/ 94868 w 96292"/>
                    <a:gd name="connsiteY8" fmla="*/ 51584 h 157312"/>
                    <a:gd name="connsiteX9" fmla="*/ 96729 w 96292"/>
                    <a:gd name="connsiteY9" fmla="*/ 79489 h 157312"/>
                    <a:gd name="connsiteX10" fmla="*/ 93083 w 96292"/>
                    <a:gd name="connsiteY10" fmla="*/ 116249 h 157312"/>
                    <a:gd name="connsiteX11" fmla="*/ 78795 w 96292"/>
                    <a:gd name="connsiteY11" fmla="*/ 145419 h 157312"/>
                    <a:gd name="connsiteX12" fmla="*/ 48657 w 96292"/>
                    <a:gd name="connsiteY12" fmla="*/ 157475 h 157312"/>
                    <a:gd name="connsiteX13" fmla="*/ 48657 w 96292"/>
                    <a:gd name="connsiteY13" fmla="*/ 151522 h 157312"/>
                    <a:gd name="connsiteX14" fmla="*/ 67707 w 96292"/>
                    <a:gd name="connsiteY14" fmla="*/ 138425 h 157312"/>
                    <a:gd name="connsiteX15" fmla="*/ 75372 w 96292"/>
                    <a:gd name="connsiteY15" fmla="*/ 109477 h 157312"/>
                    <a:gd name="connsiteX16" fmla="*/ 76786 w 96292"/>
                    <a:gd name="connsiteY16" fmla="*/ 75767 h 157312"/>
                    <a:gd name="connsiteX17" fmla="*/ 75372 w 96292"/>
                    <a:gd name="connsiteY17" fmla="*/ 44142 h 157312"/>
                    <a:gd name="connsiteX18" fmla="*/ 67707 w 96292"/>
                    <a:gd name="connsiteY18" fmla="*/ 17874 h 157312"/>
                    <a:gd name="connsiteX19" fmla="*/ 48657 w 96292"/>
                    <a:gd name="connsiteY19" fmla="*/ 6116 h 157312"/>
                    <a:gd name="connsiteX20" fmla="*/ 29458 w 96292"/>
                    <a:gd name="connsiteY20" fmla="*/ 17948 h 157312"/>
                    <a:gd name="connsiteX21" fmla="*/ 21794 w 96292"/>
                    <a:gd name="connsiteY21" fmla="*/ 44216 h 157312"/>
                    <a:gd name="connsiteX22" fmla="*/ 20380 w 96292"/>
                    <a:gd name="connsiteY22" fmla="*/ 75767 h 157312"/>
                    <a:gd name="connsiteX23" fmla="*/ 20975 w 96292"/>
                    <a:gd name="connsiteY23" fmla="*/ 99804 h 157312"/>
                    <a:gd name="connsiteX24" fmla="*/ 24249 w 96292"/>
                    <a:gd name="connsiteY24" fmla="*/ 123095 h 157312"/>
                    <a:gd name="connsiteX25" fmla="*/ 32882 w 96292"/>
                    <a:gd name="connsiteY25" fmla="*/ 143336 h 157312"/>
                    <a:gd name="connsiteX26" fmla="*/ 48657 w 96292"/>
                    <a:gd name="connsiteY26" fmla="*/ 151522 h 15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96292" h="157312">
                      <a:moveTo>
                        <a:pt x="48657" y="157475"/>
                      </a:moveTo>
                      <a:cubicBezTo>
                        <a:pt x="30004" y="157475"/>
                        <a:pt x="17304" y="149785"/>
                        <a:pt x="10557" y="134406"/>
                      </a:cubicBezTo>
                      <a:cubicBezTo>
                        <a:pt x="3810" y="119027"/>
                        <a:pt x="437" y="100721"/>
                        <a:pt x="437" y="79489"/>
                      </a:cubicBezTo>
                      <a:cubicBezTo>
                        <a:pt x="437" y="66292"/>
                        <a:pt x="1652" y="53840"/>
                        <a:pt x="4083" y="42133"/>
                      </a:cubicBezTo>
                      <a:cubicBezTo>
                        <a:pt x="6514" y="30425"/>
                        <a:pt x="11327" y="20503"/>
                        <a:pt x="18520" y="12367"/>
                      </a:cubicBezTo>
                      <a:cubicBezTo>
                        <a:pt x="25713" y="4231"/>
                        <a:pt x="35759" y="163"/>
                        <a:pt x="48657" y="163"/>
                      </a:cubicBezTo>
                      <a:cubicBezTo>
                        <a:pt x="58679" y="163"/>
                        <a:pt x="66889" y="2619"/>
                        <a:pt x="73289" y="7530"/>
                      </a:cubicBezTo>
                      <a:cubicBezTo>
                        <a:pt x="79688" y="12441"/>
                        <a:pt x="84574" y="18791"/>
                        <a:pt x="87948" y="26580"/>
                      </a:cubicBezTo>
                      <a:cubicBezTo>
                        <a:pt x="91321" y="34369"/>
                        <a:pt x="93628" y="42703"/>
                        <a:pt x="94868" y="51584"/>
                      </a:cubicBezTo>
                      <a:cubicBezTo>
                        <a:pt x="96109" y="60463"/>
                        <a:pt x="96729" y="69765"/>
                        <a:pt x="96729" y="79489"/>
                      </a:cubicBezTo>
                      <a:cubicBezTo>
                        <a:pt x="96729" y="92586"/>
                        <a:pt x="95513" y="104839"/>
                        <a:pt x="93083" y="116249"/>
                      </a:cubicBezTo>
                      <a:cubicBezTo>
                        <a:pt x="90652" y="127659"/>
                        <a:pt x="85889" y="137382"/>
                        <a:pt x="78795" y="145419"/>
                      </a:cubicBezTo>
                      <a:cubicBezTo>
                        <a:pt x="71701" y="153456"/>
                        <a:pt x="61655" y="157475"/>
                        <a:pt x="48657" y="157475"/>
                      </a:cubicBezTo>
                      <a:close/>
                      <a:moveTo>
                        <a:pt x="48657" y="151522"/>
                      </a:moveTo>
                      <a:cubicBezTo>
                        <a:pt x="57190" y="151522"/>
                        <a:pt x="63540" y="147156"/>
                        <a:pt x="67707" y="138425"/>
                      </a:cubicBezTo>
                      <a:cubicBezTo>
                        <a:pt x="71874" y="129694"/>
                        <a:pt x="74429" y="120044"/>
                        <a:pt x="75372" y="109477"/>
                      </a:cubicBezTo>
                      <a:cubicBezTo>
                        <a:pt x="76315" y="98910"/>
                        <a:pt x="76786" y="87674"/>
                        <a:pt x="76786" y="75767"/>
                      </a:cubicBezTo>
                      <a:cubicBezTo>
                        <a:pt x="76786" y="64358"/>
                        <a:pt x="76315" y="53816"/>
                        <a:pt x="75372" y="44142"/>
                      </a:cubicBezTo>
                      <a:cubicBezTo>
                        <a:pt x="74429" y="34468"/>
                        <a:pt x="71874" y="25712"/>
                        <a:pt x="67707" y="17874"/>
                      </a:cubicBezTo>
                      <a:cubicBezTo>
                        <a:pt x="63540" y="10035"/>
                        <a:pt x="57190" y="6116"/>
                        <a:pt x="48657" y="6116"/>
                      </a:cubicBezTo>
                      <a:cubicBezTo>
                        <a:pt x="40025" y="6116"/>
                        <a:pt x="33626" y="10060"/>
                        <a:pt x="29458" y="17948"/>
                      </a:cubicBezTo>
                      <a:cubicBezTo>
                        <a:pt x="25292" y="25836"/>
                        <a:pt x="22737" y="34592"/>
                        <a:pt x="21794" y="44216"/>
                      </a:cubicBezTo>
                      <a:cubicBezTo>
                        <a:pt x="20851" y="53841"/>
                        <a:pt x="20380" y="64358"/>
                        <a:pt x="20380" y="75767"/>
                      </a:cubicBezTo>
                      <a:cubicBezTo>
                        <a:pt x="20380" y="84301"/>
                        <a:pt x="20579" y="92313"/>
                        <a:pt x="20975" y="99804"/>
                      </a:cubicBezTo>
                      <a:cubicBezTo>
                        <a:pt x="21372" y="107295"/>
                        <a:pt x="22464" y="115059"/>
                        <a:pt x="24249" y="123095"/>
                      </a:cubicBezTo>
                      <a:cubicBezTo>
                        <a:pt x="26035" y="131132"/>
                        <a:pt x="28913" y="137879"/>
                        <a:pt x="32882" y="143336"/>
                      </a:cubicBezTo>
                      <a:cubicBezTo>
                        <a:pt x="36850" y="148793"/>
                        <a:pt x="42109" y="151522"/>
                        <a:pt x="48657" y="151522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2" name="Freeform: Shape 2216">
                  <a:extLst>
                    <a:ext uri="{FF2B5EF4-FFF2-40B4-BE49-F238E27FC236}">
                      <a16:creationId xmlns:a16="http://schemas.microsoft.com/office/drawing/2014/main" id="{5596A947-065B-4A06-0146-ECD190723360}"/>
                    </a:ext>
                  </a:extLst>
                </p:cNvPr>
                <p:cNvSpPr/>
                <p:nvPr/>
              </p:nvSpPr>
              <p:spPr>
                <a:xfrm>
                  <a:off x="5504011" y="4074978"/>
                  <a:ext cx="25151" cy="25151"/>
                </a:xfrm>
                <a:custGeom>
                  <a:avLst/>
                  <a:gdLst>
                    <a:gd name="connsiteX0" fmla="*/ 437 w 25151"/>
                    <a:gd name="connsiteY0" fmla="*/ 12664 h 25151"/>
                    <a:gd name="connsiteX1" fmla="*/ 4231 w 25151"/>
                    <a:gd name="connsiteY1" fmla="*/ 3883 h 25151"/>
                    <a:gd name="connsiteX2" fmla="*/ 13087 w 25151"/>
                    <a:gd name="connsiteY2" fmla="*/ 163 h 25151"/>
                    <a:gd name="connsiteX3" fmla="*/ 19189 w 25151"/>
                    <a:gd name="connsiteY3" fmla="*/ 1874 h 25151"/>
                    <a:gd name="connsiteX4" fmla="*/ 23877 w 25151"/>
                    <a:gd name="connsiteY4" fmla="*/ 6563 h 25151"/>
                    <a:gd name="connsiteX5" fmla="*/ 25588 w 25151"/>
                    <a:gd name="connsiteY5" fmla="*/ 12664 h 25151"/>
                    <a:gd name="connsiteX6" fmla="*/ 21868 w 25151"/>
                    <a:gd name="connsiteY6" fmla="*/ 21520 h 25151"/>
                    <a:gd name="connsiteX7" fmla="*/ 13087 w 25151"/>
                    <a:gd name="connsiteY7" fmla="*/ 25315 h 25151"/>
                    <a:gd name="connsiteX8" fmla="*/ 4231 w 25151"/>
                    <a:gd name="connsiteY8" fmla="*/ 21520 h 25151"/>
                    <a:gd name="connsiteX9" fmla="*/ 437 w 25151"/>
                    <a:gd name="connsiteY9" fmla="*/ 12664 h 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151" h="25151">
                      <a:moveTo>
                        <a:pt x="437" y="12664"/>
                      </a:moveTo>
                      <a:cubicBezTo>
                        <a:pt x="437" y="9291"/>
                        <a:pt x="1702" y="6364"/>
                        <a:pt x="4231" y="3883"/>
                      </a:cubicBezTo>
                      <a:cubicBezTo>
                        <a:pt x="6762" y="1403"/>
                        <a:pt x="9714" y="163"/>
                        <a:pt x="13087" y="163"/>
                      </a:cubicBezTo>
                      <a:cubicBezTo>
                        <a:pt x="15170" y="163"/>
                        <a:pt x="17204" y="733"/>
                        <a:pt x="19189" y="1874"/>
                      </a:cubicBezTo>
                      <a:cubicBezTo>
                        <a:pt x="21173" y="3016"/>
                        <a:pt x="22736" y="4578"/>
                        <a:pt x="23877" y="6563"/>
                      </a:cubicBezTo>
                      <a:cubicBezTo>
                        <a:pt x="25018" y="8547"/>
                        <a:pt x="25588" y="10581"/>
                        <a:pt x="25588" y="12664"/>
                      </a:cubicBezTo>
                      <a:cubicBezTo>
                        <a:pt x="25588" y="16037"/>
                        <a:pt x="24348" y="18989"/>
                        <a:pt x="21868" y="21520"/>
                      </a:cubicBezTo>
                      <a:cubicBezTo>
                        <a:pt x="19388" y="24050"/>
                        <a:pt x="16461" y="25315"/>
                        <a:pt x="13087" y="25315"/>
                      </a:cubicBezTo>
                      <a:cubicBezTo>
                        <a:pt x="9714" y="25315"/>
                        <a:pt x="6762" y="24050"/>
                        <a:pt x="4231" y="21520"/>
                      </a:cubicBezTo>
                      <a:cubicBezTo>
                        <a:pt x="1702" y="18989"/>
                        <a:pt x="437" y="16037"/>
                        <a:pt x="437" y="12664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3" name="Freeform: Shape 2217">
                  <a:extLst>
                    <a:ext uri="{FF2B5EF4-FFF2-40B4-BE49-F238E27FC236}">
                      <a16:creationId xmlns:a16="http://schemas.microsoft.com/office/drawing/2014/main" id="{741BB5C1-2B78-5338-9A81-8EF60304195A}"/>
                    </a:ext>
                  </a:extLst>
                </p:cNvPr>
                <p:cNvSpPr/>
                <p:nvPr/>
              </p:nvSpPr>
              <p:spPr>
                <a:xfrm>
                  <a:off x="5557986" y="3947878"/>
                  <a:ext cx="94803" cy="157312"/>
                </a:xfrm>
                <a:custGeom>
                  <a:avLst/>
                  <a:gdLst>
                    <a:gd name="connsiteX0" fmla="*/ 437 w 94803"/>
                    <a:gd name="connsiteY0" fmla="*/ 117738 h 157312"/>
                    <a:gd name="connsiteX1" fmla="*/ 9441 w 94803"/>
                    <a:gd name="connsiteY1" fmla="*/ 93404 h 157312"/>
                    <a:gd name="connsiteX2" fmla="*/ 32584 w 94803"/>
                    <a:gd name="connsiteY2" fmla="*/ 75767 h 157312"/>
                    <a:gd name="connsiteX3" fmla="*/ 24101 w 94803"/>
                    <a:gd name="connsiteY3" fmla="*/ 70410 h 157312"/>
                    <a:gd name="connsiteX4" fmla="*/ 11449 w 94803"/>
                    <a:gd name="connsiteY4" fmla="*/ 56643 h 157312"/>
                    <a:gd name="connsiteX5" fmla="*/ 6538 w 94803"/>
                    <a:gd name="connsiteY5" fmla="*/ 38710 h 157312"/>
                    <a:gd name="connsiteX6" fmla="*/ 12269 w 94803"/>
                    <a:gd name="connsiteY6" fmla="*/ 18990 h 157312"/>
                    <a:gd name="connsiteX7" fmla="*/ 27523 w 94803"/>
                    <a:gd name="connsiteY7" fmla="*/ 5149 h 157312"/>
                    <a:gd name="connsiteX8" fmla="*/ 47913 w 94803"/>
                    <a:gd name="connsiteY8" fmla="*/ 163 h 157312"/>
                    <a:gd name="connsiteX9" fmla="*/ 67483 w 94803"/>
                    <a:gd name="connsiteY9" fmla="*/ 4256 h 157312"/>
                    <a:gd name="connsiteX10" fmla="*/ 83037 w 94803"/>
                    <a:gd name="connsiteY10" fmla="*/ 16088 h 157312"/>
                    <a:gd name="connsiteX11" fmla="*/ 89138 w 94803"/>
                    <a:gd name="connsiteY11" fmla="*/ 34394 h 157312"/>
                    <a:gd name="connsiteX12" fmla="*/ 85492 w 94803"/>
                    <a:gd name="connsiteY12" fmla="*/ 48681 h 157312"/>
                    <a:gd name="connsiteX13" fmla="*/ 75520 w 94803"/>
                    <a:gd name="connsiteY13" fmla="*/ 60513 h 157312"/>
                    <a:gd name="connsiteX14" fmla="*/ 62051 w 94803"/>
                    <a:gd name="connsiteY14" fmla="*/ 69517 h 157312"/>
                    <a:gd name="connsiteX15" fmla="*/ 75148 w 94803"/>
                    <a:gd name="connsiteY15" fmla="*/ 77852 h 157312"/>
                    <a:gd name="connsiteX16" fmla="*/ 89734 w 94803"/>
                    <a:gd name="connsiteY16" fmla="*/ 93404 h 157312"/>
                    <a:gd name="connsiteX17" fmla="*/ 95240 w 94803"/>
                    <a:gd name="connsiteY17" fmla="*/ 113570 h 157312"/>
                    <a:gd name="connsiteX18" fmla="*/ 88617 w 94803"/>
                    <a:gd name="connsiteY18" fmla="*/ 136118 h 157312"/>
                    <a:gd name="connsiteX19" fmla="*/ 71055 w 94803"/>
                    <a:gd name="connsiteY19" fmla="*/ 151893 h 157312"/>
                    <a:gd name="connsiteX20" fmla="*/ 47913 w 94803"/>
                    <a:gd name="connsiteY20" fmla="*/ 157475 h 157312"/>
                    <a:gd name="connsiteX21" fmla="*/ 25142 w 94803"/>
                    <a:gd name="connsiteY21" fmla="*/ 152637 h 157312"/>
                    <a:gd name="connsiteX22" fmla="*/ 7282 w 94803"/>
                    <a:gd name="connsiteY22" fmla="*/ 138722 h 157312"/>
                    <a:gd name="connsiteX23" fmla="*/ 437 w 94803"/>
                    <a:gd name="connsiteY23" fmla="*/ 117738 h 157312"/>
                    <a:gd name="connsiteX24" fmla="*/ 12790 w 94803"/>
                    <a:gd name="connsiteY24" fmla="*/ 117738 h 157312"/>
                    <a:gd name="connsiteX25" fmla="*/ 17775 w 94803"/>
                    <a:gd name="connsiteY25" fmla="*/ 134182 h 157312"/>
                    <a:gd name="connsiteX26" fmla="*/ 30872 w 94803"/>
                    <a:gd name="connsiteY26" fmla="*/ 145940 h 157312"/>
                    <a:gd name="connsiteX27" fmla="*/ 47913 w 94803"/>
                    <a:gd name="connsiteY27" fmla="*/ 150182 h 157312"/>
                    <a:gd name="connsiteX28" fmla="*/ 72023 w 94803"/>
                    <a:gd name="connsiteY28" fmla="*/ 142443 h 157312"/>
                    <a:gd name="connsiteX29" fmla="*/ 82887 w 94803"/>
                    <a:gd name="connsiteY29" fmla="*/ 121756 h 157312"/>
                    <a:gd name="connsiteX30" fmla="*/ 81175 w 94803"/>
                    <a:gd name="connsiteY30" fmla="*/ 113124 h 157312"/>
                    <a:gd name="connsiteX31" fmla="*/ 76339 w 94803"/>
                    <a:gd name="connsiteY31" fmla="*/ 105310 h 157312"/>
                    <a:gd name="connsiteX32" fmla="*/ 69493 w 94803"/>
                    <a:gd name="connsiteY32" fmla="*/ 99580 h 157312"/>
                    <a:gd name="connsiteX33" fmla="*/ 38834 w 94803"/>
                    <a:gd name="connsiteY33" fmla="*/ 79786 h 157312"/>
                    <a:gd name="connsiteX34" fmla="*/ 25663 w 94803"/>
                    <a:gd name="connsiteY34" fmla="*/ 89311 h 157312"/>
                    <a:gd name="connsiteX35" fmla="*/ 16212 w 94803"/>
                    <a:gd name="connsiteY35" fmla="*/ 102408 h 157312"/>
                    <a:gd name="connsiteX36" fmla="*/ 12790 w 94803"/>
                    <a:gd name="connsiteY36" fmla="*/ 117738 h 157312"/>
                    <a:gd name="connsiteX37" fmla="*/ 28565 w 94803"/>
                    <a:gd name="connsiteY37" fmla="*/ 47937 h 157312"/>
                    <a:gd name="connsiteX38" fmla="*/ 56247 w 94803"/>
                    <a:gd name="connsiteY38" fmla="*/ 65797 h 157312"/>
                    <a:gd name="connsiteX39" fmla="*/ 71948 w 94803"/>
                    <a:gd name="connsiteY39" fmla="*/ 52253 h 157312"/>
                    <a:gd name="connsiteX40" fmla="*/ 78124 w 94803"/>
                    <a:gd name="connsiteY40" fmla="*/ 34394 h 157312"/>
                    <a:gd name="connsiteX41" fmla="*/ 73809 w 94803"/>
                    <a:gd name="connsiteY41" fmla="*/ 20255 h 157312"/>
                    <a:gd name="connsiteX42" fmla="*/ 62572 w 94803"/>
                    <a:gd name="connsiteY42" fmla="*/ 10283 h 157312"/>
                    <a:gd name="connsiteX43" fmla="*/ 47764 w 94803"/>
                    <a:gd name="connsiteY43" fmla="*/ 6711 h 157312"/>
                    <a:gd name="connsiteX44" fmla="*/ 33774 w 94803"/>
                    <a:gd name="connsiteY44" fmla="*/ 9391 h 157312"/>
                    <a:gd name="connsiteX45" fmla="*/ 22165 w 94803"/>
                    <a:gd name="connsiteY45" fmla="*/ 17353 h 157312"/>
                    <a:gd name="connsiteX46" fmla="*/ 17552 w 94803"/>
                    <a:gd name="connsiteY46" fmla="*/ 29780 h 157312"/>
                    <a:gd name="connsiteX47" fmla="*/ 28565 w 94803"/>
                    <a:gd name="connsiteY47" fmla="*/ 47937 h 15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94803" h="157312">
                      <a:moveTo>
                        <a:pt x="437" y="117738"/>
                      </a:moveTo>
                      <a:cubicBezTo>
                        <a:pt x="437" y="108510"/>
                        <a:pt x="3438" y="100399"/>
                        <a:pt x="9441" y="93404"/>
                      </a:cubicBezTo>
                      <a:cubicBezTo>
                        <a:pt x="15443" y="86409"/>
                        <a:pt x="23158" y="80530"/>
                        <a:pt x="32584" y="75767"/>
                      </a:cubicBezTo>
                      <a:lnTo>
                        <a:pt x="24101" y="70410"/>
                      </a:lnTo>
                      <a:cubicBezTo>
                        <a:pt x="18941" y="66937"/>
                        <a:pt x="14724" y="62349"/>
                        <a:pt x="11449" y="56643"/>
                      </a:cubicBezTo>
                      <a:cubicBezTo>
                        <a:pt x="8175" y="50938"/>
                        <a:pt x="6538" y="44960"/>
                        <a:pt x="6538" y="38710"/>
                      </a:cubicBezTo>
                      <a:cubicBezTo>
                        <a:pt x="6538" y="31467"/>
                        <a:pt x="8448" y="24894"/>
                        <a:pt x="12269" y="18990"/>
                      </a:cubicBezTo>
                      <a:cubicBezTo>
                        <a:pt x="16088" y="13086"/>
                        <a:pt x="21173" y="8473"/>
                        <a:pt x="27523" y="5149"/>
                      </a:cubicBezTo>
                      <a:cubicBezTo>
                        <a:pt x="33873" y="1825"/>
                        <a:pt x="40670" y="163"/>
                        <a:pt x="47913" y="163"/>
                      </a:cubicBezTo>
                      <a:cubicBezTo>
                        <a:pt x="54660" y="163"/>
                        <a:pt x="61183" y="1527"/>
                        <a:pt x="67483" y="4256"/>
                      </a:cubicBezTo>
                      <a:cubicBezTo>
                        <a:pt x="73784" y="6984"/>
                        <a:pt x="78968" y="10928"/>
                        <a:pt x="83037" y="16088"/>
                      </a:cubicBezTo>
                      <a:cubicBezTo>
                        <a:pt x="87104" y="21247"/>
                        <a:pt x="89138" y="27349"/>
                        <a:pt x="89138" y="34394"/>
                      </a:cubicBezTo>
                      <a:cubicBezTo>
                        <a:pt x="89138" y="39553"/>
                        <a:pt x="87923" y="44316"/>
                        <a:pt x="85492" y="48681"/>
                      </a:cubicBezTo>
                      <a:cubicBezTo>
                        <a:pt x="83061" y="53047"/>
                        <a:pt x="79737" y="56991"/>
                        <a:pt x="75520" y="60513"/>
                      </a:cubicBezTo>
                      <a:cubicBezTo>
                        <a:pt x="71303" y="64036"/>
                        <a:pt x="66814" y="67037"/>
                        <a:pt x="62051" y="69517"/>
                      </a:cubicBezTo>
                      <a:lnTo>
                        <a:pt x="75148" y="77852"/>
                      </a:lnTo>
                      <a:cubicBezTo>
                        <a:pt x="81201" y="81820"/>
                        <a:pt x="86063" y="87004"/>
                        <a:pt x="89734" y="93404"/>
                      </a:cubicBezTo>
                      <a:cubicBezTo>
                        <a:pt x="93404" y="99804"/>
                        <a:pt x="95240" y="106526"/>
                        <a:pt x="95240" y="113570"/>
                      </a:cubicBezTo>
                      <a:cubicBezTo>
                        <a:pt x="95240" y="121806"/>
                        <a:pt x="93032" y="129321"/>
                        <a:pt x="88617" y="136118"/>
                      </a:cubicBezTo>
                      <a:cubicBezTo>
                        <a:pt x="84202" y="142914"/>
                        <a:pt x="78348" y="148173"/>
                        <a:pt x="71055" y="151893"/>
                      </a:cubicBezTo>
                      <a:cubicBezTo>
                        <a:pt x="63763" y="155614"/>
                        <a:pt x="56049" y="157475"/>
                        <a:pt x="47913" y="157475"/>
                      </a:cubicBezTo>
                      <a:cubicBezTo>
                        <a:pt x="40075" y="157475"/>
                        <a:pt x="32484" y="155862"/>
                        <a:pt x="25142" y="152637"/>
                      </a:cubicBezTo>
                      <a:cubicBezTo>
                        <a:pt x="17800" y="149413"/>
                        <a:pt x="11847" y="144774"/>
                        <a:pt x="7282" y="138722"/>
                      </a:cubicBezTo>
                      <a:cubicBezTo>
                        <a:pt x="2719" y="132670"/>
                        <a:pt x="437" y="125675"/>
                        <a:pt x="437" y="117738"/>
                      </a:cubicBezTo>
                      <a:close/>
                      <a:moveTo>
                        <a:pt x="12790" y="117738"/>
                      </a:moveTo>
                      <a:cubicBezTo>
                        <a:pt x="12790" y="123691"/>
                        <a:pt x="14451" y="129172"/>
                        <a:pt x="17775" y="134182"/>
                      </a:cubicBezTo>
                      <a:cubicBezTo>
                        <a:pt x="21099" y="139193"/>
                        <a:pt x="25464" y="143112"/>
                        <a:pt x="30872" y="145940"/>
                      </a:cubicBezTo>
                      <a:cubicBezTo>
                        <a:pt x="36280" y="148768"/>
                        <a:pt x="41960" y="150182"/>
                        <a:pt x="47913" y="150182"/>
                      </a:cubicBezTo>
                      <a:cubicBezTo>
                        <a:pt x="56743" y="150182"/>
                        <a:pt x="64780" y="147602"/>
                        <a:pt x="72023" y="142443"/>
                      </a:cubicBezTo>
                      <a:cubicBezTo>
                        <a:pt x="79266" y="137283"/>
                        <a:pt x="82887" y="130388"/>
                        <a:pt x="82887" y="121756"/>
                      </a:cubicBezTo>
                      <a:cubicBezTo>
                        <a:pt x="82887" y="118878"/>
                        <a:pt x="82316" y="116001"/>
                        <a:pt x="81175" y="113124"/>
                      </a:cubicBezTo>
                      <a:cubicBezTo>
                        <a:pt x="80035" y="110246"/>
                        <a:pt x="78423" y="107642"/>
                        <a:pt x="76339" y="105310"/>
                      </a:cubicBezTo>
                      <a:cubicBezTo>
                        <a:pt x="74255" y="102979"/>
                        <a:pt x="71973" y="101068"/>
                        <a:pt x="69493" y="99580"/>
                      </a:cubicBezTo>
                      <a:lnTo>
                        <a:pt x="38834" y="79786"/>
                      </a:lnTo>
                      <a:cubicBezTo>
                        <a:pt x="34071" y="82266"/>
                        <a:pt x="29681" y="85441"/>
                        <a:pt x="25663" y="89311"/>
                      </a:cubicBezTo>
                      <a:cubicBezTo>
                        <a:pt x="21644" y="93181"/>
                        <a:pt x="18494" y="97546"/>
                        <a:pt x="16212" y="102408"/>
                      </a:cubicBezTo>
                      <a:cubicBezTo>
                        <a:pt x="13930" y="107270"/>
                        <a:pt x="12790" y="112379"/>
                        <a:pt x="12790" y="117738"/>
                      </a:cubicBezTo>
                      <a:close/>
                      <a:moveTo>
                        <a:pt x="28565" y="47937"/>
                      </a:moveTo>
                      <a:lnTo>
                        <a:pt x="56247" y="65797"/>
                      </a:lnTo>
                      <a:cubicBezTo>
                        <a:pt x="62597" y="62026"/>
                        <a:pt x="67831" y="57512"/>
                        <a:pt x="71948" y="52253"/>
                      </a:cubicBezTo>
                      <a:cubicBezTo>
                        <a:pt x="76066" y="46995"/>
                        <a:pt x="78124" y="41042"/>
                        <a:pt x="78124" y="34394"/>
                      </a:cubicBezTo>
                      <a:cubicBezTo>
                        <a:pt x="78124" y="29234"/>
                        <a:pt x="76686" y="24521"/>
                        <a:pt x="73809" y="20255"/>
                      </a:cubicBezTo>
                      <a:cubicBezTo>
                        <a:pt x="70932" y="15988"/>
                        <a:pt x="67186" y="12664"/>
                        <a:pt x="62572" y="10283"/>
                      </a:cubicBezTo>
                      <a:cubicBezTo>
                        <a:pt x="57959" y="7902"/>
                        <a:pt x="53023" y="6711"/>
                        <a:pt x="47764" y="6711"/>
                      </a:cubicBezTo>
                      <a:cubicBezTo>
                        <a:pt x="43101" y="6711"/>
                        <a:pt x="38438" y="7604"/>
                        <a:pt x="33774" y="9391"/>
                      </a:cubicBezTo>
                      <a:cubicBezTo>
                        <a:pt x="29111" y="11176"/>
                        <a:pt x="25241" y="13830"/>
                        <a:pt x="22165" y="17353"/>
                      </a:cubicBezTo>
                      <a:cubicBezTo>
                        <a:pt x="19090" y="20875"/>
                        <a:pt x="17552" y="25017"/>
                        <a:pt x="17552" y="29780"/>
                      </a:cubicBezTo>
                      <a:cubicBezTo>
                        <a:pt x="17552" y="36924"/>
                        <a:pt x="21223" y="42976"/>
                        <a:pt x="28565" y="47937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30" name="Freeform: Shape 2204">
                <a:extLst>
                  <a:ext uri="{FF2B5EF4-FFF2-40B4-BE49-F238E27FC236}">
                    <a16:creationId xmlns:a16="http://schemas.microsoft.com/office/drawing/2014/main" id="{9CE7D464-4D6E-A559-2EF2-780BC707F914}"/>
                  </a:ext>
                </a:extLst>
              </p:cNvPr>
              <p:cNvSpPr/>
              <p:nvPr/>
            </p:nvSpPr>
            <p:spPr>
              <a:xfrm>
                <a:off x="7045887" y="5105315"/>
                <a:ext cx="64977" cy="129575"/>
              </a:xfrm>
              <a:custGeom>
                <a:avLst/>
                <a:gdLst>
                  <a:gd name="connsiteX0" fmla="*/ 1863 w 76348"/>
                  <a:gd name="connsiteY0" fmla="*/ 152414 h 152251"/>
                  <a:gd name="connsiteX1" fmla="*/ 1863 w 76348"/>
                  <a:gd name="connsiteY1" fmla="*/ 144378 h 152251"/>
                  <a:gd name="connsiteX2" fmla="*/ 30438 w 76348"/>
                  <a:gd name="connsiteY2" fmla="*/ 137085 h 152251"/>
                  <a:gd name="connsiteX3" fmla="*/ 30438 w 76348"/>
                  <a:gd name="connsiteY3" fmla="*/ 17130 h 152251"/>
                  <a:gd name="connsiteX4" fmla="*/ 524 w 76348"/>
                  <a:gd name="connsiteY4" fmla="*/ 22785 h 152251"/>
                  <a:gd name="connsiteX5" fmla="*/ 524 w 76348"/>
                  <a:gd name="connsiteY5" fmla="*/ 14748 h 152251"/>
                  <a:gd name="connsiteX6" fmla="*/ 42790 w 76348"/>
                  <a:gd name="connsiteY6" fmla="*/ 163 h 152251"/>
                  <a:gd name="connsiteX7" fmla="*/ 46065 w 76348"/>
                  <a:gd name="connsiteY7" fmla="*/ 163 h 152251"/>
                  <a:gd name="connsiteX8" fmla="*/ 47553 w 76348"/>
                  <a:gd name="connsiteY8" fmla="*/ 758 h 152251"/>
                  <a:gd name="connsiteX9" fmla="*/ 48297 w 76348"/>
                  <a:gd name="connsiteY9" fmla="*/ 2098 h 152251"/>
                  <a:gd name="connsiteX10" fmla="*/ 48297 w 76348"/>
                  <a:gd name="connsiteY10" fmla="*/ 137085 h 152251"/>
                  <a:gd name="connsiteX11" fmla="*/ 76872 w 76348"/>
                  <a:gd name="connsiteY11" fmla="*/ 144378 h 152251"/>
                  <a:gd name="connsiteX12" fmla="*/ 76872 w 76348"/>
                  <a:gd name="connsiteY12" fmla="*/ 152414 h 152251"/>
                  <a:gd name="connsiteX13" fmla="*/ 1863 w 76348"/>
                  <a:gd name="connsiteY13" fmla="*/ 152414 h 152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348" h="152251">
                    <a:moveTo>
                      <a:pt x="1863" y="152414"/>
                    </a:moveTo>
                    <a:lnTo>
                      <a:pt x="1863" y="144378"/>
                    </a:lnTo>
                    <a:cubicBezTo>
                      <a:pt x="20913" y="144378"/>
                      <a:pt x="30438" y="141947"/>
                      <a:pt x="30438" y="137085"/>
                    </a:cubicBezTo>
                    <a:lnTo>
                      <a:pt x="30438" y="17130"/>
                    </a:lnTo>
                    <a:cubicBezTo>
                      <a:pt x="22501" y="20900"/>
                      <a:pt x="12529" y="22785"/>
                      <a:pt x="524" y="22785"/>
                    </a:cubicBezTo>
                    <a:lnTo>
                      <a:pt x="524" y="14748"/>
                    </a:lnTo>
                    <a:cubicBezTo>
                      <a:pt x="19176" y="14748"/>
                      <a:pt x="33265" y="9887"/>
                      <a:pt x="42790" y="163"/>
                    </a:cubicBezTo>
                    <a:lnTo>
                      <a:pt x="46065" y="163"/>
                    </a:lnTo>
                    <a:cubicBezTo>
                      <a:pt x="46561" y="163"/>
                      <a:pt x="47057" y="361"/>
                      <a:pt x="47553" y="758"/>
                    </a:cubicBezTo>
                    <a:cubicBezTo>
                      <a:pt x="48049" y="1155"/>
                      <a:pt x="48297" y="1602"/>
                      <a:pt x="48297" y="2098"/>
                    </a:cubicBezTo>
                    <a:lnTo>
                      <a:pt x="48297" y="137085"/>
                    </a:lnTo>
                    <a:cubicBezTo>
                      <a:pt x="48297" y="141947"/>
                      <a:pt x="57822" y="144378"/>
                      <a:pt x="76872" y="144378"/>
                    </a:cubicBezTo>
                    <a:lnTo>
                      <a:pt x="76872" y="152414"/>
                    </a:lnTo>
                    <a:lnTo>
                      <a:pt x="1863" y="152414"/>
                    </a:lnTo>
                    <a:close/>
                  </a:path>
                </a:pathLst>
              </a:custGeom>
              <a:solidFill>
                <a:srgbClr val="262626"/>
              </a:solidFill>
              <a:ln w="952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31" name="Graphic 635">
                <a:extLst>
                  <a:ext uri="{FF2B5EF4-FFF2-40B4-BE49-F238E27FC236}">
                    <a16:creationId xmlns:a16="http://schemas.microsoft.com/office/drawing/2014/main" id="{A90FEA84-BAE6-F1CC-CE94-5A152FB55C08}"/>
                  </a:ext>
                </a:extLst>
              </p:cNvPr>
              <p:cNvGrpSpPr/>
              <p:nvPr/>
            </p:nvGrpSpPr>
            <p:grpSpPr>
              <a:xfrm>
                <a:off x="7045887" y="5886820"/>
                <a:ext cx="221742" cy="129575"/>
                <a:chOff x="7050979" y="3947878"/>
                <a:chExt cx="260548" cy="152251"/>
              </a:xfrm>
              <a:solidFill>
                <a:srgbClr val="262626"/>
              </a:solidFill>
            </p:grpSpPr>
            <p:sp>
              <p:nvSpPr>
                <p:cNvPr id="1038" name="Freeform: Shape 2212">
                  <a:extLst>
                    <a:ext uri="{FF2B5EF4-FFF2-40B4-BE49-F238E27FC236}">
                      <a16:creationId xmlns:a16="http://schemas.microsoft.com/office/drawing/2014/main" id="{AC7FB2E1-F280-5BCD-44E3-04185E8AB819}"/>
                    </a:ext>
                  </a:extLst>
                </p:cNvPr>
                <p:cNvSpPr/>
                <p:nvPr/>
              </p:nvSpPr>
              <p:spPr>
                <a:xfrm>
                  <a:off x="7050979" y="3947878"/>
                  <a:ext cx="76348" cy="152251"/>
                </a:xfrm>
                <a:custGeom>
                  <a:avLst/>
                  <a:gdLst>
                    <a:gd name="connsiteX0" fmla="*/ 1950 w 76348"/>
                    <a:gd name="connsiteY0" fmla="*/ 152414 h 152251"/>
                    <a:gd name="connsiteX1" fmla="*/ 1950 w 76348"/>
                    <a:gd name="connsiteY1" fmla="*/ 144378 h 152251"/>
                    <a:gd name="connsiteX2" fmla="*/ 30525 w 76348"/>
                    <a:gd name="connsiteY2" fmla="*/ 137085 h 152251"/>
                    <a:gd name="connsiteX3" fmla="*/ 30525 w 76348"/>
                    <a:gd name="connsiteY3" fmla="*/ 17130 h 152251"/>
                    <a:gd name="connsiteX4" fmla="*/ 611 w 76348"/>
                    <a:gd name="connsiteY4" fmla="*/ 22785 h 152251"/>
                    <a:gd name="connsiteX5" fmla="*/ 611 w 76348"/>
                    <a:gd name="connsiteY5" fmla="*/ 14748 h 152251"/>
                    <a:gd name="connsiteX6" fmla="*/ 42878 w 76348"/>
                    <a:gd name="connsiteY6" fmla="*/ 163 h 152251"/>
                    <a:gd name="connsiteX7" fmla="*/ 46152 w 76348"/>
                    <a:gd name="connsiteY7" fmla="*/ 163 h 152251"/>
                    <a:gd name="connsiteX8" fmla="*/ 47641 w 76348"/>
                    <a:gd name="connsiteY8" fmla="*/ 758 h 152251"/>
                    <a:gd name="connsiteX9" fmla="*/ 48385 w 76348"/>
                    <a:gd name="connsiteY9" fmla="*/ 2098 h 152251"/>
                    <a:gd name="connsiteX10" fmla="*/ 48385 w 76348"/>
                    <a:gd name="connsiteY10" fmla="*/ 137085 h 152251"/>
                    <a:gd name="connsiteX11" fmla="*/ 76960 w 76348"/>
                    <a:gd name="connsiteY11" fmla="*/ 144378 h 152251"/>
                    <a:gd name="connsiteX12" fmla="*/ 76960 w 76348"/>
                    <a:gd name="connsiteY12" fmla="*/ 152414 h 152251"/>
                    <a:gd name="connsiteX13" fmla="*/ 1950 w 76348"/>
                    <a:gd name="connsiteY13" fmla="*/ 152414 h 152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6348" h="152251">
                      <a:moveTo>
                        <a:pt x="1950" y="152414"/>
                      </a:moveTo>
                      <a:lnTo>
                        <a:pt x="1950" y="144378"/>
                      </a:lnTo>
                      <a:cubicBezTo>
                        <a:pt x="21000" y="144378"/>
                        <a:pt x="30525" y="141947"/>
                        <a:pt x="30525" y="137085"/>
                      </a:cubicBezTo>
                      <a:lnTo>
                        <a:pt x="30525" y="17130"/>
                      </a:lnTo>
                      <a:cubicBezTo>
                        <a:pt x="22588" y="20900"/>
                        <a:pt x="12616" y="22785"/>
                        <a:pt x="611" y="22785"/>
                      </a:cubicBezTo>
                      <a:lnTo>
                        <a:pt x="611" y="14748"/>
                      </a:lnTo>
                      <a:cubicBezTo>
                        <a:pt x="19264" y="14748"/>
                        <a:pt x="33353" y="9887"/>
                        <a:pt x="42878" y="163"/>
                      </a:cubicBezTo>
                      <a:lnTo>
                        <a:pt x="46152" y="163"/>
                      </a:lnTo>
                      <a:cubicBezTo>
                        <a:pt x="46649" y="163"/>
                        <a:pt x="47145" y="361"/>
                        <a:pt x="47641" y="758"/>
                      </a:cubicBezTo>
                      <a:cubicBezTo>
                        <a:pt x="48137" y="1155"/>
                        <a:pt x="48385" y="1602"/>
                        <a:pt x="48385" y="2098"/>
                      </a:cubicBezTo>
                      <a:lnTo>
                        <a:pt x="48385" y="137085"/>
                      </a:lnTo>
                      <a:cubicBezTo>
                        <a:pt x="48385" y="141947"/>
                        <a:pt x="57910" y="144378"/>
                        <a:pt x="76960" y="144378"/>
                      </a:cubicBezTo>
                      <a:lnTo>
                        <a:pt x="76960" y="152414"/>
                      </a:lnTo>
                      <a:lnTo>
                        <a:pt x="1950" y="15241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9" name="Freeform: Shape 2213">
                  <a:extLst>
                    <a:ext uri="{FF2B5EF4-FFF2-40B4-BE49-F238E27FC236}">
                      <a16:creationId xmlns:a16="http://schemas.microsoft.com/office/drawing/2014/main" id="{431186DD-9128-637C-F5AE-33BCF5EC4D55}"/>
                    </a:ext>
                  </a:extLst>
                </p:cNvPr>
                <p:cNvSpPr/>
                <p:nvPr/>
              </p:nvSpPr>
              <p:spPr>
                <a:xfrm>
                  <a:off x="7164535" y="4074978"/>
                  <a:ext cx="25151" cy="25151"/>
                </a:xfrm>
                <a:custGeom>
                  <a:avLst/>
                  <a:gdLst>
                    <a:gd name="connsiteX0" fmla="*/ 611 w 25151"/>
                    <a:gd name="connsiteY0" fmla="*/ 12664 h 25151"/>
                    <a:gd name="connsiteX1" fmla="*/ 4406 w 25151"/>
                    <a:gd name="connsiteY1" fmla="*/ 3883 h 25151"/>
                    <a:gd name="connsiteX2" fmla="*/ 13261 w 25151"/>
                    <a:gd name="connsiteY2" fmla="*/ 163 h 25151"/>
                    <a:gd name="connsiteX3" fmla="*/ 19363 w 25151"/>
                    <a:gd name="connsiteY3" fmla="*/ 1874 h 25151"/>
                    <a:gd name="connsiteX4" fmla="*/ 24051 w 25151"/>
                    <a:gd name="connsiteY4" fmla="*/ 6563 h 25151"/>
                    <a:gd name="connsiteX5" fmla="*/ 25763 w 25151"/>
                    <a:gd name="connsiteY5" fmla="*/ 12664 h 25151"/>
                    <a:gd name="connsiteX6" fmla="*/ 22042 w 25151"/>
                    <a:gd name="connsiteY6" fmla="*/ 21520 h 25151"/>
                    <a:gd name="connsiteX7" fmla="*/ 13261 w 25151"/>
                    <a:gd name="connsiteY7" fmla="*/ 25315 h 25151"/>
                    <a:gd name="connsiteX8" fmla="*/ 4406 w 25151"/>
                    <a:gd name="connsiteY8" fmla="*/ 21520 h 25151"/>
                    <a:gd name="connsiteX9" fmla="*/ 611 w 25151"/>
                    <a:gd name="connsiteY9" fmla="*/ 12664 h 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151" h="25151">
                      <a:moveTo>
                        <a:pt x="611" y="12664"/>
                      </a:moveTo>
                      <a:cubicBezTo>
                        <a:pt x="611" y="9291"/>
                        <a:pt x="1876" y="6364"/>
                        <a:pt x="4406" y="3883"/>
                      </a:cubicBezTo>
                      <a:cubicBezTo>
                        <a:pt x="6936" y="1403"/>
                        <a:pt x="9888" y="163"/>
                        <a:pt x="13261" y="163"/>
                      </a:cubicBezTo>
                      <a:cubicBezTo>
                        <a:pt x="15345" y="163"/>
                        <a:pt x="17378" y="733"/>
                        <a:pt x="19363" y="1874"/>
                      </a:cubicBezTo>
                      <a:cubicBezTo>
                        <a:pt x="21347" y="3016"/>
                        <a:pt x="22910" y="4578"/>
                        <a:pt x="24051" y="6563"/>
                      </a:cubicBezTo>
                      <a:cubicBezTo>
                        <a:pt x="25192" y="8547"/>
                        <a:pt x="25763" y="10581"/>
                        <a:pt x="25763" y="12664"/>
                      </a:cubicBezTo>
                      <a:cubicBezTo>
                        <a:pt x="25763" y="16037"/>
                        <a:pt x="24523" y="18989"/>
                        <a:pt x="22042" y="21520"/>
                      </a:cubicBezTo>
                      <a:cubicBezTo>
                        <a:pt x="19562" y="24050"/>
                        <a:pt x="16635" y="25315"/>
                        <a:pt x="13261" y="25315"/>
                      </a:cubicBezTo>
                      <a:cubicBezTo>
                        <a:pt x="9888" y="25315"/>
                        <a:pt x="6936" y="24050"/>
                        <a:pt x="4406" y="21520"/>
                      </a:cubicBezTo>
                      <a:cubicBezTo>
                        <a:pt x="1876" y="18989"/>
                        <a:pt x="611" y="16037"/>
                        <a:pt x="611" y="12664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0" name="Freeform: Shape 2214">
                  <a:extLst>
                    <a:ext uri="{FF2B5EF4-FFF2-40B4-BE49-F238E27FC236}">
                      <a16:creationId xmlns:a16="http://schemas.microsoft.com/office/drawing/2014/main" id="{4DA3B3CE-5DA7-0856-6B2A-E0392D1C875A}"/>
                    </a:ext>
                  </a:extLst>
                </p:cNvPr>
                <p:cNvSpPr/>
                <p:nvPr/>
              </p:nvSpPr>
              <p:spPr>
                <a:xfrm>
                  <a:off x="7220297" y="3947878"/>
                  <a:ext cx="91231" cy="152251"/>
                </a:xfrm>
                <a:custGeom>
                  <a:avLst/>
                  <a:gdLst>
                    <a:gd name="connsiteX0" fmla="*/ 611 w 91231"/>
                    <a:gd name="connsiteY0" fmla="*/ 152414 h 152251"/>
                    <a:gd name="connsiteX1" fmla="*/ 611 w 91231"/>
                    <a:gd name="connsiteY1" fmla="*/ 146313 h 152251"/>
                    <a:gd name="connsiteX2" fmla="*/ 1058 w 91231"/>
                    <a:gd name="connsiteY2" fmla="*/ 144973 h 152251"/>
                    <a:gd name="connsiteX3" fmla="*/ 36478 w 91231"/>
                    <a:gd name="connsiteY3" fmla="*/ 105683 h 152251"/>
                    <a:gd name="connsiteX4" fmla="*/ 49575 w 91231"/>
                    <a:gd name="connsiteY4" fmla="*/ 91097 h 152251"/>
                    <a:gd name="connsiteX5" fmla="*/ 59547 w 91231"/>
                    <a:gd name="connsiteY5" fmla="*/ 77479 h 152251"/>
                    <a:gd name="connsiteX6" fmla="*/ 67286 w 91231"/>
                    <a:gd name="connsiteY6" fmla="*/ 61852 h 152251"/>
                    <a:gd name="connsiteX7" fmla="*/ 70114 w 91231"/>
                    <a:gd name="connsiteY7" fmla="*/ 44961 h 152251"/>
                    <a:gd name="connsiteX8" fmla="*/ 66616 w 91231"/>
                    <a:gd name="connsiteY8" fmla="*/ 27026 h 152251"/>
                    <a:gd name="connsiteX9" fmla="*/ 56272 w 91231"/>
                    <a:gd name="connsiteY9" fmla="*/ 13334 h 152251"/>
                    <a:gd name="connsiteX10" fmla="*/ 39753 w 91231"/>
                    <a:gd name="connsiteY10" fmla="*/ 8200 h 152251"/>
                    <a:gd name="connsiteX11" fmla="*/ 21894 w 91231"/>
                    <a:gd name="connsiteY11" fmla="*/ 14153 h 152251"/>
                    <a:gd name="connsiteX12" fmla="*/ 10731 w 91231"/>
                    <a:gd name="connsiteY12" fmla="*/ 29631 h 152251"/>
                    <a:gd name="connsiteX13" fmla="*/ 13113 w 91231"/>
                    <a:gd name="connsiteY13" fmla="*/ 29333 h 152251"/>
                    <a:gd name="connsiteX14" fmla="*/ 21968 w 91231"/>
                    <a:gd name="connsiteY14" fmla="*/ 32831 h 152251"/>
                    <a:gd name="connsiteX15" fmla="*/ 25614 w 91231"/>
                    <a:gd name="connsiteY15" fmla="*/ 41835 h 152251"/>
                    <a:gd name="connsiteX16" fmla="*/ 21968 w 91231"/>
                    <a:gd name="connsiteY16" fmla="*/ 50690 h 152251"/>
                    <a:gd name="connsiteX17" fmla="*/ 13113 w 91231"/>
                    <a:gd name="connsiteY17" fmla="*/ 54336 h 152251"/>
                    <a:gd name="connsiteX18" fmla="*/ 4183 w 91231"/>
                    <a:gd name="connsiteY18" fmla="*/ 50541 h 152251"/>
                    <a:gd name="connsiteX19" fmla="*/ 611 w 91231"/>
                    <a:gd name="connsiteY19" fmla="*/ 41835 h 152251"/>
                    <a:gd name="connsiteX20" fmla="*/ 3810 w 91231"/>
                    <a:gd name="connsiteY20" fmla="*/ 25687 h 152251"/>
                    <a:gd name="connsiteX21" fmla="*/ 13113 w 91231"/>
                    <a:gd name="connsiteY21" fmla="*/ 12293 h 152251"/>
                    <a:gd name="connsiteX22" fmla="*/ 26879 w 91231"/>
                    <a:gd name="connsiteY22" fmla="*/ 3289 h 152251"/>
                    <a:gd name="connsiteX23" fmla="*/ 43027 w 91231"/>
                    <a:gd name="connsiteY23" fmla="*/ 163 h 152251"/>
                    <a:gd name="connsiteX24" fmla="*/ 67435 w 91231"/>
                    <a:gd name="connsiteY24" fmla="*/ 5670 h 152251"/>
                    <a:gd name="connsiteX25" fmla="*/ 85294 w 91231"/>
                    <a:gd name="connsiteY25" fmla="*/ 21297 h 152251"/>
                    <a:gd name="connsiteX26" fmla="*/ 91842 w 91231"/>
                    <a:gd name="connsiteY26" fmla="*/ 44961 h 152251"/>
                    <a:gd name="connsiteX27" fmla="*/ 87527 w 91231"/>
                    <a:gd name="connsiteY27" fmla="*/ 63713 h 152251"/>
                    <a:gd name="connsiteX28" fmla="*/ 76364 w 91231"/>
                    <a:gd name="connsiteY28" fmla="*/ 80009 h 152251"/>
                    <a:gd name="connsiteX29" fmla="*/ 58952 w 91231"/>
                    <a:gd name="connsiteY29" fmla="*/ 96603 h 152251"/>
                    <a:gd name="connsiteX30" fmla="*/ 44961 w 91231"/>
                    <a:gd name="connsiteY30" fmla="*/ 108956 h 152251"/>
                    <a:gd name="connsiteX31" fmla="*/ 19066 w 91231"/>
                    <a:gd name="connsiteY31" fmla="*/ 133811 h 152251"/>
                    <a:gd name="connsiteX32" fmla="*/ 41092 w 91231"/>
                    <a:gd name="connsiteY32" fmla="*/ 133811 h 152251"/>
                    <a:gd name="connsiteX33" fmla="*/ 68179 w 91231"/>
                    <a:gd name="connsiteY33" fmla="*/ 133587 h 152251"/>
                    <a:gd name="connsiteX34" fmla="*/ 79639 w 91231"/>
                    <a:gd name="connsiteY34" fmla="*/ 132769 h 152251"/>
                    <a:gd name="connsiteX35" fmla="*/ 85145 w 91231"/>
                    <a:gd name="connsiteY35" fmla="*/ 111636 h 152251"/>
                    <a:gd name="connsiteX36" fmla="*/ 91842 w 91231"/>
                    <a:gd name="connsiteY36" fmla="*/ 111636 h 152251"/>
                    <a:gd name="connsiteX37" fmla="*/ 85443 w 91231"/>
                    <a:gd name="connsiteY37" fmla="*/ 152414 h 152251"/>
                    <a:gd name="connsiteX38" fmla="*/ 611 w 91231"/>
                    <a:gd name="connsiteY38" fmla="*/ 152414 h 152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91231" h="152251">
                      <a:moveTo>
                        <a:pt x="611" y="152414"/>
                      </a:moveTo>
                      <a:lnTo>
                        <a:pt x="611" y="146313"/>
                      </a:lnTo>
                      <a:cubicBezTo>
                        <a:pt x="611" y="145916"/>
                        <a:pt x="760" y="145469"/>
                        <a:pt x="1058" y="144973"/>
                      </a:cubicBezTo>
                      <a:lnTo>
                        <a:pt x="36478" y="105683"/>
                      </a:lnTo>
                      <a:cubicBezTo>
                        <a:pt x="41836" y="99928"/>
                        <a:pt x="46202" y="95066"/>
                        <a:pt x="49575" y="91097"/>
                      </a:cubicBezTo>
                      <a:cubicBezTo>
                        <a:pt x="52949" y="87128"/>
                        <a:pt x="56273" y="82589"/>
                        <a:pt x="59547" y="77479"/>
                      </a:cubicBezTo>
                      <a:cubicBezTo>
                        <a:pt x="62821" y="72369"/>
                        <a:pt x="65401" y="67160"/>
                        <a:pt x="67286" y="61852"/>
                      </a:cubicBezTo>
                      <a:cubicBezTo>
                        <a:pt x="69171" y="56544"/>
                        <a:pt x="70114" y="50914"/>
                        <a:pt x="70114" y="44961"/>
                      </a:cubicBezTo>
                      <a:cubicBezTo>
                        <a:pt x="70114" y="38710"/>
                        <a:pt x="68948" y="32732"/>
                        <a:pt x="66616" y="27026"/>
                      </a:cubicBezTo>
                      <a:cubicBezTo>
                        <a:pt x="64285" y="21321"/>
                        <a:pt x="60837" y="16757"/>
                        <a:pt x="56272" y="13334"/>
                      </a:cubicBezTo>
                      <a:cubicBezTo>
                        <a:pt x="51709" y="9911"/>
                        <a:pt x="46202" y="8200"/>
                        <a:pt x="39753" y="8200"/>
                      </a:cubicBezTo>
                      <a:cubicBezTo>
                        <a:pt x="33105" y="8200"/>
                        <a:pt x="27152" y="10184"/>
                        <a:pt x="21894" y="14153"/>
                      </a:cubicBezTo>
                      <a:cubicBezTo>
                        <a:pt x="16635" y="18122"/>
                        <a:pt x="12914" y="23281"/>
                        <a:pt x="10731" y="29631"/>
                      </a:cubicBezTo>
                      <a:cubicBezTo>
                        <a:pt x="11326" y="29432"/>
                        <a:pt x="12120" y="29333"/>
                        <a:pt x="13113" y="29333"/>
                      </a:cubicBezTo>
                      <a:cubicBezTo>
                        <a:pt x="16585" y="29333"/>
                        <a:pt x="19537" y="30499"/>
                        <a:pt x="21968" y="32831"/>
                      </a:cubicBezTo>
                      <a:cubicBezTo>
                        <a:pt x="24399" y="35162"/>
                        <a:pt x="25614" y="38164"/>
                        <a:pt x="25614" y="41835"/>
                      </a:cubicBezTo>
                      <a:cubicBezTo>
                        <a:pt x="25614" y="45307"/>
                        <a:pt x="24399" y="48259"/>
                        <a:pt x="21968" y="50690"/>
                      </a:cubicBezTo>
                      <a:cubicBezTo>
                        <a:pt x="19537" y="53121"/>
                        <a:pt x="16585" y="54336"/>
                        <a:pt x="13113" y="54336"/>
                      </a:cubicBezTo>
                      <a:cubicBezTo>
                        <a:pt x="9541" y="54336"/>
                        <a:pt x="6564" y="53071"/>
                        <a:pt x="4183" y="50541"/>
                      </a:cubicBezTo>
                      <a:cubicBezTo>
                        <a:pt x="1802" y="48012"/>
                        <a:pt x="611" y="45109"/>
                        <a:pt x="611" y="41835"/>
                      </a:cubicBezTo>
                      <a:cubicBezTo>
                        <a:pt x="611" y="36080"/>
                        <a:pt x="1677" y="30698"/>
                        <a:pt x="3810" y="25687"/>
                      </a:cubicBezTo>
                      <a:cubicBezTo>
                        <a:pt x="5944" y="20677"/>
                        <a:pt x="9045" y="16212"/>
                        <a:pt x="13113" y="12293"/>
                      </a:cubicBezTo>
                      <a:cubicBezTo>
                        <a:pt x="17180" y="8374"/>
                        <a:pt x="21769" y="5372"/>
                        <a:pt x="26879" y="3289"/>
                      </a:cubicBezTo>
                      <a:cubicBezTo>
                        <a:pt x="31989" y="1205"/>
                        <a:pt x="37371" y="163"/>
                        <a:pt x="43027" y="163"/>
                      </a:cubicBezTo>
                      <a:cubicBezTo>
                        <a:pt x="51758" y="163"/>
                        <a:pt x="59894" y="1999"/>
                        <a:pt x="67435" y="5670"/>
                      </a:cubicBezTo>
                      <a:cubicBezTo>
                        <a:pt x="74975" y="9341"/>
                        <a:pt x="80928" y="14550"/>
                        <a:pt x="85294" y="21297"/>
                      </a:cubicBezTo>
                      <a:cubicBezTo>
                        <a:pt x="89660" y="28044"/>
                        <a:pt x="91842" y="35932"/>
                        <a:pt x="91842" y="44961"/>
                      </a:cubicBezTo>
                      <a:cubicBezTo>
                        <a:pt x="91842" y="51509"/>
                        <a:pt x="90404" y="57760"/>
                        <a:pt x="87527" y="63713"/>
                      </a:cubicBezTo>
                      <a:cubicBezTo>
                        <a:pt x="84649" y="69666"/>
                        <a:pt x="80929" y="75098"/>
                        <a:pt x="76364" y="80009"/>
                      </a:cubicBezTo>
                      <a:cubicBezTo>
                        <a:pt x="71801" y="84921"/>
                        <a:pt x="65996" y="90452"/>
                        <a:pt x="58952" y="96603"/>
                      </a:cubicBezTo>
                      <a:cubicBezTo>
                        <a:pt x="51907" y="102755"/>
                        <a:pt x="47243" y="106873"/>
                        <a:pt x="44961" y="108956"/>
                      </a:cubicBezTo>
                      <a:lnTo>
                        <a:pt x="19066" y="133811"/>
                      </a:lnTo>
                      <a:lnTo>
                        <a:pt x="41092" y="133811"/>
                      </a:lnTo>
                      <a:cubicBezTo>
                        <a:pt x="51907" y="133811"/>
                        <a:pt x="60936" y="133736"/>
                        <a:pt x="68179" y="133587"/>
                      </a:cubicBezTo>
                      <a:cubicBezTo>
                        <a:pt x="75422" y="133439"/>
                        <a:pt x="79242" y="133166"/>
                        <a:pt x="79639" y="132769"/>
                      </a:cubicBezTo>
                      <a:cubicBezTo>
                        <a:pt x="81425" y="130785"/>
                        <a:pt x="83260" y="123740"/>
                        <a:pt x="85145" y="111636"/>
                      </a:cubicBezTo>
                      <a:lnTo>
                        <a:pt x="91842" y="111636"/>
                      </a:lnTo>
                      <a:lnTo>
                        <a:pt x="85443" y="152414"/>
                      </a:lnTo>
                      <a:lnTo>
                        <a:pt x="611" y="15241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32" name="Freeform: Shape 2206">
                <a:extLst>
                  <a:ext uri="{FF2B5EF4-FFF2-40B4-BE49-F238E27FC236}">
                    <a16:creationId xmlns:a16="http://schemas.microsoft.com/office/drawing/2014/main" id="{D16ED35C-6AF2-4D0E-8A3F-9BAF30D9F184}"/>
                  </a:ext>
                </a:extLst>
              </p:cNvPr>
              <p:cNvSpPr/>
              <p:nvPr/>
            </p:nvSpPr>
            <p:spPr>
              <a:xfrm>
                <a:off x="5826945" y="6059403"/>
                <a:ext cx="81949" cy="133882"/>
              </a:xfrm>
              <a:custGeom>
                <a:avLst/>
                <a:gdLst>
                  <a:gd name="connsiteX0" fmla="*/ 48300 w 96291"/>
                  <a:gd name="connsiteY0" fmla="*/ 157466 h 157312"/>
                  <a:gd name="connsiteX1" fmla="*/ 10200 w 96291"/>
                  <a:gd name="connsiteY1" fmla="*/ 134397 h 157312"/>
                  <a:gd name="connsiteX2" fmla="*/ 79 w 96291"/>
                  <a:gd name="connsiteY2" fmla="*/ 79480 h 157312"/>
                  <a:gd name="connsiteX3" fmla="*/ 3725 w 96291"/>
                  <a:gd name="connsiteY3" fmla="*/ 42124 h 157312"/>
                  <a:gd name="connsiteX4" fmla="*/ 18161 w 96291"/>
                  <a:gd name="connsiteY4" fmla="*/ 12358 h 157312"/>
                  <a:gd name="connsiteX5" fmla="*/ 48300 w 96291"/>
                  <a:gd name="connsiteY5" fmla="*/ 154 h 157312"/>
                  <a:gd name="connsiteX6" fmla="*/ 72930 w 96291"/>
                  <a:gd name="connsiteY6" fmla="*/ 7522 h 157312"/>
                  <a:gd name="connsiteX7" fmla="*/ 87590 w 96291"/>
                  <a:gd name="connsiteY7" fmla="*/ 26572 h 157312"/>
                  <a:gd name="connsiteX8" fmla="*/ 94510 w 96291"/>
                  <a:gd name="connsiteY8" fmla="*/ 51575 h 157312"/>
                  <a:gd name="connsiteX9" fmla="*/ 96370 w 96291"/>
                  <a:gd name="connsiteY9" fmla="*/ 79480 h 157312"/>
                  <a:gd name="connsiteX10" fmla="*/ 92724 w 96291"/>
                  <a:gd name="connsiteY10" fmla="*/ 116240 h 157312"/>
                  <a:gd name="connsiteX11" fmla="*/ 78437 w 96291"/>
                  <a:gd name="connsiteY11" fmla="*/ 145410 h 157312"/>
                  <a:gd name="connsiteX12" fmla="*/ 48300 w 96291"/>
                  <a:gd name="connsiteY12" fmla="*/ 157466 h 157312"/>
                  <a:gd name="connsiteX13" fmla="*/ 48300 w 96291"/>
                  <a:gd name="connsiteY13" fmla="*/ 151513 h 157312"/>
                  <a:gd name="connsiteX14" fmla="*/ 67350 w 96291"/>
                  <a:gd name="connsiteY14" fmla="*/ 138416 h 157312"/>
                  <a:gd name="connsiteX15" fmla="*/ 75014 w 96291"/>
                  <a:gd name="connsiteY15" fmla="*/ 109469 h 157312"/>
                  <a:gd name="connsiteX16" fmla="*/ 76428 w 96291"/>
                  <a:gd name="connsiteY16" fmla="*/ 75759 h 157312"/>
                  <a:gd name="connsiteX17" fmla="*/ 75014 w 96291"/>
                  <a:gd name="connsiteY17" fmla="*/ 44133 h 157312"/>
                  <a:gd name="connsiteX18" fmla="*/ 67350 w 96291"/>
                  <a:gd name="connsiteY18" fmla="*/ 17865 h 157312"/>
                  <a:gd name="connsiteX19" fmla="*/ 48300 w 96291"/>
                  <a:gd name="connsiteY19" fmla="*/ 6107 h 157312"/>
                  <a:gd name="connsiteX20" fmla="*/ 29100 w 96291"/>
                  <a:gd name="connsiteY20" fmla="*/ 17939 h 157312"/>
                  <a:gd name="connsiteX21" fmla="*/ 21436 w 96291"/>
                  <a:gd name="connsiteY21" fmla="*/ 44207 h 157312"/>
                  <a:gd name="connsiteX22" fmla="*/ 20022 w 96291"/>
                  <a:gd name="connsiteY22" fmla="*/ 75759 h 157312"/>
                  <a:gd name="connsiteX23" fmla="*/ 20617 w 96291"/>
                  <a:gd name="connsiteY23" fmla="*/ 99795 h 157312"/>
                  <a:gd name="connsiteX24" fmla="*/ 23892 w 96291"/>
                  <a:gd name="connsiteY24" fmla="*/ 123087 h 157312"/>
                  <a:gd name="connsiteX25" fmla="*/ 32523 w 96291"/>
                  <a:gd name="connsiteY25" fmla="*/ 143327 h 157312"/>
                  <a:gd name="connsiteX26" fmla="*/ 48300 w 96291"/>
                  <a:gd name="connsiteY26" fmla="*/ 151513 h 15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6291" h="157312">
                    <a:moveTo>
                      <a:pt x="48300" y="157466"/>
                    </a:moveTo>
                    <a:cubicBezTo>
                      <a:pt x="29646" y="157466"/>
                      <a:pt x="16946" y="149777"/>
                      <a:pt x="10200" y="134397"/>
                    </a:cubicBezTo>
                    <a:cubicBezTo>
                      <a:pt x="3453" y="119018"/>
                      <a:pt x="79" y="100713"/>
                      <a:pt x="79" y="79480"/>
                    </a:cubicBezTo>
                    <a:cubicBezTo>
                      <a:pt x="79" y="66284"/>
                      <a:pt x="1295" y="53832"/>
                      <a:pt x="3725" y="42124"/>
                    </a:cubicBezTo>
                    <a:cubicBezTo>
                      <a:pt x="6156" y="30416"/>
                      <a:pt x="10968" y="20494"/>
                      <a:pt x="18161" y="12358"/>
                    </a:cubicBezTo>
                    <a:cubicBezTo>
                      <a:pt x="25355" y="4222"/>
                      <a:pt x="35401" y="154"/>
                      <a:pt x="48300" y="154"/>
                    </a:cubicBezTo>
                    <a:cubicBezTo>
                      <a:pt x="58320" y="154"/>
                      <a:pt x="66531" y="2610"/>
                      <a:pt x="72930" y="7522"/>
                    </a:cubicBezTo>
                    <a:cubicBezTo>
                      <a:pt x="79330" y="12433"/>
                      <a:pt x="84216" y="18783"/>
                      <a:pt x="87590" y="26572"/>
                    </a:cubicBezTo>
                    <a:cubicBezTo>
                      <a:pt x="90963" y="34360"/>
                      <a:pt x="93270" y="42694"/>
                      <a:pt x="94510" y="51575"/>
                    </a:cubicBezTo>
                    <a:cubicBezTo>
                      <a:pt x="95750" y="60455"/>
                      <a:pt x="96370" y="69756"/>
                      <a:pt x="96370" y="79480"/>
                    </a:cubicBezTo>
                    <a:cubicBezTo>
                      <a:pt x="96370" y="92577"/>
                      <a:pt x="95155" y="104830"/>
                      <a:pt x="92724" y="116240"/>
                    </a:cubicBezTo>
                    <a:cubicBezTo>
                      <a:pt x="90293" y="127650"/>
                      <a:pt x="85531" y="137374"/>
                      <a:pt x="78437" y="145410"/>
                    </a:cubicBezTo>
                    <a:cubicBezTo>
                      <a:pt x="71342" y="153447"/>
                      <a:pt x="61297" y="157466"/>
                      <a:pt x="48300" y="157466"/>
                    </a:cubicBezTo>
                    <a:close/>
                    <a:moveTo>
                      <a:pt x="48300" y="151513"/>
                    </a:moveTo>
                    <a:cubicBezTo>
                      <a:pt x="56832" y="151513"/>
                      <a:pt x="63182" y="147147"/>
                      <a:pt x="67350" y="138416"/>
                    </a:cubicBezTo>
                    <a:cubicBezTo>
                      <a:pt x="71516" y="129685"/>
                      <a:pt x="74071" y="120036"/>
                      <a:pt x="75014" y="109469"/>
                    </a:cubicBezTo>
                    <a:cubicBezTo>
                      <a:pt x="75957" y="98902"/>
                      <a:pt x="76428" y="87665"/>
                      <a:pt x="76428" y="75759"/>
                    </a:cubicBezTo>
                    <a:cubicBezTo>
                      <a:pt x="76428" y="64349"/>
                      <a:pt x="75957" y="53807"/>
                      <a:pt x="75014" y="44133"/>
                    </a:cubicBezTo>
                    <a:cubicBezTo>
                      <a:pt x="74071" y="34459"/>
                      <a:pt x="71516" y="25703"/>
                      <a:pt x="67350" y="17865"/>
                    </a:cubicBezTo>
                    <a:cubicBezTo>
                      <a:pt x="63182" y="10026"/>
                      <a:pt x="56832" y="6107"/>
                      <a:pt x="48300" y="6107"/>
                    </a:cubicBezTo>
                    <a:cubicBezTo>
                      <a:pt x="39667" y="6107"/>
                      <a:pt x="33267" y="10051"/>
                      <a:pt x="29100" y="17939"/>
                    </a:cubicBezTo>
                    <a:cubicBezTo>
                      <a:pt x="24933" y="25827"/>
                      <a:pt x="22378" y="34583"/>
                      <a:pt x="21436" y="44207"/>
                    </a:cubicBezTo>
                    <a:cubicBezTo>
                      <a:pt x="20493" y="53832"/>
                      <a:pt x="20022" y="64349"/>
                      <a:pt x="20022" y="75759"/>
                    </a:cubicBezTo>
                    <a:cubicBezTo>
                      <a:pt x="20022" y="84292"/>
                      <a:pt x="20220" y="92304"/>
                      <a:pt x="20617" y="99795"/>
                    </a:cubicBezTo>
                    <a:cubicBezTo>
                      <a:pt x="21014" y="107286"/>
                      <a:pt x="22105" y="115050"/>
                      <a:pt x="23892" y="123087"/>
                    </a:cubicBezTo>
                    <a:cubicBezTo>
                      <a:pt x="25677" y="131123"/>
                      <a:pt x="28555" y="137870"/>
                      <a:pt x="32523" y="143327"/>
                    </a:cubicBezTo>
                    <a:cubicBezTo>
                      <a:pt x="36492" y="148784"/>
                      <a:pt x="41751" y="151513"/>
                      <a:pt x="48300" y="151513"/>
                    </a:cubicBezTo>
                    <a:close/>
                  </a:path>
                </a:pathLst>
              </a:custGeom>
              <a:solidFill>
                <a:srgbClr val="262626"/>
              </a:solidFill>
              <a:ln w="952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33" name="Graphic 635">
                <a:extLst>
                  <a:ext uri="{FF2B5EF4-FFF2-40B4-BE49-F238E27FC236}">
                    <a16:creationId xmlns:a16="http://schemas.microsoft.com/office/drawing/2014/main" id="{CBC7AB5B-6203-9461-570E-8E4369B22DA3}"/>
                  </a:ext>
                </a:extLst>
              </p:cNvPr>
              <p:cNvGrpSpPr/>
              <p:nvPr/>
            </p:nvGrpSpPr>
            <p:grpSpPr>
              <a:xfrm>
                <a:off x="6187604" y="6059403"/>
                <a:ext cx="231116" cy="133882"/>
                <a:chOff x="1828520" y="3290947"/>
                <a:chExt cx="271562" cy="157312"/>
              </a:xfrm>
              <a:solidFill>
                <a:srgbClr val="262626"/>
              </a:solidFill>
            </p:grpSpPr>
            <p:sp>
              <p:nvSpPr>
                <p:cNvPr id="1035" name="Freeform: Shape 2209">
                  <a:extLst>
                    <a:ext uri="{FF2B5EF4-FFF2-40B4-BE49-F238E27FC236}">
                      <a16:creationId xmlns:a16="http://schemas.microsoft.com/office/drawing/2014/main" id="{C542AC97-9709-A0E7-DC7A-D974EFF1DB5A}"/>
                    </a:ext>
                  </a:extLst>
                </p:cNvPr>
                <p:cNvSpPr/>
                <p:nvPr/>
              </p:nvSpPr>
              <p:spPr>
                <a:xfrm>
                  <a:off x="1828520" y="3290947"/>
                  <a:ext cx="96292" cy="157312"/>
                </a:xfrm>
                <a:custGeom>
                  <a:avLst/>
                  <a:gdLst>
                    <a:gd name="connsiteX0" fmla="*/ 48300 w 96292"/>
                    <a:gd name="connsiteY0" fmla="*/ 157420 h 157312"/>
                    <a:gd name="connsiteX1" fmla="*/ 10200 w 96292"/>
                    <a:gd name="connsiteY1" fmla="*/ 134352 h 157312"/>
                    <a:gd name="connsiteX2" fmla="*/ 79 w 96292"/>
                    <a:gd name="connsiteY2" fmla="*/ 79434 h 157312"/>
                    <a:gd name="connsiteX3" fmla="*/ 3726 w 96292"/>
                    <a:gd name="connsiteY3" fmla="*/ 42078 h 157312"/>
                    <a:gd name="connsiteX4" fmla="*/ 18162 w 96292"/>
                    <a:gd name="connsiteY4" fmla="*/ 12313 h 157312"/>
                    <a:gd name="connsiteX5" fmla="*/ 48300 w 96292"/>
                    <a:gd name="connsiteY5" fmla="*/ 108 h 157312"/>
                    <a:gd name="connsiteX6" fmla="*/ 72931 w 96292"/>
                    <a:gd name="connsiteY6" fmla="*/ 7476 h 157312"/>
                    <a:gd name="connsiteX7" fmla="*/ 87590 w 96292"/>
                    <a:gd name="connsiteY7" fmla="*/ 26526 h 157312"/>
                    <a:gd name="connsiteX8" fmla="*/ 94511 w 96292"/>
                    <a:gd name="connsiteY8" fmla="*/ 51529 h 157312"/>
                    <a:gd name="connsiteX9" fmla="*/ 96371 w 96292"/>
                    <a:gd name="connsiteY9" fmla="*/ 79434 h 157312"/>
                    <a:gd name="connsiteX10" fmla="*/ 92725 w 96292"/>
                    <a:gd name="connsiteY10" fmla="*/ 116194 h 157312"/>
                    <a:gd name="connsiteX11" fmla="*/ 78438 w 96292"/>
                    <a:gd name="connsiteY11" fmla="*/ 145364 h 157312"/>
                    <a:gd name="connsiteX12" fmla="*/ 48300 w 96292"/>
                    <a:gd name="connsiteY12" fmla="*/ 157420 h 157312"/>
                    <a:gd name="connsiteX13" fmla="*/ 48300 w 96292"/>
                    <a:gd name="connsiteY13" fmla="*/ 151467 h 157312"/>
                    <a:gd name="connsiteX14" fmla="*/ 67350 w 96292"/>
                    <a:gd name="connsiteY14" fmla="*/ 138370 h 157312"/>
                    <a:gd name="connsiteX15" fmla="*/ 75014 w 96292"/>
                    <a:gd name="connsiteY15" fmla="*/ 109423 h 157312"/>
                    <a:gd name="connsiteX16" fmla="*/ 76429 w 96292"/>
                    <a:gd name="connsiteY16" fmla="*/ 75713 h 157312"/>
                    <a:gd name="connsiteX17" fmla="*/ 75014 w 96292"/>
                    <a:gd name="connsiteY17" fmla="*/ 44087 h 157312"/>
                    <a:gd name="connsiteX18" fmla="*/ 67350 w 96292"/>
                    <a:gd name="connsiteY18" fmla="*/ 17819 h 157312"/>
                    <a:gd name="connsiteX19" fmla="*/ 48300 w 96292"/>
                    <a:gd name="connsiteY19" fmla="*/ 6061 h 157312"/>
                    <a:gd name="connsiteX20" fmla="*/ 29101 w 96292"/>
                    <a:gd name="connsiteY20" fmla="*/ 17893 h 157312"/>
                    <a:gd name="connsiteX21" fmla="*/ 21436 w 96292"/>
                    <a:gd name="connsiteY21" fmla="*/ 44161 h 157312"/>
                    <a:gd name="connsiteX22" fmla="*/ 20023 w 96292"/>
                    <a:gd name="connsiteY22" fmla="*/ 75713 h 157312"/>
                    <a:gd name="connsiteX23" fmla="*/ 20618 w 96292"/>
                    <a:gd name="connsiteY23" fmla="*/ 99749 h 157312"/>
                    <a:gd name="connsiteX24" fmla="*/ 23892 w 96292"/>
                    <a:gd name="connsiteY24" fmla="*/ 123041 h 157312"/>
                    <a:gd name="connsiteX25" fmla="*/ 32524 w 96292"/>
                    <a:gd name="connsiteY25" fmla="*/ 143281 h 157312"/>
                    <a:gd name="connsiteX26" fmla="*/ 48300 w 96292"/>
                    <a:gd name="connsiteY26" fmla="*/ 151467 h 15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96292" h="157312">
                      <a:moveTo>
                        <a:pt x="48300" y="157420"/>
                      </a:moveTo>
                      <a:cubicBezTo>
                        <a:pt x="29646" y="157420"/>
                        <a:pt x="16946" y="149731"/>
                        <a:pt x="10200" y="134352"/>
                      </a:cubicBezTo>
                      <a:cubicBezTo>
                        <a:pt x="3453" y="118973"/>
                        <a:pt x="79" y="100667"/>
                        <a:pt x="79" y="79434"/>
                      </a:cubicBezTo>
                      <a:cubicBezTo>
                        <a:pt x="79" y="66238"/>
                        <a:pt x="1295" y="53786"/>
                        <a:pt x="3726" y="42078"/>
                      </a:cubicBezTo>
                      <a:cubicBezTo>
                        <a:pt x="6157" y="30370"/>
                        <a:pt x="10969" y="20448"/>
                        <a:pt x="18162" y="12313"/>
                      </a:cubicBezTo>
                      <a:cubicBezTo>
                        <a:pt x="25356" y="4176"/>
                        <a:pt x="35401" y="108"/>
                        <a:pt x="48300" y="108"/>
                      </a:cubicBezTo>
                      <a:cubicBezTo>
                        <a:pt x="58321" y="108"/>
                        <a:pt x="66532" y="2564"/>
                        <a:pt x="72931" y="7476"/>
                      </a:cubicBezTo>
                      <a:cubicBezTo>
                        <a:pt x="79331" y="12387"/>
                        <a:pt x="84217" y="18737"/>
                        <a:pt x="87590" y="26526"/>
                      </a:cubicBezTo>
                      <a:cubicBezTo>
                        <a:pt x="90964" y="34314"/>
                        <a:pt x="93271" y="42648"/>
                        <a:pt x="94511" y="51529"/>
                      </a:cubicBezTo>
                      <a:cubicBezTo>
                        <a:pt x="95751" y="60409"/>
                        <a:pt x="96371" y="69711"/>
                        <a:pt x="96371" y="79434"/>
                      </a:cubicBezTo>
                      <a:cubicBezTo>
                        <a:pt x="96371" y="92531"/>
                        <a:pt x="95156" y="104784"/>
                        <a:pt x="92725" y="116194"/>
                      </a:cubicBezTo>
                      <a:cubicBezTo>
                        <a:pt x="90294" y="127604"/>
                        <a:pt x="85532" y="137328"/>
                        <a:pt x="78438" y="145364"/>
                      </a:cubicBezTo>
                      <a:cubicBezTo>
                        <a:pt x="71343" y="153402"/>
                        <a:pt x="61297" y="157420"/>
                        <a:pt x="48300" y="157420"/>
                      </a:cubicBezTo>
                      <a:close/>
                      <a:moveTo>
                        <a:pt x="48300" y="151467"/>
                      </a:moveTo>
                      <a:cubicBezTo>
                        <a:pt x="56833" y="151467"/>
                        <a:pt x="63183" y="147102"/>
                        <a:pt x="67350" y="138370"/>
                      </a:cubicBezTo>
                      <a:cubicBezTo>
                        <a:pt x="71517" y="129639"/>
                        <a:pt x="74072" y="119990"/>
                        <a:pt x="75014" y="109423"/>
                      </a:cubicBezTo>
                      <a:cubicBezTo>
                        <a:pt x="75957" y="98856"/>
                        <a:pt x="76429" y="87619"/>
                        <a:pt x="76429" y="75713"/>
                      </a:cubicBezTo>
                      <a:cubicBezTo>
                        <a:pt x="76429" y="64303"/>
                        <a:pt x="75957" y="53761"/>
                        <a:pt x="75014" y="44087"/>
                      </a:cubicBezTo>
                      <a:cubicBezTo>
                        <a:pt x="74072" y="34413"/>
                        <a:pt x="71517" y="25657"/>
                        <a:pt x="67350" y="17819"/>
                      </a:cubicBezTo>
                      <a:cubicBezTo>
                        <a:pt x="63183" y="9981"/>
                        <a:pt x="56833" y="6061"/>
                        <a:pt x="48300" y="6061"/>
                      </a:cubicBezTo>
                      <a:cubicBezTo>
                        <a:pt x="39668" y="6061"/>
                        <a:pt x="33268" y="10005"/>
                        <a:pt x="29101" y="17893"/>
                      </a:cubicBezTo>
                      <a:cubicBezTo>
                        <a:pt x="24934" y="25781"/>
                        <a:pt x="22379" y="34537"/>
                        <a:pt x="21436" y="44161"/>
                      </a:cubicBezTo>
                      <a:cubicBezTo>
                        <a:pt x="20494" y="53786"/>
                        <a:pt x="20023" y="64303"/>
                        <a:pt x="20023" y="75713"/>
                      </a:cubicBezTo>
                      <a:cubicBezTo>
                        <a:pt x="20023" y="84246"/>
                        <a:pt x="20221" y="92258"/>
                        <a:pt x="20618" y="99749"/>
                      </a:cubicBezTo>
                      <a:cubicBezTo>
                        <a:pt x="21015" y="107240"/>
                        <a:pt x="22106" y="115004"/>
                        <a:pt x="23892" y="123041"/>
                      </a:cubicBezTo>
                      <a:cubicBezTo>
                        <a:pt x="25678" y="131077"/>
                        <a:pt x="28555" y="137824"/>
                        <a:pt x="32524" y="143281"/>
                      </a:cubicBezTo>
                      <a:cubicBezTo>
                        <a:pt x="36493" y="148739"/>
                        <a:pt x="41751" y="151467"/>
                        <a:pt x="48300" y="151467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6" name="Freeform: Shape 2210">
                  <a:extLst>
                    <a:ext uri="{FF2B5EF4-FFF2-40B4-BE49-F238E27FC236}">
                      <a16:creationId xmlns:a16="http://schemas.microsoft.com/office/drawing/2014/main" id="{0F1F9BF6-3377-7021-1476-C82C7B7CFD7B}"/>
                    </a:ext>
                  </a:extLst>
                </p:cNvPr>
                <p:cNvSpPr/>
                <p:nvPr/>
              </p:nvSpPr>
              <p:spPr>
                <a:xfrm>
                  <a:off x="1953090" y="3418046"/>
                  <a:ext cx="25151" cy="25151"/>
                </a:xfrm>
                <a:custGeom>
                  <a:avLst/>
                  <a:gdLst>
                    <a:gd name="connsiteX0" fmla="*/ 79 w 25151"/>
                    <a:gd name="connsiteY0" fmla="*/ 12610 h 25151"/>
                    <a:gd name="connsiteX1" fmla="*/ 3874 w 25151"/>
                    <a:gd name="connsiteY1" fmla="*/ 3829 h 25151"/>
                    <a:gd name="connsiteX2" fmla="*/ 12729 w 25151"/>
                    <a:gd name="connsiteY2" fmla="*/ 108 h 25151"/>
                    <a:gd name="connsiteX3" fmla="*/ 18831 w 25151"/>
                    <a:gd name="connsiteY3" fmla="*/ 1820 h 25151"/>
                    <a:gd name="connsiteX4" fmla="*/ 23519 w 25151"/>
                    <a:gd name="connsiteY4" fmla="*/ 6508 h 25151"/>
                    <a:gd name="connsiteX5" fmla="*/ 25231 w 25151"/>
                    <a:gd name="connsiteY5" fmla="*/ 12610 h 25151"/>
                    <a:gd name="connsiteX6" fmla="*/ 21510 w 25151"/>
                    <a:gd name="connsiteY6" fmla="*/ 21465 h 25151"/>
                    <a:gd name="connsiteX7" fmla="*/ 12729 w 25151"/>
                    <a:gd name="connsiteY7" fmla="*/ 25260 h 25151"/>
                    <a:gd name="connsiteX8" fmla="*/ 3874 w 25151"/>
                    <a:gd name="connsiteY8" fmla="*/ 21465 h 25151"/>
                    <a:gd name="connsiteX9" fmla="*/ 79 w 25151"/>
                    <a:gd name="connsiteY9" fmla="*/ 12610 h 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151" h="25151">
                      <a:moveTo>
                        <a:pt x="79" y="12610"/>
                      </a:moveTo>
                      <a:cubicBezTo>
                        <a:pt x="79" y="9236"/>
                        <a:pt x="1344" y="6309"/>
                        <a:pt x="3874" y="3829"/>
                      </a:cubicBezTo>
                      <a:cubicBezTo>
                        <a:pt x="6404" y="1348"/>
                        <a:pt x="9356" y="108"/>
                        <a:pt x="12729" y="108"/>
                      </a:cubicBezTo>
                      <a:cubicBezTo>
                        <a:pt x="14813" y="108"/>
                        <a:pt x="16847" y="679"/>
                        <a:pt x="18831" y="1820"/>
                      </a:cubicBezTo>
                      <a:cubicBezTo>
                        <a:pt x="20815" y="2961"/>
                        <a:pt x="22378" y="4524"/>
                        <a:pt x="23519" y="6508"/>
                      </a:cubicBezTo>
                      <a:cubicBezTo>
                        <a:pt x="24660" y="8492"/>
                        <a:pt x="25231" y="10526"/>
                        <a:pt x="25231" y="12610"/>
                      </a:cubicBezTo>
                      <a:cubicBezTo>
                        <a:pt x="25231" y="15983"/>
                        <a:pt x="23991" y="18935"/>
                        <a:pt x="21510" y="21465"/>
                      </a:cubicBezTo>
                      <a:cubicBezTo>
                        <a:pt x="19030" y="23995"/>
                        <a:pt x="16103" y="25260"/>
                        <a:pt x="12729" y="25260"/>
                      </a:cubicBezTo>
                      <a:cubicBezTo>
                        <a:pt x="9356" y="25260"/>
                        <a:pt x="6404" y="23995"/>
                        <a:pt x="3874" y="21465"/>
                      </a:cubicBezTo>
                      <a:cubicBezTo>
                        <a:pt x="1344" y="18935"/>
                        <a:pt x="79" y="15983"/>
                        <a:pt x="79" y="12610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7" name="Freeform: Shape 2211">
                  <a:extLst>
                    <a:ext uri="{FF2B5EF4-FFF2-40B4-BE49-F238E27FC236}">
                      <a16:creationId xmlns:a16="http://schemas.microsoft.com/office/drawing/2014/main" id="{F7E6527B-F70F-82A0-6142-C6010466960B}"/>
                    </a:ext>
                  </a:extLst>
                </p:cNvPr>
                <p:cNvSpPr/>
                <p:nvPr/>
              </p:nvSpPr>
              <p:spPr>
                <a:xfrm>
                  <a:off x="2008851" y="3290947"/>
                  <a:ext cx="91231" cy="157312"/>
                </a:xfrm>
                <a:custGeom>
                  <a:avLst/>
                  <a:gdLst>
                    <a:gd name="connsiteX0" fmla="*/ 8562 w 91231"/>
                    <a:gd name="connsiteY0" fmla="*/ 126314 h 157312"/>
                    <a:gd name="connsiteX1" fmla="*/ 15706 w 91231"/>
                    <a:gd name="connsiteY1" fmla="*/ 138519 h 157312"/>
                    <a:gd name="connsiteX2" fmla="*/ 27241 w 91231"/>
                    <a:gd name="connsiteY2" fmla="*/ 147076 h 157312"/>
                    <a:gd name="connsiteX3" fmla="*/ 41007 w 91231"/>
                    <a:gd name="connsiteY3" fmla="*/ 150127 h 157312"/>
                    <a:gd name="connsiteX4" fmla="*/ 63778 w 91231"/>
                    <a:gd name="connsiteY4" fmla="*/ 137254 h 157312"/>
                    <a:gd name="connsiteX5" fmla="*/ 70028 w 91231"/>
                    <a:gd name="connsiteY5" fmla="*/ 106074 h 157312"/>
                    <a:gd name="connsiteX6" fmla="*/ 69731 w 91231"/>
                    <a:gd name="connsiteY6" fmla="*/ 92754 h 157312"/>
                    <a:gd name="connsiteX7" fmla="*/ 68242 w 91231"/>
                    <a:gd name="connsiteY7" fmla="*/ 82411 h 157312"/>
                    <a:gd name="connsiteX8" fmla="*/ 60801 w 91231"/>
                    <a:gd name="connsiteY8" fmla="*/ 68346 h 157312"/>
                    <a:gd name="connsiteX9" fmla="*/ 47853 w 91231"/>
                    <a:gd name="connsiteY9" fmla="*/ 62319 h 157312"/>
                    <a:gd name="connsiteX10" fmla="*/ 34607 w 91231"/>
                    <a:gd name="connsiteY10" fmla="*/ 64626 h 157312"/>
                    <a:gd name="connsiteX11" fmla="*/ 25603 w 91231"/>
                    <a:gd name="connsiteY11" fmla="*/ 70058 h 157312"/>
                    <a:gd name="connsiteX12" fmla="*/ 19426 w 91231"/>
                    <a:gd name="connsiteY12" fmla="*/ 76681 h 157312"/>
                    <a:gd name="connsiteX13" fmla="*/ 16153 w 91231"/>
                    <a:gd name="connsiteY13" fmla="*/ 80327 h 157312"/>
                    <a:gd name="connsiteX14" fmla="*/ 13473 w 91231"/>
                    <a:gd name="connsiteY14" fmla="*/ 80327 h 157312"/>
                    <a:gd name="connsiteX15" fmla="*/ 12134 w 91231"/>
                    <a:gd name="connsiteY15" fmla="*/ 79583 h 157312"/>
                    <a:gd name="connsiteX16" fmla="*/ 11242 w 91231"/>
                    <a:gd name="connsiteY16" fmla="*/ 78244 h 157312"/>
                    <a:gd name="connsiteX17" fmla="*/ 11242 w 91231"/>
                    <a:gd name="connsiteY17" fmla="*/ 1894 h 157312"/>
                    <a:gd name="connsiteX18" fmla="*/ 11985 w 91231"/>
                    <a:gd name="connsiteY18" fmla="*/ 704 h 157312"/>
                    <a:gd name="connsiteX19" fmla="*/ 13473 w 91231"/>
                    <a:gd name="connsiteY19" fmla="*/ 108 h 157312"/>
                    <a:gd name="connsiteX20" fmla="*/ 14218 w 91231"/>
                    <a:gd name="connsiteY20" fmla="*/ 108 h 157312"/>
                    <a:gd name="connsiteX21" fmla="*/ 46960 w 91231"/>
                    <a:gd name="connsiteY21" fmla="*/ 7402 h 157312"/>
                    <a:gd name="connsiteX22" fmla="*/ 79553 w 91231"/>
                    <a:gd name="connsiteY22" fmla="*/ 108 h 157312"/>
                    <a:gd name="connsiteX23" fmla="*/ 80298 w 91231"/>
                    <a:gd name="connsiteY23" fmla="*/ 108 h 157312"/>
                    <a:gd name="connsiteX24" fmla="*/ 81711 w 91231"/>
                    <a:gd name="connsiteY24" fmla="*/ 629 h 157312"/>
                    <a:gd name="connsiteX25" fmla="*/ 82381 w 91231"/>
                    <a:gd name="connsiteY25" fmla="*/ 1894 h 157312"/>
                    <a:gd name="connsiteX26" fmla="*/ 82381 w 91231"/>
                    <a:gd name="connsiteY26" fmla="*/ 3978 h 157312"/>
                    <a:gd name="connsiteX27" fmla="*/ 81934 w 91231"/>
                    <a:gd name="connsiteY27" fmla="*/ 5169 h 157312"/>
                    <a:gd name="connsiteX28" fmla="*/ 62364 w 91231"/>
                    <a:gd name="connsiteY28" fmla="*/ 21242 h 157312"/>
                    <a:gd name="connsiteX29" fmla="*/ 38031 w 91231"/>
                    <a:gd name="connsiteY29" fmla="*/ 27047 h 157312"/>
                    <a:gd name="connsiteX30" fmla="*/ 19278 w 91231"/>
                    <a:gd name="connsiteY30" fmla="*/ 24516 h 157312"/>
                    <a:gd name="connsiteX31" fmla="*/ 19278 w 91231"/>
                    <a:gd name="connsiteY31" fmla="*/ 67677 h 157312"/>
                    <a:gd name="connsiteX32" fmla="*/ 32821 w 91231"/>
                    <a:gd name="connsiteY32" fmla="*/ 58970 h 157312"/>
                    <a:gd name="connsiteX33" fmla="*/ 48001 w 91231"/>
                    <a:gd name="connsiteY33" fmla="*/ 56366 h 157312"/>
                    <a:gd name="connsiteX34" fmla="*/ 70623 w 91231"/>
                    <a:gd name="connsiteY34" fmla="*/ 63584 h 157312"/>
                    <a:gd name="connsiteX35" fmla="*/ 85953 w 91231"/>
                    <a:gd name="connsiteY35" fmla="*/ 82485 h 157312"/>
                    <a:gd name="connsiteX36" fmla="*/ 91311 w 91231"/>
                    <a:gd name="connsiteY36" fmla="*/ 106372 h 157312"/>
                    <a:gd name="connsiteX37" fmla="*/ 84539 w 91231"/>
                    <a:gd name="connsiteY37" fmla="*/ 131822 h 157312"/>
                    <a:gd name="connsiteX38" fmla="*/ 66159 w 91231"/>
                    <a:gd name="connsiteY38" fmla="*/ 150499 h 157312"/>
                    <a:gd name="connsiteX39" fmla="*/ 41007 w 91231"/>
                    <a:gd name="connsiteY39" fmla="*/ 157420 h 157312"/>
                    <a:gd name="connsiteX40" fmla="*/ 20246 w 91231"/>
                    <a:gd name="connsiteY40" fmla="*/ 151616 h 157312"/>
                    <a:gd name="connsiteX41" fmla="*/ 5437 w 91231"/>
                    <a:gd name="connsiteY41" fmla="*/ 135989 h 157312"/>
                    <a:gd name="connsiteX42" fmla="*/ 79 w 91231"/>
                    <a:gd name="connsiteY42" fmla="*/ 115004 h 157312"/>
                    <a:gd name="connsiteX43" fmla="*/ 3428 w 91231"/>
                    <a:gd name="connsiteY43" fmla="*/ 106669 h 157312"/>
                    <a:gd name="connsiteX44" fmla="*/ 11687 w 91231"/>
                    <a:gd name="connsiteY44" fmla="*/ 103395 h 157312"/>
                    <a:gd name="connsiteX45" fmla="*/ 20171 w 91231"/>
                    <a:gd name="connsiteY45" fmla="*/ 106743 h 157312"/>
                    <a:gd name="connsiteX46" fmla="*/ 23594 w 91231"/>
                    <a:gd name="connsiteY46" fmla="*/ 115004 h 157312"/>
                    <a:gd name="connsiteX47" fmla="*/ 20171 w 91231"/>
                    <a:gd name="connsiteY47" fmla="*/ 123338 h 157312"/>
                    <a:gd name="connsiteX48" fmla="*/ 11687 w 91231"/>
                    <a:gd name="connsiteY48" fmla="*/ 126761 h 157312"/>
                    <a:gd name="connsiteX49" fmla="*/ 9977 w 91231"/>
                    <a:gd name="connsiteY49" fmla="*/ 126613 h 157312"/>
                    <a:gd name="connsiteX50" fmla="*/ 8562 w 91231"/>
                    <a:gd name="connsiteY50" fmla="*/ 126314 h 15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91231" h="157312">
                      <a:moveTo>
                        <a:pt x="8562" y="126314"/>
                      </a:moveTo>
                      <a:cubicBezTo>
                        <a:pt x="10051" y="130780"/>
                        <a:pt x="12432" y="134848"/>
                        <a:pt x="15706" y="138519"/>
                      </a:cubicBezTo>
                      <a:cubicBezTo>
                        <a:pt x="18980" y="142190"/>
                        <a:pt x="22825" y="145042"/>
                        <a:pt x="27241" y="147076"/>
                      </a:cubicBezTo>
                      <a:cubicBezTo>
                        <a:pt x="31656" y="149110"/>
                        <a:pt x="36245" y="150127"/>
                        <a:pt x="41007" y="150127"/>
                      </a:cubicBezTo>
                      <a:cubicBezTo>
                        <a:pt x="52020" y="150127"/>
                        <a:pt x="59610" y="145836"/>
                        <a:pt x="63778" y="137254"/>
                      </a:cubicBezTo>
                      <a:cubicBezTo>
                        <a:pt x="67945" y="128671"/>
                        <a:pt x="70028" y="118278"/>
                        <a:pt x="70028" y="106074"/>
                      </a:cubicBezTo>
                      <a:cubicBezTo>
                        <a:pt x="70028" y="100815"/>
                        <a:pt x="69929" y="96376"/>
                        <a:pt x="69731" y="92754"/>
                      </a:cubicBezTo>
                      <a:cubicBezTo>
                        <a:pt x="69532" y="89133"/>
                        <a:pt x="69036" y="85685"/>
                        <a:pt x="68242" y="82411"/>
                      </a:cubicBezTo>
                      <a:cubicBezTo>
                        <a:pt x="66853" y="77053"/>
                        <a:pt x="64373" y="72365"/>
                        <a:pt x="60801" y="68346"/>
                      </a:cubicBezTo>
                      <a:cubicBezTo>
                        <a:pt x="57229" y="64328"/>
                        <a:pt x="52913" y="62319"/>
                        <a:pt x="47853" y="62319"/>
                      </a:cubicBezTo>
                      <a:cubicBezTo>
                        <a:pt x="42693" y="62319"/>
                        <a:pt x="38278" y="63088"/>
                        <a:pt x="34607" y="64626"/>
                      </a:cubicBezTo>
                      <a:cubicBezTo>
                        <a:pt x="30936" y="66164"/>
                        <a:pt x="27935" y="67974"/>
                        <a:pt x="25603" y="70058"/>
                      </a:cubicBezTo>
                      <a:cubicBezTo>
                        <a:pt x="23272" y="72141"/>
                        <a:pt x="21213" y="74349"/>
                        <a:pt x="19426" y="76681"/>
                      </a:cubicBezTo>
                      <a:cubicBezTo>
                        <a:pt x="17641" y="79012"/>
                        <a:pt x="16550" y="80228"/>
                        <a:pt x="16153" y="80327"/>
                      </a:cubicBezTo>
                      <a:lnTo>
                        <a:pt x="13473" y="80327"/>
                      </a:lnTo>
                      <a:cubicBezTo>
                        <a:pt x="13176" y="80327"/>
                        <a:pt x="12730" y="80079"/>
                        <a:pt x="12134" y="79583"/>
                      </a:cubicBezTo>
                      <a:cubicBezTo>
                        <a:pt x="11539" y="79087"/>
                        <a:pt x="11242" y="78641"/>
                        <a:pt x="11242" y="78244"/>
                      </a:cubicBezTo>
                      <a:lnTo>
                        <a:pt x="11242" y="1894"/>
                      </a:lnTo>
                      <a:cubicBezTo>
                        <a:pt x="11242" y="1497"/>
                        <a:pt x="11490" y="1100"/>
                        <a:pt x="11985" y="704"/>
                      </a:cubicBezTo>
                      <a:cubicBezTo>
                        <a:pt x="12481" y="307"/>
                        <a:pt x="12977" y="108"/>
                        <a:pt x="13473" y="108"/>
                      </a:cubicBezTo>
                      <a:lnTo>
                        <a:pt x="14218" y="108"/>
                      </a:lnTo>
                      <a:cubicBezTo>
                        <a:pt x="24437" y="4970"/>
                        <a:pt x="35351" y="7402"/>
                        <a:pt x="46960" y="7402"/>
                      </a:cubicBezTo>
                      <a:cubicBezTo>
                        <a:pt x="58271" y="7402"/>
                        <a:pt x="69135" y="4970"/>
                        <a:pt x="79553" y="108"/>
                      </a:cubicBezTo>
                      <a:lnTo>
                        <a:pt x="80298" y="108"/>
                      </a:lnTo>
                      <a:cubicBezTo>
                        <a:pt x="80794" y="108"/>
                        <a:pt x="81265" y="282"/>
                        <a:pt x="81711" y="629"/>
                      </a:cubicBezTo>
                      <a:cubicBezTo>
                        <a:pt x="82158" y="977"/>
                        <a:pt x="82381" y="1398"/>
                        <a:pt x="82381" y="1894"/>
                      </a:cubicBezTo>
                      <a:lnTo>
                        <a:pt x="82381" y="3978"/>
                      </a:lnTo>
                      <a:cubicBezTo>
                        <a:pt x="82381" y="4772"/>
                        <a:pt x="82232" y="5169"/>
                        <a:pt x="81934" y="5169"/>
                      </a:cubicBezTo>
                      <a:cubicBezTo>
                        <a:pt x="76775" y="12015"/>
                        <a:pt x="70251" y="17373"/>
                        <a:pt x="62364" y="21242"/>
                      </a:cubicBezTo>
                      <a:cubicBezTo>
                        <a:pt x="54476" y="25112"/>
                        <a:pt x="46365" y="27047"/>
                        <a:pt x="38031" y="27047"/>
                      </a:cubicBezTo>
                      <a:cubicBezTo>
                        <a:pt x="31879" y="27047"/>
                        <a:pt x="25628" y="26203"/>
                        <a:pt x="19278" y="24516"/>
                      </a:cubicBezTo>
                      <a:lnTo>
                        <a:pt x="19278" y="67677"/>
                      </a:lnTo>
                      <a:cubicBezTo>
                        <a:pt x="24338" y="63609"/>
                        <a:pt x="28853" y="60707"/>
                        <a:pt x="32821" y="58970"/>
                      </a:cubicBezTo>
                      <a:cubicBezTo>
                        <a:pt x="36790" y="57234"/>
                        <a:pt x="41850" y="56366"/>
                        <a:pt x="48001" y="56366"/>
                      </a:cubicBezTo>
                      <a:cubicBezTo>
                        <a:pt x="56435" y="56366"/>
                        <a:pt x="63976" y="58772"/>
                        <a:pt x="70623" y="63584"/>
                      </a:cubicBezTo>
                      <a:cubicBezTo>
                        <a:pt x="77271" y="68396"/>
                        <a:pt x="82381" y="74696"/>
                        <a:pt x="85953" y="82485"/>
                      </a:cubicBezTo>
                      <a:cubicBezTo>
                        <a:pt x="89525" y="90273"/>
                        <a:pt x="91311" y="98236"/>
                        <a:pt x="91311" y="106372"/>
                      </a:cubicBezTo>
                      <a:cubicBezTo>
                        <a:pt x="91311" y="115500"/>
                        <a:pt x="89053" y="123983"/>
                        <a:pt x="84539" y="131822"/>
                      </a:cubicBezTo>
                      <a:cubicBezTo>
                        <a:pt x="80024" y="139660"/>
                        <a:pt x="73898" y="145886"/>
                        <a:pt x="66159" y="150499"/>
                      </a:cubicBezTo>
                      <a:cubicBezTo>
                        <a:pt x="58420" y="155113"/>
                        <a:pt x="50036" y="157420"/>
                        <a:pt x="41007" y="157420"/>
                      </a:cubicBezTo>
                      <a:cubicBezTo>
                        <a:pt x="33467" y="157420"/>
                        <a:pt x="26546" y="155485"/>
                        <a:pt x="20246" y="151616"/>
                      </a:cubicBezTo>
                      <a:cubicBezTo>
                        <a:pt x="13945" y="147746"/>
                        <a:pt x="9009" y="142537"/>
                        <a:pt x="5437" y="135989"/>
                      </a:cubicBezTo>
                      <a:cubicBezTo>
                        <a:pt x="1865" y="129440"/>
                        <a:pt x="79" y="122445"/>
                        <a:pt x="79" y="115004"/>
                      </a:cubicBezTo>
                      <a:cubicBezTo>
                        <a:pt x="79" y="111630"/>
                        <a:pt x="1196" y="108852"/>
                        <a:pt x="3428" y="106669"/>
                      </a:cubicBezTo>
                      <a:cubicBezTo>
                        <a:pt x="5660" y="104487"/>
                        <a:pt x="8413" y="103395"/>
                        <a:pt x="11687" y="103395"/>
                      </a:cubicBezTo>
                      <a:cubicBezTo>
                        <a:pt x="15061" y="103395"/>
                        <a:pt x="17889" y="104511"/>
                        <a:pt x="20171" y="106743"/>
                      </a:cubicBezTo>
                      <a:cubicBezTo>
                        <a:pt x="22453" y="108976"/>
                        <a:pt x="23594" y="111729"/>
                        <a:pt x="23594" y="115004"/>
                      </a:cubicBezTo>
                      <a:cubicBezTo>
                        <a:pt x="23594" y="118278"/>
                        <a:pt x="22453" y="121056"/>
                        <a:pt x="20171" y="123338"/>
                      </a:cubicBezTo>
                      <a:cubicBezTo>
                        <a:pt x="17889" y="125620"/>
                        <a:pt x="15061" y="126761"/>
                        <a:pt x="11687" y="126761"/>
                      </a:cubicBezTo>
                      <a:cubicBezTo>
                        <a:pt x="11191" y="126761"/>
                        <a:pt x="10621" y="126712"/>
                        <a:pt x="9977" y="126613"/>
                      </a:cubicBezTo>
                      <a:cubicBezTo>
                        <a:pt x="9331" y="126514"/>
                        <a:pt x="8860" y="126414"/>
                        <a:pt x="8562" y="126314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9525" cap="sq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34" name="Freeform: Shape 2208">
                <a:extLst>
                  <a:ext uri="{FF2B5EF4-FFF2-40B4-BE49-F238E27FC236}">
                    <a16:creationId xmlns:a16="http://schemas.microsoft.com/office/drawing/2014/main" id="{11D3CDAB-4CDE-159F-A09E-445F1826072C}"/>
                  </a:ext>
                </a:extLst>
              </p:cNvPr>
              <p:cNvSpPr/>
              <p:nvPr/>
            </p:nvSpPr>
            <p:spPr>
              <a:xfrm>
                <a:off x="6696467" y="6061765"/>
                <a:ext cx="64977" cy="129575"/>
              </a:xfrm>
              <a:custGeom>
                <a:avLst/>
                <a:gdLst>
                  <a:gd name="connsiteX0" fmla="*/ 1418 w 76348"/>
                  <a:gd name="connsiteY0" fmla="*/ 152314 h 152251"/>
                  <a:gd name="connsiteX1" fmla="*/ 1418 w 76348"/>
                  <a:gd name="connsiteY1" fmla="*/ 144278 h 152251"/>
                  <a:gd name="connsiteX2" fmla="*/ 29993 w 76348"/>
                  <a:gd name="connsiteY2" fmla="*/ 136984 h 152251"/>
                  <a:gd name="connsiteX3" fmla="*/ 29993 w 76348"/>
                  <a:gd name="connsiteY3" fmla="*/ 17029 h 152251"/>
                  <a:gd name="connsiteX4" fmla="*/ 79 w 76348"/>
                  <a:gd name="connsiteY4" fmla="*/ 22684 h 152251"/>
                  <a:gd name="connsiteX5" fmla="*/ 79 w 76348"/>
                  <a:gd name="connsiteY5" fmla="*/ 14648 h 152251"/>
                  <a:gd name="connsiteX6" fmla="*/ 42346 w 76348"/>
                  <a:gd name="connsiteY6" fmla="*/ 62 h 152251"/>
                  <a:gd name="connsiteX7" fmla="*/ 45621 w 76348"/>
                  <a:gd name="connsiteY7" fmla="*/ 62 h 152251"/>
                  <a:gd name="connsiteX8" fmla="*/ 47109 w 76348"/>
                  <a:gd name="connsiteY8" fmla="*/ 658 h 152251"/>
                  <a:gd name="connsiteX9" fmla="*/ 47853 w 76348"/>
                  <a:gd name="connsiteY9" fmla="*/ 1998 h 152251"/>
                  <a:gd name="connsiteX10" fmla="*/ 47853 w 76348"/>
                  <a:gd name="connsiteY10" fmla="*/ 136984 h 152251"/>
                  <a:gd name="connsiteX11" fmla="*/ 76428 w 76348"/>
                  <a:gd name="connsiteY11" fmla="*/ 144278 h 152251"/>
                  <a:gd name="connsiteX12" fmla="*/ 76428 w 76348"/>
                  <a:gd name="connsiteY12" fmla="*/ 152314 h 152251"/>
                  <a:gd name="connsiteX13" fmla="*/ 1418 w 76348"/>
                  <a:gd name="connsiteY13" fmla="*/ 152314 h 152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348" h="152251">
                    <a:moveTo>
                      <a:pt x="1418" y="152314"/>
                    </a:moveTo>
                    <a:lnTo>
                      <a:pt x="1418" y="144278"/>
                    </a:lnTo>
                    <a:cubicBezTo>
                      <a:pt x="20468" y="144278"/>
                      <a:pt x="29993" y="141847"/>
                      <a:pt x="29993" y="136984"/>
                    </a:cubicBezTo>
                    <a:lnTo>
                      <a:pt x="29993" y="17029"/>
                    </a:lnTo>
                    <a:cubicBezTo>
                      <a:pt x="22056" y="20799"/>
                      <a:pt x="12085" y="22684"/>
                      <a:pt x="79" y="22684"/>
                    </a:cubicBezTo>
                    <a:lnTo>
                      <a:pt x="79" y="14648"/>
                    </a:lnTo>
                    <a:cubicBezTo>
                      <a:pt x="18732" y="14648"/>
                      <a:pt x="32821" y="9786"/>
                      <a:pt x="42346" y="62"/>
                    </a:cubicBezTo>
                    <a:lnTo>
                      <a:pt x="45621" y="62"/>
                    </a:lnTo>
                    <a:cubicBezTo>
                      <a:pt x="46117" y="62"/>
                      <a:pt x="46613" y="261"/>
                      <a:pt x="47109" y="658"/>
                    </a:cubicBezTo>
                    <a:cubicBezTo>
                      <a:pt x="47605" y="1055"/>
                      <a:pt x="47853" y="1501"/>
                      <a:pt x="47853" y="1998"/>
                    </a:cubicBezTo>
                    <a:lnTo>
                      <a:pt x="47853" y="136984"/>
                    </a:lnTo>
                    <a:cubicBezTo>
                      <a:pt x="47853" y="141847"/>
                      <a:pt x="57378" y="144278"/>
                      <a:pt x="76428" y="144278"/>
                    </a:cubicBezTo>
                    <a:lnTo>
                      <a:pt x="76428" y="152314"/>
                    </a:lnTo>
                    <a:lnTo>
                      <a:pt x="1418" y="152314"/>
                    </a:lnTo>
                    <a:close/>
                  </a:path>
                </a:pathLst>
              </a:custGeom>
              <a:solidFill>
                <a:srgbClr val="262626"/>
              </a:solidFill>
              <a:ln w="9525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78" name="Group 977" descr="\documentclass{article}&#10;\usepackage{amsmath}&#10;\pagestyle{empty}&#10;\begin{document}&#10;&#10;&#10;$\sigma_{x,y}$ (mm)&#10;&#10;\end{document}" title="IguanaTex Vector Display">
              <a:extLst>
                <a:ext uri="{FF2B5EF4-FFF2-40B4-BE49-F238E27FC236}">
                  <a16:creationId xmlns:a16="http://schemas.microsoft.com/office/drawing/2014/main" id="{C956B647-C6CB-14BC-FD6A-F66FB189D25B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 rot="16200000">
              <a:off x="1098205" y="1887718"/>
              <a:ext cx="975102" cy="243596"/>
              <a:chOff x="9434977" y="5712277"/>
              <a:chExt cx="975102" cy="243596"/>
            </a:xfrm>
          </p:grpSpPr>
          <p:sp>
            <p:nvSpPr>
              <p:cNvPr id="979" name="Freeform: Shape 2271">
                <a:extLst>
                  <a:ext uri="{FF2B5EF4-FFF2-40B4-BE49-F238E27FC236}">
                    <a16:creationId xmlns:a16="http://schemas.microsoft.com/office/drawing/2014/main" id="{80CCAED8-6E38-6283-0E8A-A9D541C5A070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9434977" y="5786795"/>
                <a:ext cx="117689" cy="103250"/>
              </a:xfrm>
              <a:custGeom>
                <a:avLst/>
                <a:gdLst>
                  <a:gd name="connsiteX0" fmla="*/ 106865 w 117689"/>
                  <a:gd name="connsiteY0" fmla="*/ 13612 h 103250"/>
                  <a:gd name="connsiteX1" fmla="*/ 117766 w 117689"/>
                  <a:gd name="connsiteY1" fmla="*/ 5669 h 103250"/>
                  <a:gd name="connsiteX2" fmla="*/ 109090 w 117689"/>
                  <a:gd name="connsiteY2" fmla="*/ 63 h 103250"/>
                  <a:gd name="connsiteX3" fmla="*/ 58365 w 117689"/>
                  <a:gd name="connsiteY3" fmla="*/ 63 h 103250"/>
                  <a:gd name="connsiteX4" fmla="*/ 77 w 117689"/>
                  <a:gd name="connsiteY4" fmla="*/ 66405 h 103250"/>
                  <a:gd name="connsiteX5" fmla="*/ 33448 w 117689"/>
                  <a:gd name="connsiteY5" fmla="*/ 103314 h 103250"/>
                  <a:gd name="connsiteX6" fmla="*/ 89290 w 117689"/>
                  <a:gd name="connsiteY6" fmla="*/ 39074 h 103250"/>
                  <a:gd name="connsiteX7" fmla="*/ 82393 w 117689"/>
                  <a:gd name="connsiteY7" fmla="*/ 13612 h 103250"/>
                  <a:gd name="connsiteX8" fmla="*/ 106865 w 117689"/>
                  <a:gd name="connsiteY8" fmla="*/ 13612 h 103250"/>
                  <a:gd name="connsiteX9" fmla="*/ 33671 w 117689"/>
                  <a:gd name="connsiteY9" fmla="*/ 98174 h 103250"/>
                  <a:gd name="connsiteX10" fmla="*/ 13870 w 117689"/>
                  <a:gd name="connsiteY10" fmla="*/ 72946 h 103250"/>
                  <a:gd name="connsiteX11" fmla="*/ 24327 w 117689"/>
                  <a:gd name="connsiteY11" fmla="*/ 33000 h 103250"/>
                  <a:gd name="connsiteX12" fmla="*/ 54583 w 117689"/>
                  <a:gd name="connsiteY12" fmla="*/ 13612 h 103250"/>
                  <a:gd name="connsiteX13" fmla="*/ 75051 w 117689"/>
                  <a:gd name="connsiteY13" fmla="*/ 36271 h 103250"/>
                  <a:gd name="connsiteX14" fmla="*/ 63037 w 117689"/>
                  <a:gd name="connsiteY14" fmla="*/ 78318 h 103250"/>
                  <a:gd name="connsiteX15" fmla="*/ 33671 w 117689"/>
                  <a:gd name="connsiteY15" fmla="*/ 98174 h 1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7689" h="103250">
                    <a:moveTo>
                      <a:pt x="106865" y="13612"/>
                    </a:moveTo>
                    <a:cubicBezTo>
                      <a:pt x="109757" y="13612"/>
                      <a:pt x="117766" y="13612"/>
                      <a:pt x="117766" y="5669"/>
                    </a:cubicBezTo>
                    <a:cubicBezTo>
                      <a:pt x="117766" y="63"/>
                      <a:pt x="113094" y="63"/>
                      <a:pt x="109090" y="63"/>
                    </a:cubicBezTo>
                    <a:lnTo>
                      <a:pt x="58365" y="63"/>
                    </a:lnTo>
                    <a:cubicBezTo>
                      <a:pt x="24772" y="63"/>
                      <a:pt x="77" y="38607"/>
                      <a:pt x="77" y="66405"/>
                    </a:cubicBezTo>
                    <a:cubicBezTo>
                      <a:pt x="77" y="86962"/>
                      <a:pt x="13203" y="103314"/>
                      <a:pt x="33448" y="103314"/>
                    </a:cubicBezTo>
                    <a:cubicBezTo>
                      <a:pt x="59700" y="103314"/>
                      <a:pt x="89290" y="75048"/>
                      <a:pt x="89290" y="39074"/>
                    </a:cubicBezTo>
                    <a:cubicBezTo>
                      <a:pt x="89290" y="35103"/>
                      <a:pt x="89290" y="23890"/>
                      <a:pt x="82393" y="13612"/>
                    </a:cubicBezTo>
                    <a:lnTo>
                      <a:pt x="106865" y="13612"/>
                    </a:lnTo>
                    <a:close/>
                    <a:moveTo>
                      <a:pt x="33671" y="98174"/>
                    </a:moveTo>
                    <a:cubicBezTo>
                      <a:pt x="22769" y="98174"/>
                      <a:pt x="13870" y="89765"/>
                      <a:pt x="13870" y="72946"/>
                    </a:cubicBezTo>
                    <a:cubicBezTo>
                      <a:pt x="13870" y="65938"/>
                      <a:pt x="16540" y="46783"/>
                      <a:pt x="24327" y="33000"/>
                    </a:cubicBezTo>
                    <a:cubicBezTo>
                      <a:pt x="33671" y="16882"/>
                      <a:pt x="47019" y="13612"/>
                      <a:pt x="54583" y="13612"/>
                    </a:cubicBezTo>
                    <a:cubicBezTo>
                      <a:pt x="73271" y="13612"/>
                      <a:pt x="75051" y="29029"/>
                      <a:pt x="75051" y="36271"/>
                    </a:cubicBezTo>
                    <a:cubicBezTo>
                      <a:pt x="75051" y="47250"/>
                      <a:pt x="70602" y="66405"/>
                      <a:pt x="63037" y="78318"/>
                    </a:cubicBezTo>
                    <a:cubicBezTo>
                      <a:pt x="54361" y="92101"/>
                      <a:pt x="42347" y="98174"/>
                      <a:pt x="33671" y="981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0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80" name="Freeform: Shape 2272">
                <a:extLst>
                  <a:ext uri="{FF2B5EF4-FFF2-40B4-BE49-F238E27FC236}">
                    <a16:creationId xmlns:a16="http://schemas.microsoft.com/office/drawing/2014/main" id="{7F74B5C7-9FB5-2EF3-0414-CC47697AAE65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9561124" y="5850404"/>
                <a:ext cx="83317" cy="73747"/>
              </a:xfrm>
              <a:custGeom>
                <a:avLst/>
                <a:gdLst>
                  <a:gd name="connsiteX0" fmla="*/ 31385 w 83317"/>
                  <a:gd name="connsiteY0" fmla="*/ 54843 h 73747"/>
                  <a:gd name="connsiteX1" fmla="*/ 16746 w 83317"/>
                  <a:gd name="connsiteY1" fmla="*/ 69233 h 73747"/>
                  <a:gd name="connsiteX2" fmla="*/ 8336 w 83317"/>
                  <a:gd name="connsiteY2" fmla="*/ 66944 h 73747"/>
                  <a:gd name="connsiteX3" fmla="*/ 15189 w 83317"/>
                  <a:gd name="connsiteY3" fmla="*/ 57950 h 73747"/>
                  <a:gd name="connsiteX4" fmla="*/ 8959 w 83317"/>
                  <a:gd name="connsiteY4" fmla="*/ 51900 h 73747"/>
                  <a:gd name="connsiteX5" fmla="*/ 82 w 83317"/>
                  <a:gd name="connsiteY5" fmla="*/ 61875 h 73747"/>
                  <a:gd name="connsiteX6" fmla="*/ 16434 w 83317"/>
                  <a:gd name="connsiteY6" fmla="*/ 73811 h 73747"/>
                  <a:gd name="connsiteX7" fmla="*/ 33877 w 83317"/>
                  <a:gd name="connsiteY7" fmla="*/ 62202 h 73747"/>
                  <a:gd name="connsiteX8" fmla="*/ 52409 w 83317"/>
                  <a:gd name="connsiteY8" fmla="*/ 73811 h 73747"/>
                  <a:gd name="connsiteX9" fmla="*/ 79818 w 83317"/>
                  <a:gd name="connsiteY9" fmla="*/ 48793 h 73747"/>
                  <a:gd name="connsiteX10" fmla="*/ 77326 w 83317"/>
                  <a:gd name="connsiteY10" fmla="*/ 46667 h 73747"/>
                  <a:gd name="connsiteX11" fmla="*/ 74367 w 83317"/>
                  <a:gd name="connsiteY11" fmla="*/ 49447 h 73747"/>
                  <a:gd name="connsiteX12" fmla="*/ 53032 w 83317"/>
                  <a:gd name="connsiteY12" fmla="*/ 69233 h 73747"/>
                  <a:gd name="connsiteX13" fmla="*/ 43532 w 83317"/>
                  <a:gd name="connsiteY13" fmla="*/ 58604 h 73747"/>
                  <a:gd name="connsiteX14" fmla="*/ 51630 w 83317"/>
                  <a:gd name="connsiteY14" fmla="*/ 21322 h 73747"/>
                  <a:gd name="connsiteX15" fmla="*/ 66892 w 83317"/>
                  <a:gd name="connsiteY15" fmla="*/ 4643 h 73747"/>
                  <a:gd name="connsiteX16" fmla="*/ 75302 w 83317"/>
                  <a:gd name="connsiteY16" fmla="*/ 6932 h 73747"/>
                  <a:gd name="connsiteX17" fmla="*/ 68449 w 83317"/>
                  <a:gd name="connsiteY17" fmla="*/ 15926 h 73747"/>
                  <a:gd name="connsiteX18" fmla="*/ 74679 w 83317"/>
                  <a:gd name="connsiteY18" fmla="*/ 21976 h 73747"/>
                  <a:gd name="connsiteX19" fmla="*/ 83400 w 83317"/>
                  <a:gd name="connsiteY19" fmla="*/ 12001 h 73747"/>
                  <a:gd name="connsiteX20" fmla="*/ 67203 w 83317"/>
                  <a:gd name="connsiteY20" fmla="*/ 64 h 73747"/>
                  <a:gd name="connsiteX21" fmla="*/ 49761 w 83317"/>
                  <a:gd name="connsiteY21" fmla="*/ 11674 h 73747"/>
                  <a:gd name="connsiteX22" fmla="*/ 31073 w 83317"/>
                  <a:gd name="connsiteY22" fmla="*/ 64 h 73747"/>
                  <a:gd name="connsiteX23" fmla="*/ 3664 w 83317"/>
                  <a:gd name="connsiteY23" fmla="*/ 25083 h 73747"/>
                  <a:gd name="connsiteX24" fmla="*/ 6312 w 83317"/>
                  <a:gd name="connsiteY24" fmla="*/ 27208 h 73747"/>
                  <a:gd name="connsiteX25" fmla="*/ 9271 w 83317"/>
                  <a:gd name="connsiteY25" fmla="*/ 24429 h 73747"/>
                  <a:gd name="connsiteX26" fmla="*/ 30606 w 83317"/>
                  <a:gd name="connsiteY26" fmla="*/ 4643 h 73747"/>
                  <a:gd name="connsiteX27" fmla="*/ 39950 w 83317"/>
                  <a:gd name="connsiteY27" fmla="*/ 15435 h 73747"/>
                  <a:gd name="connsiteX28" fmla="*/ 36680 w 83317"/>
                  <a:gd name="connsiteY28" fmla="*/ 32441 h 73747"/>
                  <a:gd name="connsiteX29" fmla="*/ 31385 w 83317"/>
                  <a:gd name="connsiteY29" fmla="*/ 54843 h 7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3317" h="73747">
                    <a:moveTo>
                      <a:pt x="31385" y="54843"/>
                    </a:moveTo>
                    <a:cubicBezTo>
                      <a:pt x="29827" y="60403"/>
                      <a:pt x="24688" y="69233"/>
                      <a:pt x="16746" y="69233"/>
                    </a:cubicBezTo>
                    <a:cubicBezTo>
                      <a:pt x="16279" y="69233"/>
                      <a:pt x="11607" y="69233"/>
                      <a:pt x="8336" y="66944"/>
                    </a:cubicBezTo>
                    <a:cubicBezTo>
                      <a:pt x="14721" y="64818"/>
                      <a:pt x="15189" y="58931"/>
                      <a:pt x="15189" y="57950"/>
                    </a:cubicBezTo>
                    <a:cubicBezTo>
                      <a:pt x="15189" y="54353"/>
                      <a:pt x="12541" y="51900"/>
                      <a:pt x="8959" y="51900"/>
                    </a:cubicBezTo>
                    <a:cubicBezTo>
                      <a:pt x="4599" y="51900"/>
                      <a:pt x="82" y="55824"/>
                      <a:pt x="82" y="61875"/>
                    </a:cubicBezTo>
                    <a:cubicBezTo>
                      <a:pt x="82" y="70051"/>
                      <a:pt x="8803" y="73811"/>
                      <a:pt x="16434" y="73811"/>
                    </a:cubicBezTo>
                    <a:cubicBezTo>
                      <a:pt x="23598" y="73811"/>
                      <a:pt x="29983" y="69069"/>
                      <a:pt x="33877" y="62202"/>
                    </a:cubicBezTo>
                    <a:cubicBezTo>
                      <a:pt x="37614" y="70868"/>
                      <a:pt x="46179" y="73811"/>
                      <a:pt x="52409" y="73811"/>
                    </a:cubicBezTo>
                    <a:cubicBezTo>
                      <a:pt x="70318" y="73811"/>
                      <a:pt x="79818" y="53372"/>
                      <a:pt x="79818" y="48793"/>
                    </a:cubicBezTo>
                    <a:cubicBezTo>
                      <a:pt x="79818" y="46667"/>
                      <a:pt x="77793" y="46667"/>
                      <a:pt x="77326" y="46667"/>
                    </a:cubicBezTo>
                    <a:cubicBezTo>
                      <a:pt x="75146" y="46667"/>
                      <a:pt x="74990" y="47485"/>
                      <a:pt x="74367" y="49447"/>
                    </a:cubicBezTo>
                    <a:cubicBezTo>
                      <a:pt x="71097" y="60730"/>
                      <a:pt x="61753" y="69233"/>
                      <a:pt x="53032" y="69233"/>
                    </a:cubicBezTo>
                    <a:cubicBezTo>
                      <a:pt x="46802" y="69233"/>
                      <a:pt x="43532" y="64818"/>
                      <a:pt x="43532" y="58604"/>
                    </a:cubicBezTo>
                    <a:cubicBezTo>
                      <a:pt x="43532" y="54353"/>
                      <a:pt x="47270" y="39472"/>
                      <a:pt x="51630" y="21322"/>
                    </a:cubicBezTo>
                    <a:cubicBezTo>
                      <a:pt x="54745" y="8731"/>
                      <a:pt x="61753" y="4643"/>
                      <a:pt x="66892" y="4643"/>
                    </a:cubicBezTo>
                    <a:cubicBezTo>
                      <a:pt x="67203" y="4643"/>
                      <a:pt x="72031" y="4643"/>
                      <a:pt x="75302" y="6932"/>
                    </a:cubicBezTo>
                    <a:cubicBezTo>
                      <a:pt x="70318" y="8404"/>
                      <a:pt x="68449" y="12982"/>
                      <a:pt x="68449" y="15926"/>
                    </a:cubicBezTo>
                    <a:cubicBezTo>
                      <a:pt x="68449" y="19523"/>
                      <a:pt x="71097" y="21976"/>
                      <a:pt x="74679" y="21976"/>
                    </a:cubicBezTo>
                    <a:cubicBezTo>
                      <a:pt x="78260" y="21976"/>
                      <a:pt x="83400" y="18869"/>
                      <a:pt x="83400" y="12001"/>
                    </a:cubicBezTo>
                    <a:cubicBezTo>
                      <a:pt x="83400" y="2844"/>
                      <a:pt x="73433" y="64"/>
                      <a:pt x="67203" y="64"/>
                    </a:cubicBezTo>
                    <a:cubicBezTo>
                      <a:pt x="59417" y="64"/>
                      <a:pt x="53187" y="5460"/>
                      <a:pt x="49761" y="11674"/>
                    </a:cubicBezTo>
                    <a:cubicBezTo>
                      <a:pt x="46958" y="4970"/>
                      <a:pt x="39794" y="64"/>
                      <a:pt x="31073" y="64"/>
                    </a:cubicBezTo>
                    <a:cubicBezTo>
                      <a:pt x="13631" y="64"/>
                      <a:pt x="3664" y="20177"/>
                      <a:pt x="3664" y="25083"/>
                    </a:cubicBezTo>
                    <a:cubicBezTo>
                      <a:pt x="3664" y="27208"/>
                      <a:pt x="5845" y="27208"/>
                      <a:pt x="6312" y="27208"/>
                    </a:cubicBezTo>
                    <a:cubicBezTo>
                      <a:pt x="8336" y="27208"/>
                      <a:pt x="8492" y="26554"/>
                      <a:pt x="9271" y="24429"/>
                    </a:cubicBezTo>
                    <a:cubicBezTo>
                      <a:pt x="13164" y="11674"/>
                      <a:pt x="22975" y="4643"/>
                      <a:pt x="30606" y="4643"/>
                    </a:cubicBezTo>
                    <a:cubicBezTo>
                      <a:pt x="35745" y="4643"/>
                      <a:pt x="39950" y="7586"/>
                      <a:pt x="39950" y="15435"/>
                    </a:cubicBezTo>
                    <a:cubicBezTo>
                      <a:pt x="39950" y="18705"/>
                      <a:pt x="38081" y="26881"/>
                      <a:pt x="36680" y="32441"/>
                    </a:cubicBezTo>
                    <a:lnTo>
                      <a:pt x="31385" y="54843"/>
                    </a:lnTo>
                    <a:close/>
                  </a:path>
                </a:pathLst>
              </a:custGeom>
              <a:solidFill>
                <a:srgbClr val="0000FF"/>
              </a:solidFill>
              <a:ln w="250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81" name="Freeform: Shape 2273">
                <a:extLst>
                  <a:ext uri="{FF2B5EF4-FFF2-40B4-BE49-F238E27FC236}">
                    <a16:creationId xmlns:a16="http://schemas.microsoft.com/office/drawing/2014/main" id="{27D6101B-5CED-F9D0-34DE-4D97BDCA5A81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9671978" y="5903711"/>
                <a:ext cx="19778" cy="50363"/>
              </a:xfrm>
              <a:custGeom>
                <a:avLst/>
                <a:gdLst>
                  <a:gd name="connsiteX0" fmla="*/ 15505 w 19778"/>
                  <a:gd name="connsiteY0" fmla="*/ 16253 h 50363"/>
                  <a:gd name="connsiteX1" fmla="*/ 3357 w 19778"/>
                  <a:gd name="connsiteY1" fmla="*/ 46177 h 50363"/>
                  <a:gd name="connsiteX2" fmla="*/ 2267 w 19778"/>
                  <a:gd name="connsiteY2" fmla="*/ 48139 h 50363"/>
                  <a:gd name="connsiteX3" fmla="*/ 4447 w 19778"/>
                  <a:gd name="connsiteY3" fmla="*/ 50428 h 50363"/>
                  <a:gd name="connsiteX4" fmla="*/ 19865 w 19778"/>
                  <a:gd name="connsiteY4" fmla="*/ 17888 h 50363"/>
                  <a:gd name="connsiteX5" fmla="*/ 8964 w 19778"/>
                  <a:gd name="connsiteY5" fmla="*/ 64 h 50363"/>
                  <a:gd name="connsiteX6" fmla="*/ 87 w 19778"/>
                  <a:gd name="connsiteY6" fmla="*/ 9385 h 50363"/>
                  <a:gd name="connsiteX7" fmla="*/ 9119 w 19778"/>
                  <a:gd name="connsiteY7" fmla="*/ 18869 h 50363"/>
                  <a:gd name="connsiteX8" fmla="*/ 15505 w 19778"/>
                  <a:gd name="connsiteY8" fmla="*/ 16253 h 5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78" h="50363">
                    <a:moveTo>
                      <a:pt x="15505" y="16253"/>
                    </a:moveTo>
                    <a:cubicBezTo>
                      <a:pt x="15505" y="25246"/>
                      <a:pt x="13947" y="35711"/>
                      <a:pt x="3357" y="46177"/>
                    </a:cubicBezTo>
                    <a:cubicBezTo>
                      <a:pt x="2734" y="46831"/>
                      <a:pt x="2267" y="47321"/>
                      <a:pt x="2267" y="48139"/>
                    </a:cubicBezTo>
                    <a:cubicBezTo>
                      <a:pt x="2267" y="49284"/>
                      <a:pt x="3513" y="50428"/>
                      <a:pt x="4447" y="50428"/>
                    </a:cubicBezTo>
                    <a:cubicBezTo>
                      <a:pt x="6628" y="50428"/>
                      <a:pt x="19865" y="37347"/>
                      <a:pt x="19865" y="17888"/>
                    </a:cubicBezTo>
                    <a:cubicBezTo>
                      <a:pt x="19865" y="7750"/>
                      <a:pt x="16127" y="64"/>
                      <a:pt x="8964" y="64"/>
                    </a:cubicBezTo>
                    <a:cubicBezTo>
                      <a:pt x="3825" y="64"/>
                      <a:pt x="87" y="4316"/>
                      <a:pt x="87" y="9385"/>
                    </a:cubicBezTo>
                    <a:cubicBezTo>
                      <a:pt x="87" y="14617"/>
                      <a:pt x="3669" y="18869"/>
                      <a:pt x="9119" y="18869"/>
                    </a:cubicBezTo>
                    <a:cubicBezTo>
                      <a:pt x="12857" y="18869"/>
                      <a:pt x="15349" y="16253"/>
                      <a:pt x="15505" y="162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0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82" name="Freeform: Shape 2274">
                <a:extLst>
                  <a:ext uri="{FF2B5EF4-FFF2-40B4-BE49-F238E27FC236}">
                    <a16:creationId xmlns:a16="http://schemas.microsoft.com/office/drawing/2014/main" id="{13EB9B44-5145-51D2-7769-D26396DAB47D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9714694" y="5850404"/>
                <a:ext cx="79891" cy="105469"/>
              </a:xfrm>
              <a:custGeom>
                <a:avLst/>
                <a:gdLst>
                  <a:gd name="connsiteX0" fmla="*/ 79357 w 79891"/>
                  <a:gd name="connsiteY0" fmla="*/ 10529 h 105469"/>
                  <a:gd name="connsiteX1" fmla="*/ 79980 w 79891"/>
                  <a:gd name="connsiteY1" fmla="*/ 6932 h 105469"/>
                  <a:gd name="connsiteX2" fmla="*/ 74841 w 79891"/>
                  <a:gd name="connsiteY2" fmla="*/ 1699 h 105469"/>
                  <a:gd name="connsiteX3" fmla="*/ 68456 w 79891"/>
                  <a:gd name="connsiteY3" fmla="*/ 5624 h 105469"/>
                  <a:gd name="connsiteX4" fmla="*/ 65964 w 79891"/>
                  <a:gd name="connsiteY4" fmla="*/ 15108 h 105469"/>
                  <a:gd name="connsiteX5" fmla="*/ 62694 w 79891"/>
                  <a:gd name="connsiteY5" fmla="*/ 28680 h 105469"/>
                  <a:gd name="connsiteX6" fmla="*/ 56465 w 79891"/>
                  <a:gd name="connsiteY6" fmla="*/ 55007 h 105469"/>
                  <a:gd name="connsiteX7" fmla="*/ 37310 w 79891"/>
                  <a:gd name="connsiteY7" fmla="*/ 69233 h 105469"/>
                  <a:gd name="connsiteX8" fmla="*/ 26720 w 79891"/>
                  <a:gd name="connsiteY8" fmla="*/ 55661 h 105469"/>
                  <a:gd name="connsiteX9" fmla="*/ 34974 w 79891"/>
                  <a:gd name="connsiteY9" fmla="*/ 23938 h 105469"/>
                  <a:gd name="connsiteX10" fmla="*/ 37621 w 79891"/>
                  <a:gd name="connsiteY10" fmla="*/ 13963 h 105469"/>
                  <a:gd name="connsiteX11" fmla="*/ 22826 w 79891"/>
                  <a:gd name="connsiteY11" fmla="*/ 64 h 105469"/>
                  <a:gd name="connsiteX12" fmla="*/ 89 w 79891"/>
                  <a:gd name="connsiteY12" fmla="*/ 25083 h 105469"/>
                  <a:gd name="connsiteX13" fmla="*/ 2737 w 79891"/>
                  <a:gd name="connsiteY13" fmla="*/ 27208 h 105469"/>
                  <a:gd name="connsiteX14" fmla="*/ 5540 w 79891"/>
                  <a:gd name="connsiteY14" fmla="*/ 24592 h 105469"/>
                  <a:gd name="connsiteX15" fmla="*/ 22359 w 79891"/>
                  <a:gd name="connsiteY15" fmla="*/ 4643 h 105469"/>
                  <a:gd name="connsiteX16" fmla="*/ 26252 w 79891"/>
                  <a:gd name="connsiteY16" fmla="*/ 10366 h 105469"/>
                  <a:gd name="connsiteX17" fmla="*/ 24072 w 79891"/>
                  <a:gd name="connsiteY17" fmla="*/ 19850 h 105469"/>
                  <a:gd name="connsiteX18" fmla="*/ 15040 w 79891"/>
                  <a:gd name="connsiteY18" fmla="*/ 53045 h 105469"/>
                  <a:gd name="connsiteX19" fmla="*/ 21113 w 79891"/>
                  <a:gd name="connsiteY19" fmla="*/ 68742 h 105469"/>
                  <a:gd name="connsiteX20" fmla="*/ 36687 w 79891"/>
                  <a:gd name="connsiteY20" fmla="*/ 73811 h 105469"/>
                  <a:gd name="connsiteX21" fmla="*/ 53662 w 79891"/>
                  <a:gd name="connsiteY21" fmla="*/ 66453 h 105469"/>
                  <a:gd name="connsiteX22" fmla="*/ 43383 w 79891"/>
                  <a:gd name="connsiteY22" fmla="*/ 90490 h 105469"/>
                  <a:gd name="connsiteX23" fmla="*/ 24695 w 79891"/>
                  <a:gd name="connsiteY23" fmla="*/ 100956 h 105469"/>
                  <a:gd name="connsiteX24" fmla="*/ 13015 w 79891"/>
                  <a:gd name="connsiteY24" fmla="*/ 95560 h 105469"/>
                  <a:gd name="connsiteX25" fmla="*/ 21425 w 79891"/>
                  <a:gd name="connsiteY25" fmla="*/ 86566 h 105469"/>
                  <a:gd name="connsiteX26" fmla="*/ 15351 w 79891"/>
                  <a:gd name="connsiteY26" fmla="*/ 80352 h 105469"/>
                  <a:gd name="connsiteX27" fmla="*/ 6319 w 79891"/>
                  <a:gd name="connsiteY27" fmla="*/ 91145 h 105469"/>
                  <a:gd name="connsiteX28" fmla="*/ 24851 w 79891"/>
                  <a:gd name="connsiteY28" fmla="*/ 105534 h 105469"/>
                  <a:gd name="connsiteX29" fmla="*/ 64563 w 79891"/>
                  <a:gd name="connsiteY29" fmla="*/ 72340 h 105469"/>
                  <a:gd name="connsiteX30" fmla="*/ 79357 w 79891"/>
                  <a:gd name="connsiteY30" fmla="*/ 10529 h 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9891" h="105469">
                    <a:moveTo>
                      <a:pt x="79357" y="10529"/>
                    </a:moveTo>
                    <a:cubicBezTo>
                      <a:pt x="79980" y="8240"/>
                      <a:pt x="79980" y="7913"/>
                      <a:pt x="79980" y="6932"/>
                    </a:cubicBezTo>
                    <a:cubicBezTo>
                      <a:pt x="79980" y="3662"/>
                      <a:pt x="77489" y="1699"/>
                      <a:pt x="74841" y="1699"/>
                    </a:cubicBezTo>
                    <a:cubicBezTo>
                      <a:pt x="73128" y="1699"/>
                      <a:pt x="70169" y="2517"/>
                      <a:pt x="68456" y="5624"/>
                    </a:cubicBezTo>
                    <a:cubicBezTo>
                      <a:pt x="67989" y="6605"/>
                      <a:pt x="66743" y="11838"/>
                      <a:pt x="65964" y="15108"/>
                    </a:cubicBezTo>
                    <a:lnTo>
                      <a:pt x="62694" y="28680"/>
                    </a:lnTo>
                    <a:cubicBezTo>
                      <a:pt x="61760" y="32605"/>
                      <a:pt x="56932" y="53208"/>
                      <a:pt x="56465" y="55007"/>
                    </a:cubicBezTo>
                    <a:cubicBezTo>
                      <a:pt x="56309" y="55007"/>
                      <a:pt x="49457" y="69233"/>
                      <a:pt x="37310" y="69233"/>
                    </a:cubicBezTo>
                    <a:cubicBezTo>
                      <a:pt x="26720" y="69233"/>
                      <a:pt x="26720" y="58604"/>
                      <a:pt x="26720" y="55661"/>
                    </a:cubicBezTo>
                    <a:cubicBezTo>
                      <a:pt x="26720" y="46831"/>
                      <a:pt x="30302" y="36529"/>
                      <a:pt x="34974" y="23938"/>
                    </a:cubicBezTo>
                    <a:cubicBezTo>
                      <a:pt x="36842" y="18705"/>
                      <a:pt x="37621" y="16743"/>
                      <a:pt x="37621" y="13963"/>
                    </a:cubicBezTo>
                    <a:cubicBezTo>
                      <a:pt x="37621" y="6114"/>
                      <a:pt x="31236" y="64"/>
                      <a:pt x="22826" y="64"/>
                    </a:cubicBezTo>
                    <a:cubicBezTo>
                      <a:pt x="7097" y="64"/>
                      <a:pt x="89" y="22303"/>
                      <a:pt x="89" y="25083"/>
                    </a:cubicBezTo>
                    <a:cubicBezTo>
                      <a:pt x="89" y="27208"/>
                      <a:pt x="2270" y="27208"/>
                      <a:pt x="2737" y="27208"/>
                    </a:cubicBezTo>
                    <a:cubicBezTo>
                      <a:pt x="4917" y="27208"/>
                      <a:pt x="5073" y="26391"/>
                      <a:pt x="5540" y="24592"/>
                    </a:cubicBezTo>
                    <a:cubicBezTo>
                      <a:pt x="9433" y="11020"/>
                      <a:pt x="16130" y="4643"/>
                      <a:pt x="22359" y="4643"/>
                    </a:cubicBezTo>
                    <a:cubicBezTo>
                      <a:pt x="25007" y="4643"/>
                      <a:pt x="26252" y="6442"/>
                      <a:pt x="26252" y="10366"/>
                    </a:cubicBezTo>
                    <a:cubicBezTo>
                      <a:pt x="26252" y="14127"/>
                      <a:pt x="24851" y="17724"/>
                      <a:pt x="24072" y="19850"/>
                    </a:cubicBezTo>
                    <a:cubicBezTo>
                      <a:pt x="16597" y="39799"/>
                      <a:pt x="15040" y="45850"/>
                      <a:pt x="15040" y="53045"/>
                    </a:cubicBezTo>
                    <a:cubicBezTo>
                      <a:pt x="15040" y="55824"/>
                      <a:pt x="15040" y="63510"/>
                      <a:pt x="21113" y="68742"/>
                    </a:cubicBezTo>
                    <a:cubicBezTo>
                      <a:pt x="25941" y="72994"/>
                      <a:pt x="32482" y="73811"/>
                      <a:pt x="36687" y="73811"/>
                    </a:cubicBezTo>
                    <a:cubicBezTo>
                      <a:pt x="42916" y="73811"/>
                      <a:pt x="48522" y="71359"/>
                      <a:pt x="53662" y="66453"/>
                    </a:cubicBezTo>
                    <a:cubicBezTo>
                      <a:pt x="51637" y="75447"/>
                      <a:pt x="49924" y="82314"/>
                      <a:pt x="43383" y="90490"/>
                    </a:cubicBezTo>
                    <a:cubicBezTo>
                      <a:pt x="39178" y="95560"/>
                      <a:pt x="32949" y="100956"/>
                      <a:pt x="24695" y="100956"/>
                    </a:cubicBezTo>
                    <a:cubicBezTo>
                      <a:pt x="23605" y="100956"/>
                      <a:pt x="16286" y="100956"/>
                      <a:pt x="13015" y="95560"/>
                    </a:cubicBezTo>
                    <a:cubicBezTo>
                      <a:pt x="21425" y="94578"/>
                      <a:pt x="21425" y="86729"/>
                      <a:pt x="21425" y="86566"/>
                    </a:cubicBezTo>
                    <a:cubicBezTo>
                      <a:pt x="21425" y="81333"/>
                      <a:pt x="16908" y="80352"/>
                      <a:pt x="15351" y="80352"/>
                    </a:cubicBezTo>
                    <a:cubicBezTo>
                      <a:pt x="11458" y="80352"/>
                      <a:pt x="6319" y="83623"/>
                      <a:pt x="6319" y="91145"/>
                    </a:cubicBezTo>
                    <a:cubicBezTo>
                      <a:pt x="6319" y="99484"/>
                      <a:pt x="13794" y="105534"/>
                      <a:pt x="24851" y="105534"/>
                    </a:cubicBezTo>
                    <a:cubicBezTo>
                      <a:pt x="40580" y="105534"/>
                      <a:pt x="59735" y="92780"/>
                      <a:pt x="64563" y="72340"/>
                    </a:cubicBezTo>
                    <a:lnTo>
                      <a:pt x="79357" y="10529"/>
                    </a:lnTo>
                    <a:close/>
                  </a:path>
                </a:pathLst>
              </a:custGeom>
              <a:solidFill>
                <a:srgbClr val="FF0000"/>
              </a:solidFill>
              <a:ln w="250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83" name="Freeform: Shape 2275">
                <a:extLst>
                  <a:ext uri="{FF2B5EF4-FFF2-40B4-BE49-F238E27FC236}">
                    <a16:creationId xmlns:a16="http://schemas.microsoft.com/office/drawing/2014/main" id="{D9E424FB-FBD6-17D2-B501-23D3153938C8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9910496" y="5712277"/>
                <a:ext cx="51614" cy="233599"/>
              </a:xfrm>
              <a:custGeom>
                <a:avLst/>
                <a:gdLst>
                  <a:gd name="connsiteX0" fmla="*/ 51712 w 51614"/>
                  <a:gd name="connsiteY0" fmla="*/ 231326 h 233599"/>
                  <a:gd name="connsiteX1" fmla="*/ 47930 w 51614"/>
                  <a:gd name="connsiteY1" fmla="*/ 226187 h 233599"/>
                  <a:gd name="connsiteX2" fmla="*/ 13001 w 51614"/>
                  <a:gd name="connsiteY2" fmla="*/ 116862 h 233599"/>
                  <a:gd name="connsiteX3" fmla="*/ 48820 w 51614"/>
                  <a:gd name="connsiteY3" fmla="*/ 6370 h 233599"/>
                  <a:gd name="connsiteX4" fmla="*/ 51712 w 51614"/>
                  <a:gd name="connsiteY4" fmla="*/ 2399 h 233599"/>
                  <a:gd name="connsiteX5" fmla="*/ 49487 w 51614"/>
                  <a:gd name="connsiteY5" fmla="*/ 63 h 233599"/>
                  <a:gd name="connsiteX6" fmla="*/ 14113 w 51614"/>
                  <a:gd name="connsiteY6" fmla="*/ 45615 h 233599"/>
                  <a:gd name="connsiteX7" fmla="*/ 97 w 51614"/>
                  <a:gd name="connsiteY7" fmla="*/ 116862 h 233599"/>
                  <a:gd name="connsiteX8" fmla="*/ 14781 w 51614"/>
                  <a:gd name="connsiteY8" fmla="*/ 189745 h 233599"/>
                  <a:gd name="connsiteX9" fmla="*/ 49487 w 51614"/>
                  <a:gd name="connsiteY9" fmla="*/ 233662 h 233599"/>
                  <a:gd name="connsiteX10" fmla="*/ 51712 w 51614"/>
                  <a:gd name="connsiteY10" fmla="*/ 231326 h 233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614" h="233599">
                    <a:moveTo>
                      <a:pt x="51712" y="231326"/>
                    </a:moveTo>
                    <a:cubicBezTo>
                      <a:pt x="51712" y="230625"/>
                      <a:pt x="51712" y="230158"/>
                      <a:pt x="47930" y="226187"/>
                    </a:cubicBezTo>
                    <a:cubicBezTo>
                      <a:pt x="20120" y="196753"/>
                      <a:pt x="13001" y="152603"/>
                      <a:pt x="13001" y="116862"/>
                    </a:cubicBezTo>
                    <a:cubicBezTo>
                      <a:pt x="13001" y="76216"/>
                      <a:pt x="21455" y="35570"/>
                      <a:pt x="48820" y="6370"/>
                    </a:cubicBezTo>
                    <a:cubicBezTo>
                      <a:pt x="51712" y="3567"/>
                      <a:pt x="51712" y="3100"/>
                      <a:pt x="51712" y="2399"/>
                    </a:cubicBezTo>
                    <a:cubicBezTo>
                      <a:pt x="51712" y="764"/>
                      <a:pt x="50822" y="63"/>
                      <a:pt x="49487" y="63"/>
                    </a:cubicBezTo>
                    <a:cubicBezTo>
                      <a:pt x="47262" y="63"/>
                      <a:pt x="27239" y="15947"/>
                      <a:pt x="14113" y="45615"/>
                    </a:cubicBezTo>
                    <a:cubicBezTo>
                      <a:pt x="2767" y="71310"/>
                      <a:pt x="97" y="97240"/>
                      <a:pt x="97" y="116862"/>
                    </a:cubicBezTo>
                    <a:cubicBezTo>
                      <a:pt x="97" y="135083"/>
                      <a:pt x="2545" y="163348"/>
                      <a:pt x="14781" y="189745"/>
                    </a:cubicBezTo>
                    <a:cubicBezTo>
                      <a:pt x="28129" y="218478"/>
                      <a:pt x="47262" y="233662"/>
                      <a:pt x="49487" y="233662"/>
                    </a:cubicBezTo>
                    <a:cubicBezTo>
                      <a:pt x="50822" y="233662"/>
                      <a:pt x="51712" y="232961"/>
                      <a:pt x="51712" y="2313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0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84" name="Freeform: Shape 2276">
                <a:extLst>
                  <a:ext uri="{FF2B5EF4-FFF2-40B4-BE49-F238E27FC236}">
                    <a16:creationId xmlns:a16="http://schemas.microsoft.com/office/drawing/2014/main" id="{597E7BE3-1FB3-1447-949B-D308030CBE55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9982109" y="5784225"/>
                <a:ext cx="173753" cy="103250"/>
              </a:xfrm>
              <a:custGeom>
                <a:avLst/>
                <a:gdLst>
                  <a:gd name="connsiteX0" fmla="*/ 17454 w 173753"/>
                  <a:gd name="connsiteY0" fmla="*/ 22955 h 103250"/>
                  <a:gd name="connsiteX1" fmla="*/ 17454 w 173753"/>
                  <a:gd name="connsiteY1" fmla="*/ 85560 h 103250"/>
                  <a:gd name="connsiteX2" fmla="*/ 101 w 173753"/>
                  <a:gd name="connsiteY2" fmla="*/ 96072 h 103250"/>
                  <a:gd name="connsiteX3" fmla="*/ 101 w 173753"/>
                  <a:gd name="connsiteY3" fmla="*/ 103314 h 103250"/>
                  <a:gd name="connsiteX4" fmla="*/ 25241 w 173753"/>
                  <a:gd name="connsiteY4" fmla="*/ 102613 h 103250"/>
                  <a:gd name="connsiteX5" fmla="*/ 50158 w 173753"/>
                  <a:gd name="connsiteY5" fmla="*/ 103314 h 103250"/>
                  <a:gd name="connsiteX6" fmla="*/ 50158 w 173753"/>
                  <a:gd name="connsiteY6" fmla="*/ 96072 h 103250"/>
                  <a:gd name="connsiteX7" fmla="*/ 32805 w 173753"/>
                  <a:gd name="connsiteY7" fmla="*/ 85560 h 103250"/>
                  <a:gd name="connsiteX8" fmla="*/ 32805 w 173753"/>
                  <a:gd name="connsiteY8" fmla="*/ 42578 h 103250"/>
                  <a:gd name="connsiteX9" fmla="*/ 62839 w 173753"/>
                  <a:gd name="connsiteY9" fmla="*/ 5202 h 103250"/>
                  <a:gd name="connsiteX10" fmla="*/ 79303 w 173753"/>
                  <a:gd name="connsiteY10" fmla="*/ 31131 h 103250"/>
                  <a:gd name="connsiteX11" fmla="*/ 79303 w 173753"/>
                  <a:gd name="connsiteY11" fmla="*/ 85560 h 103250"/>
                  <a:gd name="connsiteX12" fmla="*/ 61950 w 173753"/>
                  <a:gd name="connsiteY12" fmla="*/ 96072 h 103250"/>
                  <a:gd name="connsiteX13" fmla="*/ 61950 w 173753"/>
                  <a:gd name="connsiteY13" fmla="*/ 103314 h 103250"/>
                  <a:gd name="connsiteX14" fmla="*/ 87089 w 173753"/>
                  <a:gd name="connsiteY14" fmla="*/ 102613 h 103250"/>
                  <a:gd name="connsiteX15" fmla="*/ 112007 w 173753"/>
                  <a:gd name="connsiteY15" fmla="*/ 103314 h 103250"/>
                  <a:gd name="connsiteX16" fmla="*/ 112007 w 173753"/>
                  <a:gd name="connsiteY16" fmla="*/ 96072 h 103250"/>
                  <a:gd name="connsiteX17" fmla="*/ 94654 w 173753"/>
                  <a:gd name="connsiteY17" fmla="*/ 85560 h 103250"/>
                  <a:gd name="connsiteX18" fmla="*/ 94654 w 173753"/>
                  <a:gd name="connsiteY18" fmla="*/ 42578 h 103250"/>
                  <a:gd name="connsiteX19" fmla="*/ 124688 w 173753"/>
                  <a:gd name="connsiteY19" fmla="*/ 5202 h 103250"/>
                  <a:gd name="connsiteX20" fmla="*/ 141151 w 173753"/>
                  <a:gd name="connsiteY20" fmla="*/ 31131 h 103250"/>
                  <a:gd name="connsiteX21" fmla="*/ 141151 w 173753"/>
                  <a:gd name="connsiteY21" fmla="*/ 85560 h 103250"/>
                  <a:gd name="connsiteX22" fmla="*/ 123798 w 173753"/>
                  <a:gd name="connsiteY22" fmla="*/ 96072 h 103250"/>
                  <a:gd name="connsiteX23" fmla="*/ 123798 w 173753"/>
                  <a:gd name="connsiteY23" fmla="*/ 103314 h 103250"/>
                  <a:gd name="connsiteX24" fmla="*/ 148938 w 173753"/>
                  <a:gd name="connsiteY24" fmla="*/ 102613 h 103250"/>
                  <a:gd name="connsiteX25" fmla="*/ 173855 w 173753"/>
                  <a:gd name="connsiteY25" fmla="*/ 103314 h 103250"/>
                  <a:gd name="connsiteX26" fmla="*/ 173855 w 173753"/>
                  <a:gd name="connsiteY26" fmla="*/ 96072 h 103250"/>
                  <a:gd name="connsiteX27" fmla="*/ 156502 w 173753"/>
                  <a:gd name="connsiteY27" fmla="*/ 89064 h 103250"/>
                  <a:gd name="connsiteX28" fmla="*/ 156502 w 173753"/>
                  <a:gd name="connsiteY28" fmla="*/ 44447 h 103250"/>
                  <a:gd name="connsiteX29" fmla="*/ 149605 w 173753"/>
                  <a:gd name="connsiteY29" fmla="*/ 8706 h 103250"/>
                  <a:gd name="connsiteX30" fmla="*/ 126245 w 173753"/>
                  <a:gd name="connsiteY30" fmla="*/ 63 h 103250"/>
                  <a:gd name="connsiteX31" fmla="*/ 93986 w 173753"/>
                  <a:gd name="connsiteY31" fmla="*/ 22955 h 103250"/>
                  <a:gd name="connsiteX32" fmla="*/ 64397 w 173753"/>
                  <a:gd name="connsiteY32" fmla="*/ 63 h 103250"/>
                  <a:gd name="connsiteX33" fmla="*/ 31470 w 173753"/>
                  <a:gd name="connsiteY33" fmla="*/ 24591 h 103250"/>
                  <a:gd name="connsiteX34" fmla="*/ 31470 w 173753"/>
                  <a:gd name="connsiteY34" fmla="*/ 63 h 103250"/>
                  <a:gd name="connsiteX35" fmla="*/ 101 w 173753"/>
                  <a:gd name="connsiteY35" fmla="*/ 2632 h 103250"/>
                  <a:gd name="connsiteX36" fmla="*/ 101 w 173753"/>
                  <a:gd name="connsiteY36" fmla="*/ 9874 h 103250"/>
                  <a:gd name="connsiteX37" fmla="*/ 17454 w 173753"/>
                  <a:gd name="connsiteY37" fmla="*/ 22955 h 1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753" h="103250">
                    <a:moveTo>
                      <a:pt x="17454" y="22955"/>
                    </a:moveTo>
                    <a:lnTo>
                      <a:pt x="17454" y="85560"/>
                    </a:lnTo>
                    <a:cubicBezTo>
                      <a:pt x="17454" y="96072"/>
                      <a:pt x="15007" y="96072"/>
                      <a:pt x="101" y="96072"/>
                    </a:cubicBezTo>
                    <a:lnTo>
                      <a:pt x="101" y="103314"/>
                    </a:lnTo>
                    <a:cubicBezTo>
                      <a:pt x="7888" y="103080"/>
                      <a:pt x="19234" y="102613"/>
                      <a:pt x="25241" y="102613"/>
                    </a:cubicBezTo>
                    <a:cubicBezTo>
                      <a:pt x="31025" y="102613"/>
                      <a:pt x="42594" y="103080"/>
                      <a:pt x="50158" y="103314"/>
                    </a:cubicBezTo>
                    <a:lnTo>
                      <a:pt x="50158" y="96072"/>
                    </a:lnTo>
                    <a:cubicBezTo>
                      <a:pt x="35252" y="96072"/>
                      <a:pt x="32805" y="96072"/>
                      <a:pt x="32805" y="85560"/>
                    </a:cubicBezTo>
                    <a:lnTo>
                      <a:pt x="32805" y="42578"/>
                    </a:lnTo>
                    <a:cubicBezTo>
                      <a:pt x="32805" y="18283"/>
                      <a:pt x="48601" y="5202"/>
                      <a:pt x="62839" y="5202"/>
                    </a:cubicBezTo>
                    <a:cubicBezTo>
                      <a:pt x="76855" y="5202"/>
                      <a:pt x="79303" y="17816"/>
                      <a:pt x="79303" y="31131"/>
                    </a:cubicBezTo>
                    <a:lnTo>
                      <a:pt x="79303" y="85560"/>
                    </a:lnTo>
                    <a:cubicBezTo>
                      <a:pt x="79303" y="96072"/>
                      <a:pt x="76855" y="96072"/>
                      <a:pt x="61950" y="96072"/>
                    </a:cubicBezTo>
                    <a:lnTo>
                      <a:pt x="61950" y="103314"/>
                    </a:lnTo>
                    <a:cubicBezTo>
                      <a:pt x="69736" y="103080"/>
                      <a:pt x="81083" y="102613"/>
                      <a:pt x="87089" y="102613"/>
                    </a:cubicBezTo>
                    <a:cubicBezTo>
                      <a:pt x="92874" y="102613"/>
                      <a:pt x="104443" y="103080"/>
                      <a:pt x="112007" y="103314"/>
                    </a:cubicBezTo>
                    <a:lnTo>
                      <a:pt x="112007" y="96072"/>
                    </a:lnTo>
                    <a:cubicBezTo>
                      <a:pt x="97101" y="96072"/>
                      <a:pt x="94654" y="96072"/>
                      <a:pt x="94654" y="85560"/>
                    </a:cubicBezTo>
                    <a:lnTo>
                      <a:pt x="94654" y="42578"/>
                    </a:lnTo>
                    <a:cubicBezTo>
                      <a:pt x="94654" y="18283"/>
                      <a:pt x="110449" y="5202"/>
                      <a:pt x="124688" y="5202"/>
                    </a:cubicBezTo>
                    <a:cubicBezTo>
                      <a:pt x="138704" y="5202"/>
                      <a:pt x="141151" y="17816"/>
                      <a:pt x="141151" y="31131"/>
                    </a:cubicBezTo>
                    <a:lnTo>
                      <a:pt x="141151" y="85560"/>
                    </a:lnTo>
                    <a:cubicBezTo>
                      <a:pt x="141151" y="96072"/>
                      <a:pt x="138704" y="96072"/>
                      <a:pt x="123798" y="96072"/>
                    </a:cubicBezTo>
                    <a:lnTo>
                      <a:pt x="123798" y="103314"/>
                    </a:lnTo>
                    <a:cubicBezTo>
                      <a:pt x="131585" y="103080"/>
                      <a:pt x="142931" y="102613"/>
                      <a:pt x="148938" y="102613"/>
                    </a:cubicBezTo>
                    <a:cubicBezTo>
                      <a:pt x="154722" y="102613"/>
                      <a:pt x="166291" y="103080"/>
                      <a:pt x="173855" y="103314"/>
                    </a:cubicBezTo>
                    <a:lnTo>
                      <a:pt x="173855" y="96072"/>
                    </a:lnTo>
                    <a:cubicBezTo>
                      <a:pt x="162286" y="96072"/>
                      <a:pt x="156724" y="96072"/>
                      <a:pt x="156502" y="89064"/>
                    </a:cubicBezTo>
                    <a:lnTo>
                      <a:pt x="156502" y="44447"/>
                    </a:lnTo>
                    <a:cubicBezTo>
                      <a:pt x="156502" y="24357"/>
                      <a:pt x="156502" y="17116"/>
                      <a:pt x="149605" y="8706"/>
                    </a:cubicBezTo>
                    <a:cubicBezTo>
                      <a:pt x="146490" y="4735"/>
                      <a:pt x="139149" y="63"/>
                      <a:pt x="126245" y="63"/>
                    </a:cubicBezTo>
                    <a:cubicBezTo>
                      <a:pt x="107557" y="63"/>
                      <a:pt x="97768" y="14079"/>
                      <a:pt x="93986" y="22955"/>
                    </a:cubicBezTo>
                    <a:cubicBezTo>
                      <a:pt x="90871" y="2632"/>
                      <a:pt x="74408" y="63"/>
                      <a:pt x="64397" y="63"/>
                    </a:cubicBezTo>
                    <a:cubicBezTo>
                      <a:pt x="48156" y="63"/>
                      <a:pt x="37700" y="10108"/>
                      <a:pt x="31470" y="24591"/>
                    </a:cubicBezTo>
                    <a:lnTo>
                      <a:pt x="31470" y="63"/>
                    </a:lnTo>
                    <a:lnTo>
                      <a:pt x="101" y="2632"/>
                    </a:lnTo>
                    <a:lnTo>
                      <a:pt x="101" y="9874"/>
                    </a:lnTo>
                    <a:cubicBezTo>
                      <a:pt x="15675" y="9874"/>
                      <a:pt x="17454" y="11509"/>
                      <a:pt x="17454" y="229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0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85" name="Freeform: Shape 2277">
                <a:extLst>
                  <a:ext uri="{FF2B5EF4-FFF2-40B4-BE49-F238E27FC236}">
                    <a16:creationId xmlns:a16="http://schemas.microsoft.com/office/drawing/2014/main" id="{01E58F3B-E69C-160F-1CB8-AB063B5194B2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0167506" y="5784225"/>
                <a:ext cx="173753" cy="103250"/>
              </a:xfrm>
              <a:custGeom>
                <a:avLst/>
                <a:gdLst>
                  <a:gd name="connsiteX0" fmla="*/ 17463 w 173753"/>
                  <a:gd name="connsiteY0" fmla="*/ 22955 h 103250"/>
                  <a:gd name="connsiteX1" fmla="*/ 17463 w 173753"/>
                  <a:gd name="connsiteY1" fmla="*/ 85560 h 103250"/>
                  <a:gd name="connsiteX2" fmla="*/ 110 w 173753"/>
                  <a:gd name="connsiteY2" fmla="*/ 96072 h 103250"/>
                  <a:gd name="connsiteX3" fmla="*/ 110 w 173753"/>
                  <a:gd name="connsiteY3" fmla="*/ 103314 h 103250"/>
                  <a:gd name="connsiteX4" fmla="*/ 25249 w 173753"/>
                  <a:gd name="connsiteY4" fmla="*/ 102613 h 103250"/>
                  <a:gd name="connsiteX5" fmla="*/ 50167 w 173753"/>
                  <a:gd name="connsiteY5" fmla="*/ 103314 h 103250"/>
                  <a:gd name="connsiteX6" fmla="*/ 50167 w 173753"/>
                  <a:gd name="connsiteY6" fmla="*/ 96072 h 103250"/>
                  <a:gd name="connsiteX7" fmla="*/ 32814 w 173753"/>
                  <a:gd name="connsiteY7" fmla="*/ 85560 h 103250"/>
                  <a:gd name="connsiteX8" fmla="*/ 32814 w 173753"/>
                  <a:gd name="connsiteY8" fmla="*/ 42578 h 103250"/>
                  <a:gd name="connsiteX9" fmla="*/ 62848 w 173753"/>
                  <a:gd name="connsiteY9" fmla="*/ 5202 h 103250"/>
                  <a:gd name="connsiteX10" fmla="*/ 79311 w 173753"/>
                  <a:gd name="connsiteY10" fmla="*/ 31131 h 103250"/>
                  <a:gd name="connsiteX11" fmla="*/ 79311 w 173753"/>
                  <a:gd name="connsiteY11" fmla="*/ 85560 h 103250"/>
                  <a:gd name="connsiteX12" fmla="*/ 61958 w 173753"/>
                  <a:gd name="connsiteY12" fmla="*/ 96072 h 103250"/>
                  <a:gd name="connsiteX13" fmla="*/ 61958 w 173753"/>
                  <a:gd name="connsiteY13" fmla="*/ 103314 h 103250"/>
                  <a:gd name="connsiteX14" fmla="*/ 87098 w 173753"/>
                  <a:gd name="connsiteY14" fmla="*/ 102613 h 103250"/>
                  <a:gd name="connsiteX15" fmla="*/ 112015 w 173753"/>
                  <a:gd name="connsiteY15" fmla="*/ 103314 h 103250"/>
                  <a:gd name="connsiteX16" fmla="*/ 112015 w 173753"/>
                  <a:gd name="connsiteY16" fmla="*/ 96072 h 103250"/>
                  <a:gd name="connsiteX17" fmla="*/ 94662 w 173753"/>
                  <a:gd name="connsiteY17" fmla="*/ 85560 h 103250"/>
                  <a:gd name="connsiteX18" fmla="*/ 94662 w 173753"/>
                  <a:gd name="connsiteY18" fmla="*/ 42578 h 103250"/>
                  <a:gd name="connsiteX19" fmla="*/ 124696 w 173753"/>
                  <a:gd name="connsiteY19" fmla="*/ 5202 h 103250"/>
                  <a:gd name="connsiteX20" fmla="*/ 141159 w 173753"/>
                  <a:gd name="connsiteY20" fmla="*/ 31131 h 103250"/>
                  <a:gd name="connsiteX21" fmla="*/ 141159 w 173753"/>
                  <a:gd name="connsiteY21" fmla="*/ 85560 h 103250"/>
                  <a:gd name="connsiteX22" fmla="*/ 123806 w 173753"/>
                  <a:gd name="connsiteY22" fmla="*/ 96072 h 103250"/>
                  <a:gd name="connsiteX23" fmla="*/ 123806 w 173753"/>
                  <a:gd name="connsiteY23" fmla="*/ 103314 h 103250"/>
                  <a:gd name="connsiteX24" fmla="*/ 148946 w 173753"/>
                  <a:gd name="connsiteY24" fmla="*/ 102613 h 103250"/>
                  <a:gd name="connsiteX25" fmla="*/ 173863 w 173753"/>
                  <a:gd name="connsiteY25" fmla="*/ 103314 h 103250"/>
                  <a:gd name="connsiteX26" fmla="*/ 173863 w 173753"/>
                  <a:gd name="connsiteY26" fmla="*/ 96072 h 103250"/>
                  <a:gd name="connsiteX27" fmla="*/ 156510 w 173753"/>
                  <a:gd name="connsiteY27" fmla="*/ 89064 h 103250"/>
                  <a:gd name="connsiteX28" fmla="*/ 156510 w 173753"/>
                  <a:gd name="connsiteY28" fmla="*/ 44447 h 103250"/>
                  <a:gd name="connsiteX29" fmla="*/ 149613 w 173753"/>
                  <a:gd name="connsiteY29" fmla="*/ 8706 h 103250"/>
                  <a:gd name="connsiteX30" fmla="*/ 126253 w 173753"/>
                  <a:gd name="connsiteY30" fmla="*/ 63 h 103250"/>
                  <a:gd name="connsiteX31" fmla="*/ 93994 w 173753"/>
                  <a:gd name="connsiteY31" fmla="*/ 22955 h 103250"/>
                  <a:gd name="connsiteX32" fmla="*/ 64405 w 173753"/>
                  <a:gd name="connsiteY32" fmla="*/ 63 h 103250"/>
                  <a:gd name="connsiteX33" fmla="*/ 31479 w 173753"/>
                  <a:gd name="connsiteY33" fmla="*/ 24591 h 103250"/>
                  <a:gd name="connsiteX34" fmla="*/ 31479 w 173753"/>
                  <a:gd name="connsiteY34" fmla="*/ 63 h 103250"/>
                  <a:gd name="connsiteX35" fmla="*/ 110 w 173753"/>
                  <a:gd name="connsiteY35" fmla="*/ 2632 h 103250"/>
                  <a:gd name="connsiteX36" fmla="*/ 110 w 173753"/>
                  <a:gd name="connsiteY36" fmla="*/ 9874 h 103250"/>
                  <a:gd name="connsiteX37" fmla="*/ 17463 w 173753"/>
                  <a:gd name="connsiteY37" fmla="*/ 22955 h 1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753" h="103250">
                    <a:moveTo>
                      <a:pt x="17463" y="22955"/>
                    </a:moveTo>
                    <a:lnTo>
                      <a:pt x="17463" y="85560"/>
                    </a:lnTo>
                    <a:cubicBezTo>
                      <a:pt x="17463" y="96072"/>
                      <a:pt x="15015" y="96072"/>
                      <a:pt x="110" y="96072"/>
                    </a:cubicBezTo>
                    <a:lnTo>
                      <a:pt x="110" y="103314"/>
                    </a:lnTo>
                    <a:cubicBezTo>
                      <a:pt x="7896" y="103080"/>
                      <a:pt x="19243" y="102613"/>
                      <a:pt x="25249" y="102613"/>
                    </a:cubicBezTo>
                    <a:cubicBezTo>
                      <a:pt x="31034" y="102613"/>
                      <a:pt x="42602" y="103080"/>
                      <a:pt x="50167" y="103314"/>
                    </a:cubicBezTo>
                    <a:lnTo>
                      <a:pt x="50167" y="96072"/>
                    </a:lnTo>
                    <a:cubicBezTo>
                      <a:pt x="35261" y="96072"/>
                      <a:pt x="32814" y="96072"/>
                      <a:pt x="32814" y="85560"/>
                    </a:cubicBezTo>
                    <a:lnTo>
                      <a:pt x="32814" y="42578"/>
                    </a:lnTo>
                    <a:cubicBezTo>
                      <a:pt x="32814" y="18283"/>
                      <a:pt x="48609" y="5202"/>
                      <a:pt x="62848" y="5202"/>
                    </a:cubicBezTo>
                    <a:cubicBezTo>
                      <a:pt x="76864" y="5202"/>
                      <a:pt x="79311" y="17816"/>
                      <a:pt x="79311" y="31131"/>
                    </a:cubicBezTo>
                    <a:lnTo>
                      <a:pt x="79311" y="85560"/>
                    </a:lnTo>
                    <a:cubicBezTo>
                      <a:pt x="79311" y="96072"/>
                      <a:pt x="76864" y="96072"/>
                      <a:pt x="61958" y="96072"/>
                    </a:cubicBezTo>
                    <a:lnTo>
                      <a:pt x="61958" y="103314"/>
                    </a:lnTo>
                    <a:cubicBezTo>
                      <a:pt x="69745" y="103080"/>
                      <a:pt x="81091" y="102613"/>
                      <a:pt x="87098" y="102613"/>
                    </a:cubicBezTo>
                    <a:cubicBezTo>
                      <a:pt x="92882" y="102613"/>
                      <a:pt x="104451" y="103080"/>
                      <a:pt x="112015" y="103314"/>
                    </a:cubicBezTo>
                    <a:lnTo>
                      <a:pt x="112015" y="96072"/>
                    </a:lnTo>
                    <a:cubicBezTo>
                      <a:pt x="97109" y="96072"/>
                      <a:pt x="94662" y="96072"/>
                      <a:pt x="94662" y="85560"/>
                    </a:cubicBezTo>
                    <a:lnTo>
                      <a:pt x="94662" y="42578"/>
                    </a:lnTo>
                    <a:cubicBezTo>
                      <a:pt x="94662" y="18283"/>
                      <a:pt x="110458" y="5202"/>
                      <a:pt x="124696" y="5202"/>
                    </a:cubicBezTo>
                    <a:cubicBezTo>
                      <a:pt x="138712" y="5202"/>
                      <a:pt x="141159" y="17816"/>
                      <a:pt x="141159" y="31131"/>
                    </a:cubicBezTo>
                    <a:lnTo>
                      <a:pt x="141159" y="85560"/>
                    </a:lnTo>
                    <a:cubicBezTo>
                      <a:pt x="141159" y="96072"/>
                      <a:pt x="138712" y="96072"/>
                      <a:pt x="123806" y="96072"/>
                    </a:cubicBezTo>
                    <a:lnTo>
                      <a:pt x="123806" y="103314"/>
                    </a:lnTo>
                    <a:cubicBezTo>
                      <a:pt x="131593" y="103080"/>
                      <a:pt x="142939" y="102613"/>
                      <a:pt x="148946" y="102613"/>
                    </a:cubicBezTo>
                    <a:cubicBezTo>
                      <a:pt x="154730" y="102613"/>
                      <a:pt x="166299" y="103080"/>
                      <a:pt x="173863" y="103314"/>
                    </a:cubicBezTo>
                    <a:lnTo>
                      <a:pt x="173863" y="96072"/>
                    </a:lnTo>
                    <a:cubicBezTo>
                      <a:pt x="162295" y="96072"/>
                      <a:pt x="156733" y="96072"/>
                      <a:pt x="156510" y="89064"/>
                    </a:cubicBezTo>
                    <a:lnTo>
                      <a:pt x="156510" y="44447"/>
                    </a:lnTo>
                    <a:cubicBezTo>
                      <a:pt x="156510" y="24357"/>
                      <a:pt x="156510" y="17116"/>
                      <a:pt x="149613" y="8706"/>
                    </a:cubicBezTo>
                    <a:cubicBezTo>
                      <a:pt x="146499" y="4735"/>
                      <a:pt x="139157" y="63"/>
                      <a:pt x="126253" y="63"/>
                    </a:cubicBezTo>
                    <a:cubicBezTo>
                      <a:pt x="107565" y="63"/>
                      <a:pt x="97777" y="14079"/>
                      <a:pt x="93994" y="22955"/>
                    </a:cubicBezTo>
                    <a:cubicBezTo>
                      <a:pt x="90880" y="2632"/>
                      <a:pt x="74417" y="63"/>
                      <a:pt x="64405" y="63"/>
                    </a:cubicBezTo>
                    <a:cubicBezTo>
                      <a:pt x="48164" y="63"/>
                      <a:pt x="37708" y="10108"/>
                      <a:pt x="31479" y="24591"/>
                    </a:cubicBezTo>
                    <a:lnTo>
                      <a:pt x="31479" y="63"/>
                    </a:lnTo>
                    <a:lnTo>
                      <a:pt x="110" y="2632"/>
                    </a:lnTo>
                    <a:lnTo>
                      <a:pt x="110" y="9874"/>
                    </a:lnTo>
                    <a:cubicBezTo>
                      <a:pt x="15683" y="9874"/>
                      <a:pt x="17463" y="11509"/>
                      <a:pt x="17463" y="229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0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86" name="Freeform: Shape 2278">
                <a:extLst>
                  <a:ext uri="{FF2B5EF4-FFF2-40B4-BE49-F238E27FC236}">
                    <a16:creationId xmlns:a16="http://schemas.microsoft.com/office/drawing/2014/main" id="{3F915AD3-8045-03AA-B1CE-36828E706193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0358465" y="5712277"/>
                <a:ext cx="51614" cy="233599"/>
              </a:xfrm>
              <a:custGeom>
                <a:avLst/>
                <a:gdLst>
                  <a:gd name="connsiteX0" fmla="*/ 51732 w 51614"/>
                  <a:gd name="connsiteY0" fmla="*/ 116862 h 233599"/>
                  <a:gd name="connsiteX1" fmla="*/ 37049 w 51614"/>
                  <a:gd name="connsiteY1" fmla="*/ 43979 h 233599"/>
                  <a:gd name="connsiteX2" fmla="*/ 2343 w 51614"/>
                  <a:gd name="connsiteY2" fmla="*/ 63 h 233599"/>
                  <a:gd name="connsiteX3" fmla="*/ 118 w 51614"/>
                  <a:gd name="connsiteY3" fmla="*/ 2399 h 233599"/>
                  <a:gd name="connsiteX4" fmla="*/ 4345 w 51614"/>
                  <a:gd name="connsiteY4" fmla="*/ 7772 h 233599"/>
                  <a:gd name="connsiteX5" fmla="*/ 38829 w 51614"/>
                  <a:gd name="connsiteY5" fmla="*/ 116862 h 233599"/>
                  <a:gd name="connsiteX6" fmla="*/ 3010 w 51614"/>
                  <a:gd name="connsiteY6" fmla="*/ 227355 h 233599"/>
                  <a:gd name="connsiteX7" fmla="*/ 118 w 51614"/>
                  <a:gd name="connsiteY7" fmla="*/ 231326 h 233599"/>
                  <a:gd name="connsiteX8" fmla="*/ 2343 w 51614"/>
                  <a:gd name="connsiteY8" fmla="*/ 233662 h 233599"/>
                  <a:gd name="connsiteX9" fmla="*/ 37716 w 51614"/>
                  <a:gd name="connsiteY9" fmla="*/ 188110 h 233599"/>
                  <a:gd name="connsiteX10" fmla="*/ 51732 w 51614"/>
                  <a:gd name="connsiteY10" fmla="*/ 116862 h 233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614" h="233599">
                    <a:moveTo>
                      <a:pt x="51732" y="116862"/>
                    </a:moveTo>
                    <a:cubicBezTo>
                      <a:pt x="51732" y="98642"/>
                      <a:pt x="49285" y="70376"/>
                      <a:pt x="37049" y="43979"/>
                    </a:cubicBezTo>
                    <a:cubicBezTo>
                      <a:pt x="23700" y="15247"/>
                      <a:pt x="4567" y="63"/>
                      <a:pt x="2343" y="63"/>
                    </a:cubicBezTo>
                    <a:cubicBezTo>
                      <a:pt x="1008" y="63"/>
                      <a:pt x="118" y="997"/>
                      <a:pt x="118" y="2399"/>
                    </a:cubicBezTo>
                    <a:cubicBezTo>
                      <a:pt x="118" y="3100"/>
                      <a:pt x="118" y="3567"/>
                      <a:pt x="4345" y="7772"/>
                    </a:cubicBezTo>
                    <a:cubicBezTo>
                      <a:pt x="26148" y="30898"/>
                      <a:pt x="38829" y="68040"/>
                      <a:pt x="38829" y="116862"/>
                    </a:cubicBezTo>
                    <a:cubicBezTo>
                      <a:pt x="38829" y="156808"/>
                      <a:pt x="30597" y="197921"/>
                      <a:pt x="3010" y="227355"/>
                    </a:cubicBezTo>
                    <a:cubicBezTo>
                      <a:pt x="118" y="230158"/>
                      <a:pt x="118" y="230625"/>
                      <a:pt x="118" y="231326"/>
                    </a:cubicBezTo>
                    <a:cubicBezTo>
                      <a:pt x="118" y="232727"/>
                      <a:pt x="1008" y="233662"/>
                      <a:pt x="2343" y="233662"/>
                    </a:cubicBezTo>
                    <a:cubicBezTo>
                      <a:pt x="4567" y="233662"/>
                      <a:pt x="24590" y="217777"/>
                      <a:pt x="37716" y="188110"/>
                    </a:cubicBezTo>
                    <a:cubicBezTo>
                      <a:pt x="49063" y="162414"/>
                      <a:pt x="51732" y="136485"/>
                      <a:pt x="51732" y="1168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0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213" name="TextBox 1212">
            <a:extLst>
              <a:ext uri="{FF2B5EF4-FFF2-40B4-BE49-F238E27FC236}">
                <a16:creationId xmlns:a16="http://schemas.microsoft.com/office/drawing/2014/main" id="{FD16E94C-10B3-B8AF-F785-AB707E8F1713}"/>
              </a:ext>
            </a:extLst>
          </p:cNvPr>
          <p:cNvSpPr txBox="1"/>
          <p:nvPr/>
        </p:nvSpPr>
        <p:spPr>
          <a:xfrm>
            <a:off x="5985731" y="5725021"/>
            <a:ext cx="5652326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 MTE of Na</a:t>
            </a:r>
            <a:r>
              <a:rPr lang="en-US" baseline="-25000" dirty="0"/>
              <a:t>2</a:t>
            </a:r>
            <a:r>
              <a:rPr lang="en-US" dirty="0"/>
              <a:t>KSb at &gt;60 MV/m in the Pegasus gun at UCLA</a:t>
            </a:r>
          </a:p>
        </p:txBody>
      </p:sp>
    </p:spTree>
    <p:extLst>
      <p:ext uri="{BB962C8B-B14F-4D97-AF65-F5344CB8AC3E}">
        <p14:creationId xmlns:p14="http://schemas.microsoft.com/office/powerpoint/2010/main" val="353655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35" grpId="0"/>
      <p:bldP spid="6" grpId="0"/>
      <p:bldP spid="12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721DB5-21B8-1B44-6A5F-DB1444412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6DB9D-E541-5A1A-93B2-17CC83BC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5479D-2914-41E9-8ADA-09B5665ACDC6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DEAFF-7ACB-C079-B18E-51E2553C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19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346998A-0E94-48E9-935E-0B71EC649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Develop photocathodes low MTE and good QE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08F748-C38F-CD93-124C-FA2D27717840}"/>
              </a:ext>
            </a:extLst>
          </p:cNvPr>
          <p:cNvSpPr txBox="1"/>
          <p:nvPr/>
        </p:nvSpPr>
        <p:spPr>
          <a:xfrm>
            <a:off x="61967" y="1280825"/>
            <a:ext cx="11648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Deliverable 1.3: </a:t>
            </a: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First principles predictions of MTE and QE</a:t>
            </a:r>
            <a:endParaRPr lang="en-US" dirty="0"/>
          </a:p>
        </p:txBody>
      </p:sp>
      <p:grpSp>
        <p:nvGrpSpPr>
          <p:cNvPr id="8" name="Google Shape;144;p18">
            <a:extLst>
              <a:ext uri="{FF2B5EF4-FFF2-40B4-BE49-F238E27FC236}">
                <a16:creationId xmlns:a16="http://schemas.microsoft.com/office/drawing/2014/main" id="{A43FC4E0-FA31-97A4-5925-283CF52B0629}"/>
              </a:ext>
            </a:extLst>
          </p:cNvPr>
          <p:cNvGrpSpPr/>
          <p:nvPr/>
        </p:nvGrpSpPr>
        <p:grpSpPr>
          <a:xfrm>
            <a:off x="6764229" y="3429000"/>
            <a:ext cx="1671900" cy="3172813"/>
            <a:chOff x="1598025" y="1567485"/>
            <a:chExt cx="1671900" cy="3373330"/>
          </a:xfrm>
        </p:grpSpPr>
        <p:pic>
          <p:nvPicPr>
            <p:cNvPr id="9" name="Google Shape;145;p18">
              <a:extLst>
                <a:ext uri="{FF2B5EF4-FFF2-40B4-BE49-F238E27FC236}">
                  <a16:creationId xmlns:a16="http://schemas.microsoft.com/office/drawing/2014/main" id="{A78B0E89-205E-F85C-8F51-5A650766DC6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900" r="-1899"/>
            <a:stretch/>
          </p:blipFill>
          <p:spPr>
            <a:xfrm rot="-5400000">
              <a:off x="929287" y="3126815"/>
              <a:ext cx="2880950" cy="74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46;p18">
              <a:extLst>
                <a:ext uri="{FF2B5EF4-FFF2-40B4-BE49-F238E27FC236}">
                  <a16:creationId xmlns:a16="http://schemas.microsoft.com/office/drawing/2014/main" id="{7438021F-1385-0038-FF0F-8B4D48634CCC}"/>
                </a:ext>
              </a:extLst>
            </p:cNvPr>
            <p:cNvSpPr txBox="1"/>
            <p:nvPr/>
          </p:nvSpPr>
          <p:spPr>
            <a:xfrm>
              <a:off x="1598025" y="1567485"/>
              <a:ext cx="1671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Relevant many-body</a:t>
              </a:r>
              <a:endParaRPr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screening process</a:t>
              </a:r>
              <a:endParaRPr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oogle Shape;147;p18">
            <a:extLst>
              <a:ext uri="{FF2B5EF4-FFF2-40B4-BE49-F238E27FC236}">
                <a16:creationId xmlns:a16="http://schemas.microsoft.com/office/drawing/2014/main" id="{39E0E4EB-89DB-645F-19B2-AEF1B42A7536}"/>
              </a:ext>
            </a:extLst>
          </p:cNvPr>
          <p:cNvGrpSpPr/>
          <p:nvPr/>
        </p:nvGrpSpPr>
        <p:grpSpPr>
          <a:xfrm>
            <a:off x="8023578" y="3341165"/>
            <a:ext cx="3580452" cy="3608085"/>
            <a:chOff x="2956175" y="1567475"/>
            <a:chExt cx="3580452" cy="3608085"/>
          </a:xfrm>
        </p:grpSpPr>
        <p:sp>
          <p:nvSpPr>
            <p:cNvPr id="12" name="Google Shape;148;p18">
              <a:extLst>
                <a:ext uri="{FF2B5EF4-FFF2-40B4-BE49-F238E27FC236}">
                  <a16:creationId xmlns:a16="http://schemas.microsoft.com/office/drawing/2014/main" id="{A8462F96-A8FE-5D43-7F72-511490FB26CA}"/>
                </a:ext>
              </a:extLst>
            </p:cNvPr>
            <p:cNvSpPr txBox="1"/>
            <p:nvPr/>
          </p:nvSpPr>
          <p:spPr>
            <a:xfrm>
              <a:off x="2956175" y="1567475"/>
              <a:ext cx="35634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Screened  density response of graphene</a:t>
              </a:r>
              <a:endParaRPr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local potential perturbation using VPT</a:t>
              </a:r>
              <a:endParaRPr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49;p18">
              <a:extLst>
                <a:ext uri="{FF2B5EF4-FFF2-40B4-BE49-F238E27FC236}">
                  <a16:creationId xmlns:a16="http://schemas.microsoft.com/office/drawing/2014/main" id="{30B57E33-A924-A632-277D-87AE92B25B8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8218" t="16265" r="19623" b="16992"/>
            <a:stretch/>
          </p:blipFill>
          <p:spPr>
            <a:xfrm>
              <a:off x="3635754" y="2114010"/>
              <a:ext cx="2238346" cy="2734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50;p18">
              <a:extLst>
                <a:ext uri="{FF2B5EF4-FFF2-40B4-BE49-F238E27FC236}">
                  <a16:creationId xmlns:a16="http://schemas.microsoft.com/office/drawing/2014/main" id="{98F86D28-6742-2941-6C86-714ECCCCF6A4}"/>
                </a:ext>
              </a:extLst>
            </p:cNvPr>
            <p:cNvSpPr txBox="1"/>
            <p:nvPr/>
          </p:nvSpPr>
          <p:spPr>
            <a:xfrm>
              <a:off x="2973227" y="4790660"/>
              <a:ext cx="35634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rgbClr val="00ADA1"/>
                  </a:solidFill>
                  <a:latin typeface="Calibri"/>
                  <a:ea typeface="Calibri"/>
                  <a:cs typeface="Calibri"/>
                  <a:sym typeface="Calibri"/>
                </a:rPr>
                <a:t>• + charge response    </a:t>
              </a:r>
              <a:r>
                <a:rPr lang="en" sz="1300" b="1">
                  <a:solidFill>
                    <a:srgbClr val="CAB110"/>
                  </a:solidFill>
                  <a:latin typeface="Calibri"/>
                  <a:ea typeface="Calibri"/>
                  <a:cs typeface="Calibri"/>
                  <a:sym typeface="Calibri"/>
                </a:rPr>
                <a:t>• - charge response</a:t>
              </a:r>
              <a:endParaRPr sz="1300" b="1">
                <a:solidFill>
                  <a:srgbClr val="CAB11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9E43A09-8E45-1AB5-10BA-5478D491D864}"/>
              </a:ext>
            </a:extLst>
          </p:cNvPr>
          <p:cNvSpPr txBox="1"/>
          <p:nvPr/>
        </p:nvSpPr>
        <p:spPr>
          <a:xfrm>
            <a:off x="6089650" y="2504491"/>
            <a:ext cx="62848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Variational Perturbation Theory (VPT) approach to compute dynamic polarization effects (screening) relevant for near-threshold electrons moving slowly away from the sheet/surface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B688E7-64F9-40F1-C8B7-6C58CFE8E4D5}"/>
              </a:ext>
            </a:extLst>
          </p:cNvPr>
          <p:cNvSpPr txBox="1"/>
          <p:nvPr/>
        </p:nvSpPr>
        <p:spPr>
          <a:xfrm>
            <a:off x="36737" y="2399287"/>
            <a:ext cx="67288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Calculation of many-body interactions affecting photoemission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Prediction of low MTE at high QE from alkali-antimonides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Instabilities in Cs</a:t>
            </a:r>
            <a:r>
              <a:rPr lang="en-US" sz="1800" baseline="-25000" dirty="0"/>
              <a:t>3</a:t>
            </a:r>
            <a:r>
              <a:rPr lang="en-US" sz="1800" dirty="0"/>
              <a:t>Sb cubic phase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Discovery of new phases of Cs-Sb – also demonstrated experimentally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Developed of Lippmann-Schwinger approach to calculate photoemission properties ab-initio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Modeling emission from and transmission through 2D protective films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3FA215-E8CC-D9BE-AED4-1AA8619106C8}"/>
              </a:ext>
            </a:extLst>
          </p:cNvPr>
          <p:cNvSpPr txBox="1"/>
          <p:nvPr/>
        </p:nvSpPr>
        <p:spPr>
          <a:xfrm>
            <a:off x="0" y="1928357"/>
            <a:ext cx="6037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Past theory contributions that have shaped our plan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EC01F2-EC10-7F35-AFA8-FA06A9DD4C27}"/>
              </a:ext>
            </a:extLst>
          </p:cNvPr>
          <p:cNvSpPr txBox="1"/>
          <p:nvPr/>
        </p:nvSpPr>
        <p:spPr>
          <a:xfrm>
            <a:off x="6300608" y="1914408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New this year:</a:t>
            </a:r>
          </a:p>
        </p:txBody>
      </p:sp>
    </p:spTree>
    <p:extLst>
      <p:ext uri="{BB962C8B-B14F-4D97-AF65-F5344CB8AC3E}">
        <p14:creationId xmlns:p14="http://schemas.microsoft.com/office/powerpoint/2010/main" val="275955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B28C7D-A944-4B54-A50D-696B3BD0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Electron Beam Brightness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917A2-2FEE-4117-9681-D7B8FEB8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94" y="6629400"/>
            <a:ext cx="2638848" cy="228600"/>
          </a:xfrm>
        </p:spPr>
        <p:txBody>
          <a:bodyPr/>
          <a:lstStyle/>
          <a:p>
            <a:fld id="{8AE23E19-4390-4A4A-85E2-B4BAB00E9E6C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A1C0E68A-2739-47E7-8216-7607BE4CB977}"/>
              </a:ext>
            </a:extLst>
          </p:cNvPr>
          <p:cNvSpPr txBox="1">
            <a:spLocks/>
          </p:cNvSpPr>
          <p:nvPr/>
        </p:nvSpPr>
        <p:spPr bwMode="auto">
          <a:xfrm>
            <a:off x="1556430" y="1191961"/>
            <a:ext cx="9144000" cy="53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088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Brightness, B = Charge density in phase space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1E57811-41BE-4355-B84F-91311539705E}"/>
                  </a:ext>
                </a:extLst>
              </p:cNvPr>
              <p:cNvSpPr/>
              <p:nvPr/>
            </p:nvSpPr>
            <p:spPr>
              <a:xfrm>
                <a:off x="2770168" y="2426817"/>
                <a:ext cx="1585242" cy="667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C4D5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𝑏𝑢𝑛𝑐h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1E57811-41BE-4355-B84F-9131153970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168" y="2426817"/>
                <a:ext cx="1585242" cy="667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4C886-C5B5-49D7-AF49-42C29D68F32D}"/>
              </a:ext>
            </a:extLst>
          </p:cNvPr>
          <p:cNvGrpSpPr/>
          <p:nvPr/>
        </p:nvGrpSpPr>
        <p:grpSpPr>
          <a:xfrm>
            <a:off x="5916633" y="2108991"/>
            <a:ext cx="3215775" cy="1643866"/>
            <a:chOff x="2368800" y="1160400"/>
            <a:chExt cx="3215775" cy="164386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316488A-C440-42EF-B563-8FE63411F9F8}"/>
                </a:ext>
              </a:extLst>
            </p:cNvPr>
            <p:cNvSpPr/>
            <p:nvPr/>
          </p:nvSpPr>
          <p:spPr>
            <a:xfrm rot="19252813">
              <a:off x="2620799" y="1505413"/>
              <a:ext cx="1346400" cy="662400"/>
            </a:xfrm>
            <a:prstGeom prst="ellipse">
              <a:avLst/>
            </a:prstGeom>
            <a:solidFill>
              <a:srgbClr val="0068AC">
                <a:lumMod val="60000"/>
                <a:lumOff val="40000"/>
              </a:srgbClr>
            </a:solidFill>
            <a:ln w="25400" cap="flat" cmpd="sng" algn="ctr">
              <a:solidFill>
                <a:srgbClr val="B42D2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A2EA0C8-C1A7-4045-8201-146C5087338B}"/>
                </a:ext>
              </a:extLst>
            </p:cNvPr>
            <p:cNvGrpSpPr/>
            <p:nvPr/>
          </p:nvGrpSpPr>
          <p:grpSpPr>
            <a:xfrm>
              <a:off x="2368800" y="1160400"/>
              <a:ext cx="3215775" cy="1643866"/>
              <a:chOff x="2368800" y="1160400"/>
              <a:chExt cx="3215775" cy="1643866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68C9257-CEB2-4D2A-8AB5-A2E5A8B3DF70}"/>
                  </a:ext>
                </a:extLst>
              </p:cNvPr>
              <p:cNvCxnSpPr/>
              <p:nvPr/>
            </p:nvCxnSpPr>
            <p:spPr>
              <a:xfrm flipV="1">
                <a:off x="2642400" y="1160400"/>
                <a:ext cx="0" cy="133200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B42D25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99CB6CE-200D-4D78-A233-9C283CABA740}"/>
                  </a:ext>
                </a:extLst>
              </p:cNvPr>
              <p:cNvCxnSpPr/>
              <p:nvPr/>
            </p:nvCxnSpPr>
            <p:spPr>
              <a:xfrm>
                <a:off x="2642400" y="2492400"/>
                <a:ext cx="13032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B42D25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8606AD96-5BE7-4200-B216-F1C48BE5567A}"/>
                      </a:ext>
                    </a:extLst>
                  </p:cNvPr>
                  <p:cNvSpPr txBox="1"/>
                  <p:nvPr/>
                </p:nvSpPr>
                <p:spPr>
                  <a:xfrm>
                    <a:off x="2368800" y="1641734"/>
                    <a:ext cx="37920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C4D52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8800" y="1641734"/>
                    <a:ext cx="379206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1B0E611-9D88-460C-9BA5-7FF9AFB99A77}"/>
                      </a:ext>
                    </a:extLst>
                  </p:cNvPr>
                  <p:cNvSpPr txBox="1"/>
                  <p:nvPr/>
                </p:nvSpPr>
                <p:spPr>
                  <a:xfrm>
                    <a:off x="3068331" y="2434934"/>
                    <a:ext cx="4814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C4D52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68331" y="2434934"/>
                    <a:ext cx="481414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BF547B94-9A89-4EA8-9C20-3A98ADCDFE51}"/>
                      </a:ext>
                    </a:extLst>
                  </p:cNvPr>
                  <p:cNvSpPr/>
                  <p:nvPr/>
                </p:nvSpPr>
                <p:spPr>
                  <a:xfrm>
                    <a:off x="3945600" y="1677418"/>
                    <a:ext cx="163897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a14:m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C4D52"/>
                        </a:solidFill>
                        <a:effectLst/>
                        <a:uLnTx/>
                        <a:uFillTx/>
                      </a:rPr>
                      <a:t> - Emittance</a:t>
                    </a:r>
                  </a:p>
                </p:txBody>
              </p:sp>
            </mc:Choice>
            <mc:Fallback xmlns="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BF547B94-9A89-4EA8-9C20-3A98ADCDFE5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45600" y="1677418"/>
                    <a:ext cx="1638975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10000" r="-2974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5193E98D-090E-4709-BF82-64AA7BEA2051}"/>
                  </a:ext>
                </a:extLst>
              </p:cNvPr>
              <p:cNvCxnSpPr/>
              <p:nvPr/>
            </p:nvCxnSpPr>
            <p:spPr>
              <a:xfrm flipH="1" flipV="1">
                <a:off x="3549745" y="1836613"/>
                <a:ext cx="475511" cy="5746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B42D25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9ADCFE2-FD0A-49D5-B464-6C007A10FED4}"/>
              </a:ext>
            </a:extLst>
          </p:cNvPr>
          <p:cNvSpPr txBox="1"/>
          <p:nvPr/>
        </p:nvSpPr>
        <p:spPr>
          <a:xfrm>
            <a:off x="2545004" y="4143125"/>
            <a:ext cx="7122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According to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Liouville’s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 theorem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4C4D52"/>
                </a:solidFill>
              </a:rPr>
              <a:t>Peak 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rightness remains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invariant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 for Hamiltonian systems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Linacs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</p:txBody>
      </p:sp>
      <p:sp>
        <p:nvSpPr>
          <p:cNvPr id="33" name="Down Arrow 18">
            <a:extLst>
              <a:ext uri="{FF2B5EF4-FFF2-40B4-BE49-F238E27FC236}">
                <a16:creationId xmlns:a16="http://schemas.microsoft.com/office/drawing/2014/main" id="{9D408D35-3062-491C-A8A5-E5E9C19F123A}"/>
              </a:ext>
            </a:extLst>
          </p:cNvPr>
          <p:cNvSpPr/>
          <p:nvPr/>
        </p:nvSpPr>
        <p:spPr>
          <a:xfrm>
            <a:off x="5879431" y="4886913"/>
            <a:ext cx="319203" cy="447732"/>
          </a:xfrm>
          <a:prstGeom prst="downArrow">
            <a:avLst/>
          </a:prstGeom>
          <a:solidFill>
            <a:srgbClr val="B42D25"/>
          </a:solidFill>
          <a:ln w="25400" cap="flat" cmpd="sng" algn="ctr">
            <a:solidFill>
              <a:srgbClr val="B42D2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723172-B1E4-4106-BC50-2E4270B8C84B}"/>
              </a:ext>
            </a:extLst>
          </p:cNvPr>
          <p:cNvSpPr/>
          <p:nvPr/>
        </p:nvSpPr>
        <p:spPr>
          <a:xfrm>
            <a:off x="1936750" y="5483419"/>
            <a:ext cx="8305799" cy="549475"/>
          </a:xfrm>
          <a:prstGeom prst="rect">
            <a:avLst/>
          </a:prstGeom>
          <a:gradFill rotWithShape="1">
            <a:gsLst>
              <a:gs pos="0">
                <a:srgbClr val="7FBE50">
                  <a:tint val="50000"/>
                  <a:satMod val="300000"/>
                </a:srgbClr>
              </a:gs>
              <a:gs pos="35000">
                <a:srgbClr val="7FBE50">
                  <a:tint val="37000"/>
                  <a:satMod val="300000"/>
                </a:srgbClr>
              </a:gs>
              <a:gs pos="100000">
                <a:srgbClr val="7FBE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FBE5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 determines the maximum possible brightness!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70B20-15AC-4E03-5765-4F92755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28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Design materials for long-lived cathodes in extreme electric field and high average current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1F8A-7222-43CF-A50B-7771AC899B3F}" type="datetime1">
              <a:rPr lang="en-US" smtClean="0"/>
              <a:t>3/15/2024</a:t>
            </a:fld>
            <a:endParaRPr lang="en-US" dirty="0"/>
          </a:p>
        </p:txBody>
      </p:sp>
      <p:pic>
        <p:nvPicPr>
          <p:cNvPr id="21" name="image1.png">
            <a:extLst>
              <a:ext uri="{FF2B5EF4-FFF2-40B4-BE49-F238E27FC236}">
                <a16:creationId xmlns:a16="http://schemas.microsoft.com/office/drawing/2014/main" id="{5C2C6EBE-70EC-239B-CBB9-E0FE8E980D9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62212" y="3882812"/>
            <a:ext cx="2966720" cy="1397635"/>
          </a:xfrm>
          <a:prstGeom prst="rect">
            <a:avLst/>
          </a:prstGeom>
          <a:ln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8551C5-7F15-F1A5-AE19-A0E9D7702CFC}"/>
              </a:ext>
            </a:extLst>
          </p:cNvPr>
          <p:cNvSpPr txBox="1"/>
          <p:nvPr/>
        </p:nvSpPr>
        <p:spPr>
          <a:xfrm>
            <a:off x="204817" y="3495199"/>
            <a:ext cx="35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Protective 2D materials coatings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D4AEC3-B932-1FA3-9F57-7208D3472689}"/>
              </a:ext>
            </a:extLst>
          </p:cNvPr>
          <p:cNvSpPr txBox="1"/>
          <p:nvPr/>
        </p:nvSpPr>
        <p:spPr>
          <a:xfrm>
            <a:off x="213154" y="5256594"/>
            <a:ext cx="39854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UHV graphene/</a:t>
            </a:r>
            <a:r>
              <a:rPr lang="en-US" sz="1600" dirty="0" err="1"/>
              <a:t>hBN</a:t>
            </a:r>
            <a:r>
              <a:rPr lang="en-US" sz="1600" dirty="0"/>
              <a:t> coating technique to protect an air sensitive thin film of various oxidation-sensitive metals such as Magnesium. Demonstration of protection of an alkali-antimonide film is underway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401899-69E7-0346-B5F8-CCAA535C303A}"/>
              </a:ext>
            </a:extLst>
          </p:cNvPr>
          <p:cNvSpPr txBox="1"/>
          <p:nvPr/>
        </p:nvSpPr>
        <p:spPr>
          <a:xfrm>
            <a:off x="4636442" y="3497375"/>
            <a:ext cx="330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Robust activation overlayers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57C5ED-300A-4F65-0838-AF9D3BFA0B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869" y="3896153"/>
            <a:ext cx="2311562" cy="196894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5CDD32C-308B-DB20-B10B-C17052A69733}"/>
              </a:ext>
            </a:extLst>
          </p:cNvPr>
          <p:cNvSpPr txBox="1"/>
          <p:nvPr/>
        </p:nvSpPr>
        <p:spPr>
          <a:xfrm>
            <a:off x="4636442" y="5796149"/>
            <a:ext cx="32648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Cs-Sb and </a:t>
            </a:r>
            <a:r>
              <a:rPr lang="en-US" sz="1600" dirty="0" err="1"/>
              <a:t>CsI</a:t>
            </a:r>
            <a:r>
              <a:rPr lang="en-US" sz="1600" dirty="0"/>
              <a:t> based coatings to activate GaAs to negative electron affinity for robust high QE emission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96FC09-AEAD-5FDF-DFC4-E9FE0979CE60}"/>
              </a:ext>
            </a:extLst>
          </p:cNvPr>
          <p:cNvSpPr txBox="1"/>
          <p:nvPr/>
        </p:nvSpPr>
        <p:spPr>
          <a:xfrm>
            <a:off x="8487211" y="3495199"/>
            <a:ext cx="330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Inert high QE cathodes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B186DAF-5888-45C7-AF4F-0FEF3E4A91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35" t="13506" b="18930"/>
          <a:stretch/>
        </p:blipFill>
        <p:spPr>
          <a:xfrm>
            <a:off x="8654455" y="3857418"/>
            <a:ext cx="2177969" cy="91382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D9D296B-585E-0F12-B826-8BD6FFE25214}"/>
              </a:ext>
            </a:extLst>
          </p:cNvPr>
          <p:cNvSpPr txBox="1"/>
          <p:nvPr/>
        </p:nvSpPr>
        <p:spPr>
          <a:xfrm>
            <a:off x="8265892" y="4997557"/>
            <a:ext cx="32648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Cs-free, air stable cathodes based on </a:t>
            </a:r>
            <a:r>
              <a:rPr lang="en-US" sz="1600" dirty="0" err="1"/>
              <a:t>GaN</a:t>
            </a:r>
            <a:r>
              <a:rPr lang="en-US" sz="1600" dirty="0"/>
              <a:t> heterostructures.</a:t>
            </a:r>
          </a:p>
          <a:p>
            <a:r>
              <a:rPr lang="en-US" sz="1600" dirty="0"/>
              <a:t>Demonstrated QE of 10</a:t>
            </a:r>
            <a:r>
              <a:rPr lang="en-US" sz="1600" baseline="30000" dirty="0"/>
              <a:t>-3</a:t>
            </a:r>
            <a:r>
              <a:rPr lang="en-US" sz="1600" dirty="0"/>
              <a:t>, with MTE of 100 </a:t>
            </a:r>
            <a:r>
              <a:rPr lang="en-US" sz="1600" dirty="0" err="1"/>
              <a:t>meV</a:t>
            </a:r>
            <a:r>
              <a:rPr lang="en-US" sz="16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807FF4-D332-1FD1-CDC3-7D9EC64852A6}"/>
              </a:ext>
            </a:extLst>
          </p:cNvPr>
          <p:cNvSpPr txBox="1"/>
          <p:nvPr/>
        </p:nvSpPr>
        <p:spPr>
          <a:xfrm>
            <a:off x="1972711" y="6419725"/>
            <a:ext cx="48164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Proxima Nova"/>
              </a:rPr>
              <a:t>Patent </a:t>
            </a:r>
            <a:r>
              <a:rPr lang="fr-FR" sz="1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Proxima Nova"/>
              </a:rPr>
              <a:t>Pending</a:t>
            </a:r>
            <a:endParaRPr lang="en-US" sz="1400" b="1" dirty="0">
              <a:solidFill>
                <a:schemeClr val="accent3">
                  <a:lumMod val="60000"/>
                  <a:lumOff val="40000"/>
                </a:schemeClr>
              </a:solidFill>
              <a:latin typeface="Proxima Nov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A0109-DE1E-D6DC-A73A-FC7813A38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FB0DAF-7910-D310-0F5C-B03F92A7AB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147" b="24687"/>
          <a:stretch/>
        </p:blipFill>
        <p:spPr>
          <a:xfrm>
            <a:off x="818794" y="1723492"/>
            <a:ext cx="10435489" cy="118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8" grpId="0"/>
      <p:bldP spid="32" grpId="0"/>
      <p:bldP spid="34" grpId="0"/>
      <p:bldP spid="3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Design materials for long-lived cathodes in extreme electric field and high average current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D677B-E8C0-D8A7-3CE3-6D2A1D6D019E}"/>
              </a:ext>
            </a:extLst>
          </p:cNvPr>
          <p:cNvSpPr txBox="1"/>
          <p:nvPr/>
        </p:nvSpPr>
        <p:spPr>
          <a:xfrm>
            <a:off x="569517" y="3382685"/>
            <a:ext cx="11305305" cy="193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We’ve spent significant effort getting a cathode test “ecosystem” up and running in CBB, both for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Electric fields (100 MV/m and greater)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Average Current (10s of mA)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A3A8197-6D04-0A7B-A75B-52391053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5BF7-7820-4D13-A7AD-96B6696709D8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79DCD-4C7A-44F4-1D2A-F08863667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56D83-18B4-01FA-DDE0-F9C1C872C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47" b="24687"/>
          <a:stretch/>
        </p:blipFill>
        <p:spPr>
          <a:xfrm>
            <a:off x="818794" y="1723492"/>
            <a:ext cx="10435489" cy="118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98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301724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High Field Test Site 1: UCLA Pegasus</a:t>
            </a:r>
          </a:p>
          <a:p>
            <a:pPr marL="0" indent="0">
              <a:buNone/>
            </a:pPr>
            <a:endParaRPr lang="en-US" sz="1400" b="1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3"/>
                </a:solidFill>
              </a:rPr>
              <a:t>NCRF S-band gun capable of up to 100 MV/m.  Equipped with load lock for vacuum cathode transfer. </a:t>
            </a:r>
          </a:p>
          <a:p>
            <a:r>
              <a:rPr lang="en-US" sz="2000" dirty="0">
                <a:solidFill>
                  <a:schemeClr val="accent3"/>
                </a:solidFill>
              </a:rPr>
              <a:t>Demonstrated cathode transfer from Cornell. New cathode growth chamber at ASU for easier transfer</a:t>
            </a:r>
          </a:p>
          <a:p>
            <a:r>
              <a:rPr lang="en-US" sz="2000" dirty="0">
                <a:solidFill>
                  <a:schemeClr val="accent3"/>
                </a:solidFill>
              </a:rPr>
              <a:t>Cornell Na-K-Sb cathodes helped access much higher charge for THz FEL experiments. 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B8A790-74CF-6D76-E362-3B7061C0D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29" y="4595034"/>
            <a:ext cx="2582268" cy="1938451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D7A16-9656-6DD0-4F5B-F10E911A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FCFB-DD9C-48A7-AD6E-9CFFF79DE45E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CF2224-F339-8892-9E08-94844ACF0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 descr="A map with a route&#10;&#10;Description automatically generated">
            <a:extLst>
              <a:ext uri="{FF2B5EF4-FFF2-40B4-BE49-F238E27FC236}">
                <a16:creationId xmlns:a16="http://schemas.microsoft.com/office/drawing/2014/main" id="{F8061BD0-1A61-A1CD-9E0F-4BF417864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066" y="2900187"/>
            <a:ext cx="3040477" cy="1584040"/>
          </a:xfrm>
          <a:prstGeom prst="rect">
            <a:avLst/>
          </a:prstGeom>
        </p:spPr>
      </p:pic>
      <p:pic>
        <p:nvPicPr>
          <p:cNvPr id="9" name="Picture 8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E0069665-FA89-42ED-6AB0-212447A1D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539" y="2835317"/>
            <a:ext cx="4783147" cy="35873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250F34-C87F-77F0-8875-AEFAD0F1C5F5}"/>
              </a:ext>
            </a:extLst>
          </p:cNvPr>
          <p:cNvSpPr txBox="1"/>
          <p:nvPr/>
        </p:nvSpPr>
        <p:spPr>
          <a:xfrm>
            <a:off x="5731567" y="5314122"/>
            <a:ext cx="4807726" cy="83035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1/e lifetime of 4.6 days @266 nm</a:t>
            </a:r>
          </a:p>
          <a:p>
            <a:r>
              <a:rPr lang="en-US" dirty="0">
                <a:solidFill>
                  <a:schemeClr val="bg1"/>
                </a:solidFill>
              </a:rPr>
              <a:t>Studies in visible coming this year</a:t>
            </a:r>
          </a:p>
        </p:txBody>
      </p:sp>
    </p:spTree>
    <p:extLst>
      <p:ext uri="{BB962C8B-B14F-4D97-AF65-F5344CB8AC3E}">
        <p14:creationId xmlns:p14="http://schemas.microsoft.com/office/powerpoint/2010/main" val="22306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301724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High Field Test Sites at Collaborating National Labs</a:t>
            </a:r>
          </a:p>
          <a:p>
            <a:r>
              <a:rPr lang="en-US" sz="2000" dirty="0">
                <a:solidFill>
                  <a:schemeClr val="accent3"/>
                </a:solidFill>
              </a:rPr>
              <a:t>We have ongoing collaborations with FNAL and ANL to test photocathodes in their high gradient guns.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6DE56A-FD55-9F2C-3EE3-99FAB5FA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4" y="3362682"/>
            <a:ext cx="4510397" cy="253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307E84-4B89-05FF-077A-9A2455E909E3}"/>
              </a:ext>
            </a:extLst>
          </p:cNvPr>
          <p:cNvSpPr txBox="1"/>
          <p:nvPr/>
        </p:nvSpPr>
        <p:spPr>
          <a:xfrm>
            <a:off x="375659" y="2867128"/>
            <a:ext cx="3445430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AWA cathode test stand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A687F8-A900-C1E4-4828-C7142B5F5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8E80-49D4-4E69-8778-43F8E4F61787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AB6B498-D432-BA33-5299-2976659E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10181-59A0-A4C4-3AB7-5E4743D553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7" b="9181"/>
          <a:stretch/>
        </p:blipFill>
        <p:spPr>
          <a:xfrm>
            <a:off x="5336274" y="3362682"/>
            <a:ext cx="6550923" cy="1469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4F2CA9-F263-B996-A4FA-E68A91445BEF}"/>
              </a:ext>
            </a:extLst>
          </p:cNvPr>
          <p:cNvSpPr txBox="1"/>
          <p:nvPr/>
        </p:nvSpPr>
        <p:spPr>
          <a:xfrm>
            <a:off x="565329" y="2060754"/>
            <a:ext cx="4046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Argonne Wakefield Accelerator Facility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DB3628-F742-1D54-CAEA-7F6745B94D61}"/>
              </a:ext>
            </a:extLst>
          </p:cNvPr>
          <p:cNvSpPr txBox="1"/>
          <p:nvPr/>
        </p:nvSpPr>
        <p:spPr>
          <a:xfrm>
            <a:off x="6170499" y="2487293"/>
            <a:ext cx="49938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FAST injector at IOTA in Fermilab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502DCE-FB1D-4EDF-A11D-6F78EF25BB3A}"/>
              </a:ext>
            </a:extLst>
          </p:cNvPr>
          <p:cNvSpPr txBox="1"/>
          <p:nvPr/>
        </p:nvSpPr>
        <p:spPr>
          <a:xfrm>
            <a:off x="1209179" y="6149249"/>
            <a:ext cx="9760942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Cathodes to be grown at NIU and Cornell for testing in AWA and FAST</a:t>
            </a:r>
          </a:p>
        </p:txBody>
      </p:sp>
    </p:spTree>
    <p:extLst>
      <p:ext uri="{BB962C8B-B14F-4D97-AF65-F5344CB8AC3E}">
        <p14:creationId xmlns:p14="http://schemas.microsoft.com/office/powerpoint/2010/main" val="3503506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301724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High Field Test Site 2: UCLA CYBORG (in commissioning)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3"/>
                </a:solidFill>
              </a:rPr>
              <a:t>NCRF </a:t>
            </a:r>
            <a:r>
              <a:rPr lang="en-US" sz="2000" i="1" dirty="0">
                <a:solidFill>
                  <a:schemeClr val="accent3"/>
                </a:solidFill>
              </a:rPr>
              <a:t>cryogenic (65 K) c-band (~6 GHz) very high field (&gt;120 MV/m) test station.</a:t>
            </a:r>
          </a:p>
          <a:p>
            <a:r>
              <a:rPr lang="en-US" sz="2000" dirty="0">
                <a:solidFill>
                  <a:schemeClr val="accent3"/>
                </a:solidFill>
              </a:rPr>
              <a:t>Will be upgraded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en-US" sz="2000" dirty="0">
                <a:solidFill>
                  <a:schemeClr val="accent3"/>
                </a:solidFill>
              </a:rPr>
              <a:t>to include vacuum load lock.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</a:t>
            </a:r>
          </a:p>
        </p:txBody>
      </p:sp>
      <p:pic>
        <p:nvPicPr>
          <p:cNvPr id="5" name="Content Placeholder 1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6000FD12-8928-DE37-76DC-20F0FEF3B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3" t="8386" r="9079" b="10714"/>
          <a:stretch/>
        </p:blipFill>
        <p:spPr bwMode="auto">
          <a:xfrm>
            <a:off x="5271832" y="2835646"/>
            <a:ext cx="2587310" cy="314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3E4116-F3EA-8B42-7694-D8A845E05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278" y="2776081"/>
            <a:ext cx="1432495" cy="3036362"/>
          </a:xfrm>
          <a:prstGeom prst="rect">
            <a:avLst/>
          </a:prstGeom>
        </p:spPr>
      </p:pic>
      <p:pic>
        <p:nvPicPr>
          <p:cNvPr id="8" name="Picture 7" descr="A picture containing wall, indoor, toy, cluttered&#10;&#10;Description automatically generated">
            <a:extLst>
              <a:ext uri="{FF2B5EF4-FFF2-40B4-BE49-F238E27FC236}">
                <a16:creationId xmlns:a16="http://schemas.microsoft.com/office/drawing/2014/main" id="{1D4C128C-37B5-2DF9-9EF8-46446BD6C0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0" r="45144" b="505"/>
          <a:stretch/>
        </p:blipFill>
        <p:spPr>
          <a:xfrm>
            <a:off x="10150124" y="2914215"/>
            <a:ext cx="1556462" cy="3554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E9E365-31EC-2D67-54A6-542F1CE7E7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38" t="1662" r="15021" b="-1662"/>
          <a:stretch/>
        </p:blipFill>
        <p:spPr>
          <a:xfrm>
            <a:off x="8980106" y="2623531"/>
            <a:ext cx="1086161" cy="353276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6601D5E-D24A-CF84-295E-D00C86F1C630}"/>
              </a:ext>
            </a:extLst>
          </p:cNvPr>
          <p:cNvGrpSpPr/>
          <p:nvPr/>
        </p:nvGrpSpPr>
        <p:grpSpPr>
          <a:xfrm>
            <a:off x="183738" y="2990507"/>
            <a:ext cx="5866974" cy="2607510"/>
            <a:chOff x="934816" y="2692975"/>
            <a:chExt cx="7768301" cy="34525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1165F5-66C2-4DE2-2A4B-1B8DF1C29204}"/>
                </a:ext>
              </a:extLst>
            </p:cNvPr>
            <p:cNvSpPr/>
            <p:nvPr/>
          </p:nvSpPr>
          <p:spPr>
            <a:xfrm>
              <a:off x="934820" y="3449981"/>
              <a:ext cx="1573823" cy="16433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21B69A-92EE-B281-7A08-B1266D22B6F5}"/>
                </a:ext>
              </a:extLst>
            </p:cNvPr>
            <p:cNvSpPr/>
            <p:nvPr/>
          </p:nvSpPr>
          <p:spPr>
            <a:xfrm>
              <a:off x="1747172" y="3972725"/>
              <a:ext cx="524079" cy="59787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91E755-E78D-913D-D129-F24746D62AE7}"/>
                </a:ext>
              </a:extLst>
            </p:cNvPr>
            <p:cNvSpPr/>
            <p:nvPr/>
          </p:nvSpPr>
          <p:spPr>
            <a:xfrm>
              <a:off x="2809984" y="3823255"/>
              <a:ext cx="369276" cy="8968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C05FE8-385A-0A65-A345-0DD5E26529DF}"/>
                </a:ext>
              </a:extLst>
            </p:cNvPr>
            <p:cNvSpPr/>
            <p:nvPr/>
          </p:nvSpPr>
          <p:spPr>
            <a:xfrm>
              <a:off x="3744927" y="3985913"/>
              <a:ext cx="571500" cy="5715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889B94A-6E98-5281-7936-910FAA99AC3A}"/>
                </a:ext>
              </a:extLst>
            </p:cNvPr>
            <p:cNvCxnSpPr>
              <a:cxnSpLocks/>
            </p:cNvCxnSpPr>
            <p:nvPr/>
          </p:nvCxnSpPr>
          <p:spPr>
            <a:xfrm>
              <a:off x="4070216" y="4076446"/>
              <a:ext cx="129902" cy="1734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FFEF1C3-3AEF-52EB-1E71-63BFFC9C6E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12932" y="4163149"/>
              <a:ext cx="16492" cy="98143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049050-04DF-7091-CD8F-4C9DA778779B}"/>
                </a:ext>
              </a:extLst>
            </p:cNvPr>
            <p:cNvCxnSpPr/>
            <p:nvPr/>
          </p:nvCxnSpPr>
          <p:spPr>
            <a:xfrm flipV="1">
              <a:off x="2009211" y="4258977"/>
              <a:ext cx="5336431" cy="126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A1A124C-80EB-2CEA-5D66-CE1334660CA1}"/>
                </a:ext>
              </a:extLst>
            </p:cNvPr>
            <p:cNvSpPr/>
            <p:nvPr/>
          </p:nvSpPr>
          <p:spPr>
            <a:xfrm flipH="1">
              <a:off x="4614497" y="4082789"/>
              <a:ext cx="45719" cy="37774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Isosceles Triangle 16">
              <a:extLst>
                <a:ext uri="{FF2B5EF4-FFF2-40B4-BE49-F238E27FC236}">
                  <a16:creationId xmlns:a16="http://schemas.microsoft.com/office/drawing/2014/main" id="{F84E46B8-FC7E-BC7E-2B51-D663FEDA2B4E}"/>
                </a:ext>
              </a:extLst>
            </p:cNvPr>
            <p:cNvSpPr/>
            <p:nvPr/>
          </p:nvSpPr>
          <p:spPr>
            <a:xfrm>
              <a:off x="5060924" y="3885304"/>
              <a:ext cx="190919" cy="747347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Isosceles Triangle 17">
              <a:extLst>
                <a:ext uri="{FF2B5EF4-FFF2-40B4-BE49-F238E27FC236}">
                  <a16:creationId xmlns:a16="http://schemas.microsoft.com/office/drawing/2014/main" id="{DE9CBBE7-E70C-6249-64C6-92CDE4D63BB0}"/>
                </a:ext>
              </a:extLst>
            </p:cNvPr>
            <p:cNvSpPr/>
            <p:nvPr/>
          </p:nvSpPr>
          <p:spPr>
            <a:xfrm rot="10800000">
              <a:off x="5381613" y="3847728"/>
              <a:ext cx="190919" cy="747347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549A56-E5DC-C7BF-7C6A-854EA01E2927}"/>
                </a:ext>
              </a:extLst>
            </p:cNvPr>
            <p:cNvCxnSpPr/>
            <p:nvPr/>
          </p:nvCxnSpPr>
          <p:spPr>
            <a:xfrm flipH="1">
              <a:off x="7298687" y="4197913"/>
              <a:ext cx="122128" cy="1221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DF4B9A7-1180-D96F-2E04-1FD7D375CEE4}"/>
                </a:ext>
              </a:extLst>
            </p:cNvPr>
            <p:cNvCxnSpPr>
              <a:cxnSpLocks/>
            </p:cNvCxnSpPr>
            <p:nvPr/>
          </p:nvCxnSpPr>
          <p:spPr>
            <a:xfrm>
              <a:off x="7359752" y="3449981"/>
              <a:ext cx="0" cy="8089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FBE19C-2BB4-5566-525E-23918964742C}"/>
                </a:ext>
              </a:extLst>
            </p:cNvPr>
            <p:cNvSpPr/>
            <p:nvPr/>
          </p:nvSpPr>
          <p:spPr>
            <a:xfrm flipH="1">
              <a:off x="6862008" y="4067322"/>
              <a:ext cx="45719" cy="37774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7A129DB-7943-2B9F-C85D-449D07570113}"/>
                </a:ext>
              </a:extLst>
            </p:cNvPr>
            <p:cNvSpPr/>
            <p:nvPr/>
          </p:nvSpPr>
          <p:spPr>
            <a:xfrm>
              <a:off x="6009323" y="4035741"/>
              <a:ext cx="459157" cy="45915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0D43EA8-3AC7-AEE7-A19D-47916C18E277}"/>
                </a:ext>
              </a:extLst>
            </p:cNvPr>
            <p:cNvCxnSpPr>
              <a:stCxn id="24" idx="2"/>
              <a:endCxn id="24" idx="6"/>
            </p:cNvCxnSpPr>
            <p:nvPr/>
          </p:nvCxnSpPr>
          <p:spPr>
            <a:xfrm>
              <a:off x="6009323" y="4265320"/>
              <a:ext cx="4591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8B8691C-55AB-2372-CF21-D75E5EEFB1BF}"/>
                </a:ext>
              </a:extLst>
            </p:cNvPr>
            <p:cNvCxnSpPr/>
            <p:nvPr/>
          </p:nvCxnSpPr>
          <p:spPr>
            <a:xfrm>
              <a:off x="6244997" y="4271663"/>
              <a:ext cx="821686" cy="8216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0339BFB-E210-3DD0-22DF-96E3212F7E24}"/>
                </a:ext>
              </a:extLst>
            </p:cNvPr>
            <p:cNvSpPr/>
            <p:nvPr/>
          </p:nvSpPr>
          <p:spPr>
            <a:xfrm rot="2700000" flipH="1">
              <a:off x="6839148" y="4688972"/>
              <a:ext cx="45719" cy="39955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0A5B792-2822-A04C-CE0A-56F9BF870457}"/>
                </a:ext>
              </a:extLst>
            </p:cNvPr>
            <p:cNvSpPr/>
            <p:nvPr/>
          </p:nvSpPr>
          <p:spPr>
            <a:xfrm rot="18900000">
              <a:off x="7027948" y="4984554"/>
              <a:ext cx="203933" cy="3479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FCCE9A6-9767-BB60-C65B-2F46467190ED}"/>
                </a:ext>
              </a:extLst>
            </p:cNvPr>
            <p:cNvSpPr txBox="1"/>
            <p:nvPr/>
          </p:nvSpPr>
          <p:spPr>
            <a:xfrm>
              <a:off x="3351800" y="5238046"/>
              <a:ext cx="2180307" cy="35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UV (250-350nm)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330FC7-FBEA-83D8-0D5C-A4B0C9EBC995}"/>
                </a:ext>
              </a:extLst>
            </p:cNvPr>
            <p:cNvSpPr txBox="1"/>
            <p:nvPr/>
          </p:nvSpPr>
          <p:spPr>
            <a:xfrm>
              <a:off x="6468478" y="3019585"/>
              <a:ext cx="2234639" cy="40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Alignment Laser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EED7516-7090-7E8A-03D9-E8AAC6DFFF9F}"/>
                </a:ext>
              </a:extLst>
            </p:cNvPr>
            <p:cNvSpPr txBox="1"/>
            <p:nvPr/>
          </p:nvSpPr>
          <p:spPr>
            <a:xfrm>
              <a:off x="4867433" y="4724017"/>
              <a:ext cx="1189076" cy="35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Doublet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A27503-16E0-B50A-7D42-29A6C78B906A}"/>
                </a:ext>
              </a:extLst>
            </p:cNvPr>
            <p:cNvSpPr txBox="1"/>
            <p:nvPr/>
          </p:nvSpPr>
          <p:spPr>
            <a:xfrm>
              <a:off x="1668852" y="4627943"/>
              <a:ext cx="705661" cy="40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Gun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24895A8-1517-1313-82CB-E3E0F9D8DFB1}"/>
                </a:ext>
              </a:extLst>
            </p:cNvPr>
            <p:cNvSpPr txBox="1"/>
            <p:nvPr/>
          </p:nvSpPr>
          <p:spPr>
            <a:xfrm>
              <a:off x="2662005" y="4775251"/>
              <a:ext cx="1261220" cy="40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Solenoid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B82177D-18FF-4A4A-77E1-4F80D88EE996}"/>
                </a:ext>
              </a:extLst>
            </p:cNvPr>
            <p:cNvCxnSpPr>
              <a:cxnSpLocks/>
              <a:stCxn id="35" idx="2"/>
            </p:cNvCxnSpPr>
            <p:nvPr/>
          </p:nvCxnSpPr>
          <p:spPr>
            <a:xfrm>
              <a:off x="4614497" y="3397534"/>
              <a:ext cx="9636" cy="58837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5085396-F4BC-BCE0-A483-E05FE5174C48}"/>
                </a:ext>
              </a:extLst>
            </p:cNvPr>
            <p:cNvSpPr txBox="1"/>
            <p:nvPr/>
          </p:nvSpPr>
          <p:spPr>
            <a:xfrm>
              <a:off x="3649158" y="2791280"/>
              <a:ext cx="1930677" cy="606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YAG or DRZ screen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CA1307F-1C71-F8BF-538B-4B08E77DF3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5102" y="4172915"/>
              <a:ext cx="2120213" cy="10025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ight Brace 36">
              <a:extLst>
                <a:ext uri="{FF2B5EF4-FFF2-40B4-BE49-F238E27FC236}">
                  <a16:creationId xmlns:a16="http://schemas.microsoft.com/office/drawing/2014/main" id="{2F977AB2-4D83-1441-5B87-D5B318F77E1E}"/>
                </a:ext>
              </a:extLst>
            </p:cNvPr>
            <p:cNvSpPr/>
            <p:nvPr/>
          </p:nvSpPr>
          <p:spPr>
            <a:xfrm rot="5400000">
              <a:off x="1478739" y="4597800"/>
              <a:ext cx="485979" cy="1573825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3B51A5-91A3-C891-24C1-A3C6137E54FA}"/>
                </a:ext>
              </a:extLst>
            </p:cNvPr>
            <p:cNvSpPr txBox="1"/>
            <p:nvPr/>
          </p:nvSpPr>
          <p:spPr>
            <a:xfrm>
              <a:off x="1088182" y="5737990"/>
              <a:ext cx="2091078" cy="40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Gun Cryostat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7ECE2B1-35CB-C3BD-4F02-E4811C7E2FCD}"/>
                </a:ext>
              </a:extLst>
            </p:cNvPr>
            <p:cNvSpPr txBox="1"/>
            <p:nvPr/>
          </p:nvSpPr>
          <p:spPr>
            <a:xfrm>
              <a:off x="6655840" y="5379600"/>
              <a:ext cx="1909329" cy="35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Faraday Cup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2269BA0-C5FD-42EA-5071-AD0207053389}"/>
                </a:ext>
              </a:extLst>
            </p:cNvPr>
            <p:cNvCxnSpPr>
              <a:cxnSpLocks/>
            </p:cNvCxnSpPr>
            <p:nvPr/>
          </p:nvCxnSpPr>
          <p:spPr>
            <a:xfrm>
              <a:off x="6225991" y="3145329"/>
              <a:ext cx="9636" cy="82530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B582F8F-4FC8-2253-1D90-80EFCC79BE44}"/>
                </a:ext>
              </a:extLst>
            </p:cNvPr>
            <p:cNvSpPr txBox="1"/>
            <p:nvPr/>
          </p:nvSpPr>
          <p:spPr>
            <a:xfrm>
              <a:off x="5854500" y="2692975"/>
              <a:ext cx="1930677" cy="35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Dipole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53E8AEC-8F22-3F1E-226D-B37E52E82BAD}"/>
                </a:ext>
              </a:extLst>
            </p:cNvPr>
            <p:cNvGrpSpPr/>
            <p:nvPr/>
          </p:nvGrpSpPr>
          <p:grpSpPr>
            <a:xfrm rot="10800000">
              <a:off x="4516553" y="4773613"/>
              <a:ext cx="217174" cy="408970"/>
              <a:chOff x="7237618" y="2544994"/>
              <a:chExt cx="217174" cy="408970"/>
            </a:xfrm>
          </p:grpSpPr>
          <p:sp>
            <p:nvSpPr>
              <p:cNvPr id="49" name="Isosceles Triangle 46">
                <a:extLst>
                  <a:ext uri="{FF2B5EF4-FFF2-40B4-BE49-F238E27FC236}">
                    <a16:creationId xmlns:a16="http://schemas.microsoft.com/office/drawing/2014/main" id="{E521346E-35F7-348A-E601-E2CF96EED523}"/>
                  </a:ext>
                </a:extLst>
              </p:cNvPr>
              <p:cNvSpPr/>
              <p:nvPr/>
            </p:nvSpPr>
            <p:spPr>
              <a:xfrm>
                <a:off x="7237618" y="2610338"/>
                <a:ext cx="217174" cy="343626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0710686-A315-25F4-A0BB-B46B216BC98D}"/>
                  </a:ext>
                </a:extLst>
              </p:cNvPr>
              <p:cNvSpPr/>
              <p:nvPr/>
            </p:nvSpPr>
            <p:spPr>
              <a:xfrm>
                <a:off x="7242436" y="2544994"/>
                <a:ext cx="207538" cy="2659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A238B27-7553-9B96-7413-38503457336A}"/>
                </a:ext>
              </a:extLst>
            </p:cNvPr>
            <p:cNvGrpSpPr/>
            <p:nvPr/>
          </p:nvGrpSpPr>
          <p:grpSpPr>
            <a:xfrm>
              <a:off x="6773196" y="3497660"/>
              <a:ext cx="217174" cy="408970"/>
              <a:chOff x="7237618" y="2544994"/>
              <a:chExt cx="217174" cy="408970"/>
            </a:xfrm>
          </p:grpSpPr>
          <p:sp>
            <p:nvSpPr>
              <p:cNvPr id="47" name="Isosceles Triangle 44">
                <a:extLst>
                  <a:ext uri="{FF2B5EF4-FFF2-40B4-BE49-F238E27FC236}">
                    <a16:creationId xmlns:a16="http://schemas.microsoft.com/office/drawing/2014/main" id="{234F0E95-C119-8F8E-76DA-0F4EC11319CA}"/>
                  </a:ext>
                </a:extLst>
              </p:cNvPr>
              <p:cNvSpPr/>
              <p:nvPr/>
            </p:nvSpPr>
            <p:spPr>
              <a:xfrm>
                <a:off x="7237618" y="2610338"/>
                <a:ext cx="217174" cy="343626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583219-2493-5AE2-F458-22D688204444}"/>
                  </a:ext>
                </a:extLst>
              </p:cNvPr>
              <p:cNvSpPr/>
              <p:nvPr/>
            </p:nvSpPr>
            <p:spPr>
              <a:xfrm>
                <a:off x="7242436" y="2544994"/>
                <a:ext cx="207538" cy="2659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14AC38D-C0B9-64BB-7E32-F4B2FF443844}"/>
                </a:ext>
              </a:extLst>
            </p:cNvPr>
            <p:cNvGrpSpPr/>
            <p:nvPr/>
          </p:nvGrpSpPr>
          <p:grpSpPr>
            <a:xfrm rot="13394648">
              <a:off x="6337637" y="5068397"/>
              <a:ext cx="217174" cy="408970"/>
              <a:chOff x="7237618" y="2544994"/>
              <a:chExt cx="217174" cy="408970"/>
            </a:xfrm>
          </p:grpSpPr>
          <p:sp>
            <p:nvSpPr>
              <p:cNvPr id="45" name="Isosceles Triangle 42">
                <a:extLst>
                  <a:ext uri="{FF2B5EF4-FFF2-40B4-BE49-F238E27FC236}">
                    <a16:creationId xmlns:a16="http://schemas.microsoft.com/office/drawing/2014/main" id="{AA663827-C7FB-7D7A-4EE3-2F1556D448B4}"/>
                  </a:ext>
                </a:extLst>
              </p:cNvPr>
              <p:cNvSpPr/>
              <p:nvPr/>
            </p:nvSpPr>
            <p:spPr>
              <a:xfrm>
                <a:off x="7237618" y="2610338"/>
                <a:ext cx="217174" cy="343626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7F46AF8-54CB-C209-8573-8722FA69318D}"/>
                  </a:ext>
                </a:extLst>
              </p:cNvPr>
              <p:cNvSpPr/>
              <p:nvPr/>
            </p:nvSpPr>
            <p:spPr>
              <a:xfrm>
                <a:off x="7242436" y="2544994"/>
                <a:ext cx="207538" cy="2659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C624B02-B88F-9F12-B54D-36EC6B3F5607}"/>
              </a:ext>
            </a:extLst>
          </p:cNvPr>
          <p:cNvSpPr txBox="1"/>
          <p:nvPr/>
        </p:nvSpPr>
        <p:spPr>
          <a:xfrm>
            <a:off x="4994994" y="5879288"/>
            <a:ext cx="61564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G. Lawler</a:t>
            </a:r>
            <a:endParaRPr lang="en-US" sz="1600" dirty="0"/>
          </a:p>
        </p:txBody>
      </p:sp>
      <p:sp>
        <p:nvSpPr>
          <p:cNvPr id="53" name="Date Placeholder 52">
            <a:extLst>
              <a:ext uri="{FF2B5EF4-FFF2-40B4-BE49-F238E27FC236}">
                <a16:creationId xmlns:a16="http://schemas.microsoft.com/office/drawing/2014/main" id="{4F24ECEE-2798-C9E9-8099-042CE709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43E22-F821-498B-B63E-C5CD656BD0E7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7AAC704A-49ED-7C1B-1011-7BDDA596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07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82" y="1034831"/>
            <a:ext cx="12179300" cy="301724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High Average Current Test Site: HERACLES @ Cornell</a:t>
            </a:r>
          </a:p>
          <a:p>
            <a:r>
              <a:rPr lang="en-US" sz="2000" dirty="0">
                <a:solidFill>
                  <a:schemeClr val="accent3"/>
                </a:solidFill>
              </a:rPr>
              <a:t>The only university test-setup for very high average current photocathode tests (multiple 10s of mA)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</a:t>
            </a:r>
          </a:p>
        </p:txBody>
      </p:sp>
      <p:pic>
        <p:nvPicPr>
          <p:cNvPr id="4" name="image15.png">
            <a:extLst>
              <a:ext uri="{FF2B5EF4-FFF2-40B4-BE49-F238E27FC236}">
                <a16:creationId xmlns:a16="http://schemas.microsoft.com/office/drawing/2014/main" id="{754208B0-100E-CA09-24FB-FE2E8579648D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72795" y="2014447"/>
            <a:ext cx="10382471" cy="4165636"/>
          </a:xfrm>
          <a:prstGeom prst="rect">
            <a:avLst/>
          </a:prstGeom>
          <a:ln/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72C35C-287D-EDD8-403C-F2117375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EFBF-754D-4EAA-89AD-80D842EE0F31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22D377EE-2572-1FEA-8ED3-A3C2BFB5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2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Approach fundamental brightness limits with nanostructured photoemitters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385DF-C610-4755-9CED-DA4AC3EF729C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DDB9CB-360F-25AC-EE42-AD40764ED32A}"/>
              </a:ext>
            </a:extLst>
          </p:cNvPr>
          <p:cNvSpPr txBox="1"/>
          <p:nvPr/>
        </p:nvSpPr>
        <p:spPr>
          <a:xfrm>
            <a:off x="1638910" y="2920558"/>
            <a:ext cx="8615234" cy="4520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100 nm spot size with 25 </a:t>
            </a:r>
            <a:r>
              <a:rPr lang="en-US" dirty="0" err="1">
                <a:solidFill>
                  <a:schemeClr val="accent1"/>
                </a:solidFill>
              </a:rPr>
              <a:t>meV</a:t>
            </a:r>
            <a:r>
              <a:rPr lang="en-US" dirty="0">
                <a:solidFill>
                  <a:schemeClr val="accent1"/>
                </a:solidFill>
              </a:rPr>
              <a:t> MTE gives emittance of ~20 pm – comparable to that obtained from laser-triggered tips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This technology would benefit ultrafast electron microscopes operating in stroboscopic regime and ultrafast EELS systems. 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Continuous beam electron microscopy is a stretch goal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Can we obtain the quantum limit of emittance/brightness by manipulating emission area along with low MTE?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8FA59-C79B-85E7-AF46-8CE334F43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9B363-E01F-E680-4C44-79CCDA60A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900"/>
          <a:stretch/>
        </p:blipFill>
        <p:spPr>
          <a:xfrm>
            <a:off x="931437" y="1505648"/>
            <a:ext cx="10435489" cy="14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24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Approach fundamental brightness limits with nanostructured photoemitters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CCF1-6BB7-4267-B78A-125CF124C71E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AA8FF-ED50-7433-82EC-58FBECBD1404}"/>
              </a:ext>
            </a:extLst>
          </p:cNvPr>
          <p:cNvSpPr txBox="1"/>
          <p:nvPr/>
        </p:nvSpPr>
        <p:spPr>
          <a:xfrm>
            <a:off x="101495" y="1285849"/>
            <a:ext cx="12077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B050"/>
                </a:solidFill>
                <a:effectLst/>
                <a:latin typeface="+mj-lt"/>
              </a:rPr>
              <a:t>Deliverable 3.1 (priority): </a:t>
            </a:r>
            <a:r>
              <a:rPr lang="en-US" sz="2400" i="0" dirty="0">
                <a:solidFill>
                  <a:srgbClr val="00B050"/>
                </a:solidFill>
                <a:effectLst/>
                <a:latin typeface="+mj-lt"/>
              </a:rPr>
              <a:t>A photoemission electron source with sub-100 nm spot size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BFC3DD9-AFA8-A3E6-C340-57BE8AF9D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27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9D37D5-F110-6151-2A5F-383015241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79" y="1883705"/>
            <a:ext cx="2994179" cy="21648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41F2EE-BA5E-98CE-AFF2-F3CC8DF677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2" r="7931"/>
          <a:stretch/>
        </p:blipFill>
        <p:spPr>
          <a:xfrm>
            <a:off x="3750366" y="1766612"/>
            <a:ext cx="5161721" cy="25021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EFDC83-C217-7086-2B4F-29B1344C5B6F}"/>
              </a:ext>
            </a:extLst>
          </p:cNvPr>
          <p:cNvSpPr txBox="1"/>
          <p:nvPr/>
        </p:nvSpPr>
        <p:spPr>
          <a:xfrm>
            <a:off x="6608265" y="4771906"/>
            <a:ext cx="29581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Impact: 10x improved resolution for stroboscopic UED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schemeClr val="accent1"/>
                </a:solidFill>
              </a:rPr>
              <a:t>End user: JOEL/IDES and </a:t>
            </a:r>
            <a:r>
              <a:rPr lang="en-US" sz="1800" b="1" kern="0" dirty="0" err="1">
                <a:solidFill>
                  <a:schemeClr val="accent1"/>
                </a:solidFill>
              </a:rPr>
              <a:t>HiRES</a:t>
            </a:r>
            <a:r>
              <a:rPr lang="en-US" sz="1800" b="1" kern="0" dirty="0">
                <a:solidFill>
                  <a:schemeClr val="accent1"/>
                </a:solidFill>
              </a:rPr>
              <a:t> at LBNL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DBBAD3-46EF-592F-E979-C7776092EB79}"/>
              </a:ext>
            </a:extLst>
          </p:cNvPr>
          <p:cNvSpPr txBox="1"/>
          <p:nvPr/>
        </p:nvSpPr>
        <p:spPr>
          <a:xfrm>
            <a:off x="4459358" y="1923660"/>
            <a:ext cx="1265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Simulated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Light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Intensity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ECE00A-2945-A80C-1FF4-CD8AA2ED4307}"/>
              </a:ext>
            </a:extLst>
          </p:cNvPr>
          <p:cNvSpPr txBox="1"/>
          <p:nvPr/>
        </p:nvSpPr>
        <p:spPr>
          <a:xfrm>
            <a:off x="7036906" y="1888104"/>
            <a:ext cx="1265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Simulated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Electron Emission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D9B86D8-F940-3935-1B24-342E31AB67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40" t="9957"/>
          <a:stretch/>
        </p:blipFill>
        <p:spPr>
          <a:xfrm>
            <a:off x="9295695" y="1883705"/>
            <a:ext cx="2683449" cy="22977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3203832-D740-E53F-D1FE-457BF93F6D4D}"/>
              </a:ext>
            </a:extLst>
          </p:cNvPr>
          <p:cNvSpPr txBox="1"/>
          <p:nvPr/>
        </p:nvSpPr>
        <p:spPr>
          <a:xfrm>
            <a:off x="9485509" y="1865595"/>
            <a:ext cx="2164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Measured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Electron Emission – 800 nm laser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B4A8F0E-9E61-04B1-FDDE-8B411AC62D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40" b="9770"/>
          <a:stretch/>
        </p:blipFill>
        <p:spPr>
          <a:xfrm>
            <a:off x="9295695" y="4199534"/>
            <a:ext cx="2354718" cy="23990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A19E018-39B7-DC8F-08D7-72100CA32F1A}"/>
              </a:ext>
            </a:extLst>
          </p:cNvPr>
          <p:cNvSpPr txBox="1"/>
          <p:nvPr/>
        </p:nvSpPr>
        <p:spPr>
          <a:xfrm>
            <a:off x="10073582" y="4268745"/>
            <a:ext cx="1663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800 nm laser + Hg Lamp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3995E74-95B0-CC0B-92A2-67B8CD55F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95" y="4298120"/>
            <a:ext cx="2886790" cy="22929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1578DCB-CC55-796C-32F4-3BAF1D83C4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911" y="4238595"/>
            <a:ext cx="3203241" cy="2511068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245CB16-C559-41AD-E75D-7AE7716AF35F}"/>
              </a:ext>
            </a:extLst>
          </p:cNvPr>
          <p:cNvCxnSpPr/>
          <p:nvPr/>
        </p:nvCxnSpPr>
        <p:spPr>
          <a:xfrm>
            <a:off x="2463421" y="4915076"/>
            <a:ext cx="109182" cy="352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E7C06AC-ABA5-3B5C-5F8C-5FCE837A62D9}"/>
              </a:ext>
            </a:extLst>
          </p:cNvPr>
          <p:cNvSpPr txBox="1"/>
          <p:nvPr/>
        </p:nvSpPr>
        <p:spPr>
          <a:xfrm>
            <a:off x="1238609" y="4373107"/>
            <a:ext cx="1657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Increase due to </a:t>
            </a:r>
          </a:p>
          <a:p>
            <a:r>
              <a:rPr lang="en-US" sz="1600" dirty="0"/>
              <a:t>e-e repulsion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72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8" grpId="0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Approach fundamental brightness limits with nanostructured photoemitters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CCF1-6BB7-4267-B78A-125CF124C71E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AA8FF-ED50-7433-82EC-58FBECBD1404}"/>
              </a:ext>
            </a:extLst>
          </p:cNvPr>
          <p:cNvSpPr txBox="1"/>
          <p:nvPr/>
        </p:nvSpPr>
        <p:spPr>
          <a:xfrm>
            <a:off x="101494" y="1403930"/>
            <a:ext cx="120778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Deliverable 3.2 (priority): </a:t>
            </a: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A photoemission electron source with sub-100 nm spot size and thermal MTE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4E1356-F6F6-48FD-3BFF-CD12D84648F9}"/>
              </a:ext>
            </a:extLst>
          </p:cNvPr>
          <p:cNvSpPr txBox="1"/>
          <p:nvPr/>
        </p:nvSpPr>
        <p:spPr>
          <a:xfrm>
            <a:off x="210163" y="2457011"/>
            <a:ext cx="43413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3"/>
                </a:solidFill>
              </a:rPr>
              <a:t>Current Status/Plans: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</a:rPr>
              <a:t>Test performance of immersion lens based focusing – zone plates fabricated on back of transparent substrates with alkali-antimonides.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</a:rPr>
              <a:t>Plasmonic focusing with alkali-antimonides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</a:rPr>
              <a:t>Work function nano-patterning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BFC3DD9-AFA8-A3E6-C340-57BE8AF9D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9460A-AD40-27B5-729B-21A901A78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477" y="1819428"/>
            <a:ext cx="4699653" cy="3523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8F67E7-81EC-1A63-ACFF-07DC4A77781C}"/>
              </a:ext>
            </a:extLst>
          </p:cNvPr>
          <p:cNvSpPr txBox="1"/>
          <p:nvPr/>
        </p:nvSpPr>
        <p:spPr>
          <a:xfrm>
            <a:off x="5111337" y="5195652"/>
            <a:ext cx="2664512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um Cu dot on Pt</a:t>
            </a:r>
          </a:p>
        </p:txBody>
      </p:sp>
      <p:pic>
        <p:nvPicPr>
          <p:cNvPr id="11" name="Picture 10" descr="A circular object with circles&#10;&#10;Description automatically generated with medium confidence">
            <a:extLst>
              <a:ext uri="{FF2B5EF4-FFF2-40B4-BE49-F238E27FC236}">
                <a16:creationId xmlns:a16="http://schemas.microsoft.com/office/drawing/2014/main" id="{009CC4CB-FF5E-F9B5-1E04-D808CD788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14" y="2104493"/>
            <a:ext cx="3244517" cy="24333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33790A-65F3-C14F-D67B-5B8F8309EB3F}"/>
              </a:ext>
            </a:extLst>
          </p:cNvPr>
          <p:cNvSpPr txBox="1"/>
          <p:nvPr/>
        </p:nvSpPr>
        <p:spPr>
          <a:xfrm>
            <a:off x="9062540" y="4595968"/>
            <a:ext cx="3179383" cy="119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SEM images of fabricated zone-plates</a:t>
            </a:r>
          </a:p>
        </p:txBody>
      </p:sp>
    </p:spTree>
    <p:extLst>
      <p:ext uri="{BB962C8B-B14F-4D97-AF65-F5344CB8AC3E}">
        <p14:creationId xmlns:p14="http://schemas.microsoft.com/office/powerpoint/2010/main" val="290667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DEC31B-A632-0540-A7DD-1BE2CB57C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Output: Highly Trained Scientists (old)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F480C2-084A-AE4B-ADFF-4AA27415D0E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5219" y="947408"/>
            <a:ext cx="1051560" cy="1362456"/>
          </a:xfrm>
          <a:prstGeom prst="rect">
            <a:avLst/>
          </a:prstGeom>
          <a:ln w="76200">
            <a:solidFill>
              <a:srgbClr val="C00000"/>
            </a:solidFill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3ADD6A-03F5-664D-AA43-E8E257C2F69D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869" y="947408"/>
            <a:ext cx="1051560" cy="1362456"/>
          </a:xfrm>
          <a:prstGeom prst="rect">
            <a:avLst/>
          </a:prstGeom>
          <a:ln w="76200">
            <a:solidFill>
              <a:srgbClr val="C00000"/>
            </a:solidFill>
          </a:ln>
          <a:effectLst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01C310-2F0E-734F-BEB3-723D37BE510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9957" y="935082"/>
            <a:ext cx="1051560" cy="1362456"/>
          </a:xfrm>
          <a:prstGeom prst="rect">
            <a:avLst/>
          </a:prstGeom>
          <a:ln w="76200">
            <a:solidFill>
              <a:srgbClr val="2A727F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67251E8-DE73-E341-B041-DB066950D85C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147402" y="3065726"/>
            <a:ext cx="1051560" cy="1362456"/>
          </a:xfrm>
          <a:prstGeom prst="rect">
            <a:avLst/>
          </a:prstGeom>
          <a:ln w="76200">
            <a:solidFill>
              <a:srgbClr val="2A727F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02D615A-A9FE-3C4C-823D-EF5BF0F7CA7C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220972" y="5040332"/>
            <a:ext cx="1051560" cy="1362456"/>
          </a:xfrm>
          <a:prstGeom prst="rect">
            <a:avLst/>
          </a:prstGeom>
          <a:ln w="76200">
            <a:solidFill>
              <a:srgbClr val="2A727F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4" name="Picture 23" descr="A person with dark hair&#10;&#10;Description automatically generated with low confidence">
            <a:extLst>
              <a:ext uri="{FF2B5EF4-FFF2-40B4-BE49-F238E27FC236}">
                <a16:creationId xmlns:a16="http://schemas.microsoft.com/office/drawing/2014/main" id="{2DF8411F-9E95-E246-B1B4-0CCB3A9E1141}"/>
              </a:ext>
            </a:extLst>
          </p:cNvPr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31664" y="3043251"/>
            <a:ext cx="1051560" cy="1362456"/>
          </a:xfrm>
          <a:prstGeom prst="rect">
            <a:avLst/>
          </a:prstGeom>
          <a:ln w="76200">
            <a:solidFill>
              <a:srgbClr val="2A727F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094" name="Picture 22" descr="William Li">
            <a:extLst>
              <a:ext uri="{FF2B5EF4-FFF2-40B4-BE49-F238E27FC236}">
                <a16:creationId xmlns:a16="http://schemas.microsoft.com/office/drawing/2014/main" id="{C49192A3-544D-6976-9695-85E44E3CD53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5629" y="3017814"/>
            <a:ext cx="1051560" cy="136245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J. Kevin Nangoi">
            <a:extLst>
              <a:ext uri="{FF2B5EF4-FFF2-40B4-BE49-F238E27FC236}">
                <a16:creationId xmlns:a16="http://schemas.microsoft.com/office/drawing/2014/main" id="{41BCF9C3-64AE-AACD-C159-0DE3A297998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942" y="5062594"/>
            <a:ext cx="1051560" cy="1362456"/>
          </a:xfrm>
          <a:prstGeom prst="rect">
            <a:avLst/>
          </a:prstGeom>
          <a:noFill/>
          <a:ln w="76200">
            <a:solidFill>
              <a:srgbClr val="2A727F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Dulanga Somaratne">
            <a:extLst>
              <a:ext uri="{FF2B5EF4-FFF2-40B4-BE49-F238E27FC236}">
                <a16:creationId xmlns:a16="http://schemas.microsoft.com/office/drawing/2014/main" id="{8EBC6A25-B920-B201-1C13-CF62634DCA6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5692" y="4927686"/>
            <a:ext cx="1051560" cy="1362456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45E7B8-1FD4-4509-ACEB-B9E754701B20}"/>
              </a:ext>
            </a:extLst>
          </p:cNvPr>
          <p:cNvSpPr txBox="1"/>
          <p:nvPr/>
        </p:nvSpPr>
        <p:spPr>
          <a:xfrm>
            <a:off x="-82554" y="4509354"/>
            <a:ext cx="18268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Alice Galdi, Faculty, U Salerno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0135C-4C57-C018-136E-F8E1CF01695E}"/>
              </a:ext>
            </a:extLst>
          </p:cNvPr>
          <p:cNvSpPr txBox="1"/>
          <p:nvPr/>
        </p:nvSpPr>
        <p:spPr>
          <a:xfrm>
            <a:off x="4475290" y="4361923"/>
            <a:ext cx="1534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William Li, Postdoc, BNL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8D33E2-A604-404C-FB8E-24C7BEBA8E2B}"/>
              </a:ext>
            </a:extLst>
          </p:cNvPr>
          <p:cNvSpPr txBox="1"/>
          <p:nvPr/>
        </p:nvSpPr>
        <p:spPr>
          <a:xfrm>
            <a:off x="2251266" y="6483205"/>
            <a:ext cx="20774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J. Kevin Nangoi, Postdoc, UC Santa Barbara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12F00E-385C-AA04-9126-236592ACD86E}"/>
              </a:ext>
            </a:extLst>
          </p:cNvPr>
          <p:cNvSpPr txBox="1"/>
          <p:nvPr/>
        </p:nvSpPr>
        <p:spPr>
          <a:xfrm>
            <a:off x="1473262" y="2329785"/>
            <a:ext cx="134975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Jan </a:t>
            </a:r>
            <a:r>
              <a:rPr lang="en-US" sz="1300" dirty="0" err="1"/>
              <a:t>Balajka</a:t>
            </a:r>
            <a:r>
              <a:rPr lang="en-US" sz="1300" dirty="0"/>
              <a:t>, Postdoc, TU Wien</a:t>
            </a:r>
          </a:p>
        </p:txBody>
      </p:sp>
      <p:pic>
        <p:nvPicPr>
          <p:cNvPr id="1026" name="Picture 2" descr="Joshua Thomas Paul, Ph.D.">
            <a:extLst>
              <a:ext uri="{FF2B5EF4-FFF2-40B4-BE49-F238E27FC236}">
                <a16:creationId xmlns:a16="http://schemas.microsoft.com/office/drawing/2014/main" id="{71537234-31DB-279D-A3A1-C9C2F98F6179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000"/>
                    </a14:imgEffect>
                    <a14:imgEffect>
                      <a14:brightnessContrast bright="27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5274" y="4949321"/>
            <a:ext cx="1051560" cy="136245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2D75031-A726-E324-B799-D92D77A5B990}"/>
              </a:ext>
            </a:extLst>
          </p:cNvPr>
          <p:cNvSpPr txBox="1"/>
          <p:nvPr/>
        </p:nvSpPr>
        <p:spPr>
          <a:xfrm>
            <a:off x="4875823" y="6390872"/>
            <a:ext cx="18241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" dirty="0"/>
              <a:t>Joshua Paul, Postdoc, Argonne Nat. Lab</a:t>
            </a:r>
          </a:p>
        </p:txBody>
      </p:sp>
      <p:pic>
        <p:nvPicPr>
          <p:cNvPr id="1028" name="Picture 4" descr="Eylene Pirez">
            <a:extLst>
              <a:ext uri="{FF2B5EF4-FFF2-40B4-BE49-F238E27FC236}">
                <a16:creationId xmlns:a16="http://schemas.microsoft.com/office/drawing/2014/main" id="{B02B08E2-586B-17C9-D2C9-4267770EB6C7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29413" y="4927686"/>
            <a:ext cx="1051560" cy="1362456"/>
          </a:xfrm>
          <a:prstGeom prst="rect">
            <a:avLst/>
          </a:prstGeom>
          <a:noFill/>
          <a:ln w="76200">
            <a:solidFill>
              <a:srgbClr val="F58C00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DC79616-FFB2-6AAE-51DC-63737010CBDB}"/>
              </a:ext>
            </a:extLst>
          </p:cNvPr>
          <p:cNvSpPr txBox="1"/>
          <p:nvPr/>
        </p:nvSpPr>
        <p:spPr>
          <a:xfrm>
            <a:off x="8842596" y="6283151"/>
            <a:ext cx="207744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/>
              <a:t>Eylene</a:t>
            </a:r>
            <a:r>
              <a:rPr lang="en-US" sz="1300" dirty="0"/>
              <a:t> </a:t>
            </a:r>
            <a:r>
              <a:rPr lang="en-US" sz="1300" dirty="0" err="1"/>
              <a:t>Pirez</a:t>
            </a:r>
            <a:r>
              <a:rPr lang="en-US" sz="1300" dirty="0"/>
              <a:t>, Head Digital Media, Geodesic Pictures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C9A58A-DEE9-30C6-54B4-73D47E754E32}"/>
              </a:ext>
            </a:extLst>
          </p:cNvPr>
          <p:cNvSpPr txBox="1"/>
          <p:nvPr/>
        </p:nvSpPr>
        <p:spPr>
          <a:xfrm>
            <a:off x="10821968" y="4282337"/>
            <a:ext cx="1322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Erik </a:t>
            </a:r>
            <a:r>
              <a:rPr lang="en-US" sz="1300" dirty="0" err="1"/>
              <a:t>Skibinski</a:t>
            </a:r>
            <a:r>
              <a:rPr lang="en-US" sz="1300" dirty="0"/>
              <a:t>, PhD</a:t>
            </a:r>
          </a:p>
        </p:txBody>
      </p:sp>
      <p:pic>
        <p:nvPicPr>
          <p:cNvPr id="1030" name="Picture 6" descr="Jorge Giner Navarro">
            <a:extLst>
              <a:ext uri="{FF2B5EF4-FFF2-40B4-BE49-F238E27FC236}">
                <a16:creationId xmlns:a16="http://schemas.microsoft.com/office/drawing/2014/main" id="{96400B0D-D084-2373-BD90-5BA62CA8BDBC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2556" y="2983351"/>
            <a:ext cx="1051560" cy="136245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78FFCC-7B33-D8E1-B9B0-FE4C8DA5C837}"/>
              </a:ext>
            </a:extLst>
          </p:cNvPr>
          <p:cNvSpPr txBox="1"/>
          <p:nvPr/>
        </p:nvSpPr>
        <p:spPr>
          <a:xfrm>
            <a:off x="7407195" y="4352290"/>
            <a:ext cx="1746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Jorge </a:t>
            </a:r>
            <a:r>
              <a:rPr lang="en-US" sz="1300" dirty="0" err="1"/>
              <a:t>Giner</a:t>
            </a:r>
            <a:r>
              <a:rPr lang="en-US" sz="1300" dirty="0"/>
              <a:t> Navarro, Researcher, CIEMAT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07A86C-CCC4-E66E-0739-971EA21CFE8C}"/>
              </a:ext>
            </a:extLst>
          </p:cNvPr>
          <p:cNvSpPr txBox="1"/>
          <p:nvPr/>
        </p:nvSpPr>
        <p:spPr>
          <a:xfrm>
            <a:off x="7428626" y="2317341"/>
            <a:ext cx="1746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Will </a:t>
            </a:r>
            <a:r>
              <a:rPr lang="en-US" sz="1300" dirty="0" err="1"/>
              <a:t>DeBenedetti</a:t>
            </a:r>
            <a:r>
              <a:rPr lang="en-US" sz="1300" dirty="0"/>
              <a:t>, Postdoc, LANL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5231DF-8484-D324-B3C2-EC6825A1311B}"/>
              </a:ext>
            </a:extLst>
          </p:cNvPr>
          <p:cNvSpPr txBox="1"/>
          <p:nvPr/>
        </p:nvSpPr>
        <p:spPr>
          <a:xfrm>
            <a:off x="10602097" y="6256644"/>
            <a:ext cx="1612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/>
              <a:t>Dulanga</a:t>
            </a:r>
            <a:r>
              <a:rPr lang="en-US" sz="1300" dirty="0"/>
              <a:t> Somaratne, PhD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4C5742-8A67-4C01-696E-FDF47B61C929}"/>
              </a:ext>
            </a:extLst>
          </p:cNvPr>
          <p:cNvSpPr txBox="1"/>
          <p:nvPr/>
        </p:nvSpPr>
        <p:spPr>
          <a:xfrm>
            <a:off x="839586" y="6501470"/>
            <a:ext cx="18268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Jared Maxson, Faculty, Cornell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2C5BF42-7263-F138-DA74-75D63265090A}"/>
              </a:ext>
            </a:extLst>
          </p:cNvPr>
          <p:cNvSpPr txBox="1"/>
          <p:nvPr/>
        </p:nvSpPr>
        <p:spPr>
          <a:xfrm>
            <a:off x="2823013" y="4551235"/>
            <a:ext cx="18268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Siddharth Karkare, Faculty, ASU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8E92ACB-0746-34D2-E684-98E10CAAB430}"/>
              </a:ext>
            </a:extLst>
          </p:cNvPr>
          <p:cNvSpPr txBox="1"/>
          <p:nvPr/>
        </p:nvSpPr>
        <p:spPr>
          <a:xfrm>
            <a:off x="5954598" y="2319935"/>
            <a:ext cx="180702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" dirty="0"/>
              <a:t>Alex Bernstein, National Security Agency</a:t>
            </a:r>
          </a:p>
        </p:txBody>
      </p:sp>
      <p:pic>
        <p:nvPicPr>
          <p:cNvPr id="1034" name="Picture 10" descr="Matt Andorf">
            <a:extLst>
              <a:ext uri="{FF2B5EF4-FFF2-40B4-BE49-F238E27FC236}">
                <a16:creationId xmlns:a16="http://schemas.microsoft.com/office/drawing/2014/main" id="{4912E1BA-359A-2542-2BA7-682BFEFF447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953" y="962320"/>
            <a:ext cx="1051560" cy="1362456"/>
          </a:xfrm>
          <a:prstGeom prst="rect">
            <a:avLst/>
          </a:prstGeom>
          <a:noFill/>
          <a:ln w="76200">
            <a:solidFill>
              <a:srgbClr val="2A727F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59B846B-D9E5-6430-C494-698E7613D164}"/>
              </a:ext>
            </a:extLst>
          </p:cNvPr>
          <p:cNvSpPr txBox="1"/>
          <p:nvPr/>
        </p:nvSpPr>
        <p:spPr>
          <a:xfrm>
            <a:off x="-202277" y="2371001"/>
            <a:ext cx="177048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Matt Andorf, Research Assoc., Cornell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D0088D8-FDE2-C96B-42A1-837EEEEBA352}"/>
              </a:ext>
            </a:extLst>
          </p:cNvPr>
          <p:cNvSpPr txBox="1"/>
          <p:nvPr/>
        </p:nvSpPr>
        <p:spPr>
          <a:xfrm>
            <a:off x="2852402" y="2366218"/>
            <a:ext cx="16118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Oksana Chubenko, Faculty, NIU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A8CFC-0E60-8B0F-D95C-B1DCF531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29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DFF48D-6DC1-8059-6AAB-A4B60E7252F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1501" y="960635"/>
            <a:ext cx="1051560" cy="1362456"/>
          </a:xfrm>
          <a:prstGeom prst="rect">
            <a:avLst/>
          </a:prstGeom>
          <a:noFill/>
          <a:ln w="76200">
            <a:solidFill>
              <a:srgbClr val="2A72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EA15E8-AEA2-D5E7-3A7E-E11BC2B1A498}"/>
              </a:ext>
            </a:extLst>
          </p:cNvPr>
          <p:cNvSpPr txBox="1"/>
          <p:nvPr/>
        </p:nvSpPr>
        <p:spPr>
          <a:xfrm>
            <a:off x="4560970" y="2319935"/>
            <a:ext cx="15134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Jai Kwan Bae, Postdoc SLAC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D1F08F-E902-DA45-74CE-6D1620CF5FD2}"/>
              </a:ext>
            </a:extLst>
          </p:cNvPr>
          <p:cNvSpPr txBox="1"/>
          <p:nvPr/>
        </p:nvSpPr>
        <p:spPr>
          <a:xfrm>
            <a:off x="9031571" y="4263133"/>
            <a:ext cx="157052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Chris Knill, R&amp;D Scientist Honeywell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C040E-6AC6-DA3D-3D81-BF75E28C59BC}"/>
              </a:ext>
            </a:extLst>
          </p:cNvPr>
          <p:cNvSpPr txBox="1"/>
          <p:nvPr/>
        </p:nvSpPr>
        <p:spPr>
          <a:xfrm>
            <a:off x="6846954" y="6387239"/>
            <a:ext cx="13497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Pallavi Saha, Postdoc,  BNL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C87ADA-F2A4-F5C8-B17D-715059618F7B}"/>
              </a:ext>
            </a:extLst>
          </p:cNvPr>
          <p:cNvSpPr txBox="1"/>
          <p:nvPr/>
        </p:nvSpPr>
        <p:spPr>
          <a:xfrm>
            <a:off x="5949148" y="4347585"/>
            <a:ext cx="16552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" dirty="0"/>
              <a:t>Nathan Majernik, Staff Scientist SLAC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E065C7-A45D-92E0-E0CE-15B0224A7B5D}"/>
              </a:ext>
            </a:extLst>
          </p:cNvPr>
          <p:cNvGrpSpPr/>
          <p:nvPr/>
        </p:nvGrpSpPr>
        <p:grpSpPr>
          <a:xfrm>
            <a:off x="9482337" y="1143897"/>
            <a:ext cx="2171685" cy="879039"/>
            <a:chOff x="10154653" y="5454316"/>
            <a:chExt cx="2171685" cy="8790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73DE09-A362-465F-62C1-5AB36A4CCFE8}"/>
                </a:ext>
              </a:extLst>
            </p:cNvPr>
            <p:cNvSpPr txBox="1"/>
            <p:nvPr/>
          </p:nvSpPr>
          <p:spPr>
            <a:xfrm>
              <a:off x="10557905" y="5500000"/>
              <a:ext cx="17684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Academia</a:t>
              </a:r>
            </a:p>
            <a:p>
              <a:r>
                <a:rPr lang="en-US" sz="1600" dirty="0"/>
                <a:t>Industry</a:t>
              </a:r>
            </a:p>
            <a:p>
              <a:r>
                <a:rPr lang="en-US" sz="1600" dirty="0"/>
                <a:t>National Lab/Gov</a:t>
              </a:r>
            </a:p>
          </p:txBody>
        </p:sp>
        <p:sp>
          <p:nvSpPr>
            <p:cNvPr id="14" name="Bevel 13">
              <a:extLst>
                <a:ext uri="{FF2B5EF4-FFF2-40B4-BE49-F238E27FC236}">
                  <a16:creationId xmlns:a16="http://schemas.microsoft.com/office/drawing/2014/main" id="{05CC6A2A-9D6F-4613-748A-BC41B8E0D2B2}"/>
                </a:ext>
              </a:extLst>
            </p:cNvPr>
            <p:cNvSpPr/>
            <p:nvPr/>
          </p:nvSpPr>
          <p:spPr>
            <a:xfrm flipH="1" flipV="1">
              <a:off x="10154653" y="6021093"/>
              <a:ext cx="403252" cy="312262"/>
            </a:xfrm>
            <a:prstGeom prst="bevel">
              <a:avLst/>
            </a:prstGeom>
            <a:solidFill>
              <a:srgbClr val="92141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Bevel 14">
              <a:extLst>
                <a:ext uri="{FF2B5EF4-FFF2-40B4-BE49-F238E27FC236}">
                  <a16:creationId xmlns:a16="http://schemas.microsoft.com/office/drawing/2014/main" id="{8456967D-B844-FAC1-E16B-720616473DF4}"/>
                </a:ext>
              </a:extLst>
            </p:cNvPr>
            <p:cNvSpPr/>
            <p:nvPr/>
          </p:nvSpPr>
          <p:spPr>
            <a:xfrm flipH="1" flipV="1">
              <a:off x="10158722" y="5701759"/>
              <a:ext cx="403252" cy="312262"/>
            </a:xfrm>
            <a:prstGeom prst="bevel">
              <a:avLst/>
            </a:prstGeom>
            <a:solidFill>
              <a:srgbClr val="F48C00"/>
            </a:solidFill>
            <a:ln>
              <a:solidFill>
                <a:srgbClr val="F48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Bevel 16">
              <a:extLst>
                <a:ext uri="{FF2B5EF4-FFF2-40B4-BE49-F238E27FC236}">
                  <a16:creationId xmlns:a16="http://schemas.microsoft.com/office/drawing/2014/main" id="{B49637A3-A728-9EFC-46C9-4B9CA58A691F}"/>
                </a:ext>
              </a:extLst>
            </p:cNvPr>
            <p:cNvSpPr/>
            <p:nvPr/>
          </p:nvSpPr>
          <p:spPr>
            <a:xfrm flipH="1" flipV="1">
              <a:off x="10154653" y="5454316"/>
              <a:ext cx="403252" cy="312262"/>
            </a:xfrm>
            <a:prstGeom prst="bevel">
              <a:avLst/>
            </a:prstGeom>
            <a:solidFill>
              <a:srgbClr val="07667C"/>
            </a:solidFill>
            <a:ln>
              <a:solidFill>
                <a:srgbClr val="0766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2D2E3F6-9E3E-CBA9-E1A3-4F13CF547D1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913" y="2915015"/>
            <a:ext cx="1051560" cy="1362456"/>
          </a:xfrm>
          <a:prstGeom prst="rect">
            <a:avLst/>
          </a:prstGeom>
          <a:ln w="76200">
            <a:solidFill>
              <a:srgbClr val="F58C00"/>
            </a:solidFill>
          </a:ln>
        </p:spPr>
      </p:pic>
      <p:pic>
        <p:nvPicPr>
          <p:cNvPr id="2052" name="Picture 4" descr="Chris Knill">
            <a:extLst>
              <a:ext uri="{FF2B5EF4-FFF2-40B4-BE49-F238E27FC236}">
                <a16:creationId xmlns:a16="http://schemas.microsoft.com/office/drawing/2014/main" id="{E5B31EEC-F89D-CE09-A721-DB8BFA8298A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2290" y="2915015"/>
            <a:ext cx="1051560" cy="1362456"/>
          </a:xfrm>
          <a:prstGeom prst="rect">
            <a:avLst/>
          </a:prstGeom>
          <a:noFill/>
          <a:ln w="76200">
            <a:solidFill>
              <a:srgbClr val="F58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ai-Kwan Bae">
            <a:extLst>
              <a:ext uri="{FF2B5EF4-FFF2-40B4-BE49-F238E27FC236}">
                <a16:creationId xmlns:a16="http://schemas.microsoft.com/office/drawing/2014/main" id="{9F4C9D64-7CF8-FFDE-88FE-5DF3B9BFA987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8561" y="947408"/>
            <a:ext cx="1051560" cy="136245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athan Majernik">
            <a:extLst>
              <a:ext uri="{FF2B5EF4-FFF2-40B4-BE49-F238E27FC236}">
                <a16:creationId xmlns:a16="http://schemas.microsoft.com/office/drawing/2014/main" id="{D51C0DA4-9E33-D390-A4DD-A1AAFAC2B58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5739" y="3017814"/>
            <a:ext cx="1051560" cy="136245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aha Pallavi">
            <a:extLst>
              <a:ext uri="{FF2B5EF4-FFF2-40B4-BE49-F238E27FC236}">
                <a16:creationId xmlns:a16="http://schemas.microsoft.com/office/drawing/2014/main" id="{FED19065-86BF-33CD-7DC8-C1354E90B96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6050" y="4927686"/>
            <a:ext cx="1051560" cy="136245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2CD51-D34D-84AD-4653-62930B43E2B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32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3544" y="3055810"/>
            <a:ext cx="1051560" cy="1362456"/>
          </a:xfrm>
          <a:prstGeom prst="rect">
            <a:avLst/>
          </a:prstGeom>
          <a:ln w="82550">
            <a:solidFill>
              <a:srgbClr val="07667C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F6BC20-D4DC-F7E6-013D-9FD8A2852C34}"/>
              </a:ext>
            </a:extLst>
          </p:cNvPr>
          <p:cNvSpPr txBox="1"/>
          <p:nvPr/>
        </p:nvSpPr>
        <p:spPr>
          <a:xfrm>
            <a:off x="1548744" y="4531616"/>
            <a:ext cx="1476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Brianna Harris, Physics Teacher 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3DA63087-0EFF-F525-8CC2-A9C3D8F1C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455EC-9EE3-4441-9FA4-214879953320}" type="datetime1">
              <a:rPr lang="en-US" smtClean="0"/>
              <a:t>3/15/2024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172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03168D-D4C6-4228-8613-A375DE467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Brighter Sources?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236E4-0A76-4AE5-9C7C-D835D4ECC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94" y="6629400"/>
            <a:ext cx="2638848" cy="228600"/>
          </a:xfrm>
        </p:spPr>
        <p:txBody>
          <a:bodyPr/>
          <a:lstStyle/>
          <a:p>
            <a:fld id="{C12C73BB-9F8F-4E38-9178-2B07BD5EC643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FCE5D0-CB03-4ED4-9ED1-65DCB10C0CA0}"/>
              </a:ext>
            </a:extLst>
          </p:cNvPr>
          <p:cNvSpPr txBox="1"/>
          <p:nvPr/>
        </p:nvSpPr>
        <p:spPr>
          <a:xfrm>
            <a:off x="183232" y="881527"/>
            <a:ext cx="444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srgbClr val="B42D25"/>
                </a:solidFill>
              </a:rPr>
              <a:t>Non-collider, high impact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 applications: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B42D25"/>
              </a:solidFill>
              <a:effectLst/>
              <a:uLnTx/>
              <a:uFillTx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63818A-57F5-4ACB-BC04-7C971327C825}"/>
              </a:ext>
            </a:extLst>
          </p:cNvPr>
          <p:cNvSpPr txBox="1"/>
          <p:nvPr/>
        </p:nvSpPr>
        <p:spPr>
          <a:xfrm>
            <a:off x="282342" y="1209007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1. </a:t>
            </a:r>
            <a:r>
              <a:rPr lang="en-US" sz="1800" b="1" kern="0" dirty="0">
                <a:solidFill>
                  <a:srgbClr val="4C4D52"/>
                </a:solidFill>
              </a:rPr>
              <a:t>Transformed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 X-Ray Free Electron Lasers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268E87-17E7-4088-8E19-8366F125FBED}"/>
              </a:ext>
            </a:extLst>
          </p:cNvPr>
          <p:cNvSpPr txBox="1"/>
          <p:nvPr/>
        </p:nvSpPr>
        <p:spPr>
          <a:xfrm>
            <a:off x="1461787" y="2438042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LCLS @ SLAC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DABBBAE6-E8BF-4341-826A-9882A8183AD5}"/>
              </a:ext>
            </a:extLst>
          </p:cNvPr>
          <p:cNvSpPr/>
          <p:nvPr/>
        </p:nvSpPr>
        <p:spPr>
          <a:xfrm>
            <a:off x="3977403" y="1750205"/>
            <a:ext cx="2196018" cy="483705"/>
          </a:xfrm>
          <a:prstGeom prst="rightArrow">
            <a:avLst/>
          </a:prstGeom>
          <a:solidFill>
            <a:srgbClr val="B42D25"/>
          </a:solidFill>
          <a:ln w="25400" cap="flat" cmpd="sng" algn="ctr">
            <a:solidFill>
              <a:srgbClr val="B42D2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Brighter beams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6A03F5-8F04-45DE-A156-0AD52340876A}"/>
              </a:ext>
            </a:extLst>
          </p:cNvPr>
          <p:cNvSpPr txBox="1"/>
          <p:nvPr/>
        </p:nvSpPr>
        <p:spPr>
          <a:xfrm>
            <a:off x="2304137" y="37626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B75B234-6F5A-44E4-B108-9140057F83D0}"/>
              </a:ext>
            </a:extLst>
          </p:cNvPr>
          <p:cNvGrpSpPr/>
          <p:nvPr/>
        </p:nvGrpSpPr>
        <p:grpSpPr>
          <a:xfrm>
            <a:off x="222920" y="2804210"/>
            <a:ext cx="10164035" cy="2005835"/>
            <a:chOff x="-1570203" y="2729061"/>
            <a:chExt cx="10164035" cy="200583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867A8EF-71A3-4BFA-B8D6-8CEF50E076B2}"/>
                </a:ext>
              </a:extLst>
            </p:cNvPr>
            <p:cNvSpPr txBox="1"/>
            <p:nvPr/>
          </p:nvSpPr>
          <p:spPr>
            <a:xfrm>
              <a:off x="-1570203" y="2729061"/>
              <a:ext cx="4814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rPr>
                <a:t>2. Mesoscale Ultrafast Electron Diffraction</a:t>
              </a:r>
            </a:p>
          </p:txBody>
        </p:sp>
        <p:pic>
          <p:nvPicPr>
            <p:cNvPr id="42" name="Picture 2" descr="https://www.classe.cornell.edu/rsrc/Home/NewsAndEvents/CLASSENews170622Ryan/Cryogun-Figure_1.png">
              <a:extLst>
                <a:ext uri="{FF2B5EF4-FFF2-40B4-BE49-F238E27FC236}">
                  <a16:creationId xmlns:a16="http://schemas.microsoft.com/office/drawing/2014/main" id="{52D60A28-039E-4B2D-B214-7022A8A8BB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53596" y="3240070"/>
              <a:ext cx="1593445" cy="1494826"/>
            </a:xfrm>
            <a:prstGeom prst="rect">
              <a:avLst/>
            </a:prstGeom>
            <a:gradFill rotWithShape="1">
              <a:gsLst>
                <a:gs pos="0">
                  <a:srgbClr val="7FBE50">
                    <a:tint val="50000"/>
                    <a:satMod val="300000"/>
                  </a:srgbClr>
                </a:gs>
                <a:gs pos="35000">
                  <a:srgbClr val="7FBE50">
                    <a:tint val="37000"/>
                    <a:satMod val="300000"/>
                  </a:srgbClr>
                </a:gs>
                <a:gs pos="100000">
                  <a:srgbClr val="7FBE50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BE5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0391C77-D371-4480-9B10-258E40620B96}"/>
                </a:ext>
              </a:extLst>
            </p:cNvPr>
            <p:cNvGrpSpPr/>
            <p:nvPr/>
          </p:nvGrpSpPr>
          <p:grpSpPr>
            <a:xfrm>
              <a:off x="5793328" y="3206182"/>
              <a:ext cx="2800504" cy="1516636"/>
              <a:chOff x="1729691" y="3278580"/>
              <a:chExt cx="2800504" cy="1516636"/>
            </a:xfrm>
          </p:grpSpPr>
          <p:pic>
            <p:nvPicPr>
              <p:cNvPr id="45" name="Picture 2" descr="https://www.classe.cornell.edu/rsrc/Home/NewsAndEvents/CLASSENews170622Ryan/Cryogun-Figure_1.png">
                <a:extLst>
                  <a:ext uri="{FF2B5EF4-FFF2-40B4-BE49-F238E27FC236}">
                    <a16:creationId xmlns:a16="http://schemas.microsoft.com/office/drawing/2014/main" id="{6D32642C-317F-4407-9DF9-73BE34122B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729691" y="3278580"/>
                <a:ext cx="2737934" cy="1516636"/>
              </a:xfrm>
              <a:prstGeom prst="rect">
                <a:avLst/>
              </a:prstGeom>
              <a:gradFill rotWithShape="1">
                <a:gsLst>
                  <a:gs pos="0">
                    <a:srgbClr val="7FBE50">
                      <a:tint val="50000"/>
                      <a:satMod val="300000"/>
                    </a:srgbClr>
                  </a:gs>
                  <a:gs pos="35000">
                    <a:srgbClr val="7FBE50">
                      <a:tint val="37000"/>
                      <a:satMod val="300000"/>
                    </a:srgbClr>
                  </a:gs>
                  <a:gs pos="100000">
                    <a:srgbClr val="7FBE50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7FBE5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D456E0F-9FCE-40B5-AF7C-EAA89D81BDE5}"/>
                  </a:ext>
                </a:extLst>
              </p:cNvPr>
              <p:cNvSpPr/>
              <p:nvPr/>
            </p:nvSpPr>
            <p:spPr>
              <a:xfrm>
                <a:off x="1815755" y="4326568"/>
                <a:ext cx="1163019" cy="369332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9776905-51FE-45B6-B7C5-1A2F97686F41}"/>
                  </a:ext>
                </a:extLst>
              </p:cNvPr>
              <p:cNvSpPr txBox="1"/>
              <p:nvPr/>
            </p:nvSpPr>
            <p:spPr>
              <a:xfrm>
                <a:off x="1997122" y="4349529"/>
                <a:ext cx="8002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highlight>
                      <a:srgbClr val="FFFF00"/>
                    </a:highlight>
                    <a:uLnTx/>
                    <a:uFillTx/>
                  </a:rPr>
                  <a:t>Today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2404789-56E8-4466-8C56-64DDDDE5A9C7}"/>
                  </a:ext>
                </a:extLst>
              </p:cNvPr>
              <p:cNvSpPr txBox="1"/>
              <p:nvPr/>
            </p:nvSpPr>
            <p:spPr>
              <a:xfrm>
                <a:off x="2999007" y="4378210"/>
                <a:ext cx="1531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highlight>
                      <a:srgbClr val="FFFF00"/>
                    </a:highlight>
                    <a:uLnTx/>
                    <a:uFillTx/>
                  </a:rPr>
                  <a:t>100XBrighter</a:t>
                </a: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D4443B6-5109-41FE-92CD-4D50BCE02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10467" y="3231607"/>
              <a:ext cx="2394747" cy="1492502"/>
            </a:xfrm>
            <a:prstGeom prst="rect">
              <a:avLst/>
            </a:prstGeom>
            <a:effectLst>
              <a:glow rad="101600">
                <a:srgbClr val="F5B60F">
                  <a:alpha val="40000"/>
                </a:srgbClr>
              </a:glow>
            </a:effectLst>
          </p:spPr>
        </p:pic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336AFEEB-1D7F-4315-BC67-C4570089A79A}"/>
              </a:ext>
            </a:extLst>
          </p:cNvPr>
          <p:cNvSpPr/>
          <p:nvPr/>
        </p:nvSpPr>
        <p:spPr>
          <a:xfrm>
            <a:off x="1724635" y="3344922"/>
            <a:ext cx="7896726" cy="830997"/>
          </a:xfrm>
          <a:prstGeom prst="rect">
            <a:avLst/>
          </a:prstGeom>
          <a:gradFill rotWithShape="1">
            <a:gsLst>
              <a:gs pos="0">
                <a:srgbClr val="7FBE50">
                  <a:tint val="50000"/>
                  <a:satMod val="300000"/>
                </a:srgbClr>
              </a:gs>
              <a:gs pos="35000">
                <a:srgbClr val="7FBE50">
                  <a:tint val="37000"/>
                  <a:satMod val="300000"/>
                </a:srgbClr>
              </a:gs>
              <a:gs pos="100000">
                <a:srgbClr val="7FBE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FBE50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B42D25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2026: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 electron sources to enable these applications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5E039C6B-94B8-43F5-A1AF-ABE215D66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53" y="1623211"/>
            <a:ext cx="3057579" cy="78648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A81F5AD-D363-4DEB-A7C1-917A07305B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4858" y="1239605"/>
            <a:ext cx="3762515" cy="138134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9A259A4-2F4B-46C8-A9FB-4519F5868B32}"/>
              </a:ext>
            </a:extLst>
          </p:cNvPr>
          <p:cNvSpPr txBox="1"/>
          <p:nvPr/>
        </p:nvSpPr>
        <p:spPr>
          <a:xfrm>
            <a:off x="8244789" y="179414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AND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8692B57-CE11-4700-9AFE-E8352D0AAA79}"/>
              </a:ext>
            </a:extLst>
          </p:cNvPr>
          <p:cNvSpPr txBox="1"/>
          <p:nvPr/>
        </p:nvSpPr>
        <p:spPr>
          <a:xfrm>
            <a:off x="6176658" y="2420856"/>
            <a:ext cx="2148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Higher power and photon energy </a:t>
            </a:r>
            <a:r>
              <a:rPr lang="en-US" sz="1600" kern="0" dirty="0">
                <a:solidFill>
                  <a:srgbClr val="4C4D52"/>
                </a:solidFill>
              </a:rPr>
              <a:t>x-rays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0B8791-9699-A232-E615-CCADE1C7A13D}"/>
              </a:ext>
            </a:extLst>
          </p:cNvPr>
          <p:cNvGrpSpPr/>
          <p:nvPr/>
        </p:nvGrpSpPr>
        <p:grpSpPr>
          <a:xfrm>
            <a:off x="369151" y="4794934"/>
            <a:ext cx="9335814" cy="1924521"/>
            <a:chOff x="369151" y="4794934"/>
            <a:chExt cx="9335814" cy="192452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1B68CE2-D86F-DCFD-82C6-32FE2A84B256}"/>
                </a:ext>
              </a:extLst>
            </p:cNvPr>
            <p:cNvSpPr/>
            <p:nvPr/>
          </p:nvSpPr>
          <p:spPr>
            <a:xfrm>
              <a:off x="5037058" y="5008418"/>
              <a:ext cx="4550287" cy="171103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CF93498-CAA3-45C2-BBAC-3E53BC9EBC42}"/>
                </a:ext>
              </a:extLst>
            </p:cNvPr>
            <p:cNvSpPr txBox="1"/>
            <p:nvPr/>
          </p:nvSpPr>
          <p:spPr>
            <a:xfrm>
              <a:off x="369151" y="4794934"/>
              <a:ext cx="9335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rPr>
                <a:t>3. Time-resolved atomic resolution STEM</a:t>
              </a:r>
            </a:p>
          </p:txBody>
        </p:sp>
        <p:sp>
          <p:nvSpPr>
            <p:cNvPr id="52" name="Arrow: Right 51">
              <a:extLst>
                <a:ext uri="{FF2B5EF4-FFF2-40B4-BE49-F238E27FC236}">
                  <a16:creationId xmlns:a16="http://schemas.microsoft.com/office/drawing/2014/main" id="{F3CABAD7-75F0-4244-BEF1-0057F34BA0DD}"/>
                </a:ext>
              </a:extLst>
            </p:cNvPr>
            <p:cNvSpPr/>
            <p:nvPr/>
          </p:nvSpPr>
          <p:spPr>
            <a:xfrm>
              <a:off x="3893817" y="5976473"/>
              <a:ext cx="659687" cy="369332"/>
            </a:xfrm>
            <a:prstGeom prst="rightArrow">
              <a:avLst/>
            </a:prstGeom>
            <a:solidFill>
              <a:srgbClr val="B42D25"/>
            </a:solidFill>
            <a:ln w="25400" cap="flat" cmpd="sng" algn="ctr">
              <a:solidFill>
                <a:srgbClr val="B42D2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80C506A-2F13-4D8C-9BDF-7D260E4F6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1227" y="5680916"/>
              <a:ext cx="456369" cy="45850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18349D7-1CAB-4EC2-B9E2-C7E6627B00C9}"/>
                </a:ext>
              </a:extLst>
            </p:cNvPr>
            <p:cNvSpPr txBox="1"/>
            <p:nvPr/>
          </p:nvSpPr>
          <p:spPr>
            <a:xfrm>
              <a:off x="7645017" y="5710750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42D25"/>
                  </a:solidFill>
                  <a:effectLst/>
                  <a:uLnTx/>
                  <a:uFillTx/>
                </a:rPr>
                <a:t>fs motion</a:t>
              </a:r>
            </a:p>
          </p:txBody>
        </p:sp>
        <p:pic>
          <p:nvPicPr>
            <p:cNvPr id="7" name="Picture 6" descr="A picture containing text, light, close, distance&#10;&#10;Description automatically generated">
              <a:extLst>
                <a:ext uri="{FF2B5EF4-FFF2-40B4-BE49-F238E27FC236}">
                  <a16:creationId xmlns:a16="http://schemas.microsoft.com/office/drawing/2014/main" id="{0BBEB201-50BB-44D4-91F8-000B5D7E1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67001" y="5138549"/>
              <a:ext cx="1531010" cy="1486762"/>
            </a:xfrm>
            <a:prstGeom prst="rect">
              <a:avLst/>
            </a:prstGeom>
          </p:spPr>
        </p:pic>
        <p:pic>
          <p:nvPicPr>
            <p:cNvPr id="63" name="Picture 62" descr="A picture containing text, light, close, distance&#10;&#10;Description automatically generated">
              <a:extLst>
                <a:ext uri="{FF2B5EF4-FFF2-40B4-BE49-F238E27FC236}">
                  <a16:creationId xmlns:a16="http://schemas.microsoft.com/office/drawing/2014/main" id="{ECAED485-FB4C-427B-8771-F59D01260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42505" y="5138549"/>
              <a:ext cx="1531010" cy="148676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8F52A54-5D57-846E-0853-67FDF764B7F8}"/>
                </a:ext>
              </a:extLst>
            </p:cNvPr>
            <p:cNvSpPr txBox="1"/>
            <p:nvPr/>
          </p:nvSpPr>
          <p:spPr>
            <a:xfrm>
              <a:off x="3179478" y="5194199"/>
              <a:ext cx="21247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Brighter photoemission sources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E7388F7-626A-74B0-C7B3-A69489D8468C}"/>
              </a:ext>
            </a:extLst>
          </p:cNvPr>
          <p:cNvSpPr txBox="1"/>
          <p:nvPr/>
        </p:nvSpPr>
        <p:spPr>
          <a:xfrm>
            <a:off x="9453647" y="2350767"/>
            <a:ext cx="2148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Compact XFELS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52944C-A701-B678-3069-86035660B8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0671" y="1274737"/>
            <a:ext cx="1989066" cy="111760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55BD62-2276-0001-FC37-24ADFA18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1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17651" y="853440"/>
            <a:ext cx="8071945" cy="561229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1131FF"/>
                </a:solidFill>
              </a:rPr>
              <a:t>Convergence Science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Photoemission sources: a branch of the new discipline, </a:t>
            </a:r>
            <a:r>
              <a:rPr lang="en-US" sz="1800" b="1" dirty="0">
                <a:solidFill>
                  <a:schemeClr val="tx1"/>
                </a:solidFill>
              </a:rPr>
              <a:t>accelerator materials.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000" b="1" dirty="0">
                <a:solidFill>
                  <a:srgbClr val="1131FF"/>
                </a:solidFill>
              </a:rPr>
              <a:t>Knowledge </a:t>
            </a:r>
          </a:p>
          <a:p>
            <a:r>
              <a:rPr lang="en-US" sz="1800" dirty="0">
                <a:solidFill>
                  <a:schemeClr val="tx1"/>
                </a:solidFill>
              </a:rPr>
              <a:t>Deeper understanding of fundamental photoemission processes relevant to electron sources</a:t>
            </a:r>
          </a:p>
          <a:p>
            <a:pPr marL="0" indent="0">
              <a:buNone/>
            </a:pPr>
            <a:endParaRPr lang="en-US" sz="10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31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Workforce </a:t>
            </a:r>
          </a:p>
          <a:p>
            <a:pPr marL="342522" marR="0" lvl="0" indent="-34252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 several graduate students in the field of accelerator physics (electron sources) – an area of critical need for current and future accelerator projects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000" b="1" dirty="0">
                <a:solidFill>
                  <a:srgbClr val="1131FF"/>
                </a:solidFill>
              </a:rPr>
              <a:t>Technology and applications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accent1"/>
                </a:solidFill>
              </a:rPr>
              <a:t>By 2026: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Develop and deploy transformative electron source technology for</a:t>
            </a:r>
            <a:r>
              <a:rPr lang="en-US" sz="1800" dirty="0"/>
              <a:t>:</a:t>
            </a:r>
          </a:p>
          <a:p>
            <a:pPr lvl="1"/>
            <a:r>
              <a:rPr lang="en-US" b="1" dirty="0">
                <a:solidFill>
                  <a:schemeClr val="bg1">
                    <a:lumMod val="25000"/>
                  </a:schemeClr>
                </a:solidFill>
              </a:rPr>
              <a:t>Free Electron Lasers </a:t>
            </a:r>
          </a:p>
          <a:p>
            <a:pPr lvl="1"/>
            <a:r>
              <a:rPr lang="en-US" b="1" dirty="0">
                <a:solidFill>
                  <a:schemeClr val="bg1">
                    <a:lumMod val="25000"/>
                  </a:schemeClr>
                </a:solidFill>
              </a:rPr>
              <a:t>Particle colliders Macro-molecule single-shot UED </a:t>
            </a:r>
          </a:p>
          <a:p>
            <a:pPr lvl="1"/>
            <a:r>
              <a:rPr lang="en-US" b="1" dirty="0">
                <a:solidFill>
                  <a:schemeClr val="bg1">
                    <a:lumMod val="25000"/>
                  </a:schemeClr>
                </a:solidFill>
              </a:rPr>
              <a:t>Atomic scale time-resolved electron microscopy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CBB Legacy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1A051FC-C752-41F9-9AFF-D4AF0CEB92C4}"/>
              </a:ext>
            </a:extLst>
          </p:cNvPr>
          <p:cNvSpPr/>
          <p:nvPr/>
        </p:nvSpPr>
        <p:spPr>
          <a:xfrm>
            <a:off x="9743440" y="952314"/>
            <a:ext cx="1936328" cy="1206062"/>
          </a:xfrm>
          <a:prstGeom prst="roundRect">
            <a:avLst>
              <a:gd name="adj" fmla="val 19802"/>
            </a:avLst>
          </a:prstGeom>
          <a:gradFill flip="none" rotWithShape="1">
            <a:gsLst>
              <a:gs pos="0">
                <a:srgbClr val="00B0F0"/>
              </a:gs>
              <a:gs pos="52000">
                <a:schemeClr val="accent3">
                  <a:lumMod val="20000"/>
                  <a:lumOff val="80000"/>
                </a:schemeClr>
              </a:gs>
              <a:gs pos="100000">
                <a:srgbClr val="1E98AF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1"/>
                </a:solidFill>
              </a:rPr>
              <a:t>Growing Convergence Research</a:t>
            </a:r>
          </a:p>
          <a:p>
            <a:pPr algn="ctr"/>
            <a:r>
              <a:rPr lang="en-US" sz="1800" b="1" dirty="0">
                <a:solidFill>
                  <a:schemeClr val="accent1"/>
                </a:solidFill>
              </a:rPr>
              <a:t>NSF Big Idea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E60B2D-F402-459C-8055-B54617CDB9CE}"/>
              </a:ext>
            </a:extLst>
          </p:cNvPr>
          <p:cNvSpPr/>
          <p:nvPr/>
        </p:nvSpPr>
        <p:spPr>
          <a:xfrm>
            <a:off x="9916179" y="4281649"/>
            <a:ext cx="1936328" cy="1206062"/>
          </a:xfrm>
          <a:prstGeom prst="roundRect">
            <a:avLst>
              <a:gd name="adj" fmla="val 19802"/>
            </a:avLst>
          </a:prstGeom>
          <a:gradFill flip="none" rotWithShape="1">
            <a:gsLst>
              <a:gs pos="0">
                <a:srgbClr val="00B0F0"/>
              </a:gs>
              <a:gs pos="52000">
                <a:schemeClr val="accent3">
                  <a:lumMod val="20000"/>
                  <a:lumOff val="80000"/>
                </a:schemeClr>
              </a:gs>
              <a:gs pos="100000">
                <a:srgbClr val="1E98AF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Understanding the Rules of Life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</a:rPr>
              <a:t>NSF Big Idea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D32E12-D2E0-4EF1-8154-1222CCC12117}"/>
              </a:ext>
            </a:extLst>
          </p:cNvPr>
          <p:cNvSpPr/>
          <p:nvPr/>
        </p:nvSpPr>
        <p:spPr>
          <a:xfrm>
            <a:off x="9983290" y="5710597"/>
            <a:ext cx="1936328" cy="695916"/>
          </a:xfrm>
          <a:prstGeom prst="roundRect">
            <a:avLst>
              <a:gd name="adj" fmla="val 19802"/>
            </a:avLst>
          </a:prstGeom>
          <a:gradFill flip="none" rotWithShape="1">
            <a:gsLst>
              <a:gs pos="0">
                <a:srgbClr val="00B0F0"/>
              </a:gs>
              <a:gs pos="52000">
                <a:schemeClr val="accent3">
                  <a:lumMod val="20000"/>
                  <a:lumOff val="80000"/>
                </a:schemeClr>
              </a:gs>
              <a:gs pos="100000">
                <a:srgbClr val="1E98AF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1"/>
                </a:solidFill>
              </a:rPr>
              <a:t>Quantum Leap</a:t>
            </a:r>
          </a:p>
          <a:p>
            <a:pPr algn="ctr"/>
            <a:r>
              <a:rPr lang="en-US" sz="1800" b="1" dirty="0">
                <a:solidFill>
                  <a:schemeClr val="accent1"/>
                </a:solidFill>
              </a:rPr>
              <a:t>NSF Big Idea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7F3DB-923D-4514-AA94-32F7F808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3B12-7774-49BC-908A-164F40643F39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2E5E8-2EFA-AC31-EC6E-296B2AA3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76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E996EC-E305-4F85-9A3F-EA0DD4DC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Maximum Beam Brightness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AC37B-8040-4A39-AD26-8309B48C3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94" y="6629400"/>
            <a:ext cx="2638848" cy="228600"/>
          </a:xfrm>
        </p:spPr>
        <p:txBody>
          <a:bodyPr/>
          <a:lstStyle/>
          <a:p>
            <a:fld id="{3EA03D42-D996-480C-B4FE-FD66CD33D5CC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78C9CB7-C9EB-4DDE-9B28-6109D150D3CA}"/>
              </a:ext>
            </a:extLst>
          </p:cNvPr>
          <p:cNvSpPr/>
          <p:nvPr/>
        </p:nvSpPr>
        <p:spPr>
          <a:xfrm>
            <a:off x="988189" y="335506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1FCCE4-5C53-483D-A0B2-569EF09270E9}"/>
              </a:ext>
            </a:extLst>
          </p:cNvPr>
          <p:cNvSpPr txBox="1"/>
          <p:nvPr/>
        </p:nvSpPr>
        <p:spPr>
          <a:xfrm>
            <a:off x="6487071" y="3342289"/>
            <a:ext cx="6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9D2992-6124-4D24-9688-17CE9AED4839}"/>
              </a:ext>
            </a:extLst>
          </p:cNvPr>
          <p:cNvSpPr/>
          <p:nvPr/>
        </p:nvSpPr>
        <p:spPr>
          <a:xfrm>
            <a:off x="6182837" y="4225722"/>
            <a:ext cx="5701813" cy="1200329"/>
          </a:xfrm>
          <a:prstGeom prst="rect">
            <a:avLst/>
          </a:prstGeom>
          <a:gradFill rotWithShape="1">
            <a:gsLst>
              <a:gs pos="0">
                <a:srgbClr val="7FBE50">
                  <a:tint val="50000"/>
                  <a:satMod val="300000"/>
                </a:srgbClr>
              </a:gs>
              <a:gs pos="35000">
                <a:srgbClr val="7FBE50">
                  <a:tint val="37000"/>
                  <a:satMod val="300000"/>
                </a:srgbClr>
              </a:gs>
              <a:gs pos="100000">
                <a:srgbClr val="7FBE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FBE5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Charge Density Applications: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Brightness limited by photocathode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MTE and field gradient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13196B-42D5-4497-80EB-341AEFDF99BF}"/>
              </a:ext>
            </a:extLst>
          </p:cNvPr>
          <p:cNvSpPr txBox="1"/>
          <p:nvPr/>
        </p:nvSpPr>
        <p:spPr>
          <a:xfrm>
            <a:off x="7335397" y="2513054"/>
            <a:ext cx="65" cy="2421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5495D2-3850-425F-9B03-22CC4F1EA4F9}"/>
              </a:ext>
            </a:extLst>
          </p:cNvPr>
          <p:cNvSpPr txBox="1"/>
          <p:nvPr/>
        </p:nvSpPr>
        <p:spPr>
          <a:xfrm>
            <a:off x="1254055" y="742096"/>
            <a:ext cx="2703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800" b="1" i="1" dirty="0" err="1">
                <a:solidFill>
                  <a:srgbClr val="A2998B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i="1" baseline="-25000" dirty="0" err="1">
                <a:solidFill>
                  <a:srgbClr val="A2998B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800" b="1" dirty="0">
                <a:solidFill>
                  <a:srgbClr val="A2998B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(5-100MV/m)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7CA5C13-ADC9-4BB8-8B55-321766566467}"/>
              </a:ext>
            </a:extLst>
          </p:cNvPr>
          <p:cNvGrpSpPr/>
          <p:nvPr/>
        </p:nvGrpSpPr>
        <p:grpSpPr>
          <a:xfrm>
            <a:off x="1156147" y="1240597"/>
            <a:ext cx="598352" cy="2694526"/>
            <a:chOff x="609873" y="1433518"/>
            <a:chExt cx="361154" cy="178992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12628C0-7533-4FD0-B86C-2C9D27238890}"/>
                </a:ext>
              </a:extLst>
            </p:cNvPr>
            <p:cNvSpPr/>
            <p:nvPr/>
          </p:nvSpPr>
          <p:spPr>
            <a:xfrm>
              <a:off x="609873" y="1606522"/>
              <a:ext cx="308607" cy="1616923"/>
            </a:xfrm>
            <a:prstGeom prst="rect">
              <a:avLst/>
            </a:prstGeom>
            <a:solidFill>
              <a:srgbClr val="B42D25"/>
            </a:solidFill>
            <a:ln w="9525" cap="flat" cmpd="sng" algn="ctr">
              <a:solidFill>
                <a:srgbClr val="B42D25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 extrusionH="2540000"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8519DFD-8FB4-4690-8F2B-189116310B76}"/>
                </a:ext>
              </a:extLst>
            </p:cNvPr>
            <p:cNvSpPr txBox="1"/>
            <p:nvPr/>
          </p:nvSpPr>
          <p:spPr>
            <a:xfrm rot="16200000">
              <a:off x="114837" y="1981931"/>
              <a:ext cx="14046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</a:rPr>
                <a:t>Photocathode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6DFAC53-FFE7-4DE3-A4A0-451EE792F8D8}"/>
              </a:ext>
            </a:extLst>
          </p:cNvPr>
          <p:cNvCxnSpPr/>
          <p:nvPr/>
        </p:nvCxnSpPr>
        <p:spPr>
          <a:xfrm flipV="1">
            <a:off x="1728068" y="1526385"/>
            <a:ext cx="1682522" cy="28303"/>
          </a:xfrm>
          <a:prstGeom prst="straightConnector1">
            <a:avLst/>
          </a:prstGeom>
          <a:noFill/>
          <a:ln w="25400" cap="flat" cmpd="sng" algn="ctr">
            <a:solidFill>
              <a:srgbClr val="B42D25">
                <a:alpha val="3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A72EC09-6B94-4FB0-A766-7CBE21A5B321}"/>
              </a:ext>
            </a:extLst>
          </p:cNvPr>
          <p:cNvCxnSpPr/>
          <p:nvPr/>
        </p:nvCxnSpPr>
        <p:spPr>
          <a:xfrm flipV="1">
            <a:off x="1728067" y="1992962"/>
            <a:ext cx="1682522" cy="28303"/>
          </a:xfrm>
          <a:prstGeom prst="straightConnector1">
            <a:avLst/>
          </a:prstGeom>
          <a:noFill/>
          <a:ln w="25400" cap="flat" cmpd="sng" algn="ctr">
            <a:solidFill>
              <a:srgbClr val="B42D25">
                <a:alpha val="3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C2A1DB8-FE09-4619-BAAB-00FED564F8FB}"/>
              </a:ext>
            </a:extLst>
          </p:cNvPr>
          <p:cNvCxnSpPr/>
          <p:nvPr/>
        </p:nvCxnSpPr>
        <p:spPr>
          <a:xfrm flipV="1">
            <a:off x="1705963" y="2957020"/>
            <a:ext cx="1682522" cy="28303"/>
          </a:xfrm>
          <a:prstGeom prst="straightConnector1">
            <a:avLst/>
          </a:prstGeom>
          <a:noFill/>
          <a:ln w="25400" cap="flat" cmpd="sng" algn="ctr">
            <a:solidFill>
              <a:srgbClr val="B42D25">
                <a:alpha val="3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EBC089F-4A32-456B-AF77-647DE788C94A}"/>
              </a:ext>
            </a:extLst>
          </p:cNvPr>
          <p:cNvCxnSpPr/>
          <p:nvPr/>
        </p:nvCxnSpPr>
        <p:spPr>
          <a:xfrm flipV="1">
            <a:off x="1693735" y="3332155"/>
            <a:ext cx="1682522" cy="28303"/>
          </a:xfrm>
          <a:prstGeom prst="straightConnector1">
            <a:avLst/>
          </a:prstGeom>
          <a:noFill/>
          <a:ln w="25400" cap="flat" cmpd="sng" algn="ctr">
            <a:solidFill>
              <a:srgbClr val="B42D25">
                <a:alpha val="3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3B02F20-189D-4D03-9A74-78271C71072D}"/>
              </a:ext>
            </a:extLst>
          </p:cNvPr>
          <p:cNvCxnSpPr/>
          <p:nvPr/>
        </p:nvCxnSpPr>
        <p:spPr>
          <a:xfrm flipV="1">
            <a:off x="1724001" y="3763646"/>
            <a:ext cx="1682522" cy="28303"/>
          </a:xfrm>
          <a:prstGeom prst="straightConnector1">
            <a:avLst/>
          </a:prstGeom>
          <a:noFill/>
          <a:ln w="25400" cap="flat" cmpd="sng" algn="ctr">
            <a:solidFill>
              <a:srgbClr val="B42D25">
                <a:alpha val="3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2A34553-7A88-4D47-A886-A8AD55140DAB}"/>
              </a:ext>
            </a:extLst>
          </p:cNvPr>
          <p:cNvCxnSpPr/>
          <p:nvPr/>
        </p:nvCxnSpPr>
        <p:spPr>
          <a:xfrm flipV="1">
            <a:off x="1705965" y="2473461"/>
            <a:ext cx="1682522" cy="28303"/>
          </a:xfrm>
          <a:prstGeom prst="straightConnector1">
            <a:avLst/>
          </a:prstGeom>
          <a:noFill/>
          <a:ln w="25400" cap="flat" cmpd="sng" algn="ctr">
            <a:solidFill>
              <a:srgbClr val="B42D25">
                <a:alpha val="3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81F319F-3EF3-4BF5-95DB-6E72A1CA3A61}"/>
              </a:ext>
            </a:extLst>
          </p:cNvPr>
          <p:cNvSpPr txBox="1"/>
          <p:nvPr/>
        </p:nvSpPr>
        <p:spPr>
          <a:xfrm rot="18164141">
            <a:off x="2493564" y="3115474"/>
            <a:ext cx="1878511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Laser pulse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B1ABE79-C4C1-4B46-A04E-2E0EFE1C4F88}"/>
              </a:ext>
            </a:extLst>
          </p:cNvPr>
          <p:cNvCxnSpPr/>
          <p:nvPr/>
        </p:nvCxnSpPr>
        <p:spPr>
          <a:xfrm>
            <a:off x="977547" y="1796760"/>
            <a:ext cx="0" cy="1516606"/>
          </a:xfrm>
          <a:prstGeom prst="straightConnector1">
            <a:avLst/>
          </a:prstGeom>
          <a:noFill/>
          <a:ln w="9525" cap="flat" cmpd="sng" algn="ctr">
            <a:solidFill>
              <a:srgbClr val="B42D25">
                <a:shade val="95000"/>
                <a:satMod val="105000"/>
              </a:srgbClr>
            </a:solidFill>
            <a:prstDash val="solid"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C9870FA-2D41-42A7-9319-05DEDDD5BC9A}"/>
                  </a:ext>
                </a:extLst>
              </p:cNvPr>
              <p:cNvSpPr/>
              <p:nvPr/>
            </p:nvSpPr>
            <p:spPr>
              <a:xfrm rot="16200000">
                <a:off x="484159" y="2323932"/>
                <a:ext cx="579967" cy="461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C9870FA-2D41-42A7-9319-05DEDDD5BC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84159" y="2323932"/>
                <a:ext cx="579967" cy="461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Freeform 57">
            <a:extLst>
              <a:ext uri="{FF2B5EF4-FFF2-40B4-BE49-F238E27FC236}">
                <a16:creationId xmlns:a16="http://schemas.microsoft.com/office/drawing/2014/main" id="{CEF0FFE1-1BD3-4858-8DA8-C9654B992CD6}"/>
              </a:ext>
            </a:extLst>
          </p:cNvPr>
          <p:cNvSpPr/>
          <p:nvPr/>
        </p:nvSpPr>
        <p:spPr>
          <a:xfrm rot="2456713">
            <a:off x="1513212" y="3325708"/>
            <a:ext cx="1615966" cy="741434"/>
          </a:xfrm>
          <a:custGeom>
            <a:avLst/>
            <a:gdLst>
              <a:gd name="connsiteX0" fmla="*/ 0 w 1720800"/>
              <a:gd name="connsiteY0" fmla="*/ 367200 h 763200"/>
              <a:gd name="connsiteX1" fmla="*/ 129600 w 1720800"/>
              <a:gd name="connsiteY1" fmla="*/ 374400 h 763200"/>
              <a:gd name="connsiteX2" fmla="*/ 237600 w 1720800"/>
              <a:gd name="connsiteY2" fmla="*/ 374400 h 763200"/>
              <a:gd name="connsiteX3" fmla="*/ 331200 w 1720800"/>
              <a:gd name="connsiteY3" fmla="*/ 518400 h 763200"/>
              <a:gd name="connsiteX4" fmla="*/ 417600 w 1720800"/>
              <a:gd name="connsiteY4" fmla="*/ 374400 h 763200"/>
              <a:gd name="connsiteX5" fmla="*/ 482400 w 1720800"/>
              <a:gd name="connsiteY5" fmla="*/ 144000 h 763200"/>
              <a:gd name="connsiteX6" fmla="*/ 583200 w 1720800"/>
              <a:gd name="connsiteY6" fmla="*/ 381600 h 763200"/>
              <a:gd name="connsiteX7" fmla="*/ 698400 w 1720800"/>
              <a:gd name="connsiteY7" fmla="*/ 763200 h 763200"/>
              <a:gd name="connsiteX8" fmla="*/ 784800 w 1720800"/>
              <a:gd name="connsiteY8" fmla="*/ 381600 h 763200"/>
              <a:gd name="connsiteX9" fmla="*/ 842400 w 1720800"/>
              <a:gd name="connsiteY9" fmla="*/ 0 h 763200"/>
              <a:gd name="connsiteX10" fmla="*/ 943200 w 1720800"/>
              <a:gd name="connsiteY10" fmla="*/ 381600 h 763200"/>
              <a:gd name="connsiteX11" fmla="*/ 1044000 w 1720800"/>
              <a:gd name="connsiteY11" fmla="*/ 669600 h 763200"/>
              <a:gd name="connsiteX12" fmla="*/ 1152000 w 1720800"/>
              <a:gd name="connsiteY12" fmla="*/ 374400 h 763200"/>
              <a:gd name="connsiteX13" fmla="*/ 1260000 w 1720800"/>
              <a:gd name="connsiteY13" fmla="*/ 237600 h 763200"/>
              <a:gd name="connsiteX14" fmla="*/ 1332000 w 1720800"/>
              <a:gd name="connsiteY14" fmla="*/ 374400 h 763200"/>
              <a:gd name="connsiteX15" fmla="*/ 1396800 w 1720800"/>
              <a:gd name="connsiteY15" fmla="*/ 504000 h 763200"/>
              <a:gd name="connsiteX16" fmla="*/ 1461600 w 1720800"/>
              <a:gd name="connsiteY16" fmla="*/ 374400 h 763200"/>
              <a:gd name="connsiteX17" fmla="*/ 1612800 w 1720800"/>
              <a:gd name="connsiteY17" fmla="*/ 374400 h 763200"/>
              <a:gd name="connsiteX18" fmla="*/ 1720800 w 1720800"/>
              <a:gd name="connsiteY18" fmla="*/ 367200 h 7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20800" h="763200">
                <a:moveTo>
                  <a:pt x="0" y="367200"/>
                </a:moveTo>
                <a:cubicBezTo>
                  <a:pt x="45000" y="370200"/>
                  <a:pt x="90000" y="373200"/>
                  <a:pt x="129600" y="374400"/>
                </a:cubicBezTo>
                <a:cubicBezTo>
                  <a:pt x="169200" y="375600"/>
                  <a:pt x="204000" y="350400"/>
                  <a:pt x="237600" y="374400"/>
                </a:cubicBezTo>
                <a:cubicBezTo>
                  <a:pt x="271200" y="398400"/>
                  <a:pt x="301200" y="518400"/>
                  <a:pt x="331200" y="518400"/>
                </a:cubicBezTo>
                <a:cubicBezTo>
                  <a:pt x="361200" y="518400"/>
                  <a:pt x="392400" y="436800"/>
                  <a:pt x="417600" y="374400"/>
                </a:cubicBezTo>
                <a:cubicBezTo>
                  <a:pt x="442800" y="312000"/>
                  <a:pt x="454800" y="142800"/>
                  <a:pt x="482400" y="144000"/>
                </a:cubicBezTo>
                <a:cubicBezTo>
                  <a:pt x="510000" y="145200"/>
                  <a:pt x="547200" y="278400"/>
                  <a:pt x="583200" y="381600"/>
                </a:cubicBezTo>
                <a:cubicBezTo>
                  <a:pt x="619200" y="484800"/>
                  <a:pt x="664800" y="763200"/>
                  <a:pt x="698400" y="763200"/>
                </a:cubicBezTo>
                <a:cubicBezTo>
                  <a:pt x="732000" y="763200"/>
                  <a:pt x="760800" y="508800"/>
                  <a:pt x="784800" y="381600"/>
                </a:cubicBezTo>
                <a:cubicBezTo>
                  <a:pt x="808800" y="254400"/>
                  <a:pt x="816000" y="0"/>
                  <a:pt x="842400" y="0"/>
                </a:cubicBezTo>
                <a:cubicBezTo>
                  <a:pt x="868800" y="0"/>
                  <a:pt x="909600" y="270000"/>
                  <a:pt x="943200" y="381600"/>
                </a:cubicBezTo>
                <a:cubicBezTo>
                  <a:pt x="976800" y="493200"/>
                  <a:pt x="1009200" y="670800"/>
                  <a:pt x="1044000" y="669600"/>
                </a:cubicBezTo>
                <a:cubicBezTo>
                  <a:pt x="1078800" y="668400"/>
                  <a:pt x="1116000" y="446400"/>
                  <a:pt x="1152000" y="374400"/>
                </a:cubicBezTo>
                <a:cubicBezTo>
                  <a:pt x="1188000" y="302400"/>
                  <a:pt x="1230000" y="237600"/>
                  <a:pt x="1260000" y="237600"/>
                </a:cubicBezTo>
                <a:cubicBezTo>
                  <a:pt x="1290000" y="237600"/>
                  <a:pt x="1309200" y="330000"/>
                  <a:pt x="1332000" y="374400"/>
                </a:cubicBezTo>
                <a:cubicBezTo>
                  <a:pt x="1354800" y="418800"/>
                  <a:pt x="1375200" y="504000"/>
                  <a:pt x="1396800" y="504000"/>
                </a:cubicBezTo>
                <a:cubicBezTo>
                  <a:pt x="1418400" y="504000"/>
                  <a:pt x="1425600" y="396000"/>
                  <a:pt x="1461600" y="374400"/>
                </a:cubicBezTo>
                <a:cubicBezTo>
                  <a:pt x="1497600" y="352800"/>
                  <a:pt x="1569600" y="375600"/>
                  <a:pt x="1612800" y="374400"/>
                </a:cubicBezTo>
                <a:cubicBezTo>
                  <a:pt x="1656000" y="373200"/>
                  <a:pt x="1688400" y="370200"/>
                  <a:pt x="1720800" y="367200"/>
                </a:cubicBezTo>
              </a:path>
            </a:pathLst>
          </a:custGeom>
          <a:noFill/>
          <a:ln w="25400" cap="flat" cmpd="sng" algn="ctr">
            <a:solidFill>
              <a:srgbClr val="00B050"/>
            </a:solidFill>
            <a:prstDash val="solid"/>
            <a:headEnd type="arrow" w="lg" len="lg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Freeform 58">
            <a:extLst>
              <a:ext uri="{FF2B5EF4-FFF2-40B4-BE49-F238E27FC236}">
                <a16:creationId xmlns:a16="http://schemas.microsoft.com/office/drawing/2014/main" id="{4EB85EEB-2491-45AC-AA27-2E866FB561D2}"/>
              </a:ext>
            </a:extLst>
          </p:cNvPr>
          <p:cNvSpPr/>
          <p:nvPr/>
        </p:nvSpPr>
        <p:spPr>
          <a:xfrm rot="2456713">
            <a:off x="1519536" y="2022425"/>
            <a:ext cx="1615966" cy="741434"/>
          </a:xfrm>
          <a:custGeom>
            <a:avLst/>
            <a:gdLst>
              <a:gd name="connsiteX0" fmla="*/ 0 w 1720800"/>
              <a:gd name="connsiteY0" fmla="*/ 367200 h 763200"/>
              <a:gd name="connsiteX1" fmla="*/ 129600 w 1720800"/>
              <a:gd name="connsiteY1" fmla="*/ 374400 h 763200"/>
              <a:gd name="connsiteX2" fmla="*/ 237600 w 1720800"/>
              <a:gd name="connsiteY2" fmla="*/ 374400 h 763200"/>
              <a:gd name="connsiteX3" fmla="*/ 331200 w 1720800"/>
              <a:gd name="connsiteY3" fmla="*/ 518400 h 763200"/>
              <a:gd name="connsiteX4" fmla="*/ 417600 w 1720800"/>
              <a:gd name="connsiteY4" fmla="*/ 374400 h 763200"/>
              <a:gd name="connsiteX5" fmla="*/ 482400 w 1720800"/>
              <a:gd name="connsiteY5" fmla="*/ 144000 h 763200"/>
              <a:gd name="connsiteX6" fmla="*/ 583200 w 1720800"/>
              <a:gd name="connsiteY6" fmla="*/ 381600 h 763200"/>
              <a:gd name="connsiteX7" fmla="*/ 698400 w 1720800"/>
              <a:gd name="connsiteY7" fmla="*/ 763200 h 763200"/>
              <a:gd name="connsiteX8" fmla="*/ 784800 w 1720800"/>
              <a:gd name="connsiteY8" fmla="*/ 381600 h 763200"/>
              <a:gd name="connsiteX9" fmla="*/ 842400 w 1720800"/>
              <a:gd name="connsiteY9" fmla="*/ 0 h 763200"/>
              <a:gd name="connsiteX10" fmla="*/ 943200 w 1720800"/>
              <a:gd name="connsiteY10" fmla="*/ 381600 h 763200"/>
              <a:gd name="connsiteX11" fmla="*/ 1044000 w 1720800"/>
              <a:gd name="connsiteY11" fmla="*/ 669600 h 763200"/>
              <a:gd name="connsiteX12" fmla="*/ 1152000 w 1720800"/>
              <a:gd name="connsiteY12" fmla="*/ 374400 h 763200"/>
              <a:gd name="connsiteX13" fmla="*/ 1260000 w 1720800"/>
              <a:gd name="connsiteY13" fmla="*/ 237600 h 763200"/>
              <a:gd name="connsiteX14" fmla="*/ 1332000 w 1720800"/>
              <a:gd name="connsiteY14" fmla="*/ 374400 h 763200"/>
              <a:gd name="connsiteX15" fmla="*/ 1396800 w 1720800"/>
              <a:gd name="connsiteY15" fmla="*/ 504000 h 763200"/>
              <a:gd name="connsiteX16" fmla="*/ 1461600 w 1720800"/>
              <a:gd name="connsiteY16" fmla="*/ 374400 h 763200"/>
              <a:gd name="connsiteX17" fmla="*/ 1612800 w 1720800"/>
              <a:gd name="connsiteY17" fmla="*/ 374400 h 763200"/>
              <a:gd name="connsiteX18" fmla="*/ 1720800 w 1720800"/>
              <a:gd name="connsiteY18" fmla="*/ 367200 h 7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20800" h="763200">
                <a:moveTo>
                  <a:pt x="0" y="367200"/>
                </a:moveTo>
                <a:cubicBezTo>
                  <a:pt x="45000" y="370200"/>
                  <a:pt x="90000" y="373200"/>
                  <a:pt x="129600" y="374400"/>
                </a:cubicBezTo>
                <a:cubicBezTo>
                  <a:pt x="169200" y="375600"/>
                  <a:pt x="204000" y="350400"/>
                  <a:pt x="237600" y="374400"/>
                </a:cubicBezTo>
                <a:cubicBezTo>
                  <a:pt x="271200" y="398400"/>
                  <a:pt x="301200" y="518400"/>
                  <a:pt x="331200" y="518400"/>
                </a:cubicBezTo>
                <a:cubicBezTo>
                  <a:pt x="361200" y="518400"/>
                  <a:pt x="392400" y="436800"/>
                  <a:pt x="417600" y="374400"/>
                </a:cubicBezTo>
                <a:cubicBezTo>
                  <a:pt x="442800" y="312000"/>
                  <a:pt x="454800" y="142800"/>
                  <a:pt x="482400" y="144000"/>
                </a:cubicBezTo>
                <a:cubicBezTo>
                  <a:pt x="510000" y="145200"/>
                  <a:pt x="547200" y="278400"/>
                  <a:pt x="583200" y="381600"/>
                </a:cubicBezTo>
                <a:cubicBezTo>
                  <a:pt x="619200" y="484800"/>
                  <a:pt x="664800" y="763200"/>
                  <a:pt x="698400" y="763200"/>
                </a:cubicBezTo>
                <a:cubicBezTo>
                  <a:pt x="732000" y="763200"/>
                  <a:pt x="760800" y="508800"/>
                  <a:pt x="784800" y="381600"/>
                </a:cubicBezTo>
                <a:cubicBezTo>
                  <a:pt x="808800" y="254400"/>
                  <a:pt x="816000" y="0"/>
                  <a:pt x="842400" y="0"/>
                </a:cubicBezTo>
                <a:cubicBezTo>
                  <a:pt x="868800" y="0"/>
                  <a:pt x="909600" y="270000"/>
                  <a:pt x="943200" y="381600"/>
                </a:cubicBezTo>
                <a:cubicBezTo>
                  <a:pt x="976800" y="493200"/>
                  <a:pt x="1009200" y="670800"/>
                  <a:pt x="1044000" y="669600"/>
                </a:cubicBezTo>
                <a:cubicBezTo>
                  <a:pt x="1078800" y="668400"/>
                  <a:pt x="1116000" y="446400"/>
                  <a:pt x="1152000" y="374400"/>
                </a:cubicBezTo>
                <a:cubicBezTo>
                  <a:pt x="1188000" y="302400"/>
                  <a:pt x="1230000" y="237600"/>
                  <a:pt x="1260000" y="237600"/>
                </a:cubicBezTo>
                <a:cubicBezTo>
                  <a:pt x="1290000" y="237600"/>
                  <a:pt x="1309200" y="330000"/>
                  <a:pt x="1332000" y="374400"/>
                </a:cubicBezTo>
                <a:cubicBezTo>
                  <a:pt x="1354800" y="418800"/>
                  <a:pt x="1375200" y="504000"/>
                  <a:pt x="1396800" y="504000"/>
                </a:cubicBezTo>
                <a:cubicBezTo>
                  <a:pt x="1418400" y="504000"/>
                  <a:pt x="1425600" y="396000"/>
                  <a:pt x="1461600" y="374400"/>
                </a:cubicBezTo>
                <a:cubicBezTo>
                  <a:pt x="1497600" y="352800"/>
                  <a:pt x="1569600" y="375600"/>
                  <a:pt x="1612800" y="374400"/>
                </a:cubicBezTo>
                <a:cubicBezTo>
                  <a:pt x="1656000" y="373200"/>
                  <a:pt x="1688400" y="370200"/>
                  <a:pt x="1720800" y="367200"/>
                </a:cubicBezTo>
              </a:path>
            </a:pathLst>
          </a:custGeom>
          <a:noFill/>
          <a:ln w="25400" cap="flat" cmpd="sng" algn="ctr">
            <a:solidFill>
              <a:srgbClr val="00B050"/>
            </a:solidFill>
            <a:prstDash val="solid"/>
            <a:headEnd type="arrow" w="lg" len="lg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FA89E82-ED80-4EEE-9454-50717359FC63}"/>
              </a:ext>
            </a:extLst>
          </p:cNvPr>
          <p:cNvSpPr/>
          <p:nvPr/>
        </p:nvSpPr>
        <p:spPr>
          <a:xfrm>
            <a:off x="8600669" y="965537"/>
            <a:ext cx="186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000" dirty="0">
                <a:solidFill>
                  <a:srgbClr val="4C4D52"/>
                </a:solidFill>
                <a:cs typeface="Times New Roman" panose="02020603050405020304" pitchFamily="18" charset="0"/>
              </a:rPr>
              <a:t>I. </a:t>
            </a:r>
            <a:r>
              <a:rPr lang="en-US" sz="1000" dirty="0" err="1">
                <a:solidFill>
                  <a:srgbClr val="4C4D52"/>
                </a:solidFill>
                <a:cs typeface="Times New Roman" panose="02020603050405020304" pitchFamily="18" charset="0"/>
              </a:rPr>
              <a:t>Bazarov</a:t>
            </a:r>
            <a:r>
              <a:rPr lang="en-US" sz="1000" dirty="0">
                <a:solidFill>
                  <a:srgbClr val="4C4D52"/>
                </a:solidFill>
                <a:cs typeface="Times New Roman" panose="02020603050405020304" pitchFamily="18" charset="0"/>
              </a:rPr>
              <a:t> </a:t>
            </a:r>
            <a:r>
              <a:rPr lang="en-US" sz="1000" i="1" dirty="0">
                <a:solidFill>
                  <a:srgbClr val="4C4D52"/>
                </a:solidFill>
                <a:cs typeface="Times New Roman" panose="02020603050405020304" pitchFamily="18" charset="0"/>
              </a:rPr>
              <a:t>et al.</a:t>
            </a:r>
            <a:r>
              <a:rPr lang="en-US" sz="1000" dirty="0">
                <a:solidFill>
                  <a:srgbClr val="4C4D52"/>
                </a:solidFill>
                <a:cs typeface="Times New Roman" panose="02020603050405020304" pitchFamily="18" charset="0"/>
              </a:rPr>
              <a:t>, Phys. Rev. Lett. </a:t>
            </a:r>
            <a:r>
              <a:rPr lang="en-US" sz="1000" b="1" dirty="0">
                <a:solidFill>
                  <a:srgbClr val="4C4D52"/>
                </a:solidFill>
                <a:cs typeface="Times New Roman" panose="02020603050405020304" pitchFamily="18" charset="0"/>
              </a:rPr>
              <a:t>102</a:t>
            </a:r>
            <a:r>
              <a:rPr lang="en-US" sz="1000" dirty="0">
                <a:solidFill>
                  <a:srgbClr val="4C4D52"/>
                </a:solidFill>
                <a:cs typeface="Times New Roman" panose="02020603050405020304" pitchFamily="18" charset="0"/>
              </a:rPr>
              <a:t>, 104801 (2009)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E47A857-B482-43F4-BA35-294206797B7D}"/>
              </a:ext>
            </a:extLst>
          </p:cNvPr>
          <p:cNvSpPr/>
          <p:nvPr/>
        </p:nvSpPr>
        <p:spPr>
          <a:xfrm>
            <a:off x="1692631" y="1818305"/>
            <a:ext cx="348018" cy="1686169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8ACBD68-10E0-4B9B-A080-CF9005962507}"/>
                  </a:ext>
                </a:extLst>
              </p:cNvPr>
              <p:cNvSpPr/>
              <p:nvPr/>
            </p:nvSpPr>
            <p:spPr>
              <a:xfrm>
                <a:off x="6175064" y="3650041"/>
                <a:ext cx="6025365" cy="649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45720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0" smtClea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𝑏𝑢𝑛𝑐h</m:t>
                        </m:r>
                      </m:sub>
                    </m:sSub>
                    <m:r>
                      <a:rPr lang="en-US" sz="1800" i="1" kern="0">
                        <a:solidFill>
                          <a:srgbClr val="4C4D5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sz="1800" i="1" kern="0" smtClea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1800" i="1" kern="0">
                                <a:solidFill>
                                  <a:srgbClr val="4C4D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kern="0">
                                <a:solidFill>
                                  <a:srgbClr val="4C4D5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i="1" kern="0">
                                <a:solidFill>
                                  <a:srgbClr val="4C4D52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800" i="1" kern="0">
                                <a:solidFill>
                                  <a:srgbClr val="4C4D52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 b="0" i="1" kern="0" smtClea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1.5</m:t>
                        </m:r>
                      </m:sup>
                    </m:sSup>
                    <m:r>
                      <a:rPr lang="en-US" sz="1800" b="0" i="1" kern="0" smtClean="0">
                        <a:solidFill>
                          <a:srgbClr val="4C4D5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uLnTx/>
                    <a:uFillTx/>
                  </a:rPr>
                  <a:t>    (For large charge density)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8ACBD68-10E0-4B9B-A080-CF90059625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064" y="3650041"/>
                <a:ext cx="6025365" cy="649409"/>
              </a:xfrm>
              <a:prstGeom prst="rect">
                <a:avLst/>
              </a:prstGeom>
              <a:blipFill>
                <a:blip r:embed="rId4"/>
                <a:stretch>
                  <a:fillRect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7EBF9AA-927E-4AA9-A220-B5A11C14086C}"/>
                  </a:ext>
                </a:extLst>
              </p:cNvPr>
              <p:cNvSpPr/>
              <p:nvPr/>
            </p:nvSpPr>
            <p:spPr>
              <a:xfrm>
                <a:off x="6293722" y="1509912"/>
                <a:ext cx="3036060" cy="738600"/>
              </a:xfrm>
              <a:prstGeom prst="rect">
                <a:avLst/>
              </a:prstGeom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lvl="0" defTabSz="4572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kumimoji="0" lang="en-US" sz="2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C4D5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𝒃𝒖𝒏𝒄𝒉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kumimoji="0" lang="en-US" sz="20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kumimoji="0" lang="en-US" sz="20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  <m:sup>
                              <m:r>
                                <a:rPr kumimoji="0" lang="en-US" sz="20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4C4D5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b="1" i="1" kern="0">
                              <a:solidFill>
                                <a:srgbClr val="4C4D5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ker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ker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 ker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  <m:t>𝒃𝒖𝒏𝒄𝒉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000" b="1" i="1" ker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ker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ker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  <m:sup>
                              <m:r>
                                <a:rPr lang="en-US" sz="2000" b="1" i="1" ker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sz="2000" b="1" i="1" kern="0" smtClean="0">
                              <a:solidFill>
                                <a:srgbClr val="4C4D5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0" kern="0" smtClean="0">
                              <a:solidFill>
                                <a:srgbClr val="4C4D52"/>
                              </a:solidFill>
                              <a:latin typeface="Cambria Math" panose="02040503050406030204" pitchFamily="18" charset="0"/>
                            </a:rPr>
                            <m:t>𝐌𝐓𝐄</m:t>
                          </m:r>
                        </m:den>
                      </m:f>
                    </m:oMath>
                  </m:oMathPara>
                </a14:m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7EBF9AA-927E-4AA9-A220-B5A11C1408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722" y="1509912"/>
                <a:ext cx="3036060" cy="738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8F0F5B6-A49F-4BAF-B52A-4E26B5FBEAC7}"/>
                  </a:ext>
                </a:extLst>
              </p:cNvPr>
              <p:cNvSpPr/>
              <p:nvPr/>
            </p:nvSpPr>
            <p:spPr>
              <a:xfrm>
                <a:off x="6327870" y="5593454"/>
                <a:ext cx="5286181" cy="845937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lvl="0" defTabSz="4572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kumimoji="0" lang="en-US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kumimoji="0" lang="en-US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kumimoji="0" lang="en-US" sz="2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C4D5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kumimoji="0" lang="en-US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1" i="1" ker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400" b="1" i="1" kern="0">
                                      <a:solidFill>
                                        <a:srgbClr val="4C4D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kern="0">
                                      <a:solidFill>
                                        <a:srgbClr val="4C4D5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1" i="1" kern="0">
                                      <a:solidFill>
                                        <a:srgbClr val="4C4D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2400" b="1" i="1" kern="0">
                                      <a:solidFill>
                                        <a:srgbClr val="4C4D52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2400" b="1" i="1" ker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b="1" i="1" kern="0" smtClea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 kern="0" smtClea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 kern="0" smtClea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sup>
                          </m:sSup>
                        </m:num>
                        <m:den>
                          <m:r>
                            <a:rPr kumimoji="0" lang="en-US" sz="24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𝐌𝐓𝐄</m:t>
                          </m:r>
                        </m:den>
                      </m:f>
                    </m:oMath>
                  </m:oMathPara>
                </a14:m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8F0F5B6-A49F-4BAF-B52A-4E26B5FBEA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870" y="5593454"/>
                <a:ext cx="5286181" cy="8459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4A9EA10C-55B6-440F-85EF-A65D56E7C28F}"/>
              </a:ext>
            </a:extLst>
          </p:cNvPr>
          <p:cNvSpPr txBox="1"/>
          <p:nvPr/>
        </p:nvSpPr>
        <p:spPr>
          <a:xfrm>
            <a:off x="6175064" y="2809189"/>
            <a:ext cx="5115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Typical MTE used in photoinjectors is ~500 meV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786199B-D963-485E-9D1E-A42F61213718}"/>
              </a:ext>
            </a:extLst>
          </p:cNvPr>
          <p:cNvSpPr/>
          <p:nvPr/>
        </p:nvSpPr>
        <p:spPr>
          <a:xfrm>
            <a:off x="6299146" y="2444982"/>
            <a:ext cx="3616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MTE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sym typeface="Wingdings" panose="05000000000000000000" pitchFamily="2" charset="2"/>
              </a:rPr>
              <a:t> Mean Transverse Energy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5011CB-2C66-E1F2-A28B-641459D90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EB09EF-0F17-2F0A-6397-3411B30372D9}"/>
              </a:ext>
            </a:extLst>
          </p:cNvPr>
          <p:cNvSpPr/>
          <p:nvPr/>
        </p:nvSpPr>
        <p:spPr>
          <a:xfrm>
            <a:off x="524098" y="4245777"/>
            <a:ext cx="5472367" cy="1200329"/>
          </a:xfrm>
          <a:prstGeom prst="rect">
            <a:avLst/>
          </a:prstGeom>
          <a:gradFill rotWithShape="1">
            <a:gsLst>
              <a:gs pos="0">
                <a:srgbClr val="7FBE50">
                  <a:tint val="50000"/>
                  <a:satMod val="300000"/>
                </a:srgbClr>
              </a:gs>
              <a:gs pos="35000">
                <a:srgbClr val="7FBE50">
                  <a:tint val="37000"/>
                  <a:satMod val="300000"/>
                </a:srgbClr>
              </a:gs>
              <a:gs pos="100000">
                <a:srgbClr val="7FBE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FBE5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Electron Density Applications</a:t>
            </a:r>
            <a:r>
              <a:rPr lang="en-US" sz="2400" b="1" kern="0" dirty="0">
                <a:solidFill>
                  <a:srgbClr val="4C4D52"/>
                </a:solidFill>
                <a:latin typeface="Arial"/>
              </a:rPr>
              <a:t>: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Brightness limited by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MTE and source size.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BEAB54-71EC-82D5-9AF8-D7C8973DFC01}"/>
                  </a:ext>
                </a:extLst>
              </p:cNvPr>
              <p:cNvSpPr txBox="1"/>
              <p:nvPr/>
            </p:nvSpPr>
            <p:spPr>
              <a:xfrm>
                <a:off x="9415279" y="1598173"/>
                <a:ext cx="2950263" cy="13006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C4D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ad>
                      <m:radPr>
                        <m:degHide m:val="on"/>
                        <m:ctrlP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kumimoji="0" lang="en-US" sz="16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kumimoji="0" lang="en-US" sz="16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MTE</m:t>
                            </m:r>
                          </m:num>
                          <m:den>
                            <m:sSub>
                              <m:sSubPr>
                                <m:ctrlPr>
                                  <a:rPr kumimoji="0" lang="en-US" sz="16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C4D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C4D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C4D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kumimoji="0" lang="en-US" sz="16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C4D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16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C4D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kumimoji="0" lang="en-US" sz="16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C4D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m:rPr>
                            <m:nor/>
                          </m:rPr>
                          <a:rPr kumimoji="0" lang="en-US" sz="16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</a:rPr>
                          <m:t> </m:t>
                        </m:r>
                      </m:e>
                    </m:rad>
                  </m:oMath>
                </a14:m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uLnTx/>
                    <a:uFillTx/>
                  </a:rPr>
                  <a:t>                                  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4C4D5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C4D5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MTE</m:t>
                      </m:r>
                      <m:r>
                        <a:rPr kumimoji="0" lang="en-US" sz="16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C4D5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16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16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16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16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C4D5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kumimoji="0" lang="en-US" sz="16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kumimoji="0" lang="en-US" sz="16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kumimoji="0" lang="en-US" sz="16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0" lang="en-US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4C4D5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BEAB54-71EC-82D5-9AF8-D7C8973DF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5279" y="1598173"/>
                <a:ext cx="2950263" cy="13006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892441A-D44F-0C8D-2DD4-CBA61219AFD9}"/>
                  </a:ext>
                </a:extLst>
              </p:cNvPr>
              <p:cNvSpPr/>
              <p:nvPr/>
            </p:nvSpPr>
            <p:spPr>
              <a:xfrm>
                <a:off x="617190" y="5593454"/>
                <a:ext cx="5286181" cy="867930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lvl="0" defTabSz="4572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kumimoji="0" lang="en-US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kumimoji="0" lang="en-US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kumimoji="0" lang="en-US" sz="2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C4D5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b="1" i="1" kern="0">
                              <a:solidFill>
                                <a:srgbClr val="4C4D5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ker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ker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400" b="1" i="1" ker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  <m:t>𝒃𝒖𝒏𝒄𝒉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400" b="1" i="1" ker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i="1" ker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 ker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  <m:sup>
                              <m:r>
                                <a:rPr lang="en-US" sz="2400" b="1" i="1" kern="0">
                                  <a:solidFill>
                                    <a:srgbClr val="4C4D5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sz="2400" b="1" i="1" kern="0">
                              <a:solidFill>
                                <a:srgbClr val="4C4D5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kern="0">
                              <a:solidFill>
                                <a:srgbClr val="4C4D52"/>
                              </a:solidFill>
                              <a:latin typeface="Cambria Math" panose="02040503050406030204" pitchFamily="18" charset="0"/>
                            </a:rPr>
                            <m:t>𝐌𝐓𝐄</m:t>
                          </m:r>
                        </m:den>
                      </m:f>
                    </m:oMath>
                  </m:oMathPara>
                </a14:m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892441A-D44F-0C8D-2DD4-CBA61219AF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90" y="5593454"/>
                <a:ext cx="5286181" cy="8679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238A9E-1C73-B7C3-CA43-31F94BAD39DB}"/>
                  </a:ext>
                </a:extLst>
              </p:cNvPr>
              <p:cNvSpPr txBox="1"/>
              <p:nvPr/>
            </p:nvSpPr>
            <p:spPr>
              <a:xfrm>
                <a:off x="6196592" y="3340424"/>
                <a:ext cx="61824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kern="0" smtClea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800" kern="0" dirty="0">
                    <a:solidFill>
                      <a:srgbClr val="4C4D52"/>
                    </a:solidFill>
                    <a:sym typeface="Wingdings" panose="05000000000000000000" pitchFamily="2" charset="2"/>
                  </a:rPr>
                  <a:t>      electron emission area</a:t>
                </a:r>
                <a:endParaRPr lang="en-US" sz="1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238A9E-1C73-B7C3-CA43-31F94BAD3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592" y="3340424"/>
                <a:ext cx="6182436" cy="369332"/>
              </a:xfrm>
              <a:prstGeom prst="rect">
                <a:avLst/>
              </a:prstGeom>
              <a:blipFill>
                <a:blip r:embed="rId9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0" grpId="0"/>
      <p:bldP spid="62" grpId="0" animBg="1"/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8246C-0A94-4CF6-91A8-F4B5F40D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is MTE limited by?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F33C0-DC35-458C-81B4-4644C6CCF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94" y="6629400"/>
            <a:ext cx="2638848" cy="228600"/>
          </a:xfrm>
        </p:spPr>
        <p:txBody>
          <a:bodyPr/>
          <a:lstStyle/>
          <a:p>
            <a:fld id="{723614C9-4D32-482C-9F1D-24D3D7D079C7}" type="datetime1">
              <a:rPr lang="en-US" smtClean="0"/>
              <a:t>3/15/2024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53FFFA-0373-43D8-AD6A-5C98FE39C080}"/>
              </a:ext>
            </a:extLst>
          </p:cNvPr>
          <p:cNvGrpSpPr/>
          <p:nvPr/>
        </p:nvGrpSpPr>
        <p:grpSpPr>
          <a:xfrm>
            <a:off x="1894326" y="841525"/>
            <a:ext cx="8607905" cy="5274217"/>
            <a:chOff x="1894326" y="841525"/>
            <a:chExt cx="8607905" cy="527421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6CAE378-789B-4CE7-B279-F62AF7916816}"/>
                </a:ext>
              </a:extLst>
            </p:cNvPr>
            <p:cNvSpPr/>
            <p:nvPr/>
          </p:nvSpPr>
          <p:spPr>
            <a:xfrm>
              <a:off x="4770605" y="2872218"/>
              <a:ext cx="2680138" cy="1342171"/>
            </a:xfrm>
            <a:prstGeom prst="ellipse">
              <a:avLst/>
            </a:prstGeom>
            <a:solidFill>
              <a:srgbClr val="B42D25"/>
            </a:solidFill>
            <a:ln w="25400" cap="flat" cmpd="sng" algn="ctr">
              <a:solidFill>
                <a:srgbClr val="B42D2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CBB discovers factors affecting MTE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7D21C97-FDED-4800-A947-45A9F8017B68}"/>
                </a:ext>
              </a:extLst>
            </p:cNvPr>
            <p:cNvSpPr/>
            <p:nvPr/>
          </p:nvSpPr>
          <p:spPr>
            <a:xfrm>
              <a:off x="6809762" y="4406652"/>
              <a:ext cx="1981200" cy="1182413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25400" cap="flat" cmpd="sng" algn="ctr">
              <a:solidFill>
                <a:srgbClr val="B42D2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FC176F2-554A-4CF3-B11D-0A4183AF36DA}"/>
                </a:ext>
              </a:extLst>
            </p:cNvPr>
            <p:cNvSpPr/>
            <p:nvPr/>
          </p:nvSpPr>
          <p:spPr>
            <a:xfrm>
              <a:off x="5149881" y="1209372"/>
              <a:ext cx="1981200" cy="1182413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25400" cap="flat" cmpd="sng" algn="ctr">
              <a:solidFill>
                <a:srgbClr val="B42D2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A773C3-2DDB-46F5-8609-E9BF765210F1}"/>
                </a:ext>
              </a:extLst>
            </p:cNvPr>
            <p:cNvSpPr/>
            <p:nvPr/>
          </p:nvSpPr>
          <p:spPr>
            <a:xfrm>
              <a:off x="8040712" y="2326898"/>
              <a:ext cx="1981200" cy="1182413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25400" cap="flat" cmpd="sng" algn="ctr">
              <a:solidFill>
                <a:srgbClr val="B42D2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BB7E993-2051-46A5-8970-AA1669D58861}"/>
                </a:ext>
              </a:extLst>
            </p:cNvPr>
            <p:cNvSpPr/>
            <p:nvPr/>
          </p:nvSpPr>
          <p:spPr>
            <a:xfrm>
              <a:off x="3320326" y="4390886"/>
              <a:ext cx="1981200" cy="1182413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25400" cap="flat" cmpd="sng" algn="ctr">
              <a:solidFill>
                <a:srgbClr val="B42D2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0F643AD-8258-468C-99C1-AF25726ABC80}"/>
                </a:ext>
              </a:extLst>
            </p:cNvPr>
            <p:cNvSpPr/>
            <p:nvPr/>
          </p:nvSpPr>
          <p:spPr>
            <a:xfrm>
              <a:off x="2303832" y="2317829"/>
              <a:ext cx="2099440" cy="1182413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 w="25400" cap="flat" cmpd="sng" algn="ctr">
              <a:solidFill>
                <a:srgbClr val="B42D2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923F241-CFE7-4ABF-9A46-986A89EC534F}"/>
                </a:ext>
              </a:extLst>
            </p:cNvPr>
            <p:cNvSpPr/>
            <p:nvPr/>
          </p:nvSpPr>
          <p:spPr>
            <a:xfrm>
              <a:off x="4660948" y="2364460"/>
              <a:ext cx="30663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rPr>
                <a:t>Emit close to threshold and minimize temperature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E8C0EAE-39B8-4F4E-8381-12CC874BEA81}"/>
                </a:ext>
              </a:extLst>
            </p:cNvPr>
            <p:cNvSpPr/>
            <p:nvPr/>
          </p:nvSpPr>
          <p:spPr>
            <a:xfrm>
              <a:off x="8174899" y="3480237"/>
              <a:ext cx="185519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rPr>
                <a:t>Need atomically smooth surfaces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4F29F9-033D-448F-A691-4DEA69F498C6}"/>
                </a:ext>
              </a:extLst>
            </p:cNvPr>
            <p:cNvSpPr/>
            <p:nvPr/>
          </p:nvSpPr>
          <p:spPr>
            <a:xfrm>
              <a:off x="2303832" y="3494116"/>
              <a:ext cx="20994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rPr>
                <a:t>Need high quantum efficiency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BDD7928-DCE5-4762-8D86-68D4D54DA3B8}"/>
                </a:ext>
              </a:extLst>
            </p:cNvPr>
            <p:cNvSpPr/>
            <p:nvPr/>
          </p:nvSpPr>
          <p:spPr>
            <a:xfrm>
              <a:off x="6482333" y="5566481"/>
              <a:ext cx="26801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rPr>
                <a:t>Need low transverse momentum states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6F3B4E7-EEBF-4592-A98B-5DED8C92461C}"/>
                </a:ext>
              </a:extLst>
            </p:cNvPr>
            <p:cNvSpPr/>
            <p:nvPr/>
          </p:nvSpPr>
          <p:spPr>
            <a:xfrm>
              <a:off x="6904593" y="4065998"/>
              <a:ext cx="1851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42D25"/>
                  </a:solidFill>
                  <a:effectLst/>
                  <a:uLnTx/>
                  <a:uFillTx/>
                </a:rPr>
                <a:t>Band Structure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C568A4-C24F-4EA6-8E84-02367CEEA07D}"/>
                </a:ext>
              </a:extLst>
            </p:cNvPr>
            <p:cNvSpPr/>
            <p:nvPr/>
          </p:nvSpPr>
          <p:spPr>
            <a:xfrm>
              <a:off x="2997368" y="4037347"/>
              <a:ext cx="25955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42D25"/>
                  </a:solidFill>
                  <a:effectLst/>
                  <a:uLnTx/>
                  <a:uFillTx/>
                </a:rPr>
                <a:t>Many-body Scattering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B3262D5-828B-4676-AEEF-6DAD2BB3E515}"/>
                </a:ext>
              </a:extLst>
            </p:cNvPr>
            <p:cNvSpPr/>
            <p:nvPr/>
          </p:nvSpPr>
          <p:spPr>
            <a:xfrm>
              <a:off x="1894326" y="1974294"/>
              <a:ext cx="31213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42D25"/>
                  </a:solidFill>
                  <a:effectLst/>
                  <a:uLnTx/>
                  <a:uFillTx/>
                </a:rPr>
                <a:t>Non-linear Photoemission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56EB22-6CE5-4462-8376-DBD60370DA36}"/>
                </a:ext>
              </a:extLst>
            </p:cNvPr>
            <p:cNvSpPr txBox="1"/>
            <p:nvPr/>
          </p:nvSpPr>
          <p:spPr>
            <a:xfrm>
              <a:off x="5227410" y="841525"/>
              <a:ext cx="1826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42D25"/>
                  </a:solidFill>
                  <a:effectLst/>
                  <a:uLnTx/>
                  <a:uFillTx/>
                </a:rPr>
                <a:t>Excess Energy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70C6344-BF88-4D7B-A41F-49E67B090728}"/>
                </a:ext>
              </a:extLst>
            </p:cNvPr>
            <p:cNvSpPr/>
            <p:nvPr/>
          </p:nvSpPr>
          <p:spPr>
            <a:xfrm>
              <a:off x="7560400" y="1987523"/>
              <a:ext cx="29418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42D25"/>
                  </a:solidFill>
                  <a:effectLst/>
                  <a:uLnTx/>
                  <a:uFillTx/>
                </a:rPr>
                <a:t>Surface Non-uniformities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9CF5204-B7AA-499D-9FEC-5193D94886B9}"/>
                </a:ext>
              </a:extLst>
            </p:cNvPr>
            <p:cNvSpPr/>
            <p:nvPr/>
          </p:nvSpPr>
          <p:spPr>
            <a:xfrm>
              <a:off x="2878306" y="5592522"/>
              <a:ext cx="31773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rPr>
                <a:t>Need small cross-section of electron-phonon-photon interactions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6942B8AD-9186-41D1-8A9C-E1FAE5EBD2E0}"/>
              </a:ext>
            </a:extLst>
          </p:cNvPr>
          <p:cNvSpPr/>
          <p:nvPr/>
        </p:nvSpPr>
        <p:spPr>
          <a:xfrm>
            <a:off x="1513725" y="6115742"/>
            <a:ext cx="9052304" cy="461665"/>
          </a:xfrm>
          <a:prstGeom prst="rect">
            <a:avLst/>
          </a:prstGeom>
          <a:gradFill rotWithShape="1">
            <a:gsLst>
              <a:gs pos="0">
                <a:srgbClr val="7FBE50">
                  <a:tint val="50000"/>
                  <a:satMod val="300000"/>
                </a:srgbClr>
              </a:gs>
              <a:gs pos="35000">
                <a:srgbClr val="7FBE50">
                  <a:tint val="37000"/>
                  <a:satMod val="300000"/>
                </a:srgbClr>
              </a:gs>
              <a:gs pos="100000">
                <a:srgbClr val="7FBE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FBE5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Challenge: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 materials that satisfy all these criteria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E7D4F3-AEF5-4296-A090-12C7413C4E65}"/>
              </a:ext>
            </a:extLst>
          </p:cNvPr>
          <p:cNvSpPr txBox="1"/>
          <p:nvPr/>
        </p:nvSpPr>
        <p:spPr>
          <a:xfrm>
            <a:off x="224080" y="910031"/>
            <a:ext cx="47477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00" b="0" dirty="0">
                <a:effectLst/>
                <a:latin typeface="+mj-lt"/>
              </a:rPr>
              <a:t>P. Musumeci et al. Nucl. Instrum. Meth. A, 907, 209 (2018)</a:t>
            </a:r>
            <a:endParaRPr lang="fr-FR" sz="10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0" dirty="0" err="1">
                <a:effectLst/>
                <a:latin typeface="+mj-lt"/>
              </a:rPr>
              <a:t>Bae</a:t>
            </a:r>
            <a:r>
              <a:rPr lang="fr-FR" sz="1000" b="0" dirty="0">
                <a:effectLst/>
                <a:latin typeface="+mj-lt"/>
              </a:rPr>
              <a:t> et al. Jour. </a:t>
            </a:r>
            <a:r>
              <a:rPr lang="fr-FR" sz="1000" b="0" dirty="0" err="1">
                <a:effectLst/>
                <a:latin typeface="+mj-lt"/>
              </a:rPr>
              <a:t>Appl</a:t>
            </a:r>
            <a:r>
              <a:rPr lang="fr-FR" sz="1000" b="0" dirty="0">
                <a:effectLst/>
                <a:latin typeface="+mj-lt"/>
              </a:rPr>
              <a:t>. Phys., 124,. 244903, </a:t>
            </a:r>
            <a:r>
              <a:rPr lang="fr-FR" sz="1000" dirty="0">
                <a:latin typeface="+mj-lt"/>
              </a:rPr>
              <a:t>(</a:t>
            </a:r>
            <a:r>
              <a:rPr lang="fr-FR" sz="1000" b="0" dirty="0">
                <a:effectLst/>
                <a:latin typeface="+mj-lt"/>
              </a:rPr>
              <a:t>2018)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+mj-lt"/>
              </a:rPr>
              <a:t>Nangoi et al Phys. Rev. B 104, 115132 (2021)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70362-D82F-CF05-8BEB-E13470E1D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45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8AE150-9FD7-813C-B36F-8EDAC6DA64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6"/>
          <a:stretch/>
        </p:blipFill>
        <p:spPr>
          <a:xfrm>
            <a:off x="9658090" y="3433786"/>
            <a:ext cx="643166" cy="77533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CB56253-DDE2-4E9C-9C28-36DCAF31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Interdiscplinary</a:t>
            </a:r>
            <a:r>
              <a:rPr lang="en-US" dirty="0"/>
              <a:t> Team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90234-EC38-405F-A848-7FE4E98FA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94" y="6629400"/>
            <a:ext cx="2638848" cy="228600"/>
          </a:xfrm>
        </p:spPr>
        <p:txBody>
          <a:bodyPr/>
          <a:lstStyle/>
          <a:p>
            <a:fld id="{5639F759-7BA6-49DE-A456-FEE0F2621195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A304403-06A6-4032-A17F-6C3E94B8EDC7}"/>
              </a:ext>
            </a:extLst>
          </p:cNvPr>
          <p:cNvSpPr txBox="1"/>
          <p:nvPr/>
        </p:nvSpPr>
        <p:spPr>
          <a:xfrm>
            <a:off x="4611592" y="2368646"/>
            <a:ext cx="3413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Computational modeling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of electronic structure and emission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5523307-C072-4BA4-8BD5-6379F107F5DD}"/>
              </a:ext>
            </a:extLst>
          </p:cNvPr>
          <p:cNvSpPr txBox="1"/>
          <p:nvPr/>
        </p:nvSpPr>
        <p:spPr>
          <a:xfrm>
            <a:off x="4967971" y="5013899"/>
            <a:ext cx="2521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Materials characterization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C4D27DB-8A66-4AC5-8243-2633CFA11822}"/>
              </a:ext>
            </a:extLst>
          </p:cNvPr>
          <p:cNvSpPr txBox="1"/>
          <p:nvPr/>
        </p:nvSpPr>
        <p:spPr>
          <a:xfrm>
            <a:off x="2027629" y="3298085"/>
            <a:ext cx="1924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Accelerator Testing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F6E0B83-EE96-4A39-88E3-80AF5D23D673}"/>
              </a:ext>
            </a:extLst>
          </p:cNvPr>
          <p:cNvSpPr txBox="1"/>
          <p:nvPr/>
        </p:nvSpPr>
        <p:spPr>
          <a:xfrm>
            <a:off x="8589440" y="4108065"/>
            <a:ext cx="168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Materials growth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F7009F9F-1788-4764-9596-4B0C96337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733" y="3239620"/>
            <a:ext cx="2394747" cy="1492502"/>
          </a:xfrm>
          <a:prstGeom prst="rect">
            <a:avLst/>
          </a:prstGeom>
          <a:effectLst>
            <a:glow rad="101600">
              <a:srgbClr val="F5B60F">
                <a:alpha val="40000"/>
              </a:srgbClr>
            </a:glow>
          </a:effectLst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8D0BAC5E-2D94-4CC0-BE99-99032119BB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1379" y="1604288"/>
            <a:ext cx="495405" cy="778937"/>
          </a:xfrm>
          <a:prstGeom prst="rect">
            <a:avLst/>
          </a:prstGeom>
          <a:ln w="50800">
            <a:noFill/>
          </a:ln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2A5C0670-F4B6-4B53-88D4-B3B4CAA7FB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5457" y="5509508"/>
            <a:ext cx="633849" cy="770631"/>
          </a:xfrm>
          <a:prstGeom prst="rect">
            <a:avLst/>
          </a:prstGeom>
          <a:ln w="50800">
            <a:noFill/>
          </a:ln>
        </p:spPr>
      </p:pic>
      <p:pic>
        <p:nvPicPr>
          <p:cNvPr id="131" name="Picture 130" descr="BazarovProf.jpg">
            <a:extLst>
              <a:ext uri="{FF2B5EF4-FFF2-40B4-BE49-F238E27FC236}">
                <a16:creationId xmlns:a16="http://schemas.microsoft.com/office/drawing/2014/main" id="{9AA5245F-5BB7-4B47-BA7D-0F0EA0875C94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724" y="1584451"/>
            <a:ext cx="592336" cy="824933"/>
          </a:xfrm>
          <a:prstGeom prst="rect">
            <a:avLst/>
          </a:prstGeom>
          <a:solidFill>
            <a:srgbClr val="FEFFFE"/>
          </a:solidFill>
          <a:ln w="50800">
            <a:noFill/>
          </a:ln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CB81AD5A-2581-4159-A7AE-25F2088BD4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3933" y="1604289"/>
            <a:ext cx="498582" cy="778936"/>
          </a:xfrm>
          <a:prstGeom prst="rect">
            <a:avLst/>
          </a:prstGeom>
          <a:ln w="50800">
            <a:noFill/>
          </a:ln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6B1EDA46-A1DE-480E-9E1C-7AD8DBC8F1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4402" y="3463615"/>
            <a:ext cx="447707" cy="702478"/>
          </a:xfrm>
          <a:prstGeom prst="rect">
            <a:avLst/>
          </a:prstGeom>
          <a:ln w="50800">
            <a:noFill/>
          </a:ln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2F7866CA-06B5-4A37-9D2C-8C1353DFA8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4544" y="3452543"/>
            <a:ext cx="577793" cy="702478"/>
          </a:xfrm>
          <a:prstGeom prst="rect">
            <a:avLst/>
          </a:prstGeom>
          <a:ln w="50800">
            <a:noFill/>
          </a:ln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4758D265-2F97-4765-BFC3-006B1E27C3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9870" y="3663096"/>
            <a:ext cx="619879" cy="837855"/>
          </a:xfrm>
          <a:prstGeom prst="rect">
            <a:avLst/>
          </a:prstGeom>
          <a:ln w="50800">
            <a:noFill/>
          </a:ln>
        </p:spPr>
      </p:pic>
      <p:pic>
        <p:nvPicPr>
          <p:cNvPr id="137" name="Picture 136" descr="BazarovProf.jpg">
            <a:extLst>
              <a:ext uri="{FF2B5EF4-FFF2-40B4-BE49-F238E27FC236}">
                <a16:creationId xmlns:a16="http://schemas.microsoft.com/office/drawing/2014/main" id="{210DE83B-8DFB-41DD-99C7-7EB7D4477083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5749" y="5538333"/>
            <a:ext cx="586020" cy="697412"/>
          </a:xfrm>
          <a:prstGeom prst="rect">
            <a:avLst/>
          </a:prstGeom>
          <a:solidFill>
            <a:srgbClr val="FEFFFE"/>
          </a:solidFill>
          <a:ln w="50800">
            <a:noFill/>
          </a:ln>
        </p:spPr>
      </p:pic>
      <p:sp>
        <p:nvSpPr>
          <p:cNvPr id="139" name="Circular Arrow 39">
            <a:extLst>
              <a:ext uri="{FF2B5EF4-FFF2-40B4-BE49-F238E27FC236}">
                <a16:creationId xmlns:a16="http://schemas.microsoft.com/office/drawing/2014/main" id="{10D602C4-110E-48A7-8C86-E8BEC67993CA}"/>
              </a:ext>
            </a:extLst>
          </p:cNvPr>
          <p:cNvSpPr/>
          <p:nvPr/>
        </p:nvSpPr>
        <p:spPr>
          <a:xfrm rot="8630186">
            <a:off x="7020336" y="3733247"/>
            <a:ext cx="2869744" cy="2174447"/>
          </a:xfrm>
          <a:prstGeom prst="circularArrow">
            <a:avLst>
              <a:gd name="adj1" fmla="val 2236"/>
              <a:gd name="adj2" fmla="val 1179981"/>
              <a:gd name="adj3" fmla="val 18714065"/>
              <a:gd name="adj4" fmla="val 12201874"/>
              <a:gd name="adj5" fmla="val 8572"/>
            </a:avLst>
          </a:prstGeom>
          <a:solidFill>
            <a:srgbClr val="F5B60F"/>
          </a:solidFill>
          <a:ln w="25400" cap="flat" cmpd="sng" algn="ctr">
            <a:solidFill>
              <a:srgbClr val="F5B6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Circular Arrow 40">
            <a:extLst>
              <a:ext uri="{FF2B5EF4-FFF2-40B4-BE49-F238E27FC236}">
                <a16:creationId xmlns:a16="http://schemas.microsoft.com/office/drawing/2014/main" id="{2A7C54C0-1BF4-47C3-8383-D6C9223DC536}"/>
              </a:ext>
            </a:extLst>
          </p:cNvPr>
          <p:cNvSpPr/>
          <p:nvPr/>
        </p:nvSpPr>
        <p:spPr>
          <a:xfrm rot="13093111">
            <a:off x="2641115" y="3755739"/>
            <a:ext cx="3019266" cy="2174447"/>
          </a:xfrm>
          <a:prstGeom prst="circularArrow">
            <a:avLst>
              <a:gd name="adj1" fmla="val 2236"/>
              <a:gd name="adj2" fmla="val 1179981"/>
              <a:gd name="adj3" fmla="val 18714065"/>
              <a:gd name="adj4" fmla="val 12201874"/>
              <a:gd name="adj5" fmla="val 8572"/>
            </a:avLst>
          </a:prstGeom>
          <a:solidFill>
            <a:srgbClr val="F5B60F"/>
          </a:solidFill>
          <a:ln w="25400" cap="flat" cmpd="sng" algn="ctr">
            <a:solidFill>
              <a:srgbClr val="F5B6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Circular Arrow 42">
            <a:extLst>
              <a:ext uri="{FF2B5EF4-FFF2-40B4-BE49-F238E27FC236}">
                <a16:creationId xmlns:a16="http://schemas.microsoft.com/office/drawing/2014/main" id="{3FDEFC8C-463C-48CC-B78B-889FE2187B54}"/>
              </a:ext>
            </a:extLst>
          </p:cNvPr>
          <p:cNvSpPr/>
          <p:nvPr/>
        </p:nvSpPr>
        <p:spPr>
          <a:xfrm rot="19770416">
            <a:off x="2763511" y="1916899"/>
            <a:ext cx="3019266" cy="2174447"/>
          </a:xfrm>
          <a:prstGeom prst="circularArrow">
            <a:avLst>
              <a:gd name="adj1" fmla="val 2236"/>
              <a:gd name="adj2" fmla="val 1179981"/>
              <a:gd name="adj3" fmla="val 18714065"/>
              <a:gd name="adj4" fmla="val 12201874"/>
              <a:gd name="adj5" fmla="val 8572"/>
            </a:avLst>
          </a:prstGeom>
          <a:solidFill>
            <a:srgbClr val="F5B60F"/>
          </a:solidFill>
          <a:ln w="25400" cap="flat" cmpd="sng" algn="ctr">
            <a:solidFill>
              <a:srgbClr val="F5B6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" name="Circular Arrow 43">
            <a:extLst>
              <a:ext uri="{FF2B5EF4-FFF2-40B4-BE49-F238E27FC236}">
                <a16:creationId xmlns:a16="http://schemas.microsoft.com/office/drawing/2014/main" id="{F68FFE73-A66E-4728-960D-49C8A0D543D8}"/>
              </a:ext>
            </a:extLst>
          </p:cNvPr>
          <p:cNvSpPr/>
          <p:nvPr/>
        </p:nvSpPr>
        <p:spPr>
          <a:xfrm rot="2443154">
            <a:off x="6523065" y="1756623"/>
            <a:ext cx="3248860" cy="2484961"/>
          </a:xfrm>
          <a:prstGeom prst="circularArrow">
            <a:avLst>
              <a:gd name="adj1" fmla="val 2236"/>
              <a:gd name="adj2" fmla="val 1179981"/>
              <a:gd name="adj3" fmla="val 18714065"/>
              <a:gd name="adj4" fmla="val 12201874"/>
              <a:gd name="adj5" fmla="val 8572"/>
            </a:avLst>
          </a:prstGeom>
          <a:solidFill>
            <a:srgbClr val="F5B60F"/>
          </a:solidFill>
          <a:ln w="25400" cap="flat" cmpd="sng" algn="ctr">
            <a:solidFill>
              <a:srgbClr val="F5B6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213124E3-1E7D-4A34-976F-C8D44D0F04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6"/>
          <a:stretch/>
        </p:blipFill>
        <p:spPr>
          <a:xfrm>
            <a:off x="5179073" y="5489741"/>
            <a:ext cx="643166" cy="775331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5DA9D79D-299A-43E1-952E-43737B0010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6"/>
          <a:stretch/>
        </p:blipFill>
        <p:spPr>
          <a:xfrm>
            <a:off x="2640057" y="3663096"/>
            <a:ext cx="716353" cy="863557"/>
          </a:xfrm>
          <a:prstGeom prst="rect">
            <a:avLst/>
          </a:prstGeom>
        </p:spPr>
      </p:pic>
      <p:pic>
        <p:nvPicPr>
          <p:cNvPr id="145" name="Picture 144" descr="BazarovProf.jpg">
            <a:extLst>
              <a:ext uri="{FF2B5EF4-FFF2-40B4-BE49-F238E27FC236}">
                <a16:creationId xmlns:a16="http://schemas.microsoft.com/office/drawing/2014/main" id="{AA19CA7E-D155-4962-8BE0-C6128DEC54BB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166" y="3662637"/>
            <a:ext cx="592336" cy="824933"/>
          </a:xfrm>
          <a:prstGeom prst="rect">
            <a:avLst/>
          </a:prstGeom>
          <a:solidFill>
            <a:srgbClr val="FEFFFE"/>
          </a:solidFill>
          <a:ln w="50800">
            <a:noFill/>
          </a:ln>
        </p:spPr>
      </p:pic>
      <p:pic>
        <p:nvPicPr>
          <p:cNvPr id="146" name="Picture 2" descr="Image result for siddharth karkare">
            <a:extLst>
              <a:ext uri="{FF2B5EF4-FFF2-40B4-BE49-F238E27FC236}">
                <a16:creationId xmlns:a16="http://schemas.microsoft.com/office/drawing/2014/main" id="{EE83222C-41A1-44A1-A6F5-A4B8B03B6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81597" y="5538333"/>
            <a:ext cx="484950" cy="69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Image result for siddharth karkare">
            <a:extLst>
              <a:ext uri="{FF2B5EF4-FFF2-40B4-BE49-F238E27FC236}">
                <a16:creationId xmlns:a16="http://schemas.microsoft.com/office/drawing/2014/main" id="{B08CD005-35CD-47D6-A412-F08C1A469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49150" y="3469356"/>
            <a:ext cx="484950" cy="69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Image result for siddharth karkare">
            <a:extLst>
              <a:ext uri="{FF2B5EF4-FFF2-40B4-BE49-F238E27FC236}">
                <a16:creationId xmlns:a16="http://schemas.microsoft.com/office/drawing/2014/main" id="{2BC7D845-802B-4002-85C7-D382CB595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7163" y="1585706"/>
            <a:ext cx="592335" cy="8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5546CDE4-1976-4752-B3FA-49586A10366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7731" y="3636639"/>
            <a:ext cx="640514" cy="889090"/>
          </a:xfrm>
          <a:prstGeom prst="rect">
            <a:avLst/>
          </a:prstGeom>
        </p:spPr>
      </p:pic>
      <p:sp>
        <p:nvSpPr>
          <p:cNvPr id="164" name="Rectangle 163">
            <a:extLst>
              <a:ext uri="{FF2B5EF4-FFF2-40B4-BE49-F238E27FC236}">
                <a16:creationId xmlns:a16="http://schemas.microsoft.com/office/drawing/2014/main" id="{33AF2582-24FE-4ABF-B5D5-EFAAE03FE35B}"/>
              </a:ext>
            </a:extLst>
          </p:cNvPr>
          <p:cNvSpPr/>
          <p:nvPr/>
        </p:nvSpPr>
        <p:spPr>
          <a:xfrm>
            <a:off x="2325504" y="3438505"/>
            <a:ext cx="7896726" cy="830997"/>
          </a:xfrm>
          <a:prstGeom prst="rect">
            <a:avLst/>
          </a:prstGeom>
          <a:gradFill rotWithShape="1">
            <a:gsLst>
              <a:gs pos="0">
                <a:srgbClr val="7FBE50">
                  <a:tint val="50000"/>
                  <a:satMod val="300000"/>
                </a:srgbClr>
              </a:gs>
              <a:gs pos="35000">
                <a:srgbClr val="7FBE50">
                  <a:tint val="37000"/>
                  <a:satMod val="300000"/>
                </a:srgbClr>
              </a:gs>
              <a:gs pos="100000">
                <a:srgbClr val="7FBE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FBE50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B42D25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Cycle happens on a weekly basis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Demonstrate ‘more than sum of parts’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4485AB-EC79-5DC6-1E95-225C8ADD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3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F76879-8C33-4E4B-8C0B-4B9F18C30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Cross-theme Cohesion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BD2EF-323C-4CB8-9994-63E361F884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94" y="6629400"/>
            <a:ext cx="2638848" cy="228600"/>
          </a:xfrm>
        </p:spPr>
        <p:txBody>
          <a:bodyPr/>
          <a:lstStyle/>
          <a:p>
            <a:fld id="{8CFAF80A-353A-456E-A440-951626F967B2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E1493A7A-58BB-4409-A23C-D43ABB3EFDF5}"/>
              </a:ext>
            </a:extLst>
          </p:cNvPr>
          <p:cNvSpPr txBox="1">
            <a:spLocks/>
          </p:cNvSpPr>
          <p:nvPr/>
        </p:nvSpPr>
        <p:spPr bwMode="auto">
          <a:xfrm>
            <a:off x="585028" y="1017105"/>
            <a:ext cx="9144000" cy="56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9pPr>
          </a:lstStyle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 connection to Beam Dynamics and Control:</a:t>
            </a:r>
          </a:p>
          <a:p>
            <a:pPr marL="742932" marR="0" lvl="1" indent="-285744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</a:rPr>
              <a:t>Need optimized beam dynamics to conserve low MTE (or emittance)</a:t>
            </a:r>
          </a:p>
          <a:p>
            <a:pPr marL="457188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2000" b="1" kern="0" dirty="0">
              <a:solidFill>
                <a:srgbClr val="0066FF"/>
              </a:solidFill>
              <a:latin typeface="Arial"/>
            </a:endParaRPr>
          </a:p>
          <a:p>
            <a:pPr marL="457188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400" kern="0" dirty="0">
                <a:solidFill>
                  <a:srgbClr val="0066FF"/>
                </a:solidFill>
                <a:latin typeface="Arial"/>
              </a:rPr>
              <a:t>In cases with </a:t>
            </a:r>
          </a:p>
          <a:p>
            <a:pPr lvl="1" defTabSz="914400">
              <a:defRPr/>
            </a:pPr>
            <a:r>
              <a:rPr lang="en-US" sz="2400" kern="0" dirty="0">
                <a:solidFill>
                  <a:srgbClr val="0066FF"/>
                </a:solidFill>
                <a:latin typeface="Arial"/>
              </a:rPr>
              <a:t>significant space charge, or </a:t>
            </a:r>
          </a:p>
          <a:p>
            <a:pPr lvl="1" defTabSz="914400">
              <a:defRPr/>
            </a:pPr>
            <a:r>
              <a:rPr lang="en-US" sz="2400" kern="0" dirty="0">
                <a:solidFill>
                  <a:srgbClr val="0066FF"/>
                </a:solidFill>
                <a:latin typeface="Arial"/>
              </a:rPr>
              <a:t>aberrations/ field nonlinearities</a:t>
            </a:r>
          </a:p>
          <a:p>
            <a:pPr marL="457188" lvl="1" indent="0" defTabSz="914400">
              <a:buNone/>
              <a:defRPr/>
            </a:pPr>
            <a:r>
              <a:rPr lang="en-US" sz="2400" b="1" kern="0" dirty="0">
                <a:solidFill>
                  <a:srgbClr val="0066FF"/>
                </a:solidFill>
                <a:latin typeface="Arial"/>
              </a:rPr>
              <a:t>Brightness will depend strongly on the beam dynamics!</a:t>
            </a:r>
          </a:p>
          <a:p>
            <a:pPr marL="457188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2000" kern="0" dirty="0">
              <a:solidFill>
                <a:srgbClr val="0066FF"/>
              </a:solidFill>
              <a:latin typeface="Arial"/>
            </a:endParaRPr>
          </a:p>
          <a:p>
            <a:pPr marL="457188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2000" kern="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8A0E5A-4C9D-6A83-6E98-677AE947092A}"/>
              </a:ext>
            </a:extLst>
          </p:cNvPr>
          <p:cNvGrpSpPr/>
          <p:nvPr/>
        </p:nvGrpSpPr>
        <p:grpSpPr>
          <a:xfrm>
            <a:off x="2149795" y="4378088"/>
            <a:ext cx="5003800" cy="1729475"/>
            <a:chOff x="1997555" y="2153550"/>
            <a:chExt cx="5003800" cy="172947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00AB17B-C55F-4AA2-859A-C9888D210C33}"/>
                </a:ext>
              </a:extLst>
            </p:cNvPr>
            <p:cNvGrpSpPr/>
            <p:nvPr/>
          </p:nvGrpSpPr>
          <p:grpSpPr>
            <a:xfrm>
              <a:off x="1997555" y="2153550"/>
              <a:ext cx="5003800" cy="1729475"/>
              <a:chOff x="3298824" y="2341205"/>
              <a:chExt cx="5003800" cy="1729475"/>
            </a:xfrm>
          </p:grpSpPr>
          <p:pic>
            <p:nvPicPr>
              <p:cNvPr id="25" name="Picture 2" descr="https://www.classe.cornell.edu/~ib38/images/ps.png">
                <a:extLst>
                  <a:ext uri="{FF2B5EF4-FFF2-40B4-BE49-F238E27FC236}">
                    <a16:creationId xmlns:a16="http://schemas.microsoft.com/office/drawing/2014/main" id="{FCBB607A-A797-41A0-8BE2-B95000E964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0149" y="2344900"/>
                <a:ext cx="2022475" cy="1725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DE714DD-EBCB-4C3B-BBA5-829763FB4DE3}"/>
                  </a:ext>
                </a:extLst>
              </p:cNvPr>
              <p:cNvGrpSpPr/>
              <p:nvPr/>
            </p:nvGrpSpPr>
            <p:grpSpPr>
              <a:xfrm>
                <a:off x="3298824" y="2341205"/>
                <a:ext cx="2022475" cy="1725780"/>
                <a:chOff x="4257674" y="2344900"/>
                <a:chExt cx="2022475" cy="1725780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749FC357-111F-4D22-8EBE-9389EC6B2072}"/>
                    </a:ext>
                  </a:extLst>
                </p:cNvPr>
                <p:cNvGrpSpPr/>
                <p:nvPr/>
              </p:nvGrpSpPr>
              <p:grpSpPr>
                <a:xfrm>
                  <a:off x="4257674" y="2344900"/>
                  <a:ext cx="2022475" cy="1725780"/>
                  <a:chOff x="4257674" y="2344900"/>
                  <a:chExt cx="2022475" cy="1725780"/>
                </a:xfrm>
              </p:grpSpPr>
              <p:pic>
                <p:nvPicPr>
                  <p:cNvPr id="36" name="Picture 2" descr="https://www.classe.cornell.edu/~ib38/images/ps.png">
                    <a:extLst>
                      <a:ext uri="{FF2B5EF4-FFF2-40B4-BE49-F238E27FC236}">
                        <a16:creationId xmlns:a16="http://schemas.microsoft.com/office/drawing/2014/main" id="{43ED28B8-B0DB-48B5-BDB4-A77D4EA9030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57674" y="2344900"/>
                    <a:ext cx="2022475" cy="172578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FB3EBB34-F57D-441C-B03C-349BC948144F}"/>
                      </a:ext>
                    </a:extLst>
                  </p:cNvPr>
                  <p:cNvSpPr/>
                  <p:nvPr/>
                </p:nvSpPr>
                <p:spPr>
                  <a:xfrm>
                    <a:off x="4716683" y="2432050"/>
                    <a:ext cx="1188817" cy="1274051"/>
                  </a:xfrm>
                  <a:prstGeom prst="rect">
                    <a:avLst/>
                  </a:prstGeom>
                  <a:solidFill>
                    <a:srgbClr val="FEFFFE"/>
                  </a:solidFill>
                  <a:ln w="25400" cap="flat" cmpd="sng" algn="ctr">
                    <a:solidFill>
                      <a:srgbClr val="FEFFFE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EFFF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928A9D8F-584C-4725-833B-1B6AF233E5BC}"/>
                    </a:ext>
                  </a:extLst>
                </p:cNvPr>
                <p:cNvSpPr/>
                <p:nvPr/>
              </p:nvSpPr>
              <p:spPr>
                <a:xfrm>
                  <a:off x="5019675" y="3044305"/>
                  <a:ext cx="523875" cy="15979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C00000"/>
                    </a:gs>
                    <a:gs pos="22000">
                      <a:srgbClr val="FF0000"/>
                    </a:gs>
                    <a:gs pos="41000">
                      <a:srgbClr val="FFFF00"/>
                    </a:gs>
                    <a:gs pos="97000">
                      <a:srgbClr val="0070C0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EFFF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A03FB0FD-8161-4551-AECD-B1F5CFCC4518}"/>
                  </a:ext>
                </a:extLst>
              </p:cNvPr>
              <p:cNvCxnSpPr/>
              <p:nvPr/>
            </p:nvCxnSpPr>
            <p:spPr>
              <a:xfrm>
                <a:off x="4641850" y="3008545"/>
                <a:ext cx="0" cy="22392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B31B1B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495941-D940-41FF-A483-14636522A2C3}"/>
                  </a:ext>
                </a:extLst>
              </p:cNvPr>
              <p:cNvSpPr txBox="1"/>
              <p:nvPr/>
            </p:nvSpPr>
            <p:spPr>
              <a:xfrm>
                <a:off x="4116462" y="2630669"/>
                <a:ext cx="9364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Small MTE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99DDB0CB-F119-4CF1-AC39-6335CF0CD29C}"/>
                  </a:ext>
                </a:extLst>
              </p:cNvPr>
              <p:cNvCxnSpPr/>
              <p:nvPr/>
            </p:nvCxnSpPr>
            <p:spPr>
              <a:xfrm>
                <a:off x="4091061" y="3232465"/>
                <a:ext cx="480938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B31B1B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7CE7D68-AFC0-4450-982B-1BD10EFDF806}"/>
                  </a:ext>
                </a:extLst>
              </p:cNvPr>
              <p:cNvSpPr txBox="1"/>
              <p:nvPr/>
            </p:nvSpPr>
            <p:spPr>
              <a:xfrm>
                <a:off x="3863292" y="3319615"/>
                <a:ext cx="10711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High  density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683EB160-B206-4B39-911A-87DF4B90A5F0}"/>
                  </a:ext>
                </a:extLst>
              </p:cNvPr>
              <p:cNvCxnSpPr/>
              <p:nvPr/>
            </p:nvCxnSpPr>
            <p:spPr>
              <a:xfrm>
                <a:off x="5486400" y="3120505"/>
                <a:ext cx="6096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B31B1B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706C72-5A0D-4075-9986-E570B333E75B}"/>
                  </a:ext>
                </a:extLst>
              </p:cNvPr>
              <p:cNvSpPr txBox="1"/>
              <p:nvPr/>
            </p:nvSpPr>
            <p:spPr>
              <a:xfrm>
                <a:off x="5378449" y="2566200"/>
                <a:ext cx="9426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Bad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Transport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53990A9E-C979-41F0-86FF-10E437278A63}"/>
                      </a:ext>
                    </a:extLst>
                  </p:cNvPr>
                  <p:cNvSpPr txBox="1"/>
                  <p:nvPr/>
                </p:nvSpPr>
                <p:spPr>
                  <a:xfrm>
                    <a:off x="6755948" y="3458114"/>
                    <a:ext cx="95340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rPr>
                      <a:t>Large </a:t>
                    </a:r>
                    <a14:m>
                      <m:oMath xmlns:m="http://schemas.openxmlformats.org/officeDocument/2006/math"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𝜖</m:t>
                        </m:r>
                      </m:oMath>
                    </a14:m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5948" y="3458114"/>
                    <a:ext cx="953403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5769" t="-10000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31384CE-DFFD-4083-A5FA-EA8024DDFA3B}"/>
                    </a:ext>
                  </a:extLst>
                </p:cNvPr>
                <p:cNvSpPr txBox="1"/>
                <p:nvPr/>
              </p:nvSpPr>
              <p:spPr>
                <a:xfrm>
                  <a:off x="2750172" y="3312377"/>
                  <a:ext cx="6520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Low </a:t>
                  </a:r>
                  <a14:m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𝜖</m:t>
                      </m:r>
                    </m:oMath>
                  </a14:m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31384CE-DFFD-4083-A5FA-EA8024DDFA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0172" y="3312377"/>
                  <a:ext cx="652038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1923" t="-3846" b="-1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60B942D8-8098-41D3-A534-C59B077D03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9614" y="2774659"/>
            <a:ext cx="619879" cy="837855"/>
          </a:xfrm>
          <a:prstGeom prst="rect">
            <a:avLst/>
          </a:prstGeom>
          <a:ln w="50800"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E525EF9-2BD3-4DAB-84F9-F9B17311D3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6"/>
          <a:stretch/>
        </p:blipFill>
        <p:spPr>
          <a:xfrm>
            <a:off x="9738520" y="3766693"/>
            <a:ext cx="792047" cy="954806"/>
          </a:xfrm>
          <a:prstGeom prst="rect">
            <a:avLst/>
          </a:prstGeom>
        </p:spPr>
      </p:pic>
      <p:pic>
        <p:nvPicPr>
          <p:cNvPr id="42" name="Picture 2" descr="Image result for siddharth karkare">
            <a:extLst>
              <a:ext uri="{FF2B5EF4-FFF2-40B4-BE49-F238E27FC236}">
                <a16:creationId xmlns:a16="http://schemas.microsoft.com/office/drawing/2014/main" id="{125E71EF-9726-4CCC-9B22-02C713D23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10408" y="2759076"/>
            <a:ext cx="594019" cy="85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4324FD5-7518-4E82-8DCF-AAA15F4654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6617" y="3770387"/>
            <a:ext cx="685195" cy="95111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56226F4-EA07-479C-B199-80E41A888131}"/>
              </a:ext>
            </a:extLst>
          </p:cNvPr>
          <p:cNvSpPr txBox="1"/>
          <p:nvPr/>
        </p:nvSpPr>
        <p:spPr>
          <a:xfrm>
            <a:off x="8904044" y="2320781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Several faculty in both themes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B34B1-B5DE-9FF9-3219-D0485B35C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16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247923-B882-40EC-A16F-BD3A16A3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Achievements (2016-2023)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08763-1F87-4F33-835F-7DA596E1F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94" y="6629400"/>
            <a:ext cx="2638848" cy="228600"/>
          </a:xfrm>
        </p:spPr>
        <p:txBody>
          <a:bodyPr/>
          <a:lstStyle/>
          <a:p>
            <a:fld id="{21769463-24F7-4905-B827-F9460179194D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8BBFD7-B839-4414-8CF2-9B2E2D499601}"/>
              </a:ext>
            </a:extLst>
          </p:cNvPr>
          <p:cNvSpPr txBox="1"/>
          <p:nvPr/>
        </p:nvSpPr>
        <p:spPr>
          <a:xfrm>
            <a:off x="97488" y="1055790"/>
            <a:ext cx="11510681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1. Demonstration of 5 </a:t>
            </a:r>
            <a:r>
              <a:rPr lang="en-US" dirty="0" err="1">
                <a:solidFill>
                  <a:schemeClr val="accent1"/>
                </a:solidFill>
              </a:rPr>
              <a:t>meV</a:t>
            </a:r>
            <a:r>
              <a:rPr lang="en-US" dirty="0">
                <a:solidFill>
                  <a:schemeClr val="accent1"/>
                </a:solidFill>
              </a:rPr>
              <a:t> MTE </a:t>
            </a:r>
          </a:p>
          <a:p>
            <a:pPr lvl="1"/>
            <a:r>
              <a:rPr lang="en-US" dirty="0"/>
              <a:t>– two orders of magnitude higher brightness of low current density applications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1BDF07-5499-46C2-9A8E-28481058E733}"/>
              </a:ext>
            </a:extLst>
          </p:cNvPr>
          <p:cNvSpPr txBox="1"/>
          <p:nvPr/>
        </p:nvSpPr>
        <p:spPr>
          <a:xfrm>
            <a:off x="101494" y="1878344"/>
            <a:ext cx="8411135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2. Effects of non-linear photoemission on MTE</a:t>
            </a:r>
          </a:p>
          <a:p>
            <a:pPr lvl="1"/>
            <a:r>
              <a:rPr lang="en-US" dirty="0"/>
              <a:t>– limits MTE in for high current density applications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B88BCD-2C8E-4AA1-9631-447CE9C85EE7}"/>
              </a:ext>
            </a:extLst>
          </p:cNvPr>
          <p:cNvSpPr txBox="1"/>
          <p:nvPr/>
        </p:nvSpPr>
        <p:spPr>
          <a:xfrm>
            <a:off x="-531159" y="2598644"/>
            <a:ext cx="11510681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chemeClr val="accent1"/>
                </a:solidFill>
              </a:rPr>
              <a:t>3. Development of ultrasmooth ordered alkali-antimonide films </a:t>
            </a:r>
          </a:p>
          <a:p>
            <a:pPr lvl="2"/>
            <a:r>
              <a:rPr lang="en-US" dirty="0"/>
              <a:t>– can give low MTE for high current density applications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0587B4-3BE1-47F9-AEA8-2E4899416A7D}"/>
              </a:ext>
            </a:extLst>
          </p:cNvPr>
          <p:cNvSpPr txBox="1"/>
          <p:nvPr/>
        </p:nvSpPr>
        <p:spPr>
          <a:xfrm>
            <a:off x="63552" y="3579055"/>
            <a:ext cx="11819324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4. Development of robust coating techniques for vacuum sensitive cathodes</a:t>
            </a:r>
          </a:p>
          <a:p>
            <a:pPr lvl="1"/>
            <a:r>
              <a:rPr lang="en-US" dirty="0"/>
              <a:t>– essential for protecting vacuum sensitive cathodes in extreme conditions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26307E-C9C0-4946-B33A-45C7285C83C9}"/>
              </a:ext>
            </a:extLst>
          </p:cNvPr>
          <p:cNvSpPr txBox="1"/>
          <p:nvPr/>
        </p:nvSpPr>
        <p:spPr>
          <a:xfrm>
            <a:off x="149261" y="4576693"/>
            <a:ext cx="12401553" cy="119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5. Sub-nm emittance measurement diagnostics in accelerators </a:t>
            </a:r>
          </a:p>
          <a:p>
            <a:r>
              <a:rPr lang="en-US" dirty="0">
                <a:solidFill>
                  <a:schemeClr val="accent1"/>
                </a:solidFill>
              </a:rPr>
              <a:t>(together with BDC theme) </a:t>
            </a:r>
          </a:p>
          <a:p>
            <a:pPr lvl="1"/>
            <a:r>
              <a:rPr lang="en-US" dirty="0"/>
              <a:t>– critical for low emittance and high brightness measurements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8D8C2-231A-3FE0-E13B-0D4809383B0B}"/>
              </a:ext>
            </a:extLst>
          </p:cNvPr>
          <p:cNvSpPr txBox="1"/>
          <p:nvPr/>
        </p:nvSpPr>
        <p:spPr>
          <a:xfrm>
            <a:off x="4710796" y="1135997"/>
            <a:ext cx="68973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dirty="0">
                <a:solidFill>
                  <a:srgbClr val="00B050"/>
                </a:solidFill>
                <a:effectLst/>
                <a:latin typeface="Proxima Nova"/>
              </a:rPr>
              <a:t>Karkare et al Phys. Rev. Lett. 125, 054801(2020) – Editor’s suggestion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840665-CECA-A63E-AE7F-0D3BB06B2F03}"/>
              </a:ext>
            </a:extLst>
          </p:cNvPr>
          <p:cNvSpPr txBox="1"/>
          <p:nvPr/>
        </p:nvSpPr>
        <p:spPr>
          <a:xfrm>
            <a:off x="6599786" y="1870499"/>
            <a:ext cx="51119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Bae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 et al. J. </a:t>
            </a:r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Appl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. Phys., 124,. 244903, </a:t>
            </a:r>
            <a:r>
              <a:rPr lang="fr-FR" sz="1400" b="1" dirty="0">
                <a:solidFill>
                  <a:srgbClr val="444444"/>
                </a:solidFill>
                <a:latin typeface="Proxima Nova"/>
              </a:rPr>
              <a:t>(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2018); </a:t>
            </a:r>
          </a:p>
          <a:p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Knill et al, </a:t>
            </a:r>
            <a:r>
              <a:rPr lang="en-US" sz="1400" b="1" dirty="0">
                <a:solidFill>
                  <a:srgbClr val="444444"/>
                </a:solidFill>
                <a:effectLst/>
                <a:latin typeface="Proxima Nova"/>
              </a:rPr>
              <a:t>Phys. Rev. Accel. Beams 26, 093401 (2023)</a:t>
            </a:r>
            <a:endParaRPr lang="en-US" sz="1400" b="1" dirty="0">
              <a:latin typeface="Proxima Nov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265628-6B76-BAD5-DA79-D8F5239E7892}"/>
              </a:ext>
            </a:extLst>
          </p:cNvPr>
          <p:cNvSpPr txBox="1"/>
          <p:nvPr/>
        </p:nvSpPr>
        <p:spPr>
          <a:xfrm>
            <a:off x="8561172" y="2731100"/>
            <a:ext cx="36603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 err="1">
                <a:solidFill>
                  <a:srgbClr val="00B050"/>
                </a:solidFill>
                <a:effectLst/>
                <a:latin typeface="Proxima Nova"/>
              </a:rPr>
              <a:t>Parzyck</a:t>
            </a:r>
            <a:r>
              <a:rPr lang="en-US" sz="1400" b="1" i="0" dirty="0">
                <a:solidFill>
                  <a:srgbClr val="00B050"/>
                </a:solidFill>
                <a:effectLst/>
                <a:latin typeface="Proxima Nova"/>
              </a:rPr>
              <a:t> et al, Phys. Rev. Lett. 128, 114801</a:t>
            </a:r>
            <a:r>
              <a:rPr lang="en-US" sz="1400" b="1" dirty="0">
                <a:solidFill>
                  <a:srgbClr val="00B050"/>
                </a:solidFill>
                <a:latin typeface="Proxima Nova"/>
              </a:rPr>
              <a:t> (2022) – Editor’s suggestion</a:t>
            </a:r>
            <a:endParaRPr lang="en-US" sz="1400" b="1" i="0" dirty="0">
              <a:solidFill>
                <a:srgbClr val="00B050"/>
              </a:solidFill>
              <a:effectLst/>
              <a:latin typeface="Proxima Nov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59AA37-AA31-7CE9-6CCD-333DAFF528EC}"/>
              </a:ext>
            </a:extLst>
          </p:cNvPr>
          <p:cNvSpPr txBox="1"/>
          <p:nvPr/>
        </p:nvSpPr>
        <p:spPr>
          <a:xfrm>
            <a:off x="10391338" y="3693006"/>
            <a:ext cx="48164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Proxima Nova"/>
              </a:rPr>
              <a:t>Patent </a:t>
            </a:r>
            <a:r>
              <a:rPr lang="fr-FR" sz="1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Proxima Nova"/>
              </a:rPr>
              <a:t>Pending</a:t>
            </a:r>
            <a:endParaRPr lang="en-US" sz="1400" b="1" dirty="0">
              <a:solidFill>
                <a:schemeClr val="accent3">
                  <a:lumMod val="60000"/>
                  <a:lumOff val="40000"/>
                </a:schemeClr>
              </a:solidFill>
              <a:latin typeface="Proxima Nov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3F5741-068A-746B-E1A3-A8DEC1DC7362}"/>
              </a:ext>
            </a:extLst>
          </p:cNvPr>
          <p:cNvSpPr txBox="1"/>
          <p:nvPr/>
        </p:nvSpPr>
        <p:spPr>
          <a:xfrm>
            <a:off x="3910830" y="5053319"/>
            <a:ext cx="59176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M. Gordon et al. Phys </a:t>
            </a:r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Rev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 </a:t>
            </a:r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Accel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. </a:t>
            </a:r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Beams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, </a:t>
            </a:r>
            <a:r>
              <a:rPr lang="en-US" sz="1400" b="1" dirty="0">
                <a:solidFill>
                  <a:srgbClr val="444444"/>
                </a:solidFill>
                <a:effectLst/>
                <a:latin typeface="Proxima Nova"/>
              </a:rPr>
              <a:t>25, 084001 (2022)</a:t>
            </a:r>
            <a:endParaRPr lang="en-US" sz="1400" b="1" dirty="0">
              <a:latin typeface="Proxima Nov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2525FF-DF55-51EC-211D-3848D9B26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42EF67-C437-7050-6010-26557B4E39E6}"/>
              </a:ext>
            </a:extLst>
          </p:cNvPr>
          <p:cNvSpPr/>
          <p:nvPr/>
        </p:nvSpPr>
        <p:spPr>
          <a:xfrm>
            <a:off x="101494" y="974325"/>
            <a:ext cx="11980318" cy="2544820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6A6EF0-FB0A-FF73-709E-F74D6420BDE3}"/>
              </a:ext>
            </a:extLst>
          </p:cNvPr>
          <p:cNvSpPr/>
          <p:nvPr/>
        </p:nvSpPr>
        <p:spPr>
          <a:xfrm>
            <a:off x="97488" y="3598032"/>
            <a:ext cx="11980318" cy="808191"/>
          </a:xfrm>
          <a:prstGeom prst="rect">
            <a:avLst/>
          </a:prstGeom>
          <a:solidFill>
            <a:schemeClr val="accent3">
              <a:alpha val="17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F939BB-D264-4AF7-CC02-E98EBE97B4DC}"/>
              </a:ext>
            </a:extLst>
          </p:cNvPr>
          <p:cNvSpPr/>
          <p:nvPr/>
        </p:nvSpPr>
        <p:spPr>
          <a:xfrm>
            <a:off x="97488" y="4516314"/>
            <a:ext cx="11980318" cy="1268633"/>
          </a:xfrm>
          <a:prstGeom prst="rect">
            <a:avLst/>
          </a:prstGeom>
          <a:solidFill>
            <a:schemeClr val="accent2">
              <a:alpha val="17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738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247923-B882-40EC-A16F-BD3A16A3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 2024 – What I will tell you about today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08763-1F87-4F33-835F-7DA596E1F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94" y="6629400"/>
            <a:ext cx="2638848" cy="228600"/>
          </a:xfrm>
        </p:spPr>
        <p:txBody>
          <a:bodyPr/>
          <a:lstStyle/>
          <a:p>
            <a:fld id="{21769463-24F7-4905-B827-F9460179194D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8BBFD7-B839-4414-8CF2-9B2E2D499601}"/>
              </a:ext>
            </a:extLst>
          </p:cNvPr>
          <p:cNvSpPr txBox="1"/>
          <p:nvPr/>
        </p:nvSpPr>
        <p:spPr>
          <a:xfrm>
            <a:off x="97488" y="1055790"/>
            <a:ext cx="11510681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1. Demonstration of 5 </a:t>
            </a:r>
            <a:r>
              <a:rPr lang="en-US" dirty="0" err="1">
                <a:solidFill>
                  <a:schemeClr val="accent1"/>
                </a:solidFill>
              </a:rPr>
              <a:t>meV</a:t>
            </a:r>
            <a:r>
              <a:rPr lang="en-US" dirty="0">
                <a:solidFill>
                  <a:schemeClr val="accent1"/>
                </a:solidFill>
              </a:rPr>
              <a:t> MTE </a:t>
            </a:r>
          </a:p>
          <a:p>
            <a:pPr lvl="1"/>
            <a:r>
              <a:rPr lang="en-US" dirty="0"/>
              <a:t>– two orders of magnitude higher brightness of low current density applications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1BDF07-5499-46C2-9A8E-28481058E733}"/>
              </a:ext>
            </a:extLst>
          </p:cNvPr>
          <p:cNvSpPr txBox="1"/>
          <p:nvPr/>
        </p:nvSpPr>
        <p:spPr>
          <a:xfrm>
            <a:off x="101494" y="1878344"/>
            <a:ext cx="8411135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2. Effects of non-linear photoemission on MTE</a:t>
            </a:r>
          </a:p>
          <a:p>
            <a:pPr lvl="1"/>
            <a:r>
              <a:rPr lang="en-US" dirty="0"/>
              <a:t>– limits MTE in for high current density applications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B88BCD-2C8E-4AA1-9631-447CE9C85EE7}"/>
              </a:ext>
            </a:extLst>
          </p:cNvPr>
          <p:cNvSpPr txBox="1"/>
          <p:nvPr/>
        </p:nvSpPr>
        <p:spPr>
          <a:xfrm>
            <a:off x="-531159" y="2598644"/>
            <a:ext cx="11510681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chemeClr val="accent1"/>
                </a:solidFill>
              </a:rPr>
              <a:t>3. Development of ultrasmooth ordered alkali-antimonide films </a:t>
            </a:r>
          </a:p>
          <a:p>
            <a:pPr lvl="2"/>
            <a:r>
              <a:rPr lang="en-US" dirty="0"/>
              <a:t>– can give low MTE for high current density applications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0587B4-3BE1-47F9-AEA8-2E4899416A7D}"/>
              </a:ext>
            </a:extLst>
          </p:cNvPr>
          <p:cNvSpPr txBox="1"/>
          <p:nvPr/>
        </p:nvSpPr>
        <p:spPr>
          <a:xfrm>
            <a:off x="63552" y="3579055"/>
            <a:ext cx="11819324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4. Development of robust coating techniques for vacuum sensitive cathodes</a:t>
            </a:r>
          </a:p>
          <a:p>
            <a:pPr lvl="1"/>
            <a:r>
              <a:rPr lang="en-US" dirty="0"/>
              <a:t>– essential for protecting vacuum sensitive cathodes in extreme conditions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26307E-C9C0-4946-B33A-45C7285C83C9}"/>
              </a:ext>
            </a:extLst>
          </p:cNvPr>
          <p:cNvSpPr txBox="1"/>
          <p:nvPr/>
        </p:nvSpPr>
        <p:spPr>
          <a:xfrm>
            <a:off x="149261" y="4576693"/>
            <a:ext cx="12401553" cy="119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5. Sub-nm emittance measurement diagnostics in accelerators </a:t>
            </a:r>
          </a:p>
          <a:p>
            <a:r>
              <a:rPr lang="en-US" dirty="0">
                <a:solidFill>
                  <a:schemeClr val="accent1"/>
                </a:solidFill>
              </a:rPr>
              <a:t>(together with BDC theme) </a:t>
            </a:r>
          </a:p>
          <a:p>
            <a:pPr lvl="1"/>
            <a:r>
              <a:rPr lang="en-US" dirty="0"/>
              <a:t>– critical for low emittance and high brightness measurements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8D8C2-231A-3FE0-E13B-0D4809383B0B}"/>
              </a:ext>
            </a:extLst>
          </p:cNvPr>
          <p:cNvSpPr txBox="1"/>
          <p:nvPr/>
        </p:nvSpPr>
        <p:spPr>
          <a:xfrm>
            <a:off x="4710796" y="1135997"/>
            <a:ext cx="68973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dirty="0">
                <a:solidFill>
                  <a:srgbClr val="00B050"/>
                </a:solidFill>
                <a:effectLst/>
                <a:latin typeface="Proxima Nova"/>
              </a:rPr>
              <a:t>Karkare et al Phys. Rev. Lett. 125, 054801(2020) – Editor’s suggestion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840665-CECA-A63E-AE7F-0D3BB06B2F03}"/>
              </a:ext>
            </a:extLst>
          </p:cNvPr>
          <p:cNvSpPr txBox="1"/>
          <p:nvPr/>
        </p:nvSpPr>
        <p:spPr>
          <a:xfrm>
            <a:off x="6599786" y="1870499"/>
            <a:ext cx="51119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Bae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 et al. J. </a:t>
            </a:r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Appl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. Phys., 124,. 244903, </a:t>
            </a:r>
            <a:r>
              <a:rPr lang="fr-FR" sz="1400" b="1" dirty="0">
                <a:solidFill>
                  <a:srgbClr val="444444"/>
                </a:solidFill>
                <a:latin typeface="Proxima Nova"/>
              </a:rPr>
              <a:t>(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2018); </a:t>
            </a:r>
          </a:p>
          <a:p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Knill et al, </a:t>
            </a:r>
            <a:r>
              <a:rPr lang="en-US" sz="1400" b="1" dirty="0">
                <a:solidFill>
                  <a:srgbClr val="444444"/>
                </a:solidFill>
                <a:effectLst/>
                <a:latin typeface="Proxima Nova"/>
              </a:rPr>
              <a:t>Phys. Rev. Accel. Beams 26, 093401 (2023)</a:t>
            </a:r>
            <a:endParaRPr lang="en-US" sz="1400" b="1" dirty="0">
              <a:latin typeface="Proxima Nov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265628-6B76-BAD5-DA79-D8F5239E7892}"/>
              </a:ext>
            </a:extLst>
          </p:cNvPr>
          <p:cNvSpPr txBox="1"/>
          <p:nvPr/>
        </p:nvSpPr>
        <p:spPr>
          <a:xfrm>
            <a:off x="8561172" y="2731100"/>
            <a:ext cx="36603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 err="1">
                <a:solidFill>
                  <a:srgbClr val="00B050"/>
                </a:solidFill>
                <a:effectLst/>
                <a:latin typeface="Proxima Nova"/>
              </a:rPr>
              <a:t>Parzyck</a:t>
            </a:r>
            <a:r>
              <a:rPr lang="en-US" sz="1400" b="1" i="0" dirty="0">
                <a:solidFill>
                  <a:srgbClr val="00B050"/>
                </a:solidFill>
                <a:effectLst/>
                <a:latin typeface="Proxima Nova"/>
              </a:rPr>
              <a:t> et al, Phys. Rev. Lett. 128, 114801</a:t>
            </a:r>
            <a:r>
              <a:rPr lang="en-US" sz="1400" b="1" dirty="0">
                <a:solidFill>
                  <a:srgbClr val="00B050"/>
                </a:solidFill>
                <a:latin typeface="Proxima Nova"/>
              </a:rPr>
              <a:t> (2022) – Editor’s suggestion</a:t>
            </a:r>
            <a:endParaRPr lang="en-US" sz="1400" b="1" i="0" dirty="0">
              <a:solidFill>
                <a:srgbClr val="00B050"/>
              </a:solidFill>
              <a:effectLst/>
              <a:latin typeface="Proxima Nov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59AA37-AA31-7CE9-6CCD-333DAFF528EC}"/>
              </a:ext>
            </a:extLst>
          </p:cNvPr>
          <p:cNvSpPr txBox="1"/>
          <p:nvPr/>
        </p:nvSpPr>
        <p:spPr>
          <a:xfrm>
            <a:off x="10391338" y="3693006"/>
            <a:ext cx="48164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Proxima Nova"/>
              </a:rPr>
              <a:t>Patent </a:t>
            </a:r>
            <a:r>
              <a:rPr lang="fr-FR" sz="1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Proxima Nova"/>
              </a:rPr>
              <a:t>Pending</a:t>
            </a:r>
            <a:endParaRPr lang="en-US" sz="1400" b="1" dirty="0">
              <a:solidFill>
                <a:schemeClr val="accent3">
                  <a:lumMod val="60000"/>
                  <a:lumOff val="40000"/>
                </a:schemeClr>
              </a:solidFill>
              <a:latin typeface="Proxima Nov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3F5741-068A-746B-E1A3-A8DEC1DC7362}"/>
              </a:ext>
            </a:extLst>
          </p:cNvPr>
          <p:cNvSpPr txBox="1"/>
          <p:nvPr/>
        </p:nvSpPr>
        <p:spPr>
          <a:xfrm>
            <a:off x="3910830" y="5053319"/>
            <a:ext cx="59176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M. Gordon et al. Phys </a:t>
            </a:r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Rev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 </a:t>
            </a:r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Accel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. </a:t>
            </a:r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Beams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, </a:t>
            </a:r>
            <a:r>
              <a:rPr lang="en-US" sz="1400" b="1" dirty="0">
                <a:solidFill>
                  <a:srgbClr val="444444"/>
                </a:solidFill>
                <a:effectLst/>
                <a:latin typeface="Proxima Nova"/>
              </a:rPr>
              <a:t>25, 084001 (2022)</a:t>
            </a:r>
            <a:endParaRPr lang="en-US" sz="1400" b="1" dirty="0">
              <a:latin typeface="Proxima Nov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2525FF-DF55-51EC-211D-3848D9B26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42EF67-C437-7050-6010-26557B4E39E6}"/>
              </a:ext>
            </a:extLst>
          </p:cNvPr>
          <p:cNvSpPr/>
          <p:nvPr/>
        </p:nvSpPr>
        <p:spPr>
          <a:xfrm>
            <a:off x="101494" y="974325"/>
            <a:ext cx="11980318" cy="2544820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6A6EF0-FB0A-FF73-709E-F74D6420BDE3}"/>
              </a:ext>
            </a:extLst>
          </p:cNvPr>
          <p:cNvSpPr/>
          <p:nvPr/>
        </p:nvSpPr>
        <p:spPr>
          <a:xfrm>
            <a:off x="97488" y="3598032"/>
            <a:ext cx="11980318" cy="808191"/>
          </a:xfrm>
          <a:prstGeom prst="rect">
            <a:avLst/>
          </a:prstGeom>
          <a:solidFill>
            <a:schemeClr val="accent3">
              <a:alpha val="17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F939BB-D264-4AF7-CC02-E98EBE97B4DC}"/>
              </a:ext>
            </a:extLst>
          </p:cNvPr>
          <p:cNvSpPr/>
          <p:nvPr/>
        </p:nvSpPr>
        <p:spPr>
          <a:xfrm>
            <a:off x="97488" y="4516314"/>
            <a:ext cx="11980318" cy="1268633"/>
          </a:xfrm>
          <a:prstGeom prst="rect">
            <a:avLst/>
          </a:prstGeom>
          <a:solidFill>
            <a:schemeClr val="accent2">
              <a:alpha val="17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8EC95F-BB8A-7042-451B-4E4191464C27}"/>
              </a:ext>
            </a:extLst>
          </p:cNvPr>
          <p:cNvSpPr txBox="1"/>
          <p:nvPr/>
        </p:nvSpPr>
        <p:spPr>
          <a:xfrm>
            <a:off x="63552" y="5777528"/>
            <a:ext cx="8287077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NEW: First test of alkali-antimonides in &gt;60 MV/m fields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F4CBEF-73DF-8740-9215-7DA0920A14E1}"/>
              </a:ext>
            </a:extLst>
          </p:cNvPr>
          <p:cNvSpPr txBox="1"/>
          <p:nvPr/>
        </p:nvSpPr>
        <p:spPr>
          <a:xfrm>
            <a:off x="63552" y="6159168"/>
            <a:ext cx="11717503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NEW: Demonstration of sub-100 pm normalized emittance from photocathodes</a:t>
            </a:r>
          </a:p>
        </p:txBody>
      </p:sp>
    </p:spTree>
    <p:extLst>
      <p:ext uri="{BB962C8B-B14F-4D97-AF65-F5344CB8AC3E}">
        <p14:creationId xmlns:p14="http://schemas.microsoft.com/office/powerpoint/2010/main" val="18098622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90843"/>
  <p:tag name="ORIGINALWIDTH" val="43.6658"/>
  <p:tag name="OUTPUTTYPE" val="SVG"/>
  <p:tag name="IGUANATEXVERSION" val="160"/>
  <p:tag name="LATEXADDIN" val="\documentclass{article}&#10;\usepackage{amsmath}&#10;\pagestyle{empty}&#10;\begin{document}&#10;&#10;&#10;$\sigma_{x,y}$ (mm)&#10;&#10;\end{document}"/>
  <p:tag name="IGUANATEXSIZE" val="20"/>
  <p:tag name="IGUANATEXCURSOR" val="9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35.98272"/>
  <p:tag name="OUTPUTTYPE" val="SVG"/>
  <p:tag name="IGUANATEXVERSION" val="160"/>
  <p:tag name="LATEXADDIN" val="\documentclass{article}&#10;\usepackage{amsmath}&#10;\pagestyle{empty}&#10;\begin{document}&#10;&#10;&#10;$\sigma_0$ (mm)&#10;&#10;\end{document}"/>
  <p:tag name="IGUANATEXSIZE" val="20"/>
  <p:tag name="IGUANATEXCURSOR" val="9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86"/>
  <p:tag name="ORIGINALWIDTH" val="5.200866"/>
  <p:tag name="LATEXADDIN" val="\documentclass{article}&#10;\usepackage{amsmath}&#10;\pagestyle{empty}&#10;\begin{document}&#10;&#10;&#10;$\sigma_0$ (mm)&#10;&#10;\end{document}"/>
  <p:tag name="IGUANATEXSIZE" val="20"/>
  <p:tag name="IGUANATEXCURSOR" val="9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50827"/>
  <p:tag name="ORIGINALWIDTH" val="3.193268"/>
  <p:tag name="EMFCHIL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280905"/>
  <p:tag name="EMFCHIL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86"/>
  <p:tag name="ORIGINALWIDTH" val="7.678425"/>
  <p:tag name="EMFCHIL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86"/>
  <p:tag name="ORIGINALWIDTH" val="7.678425"/>
  <p:tag name="EMFCHIL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280905"/>
  <p:tag name="EMFCHIL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362"/>
  <p:tag name="ORIGINALWIDTH" val="5.270202"/>
  <p:tag name="LATEXADDIN" val="\documentclass{article}&#10;\usepackage{amsmath}&#10;\pagestyle{empty}&#10;\begin{document}&#10;&#10;&#10;$\sigma_{x,y}$ (mm)&#10;&#10;\end{document}"/>
  <p:tag name="IGUANATEXSIZE" val="20"/>
  <p:tag name="IGUANATEXCURSOR" val="9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02452"/>
  <p:tag name="ORIGINALWIDTH" val="3.730998"/>
  <p:tag name="EMFCHIL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5297"/>
  <p:tag name="ORIGINALWIDTH" val="0.8856737"/>
  <p:tag name="EMFCHIL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22989"/>
  <p:tag name="ORIGINALWIDTH" val="3.577579"/>
  <p:tag name="EMFCHIL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6"/>
  <p:tag name="ORIGINALWIDTH" val="2.311314"/>
  <p:tag name="EMFCHIL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362"/>
  <p:tag name="ORIGINALWIDTH" val="7.780789"/>
  <p:tag name="EMFCHIL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362"/>
  <p:tag name="ORIGINALWIDTH" val="7.780789"/>
  <p:tag name="EMFCHIL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6"/>
  <p:tag name="ORIGINALWIDTH" val="2.311314"/>
  <p:tag name="EMFCHILD" val="True"/>
</p:tagLst>
</file>

<file path=ppt/theme/theme1.xml><?xml version="1.0" encoding="utf-8"?>
<a:theme xmlns:a="http://schemas.openxmlformats.org/drawingml/2006/main" name="Bright Beams theme">
  <a:themeElements>
    <a:clrScheme name="CBB color scheme">
      <a:dk1>
        <a:srgbClr val="000000"/>
      </a:dk1>
      <a:lt1>
        <a:srgbClr val="FEFFFE"/>
      </a:lt1>
      <a:dk2>
        <a:srgbClr val="CBCCCB"/>
      </a:dk2>
      <a:lt2>
        <a:srgbClr val="E5E6E5"/>
      </a:lt2>
      <a:accent1>
        <a:srgbClr val="B31B1B"/>
      </a:accent1>
      <a:accent2>
        <a:srgbClr val="FF7F00"/>
      </a:accent2>
      <a:accent3>
        <a:srgbClr val="09657C"/>
      </a:accent3>
      <a:accent4>
        <a:srgbClr val="9D9683"/>
      </a:accent4>
      <a:accent5>
        <a:srgbClr val="CBCCCB"/>
      </a:accent5>
      <a:accent6>
        <a:srgbClr val="E5E6E5"/>
      </a:accent6>
      <a:hlink>
        <a:srgbClr val="FF7F00"/>
      </a:hlink>
      <a:folHlink>
        <a:srgbClr val="09657C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9" id="{E8A3165E-882B-954C-B448-921CBB7E718D}" vid="{C12B6722-4CBE-F846-A83A-6556433E41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Bright Beams theme</Template>
  <TotalTime>26918</TotalTime>
  <Words>2614</Words>
  <Application>Microsoft Office PowerPoint</Application>
  <PresentationFormat>Custom</PresentationFormat>
  <Paragraphs>500</Paragraphs>
  <Slides>30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Cambria Math</vt:lpstr>
      <vt:lpstr>Proxima Nova</vt:lpstr>
      <vt:lpstr>Times New Roman</vt:lpstr>
      <vt:lpstr>Wingdings</vt:lpstr>
      <vt:lpstr>Bright Beams theme</vt:lpstr>
      <vt:lpstr>PowerPoint Presentation</vt:lpstr>
      <vt:lpstr>Electron Beam Brightness</vt:lpstr>
      <vt:lpstr>Why Brighter Sources?</vt:lpstr>
      <vt:lpstr>Maximum Beam Brightness</vt:lpstr>
      <vt:lpstr>What is MTE limited by?</vt:lpstr>
      <vt:lpstr>Interdiscplinary Team</vt:lpstr>
      <vt:lpstr>Cross-theme Cohesion</vt:lpstr>
      <vt:lpstr>Key Achievements (2016-2023)</vt:lpstr>
      <vt:lpstr>New in 2024 – What I will tell you about today</vt:lpstr>
      <vt:lpstr>PHC Graduate Students and Postdocs</vt:lpstr>
      <vt:lpstr>Partnerships</vt:lpstr>
      <vt:lpstr>CBB Theme 1 Objectives and Roadmap - old</vt:lpstr>
      <vt:lpstr>Revised roadmap 2024</vt:lpstr>
      <vt:lpstr>Objective 1</vt:lpstr>
      <vt:lpstr>Objective 1</vt:lpstr>
      <vt:lpstr>Objective 1</vt:lpstr>
      <vt:lpstr>Objective 1</vt:lpstr>
      <vt:lpstr>Objective 1</vt:lpstr>
      <vt:lpstr>Objective 1</vt:lpstr>
      <vt:lpstr>Objective 2</vt:lpstr>
      <vt:lpstr>Objective 2</vt:lpstr>
      <vt:lpstr>Objective 2</vt:lpstr>
      <vt:lpstr>Objective 2</vt:lpstr>
      <vt:lpstr>Objective 2</vt:lpstr>
      <vt:lpstr>Objective 2</vt:lpstr>
      <vt:lpstr>Objective 3</vt:lpstr>
      <vt:lpstr>Objective 3</vt:lpstr>
      <vt:lpstr>Objective 3</vt:lpstr>
      <vt:lpstr>Our Output: Highly Trained Scientists (old)</vt:lpstr>
      <vt:lpstr>CBB Legacy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Siddharth Karkare</cp:lastModifiedBy>
  <cp:revision>54</cp:revision>
  <cp:lastPrinted>2019-06-22T18:04:41Z</cp:lastPrinted>
  <dcterms:created xsi:type="dcterms:W3CDTF">2020-05-01T15:30:52Z</dcterms:created>
  <dcterms:modified xsi:type="dcterms:W3CDTF">2024-03-15T12:33:10Z</dcterms:modified>
</cp:coreProperties>
</file>