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7FAC6-4585-E54C-BB83-77BFF86F2A11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3C75F-8996-F84A-9373-E9FB168A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785-8919-334F-88A6-18570CDF38D8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4FA7-B3E1-1A47-9FFF-E2D79A040E2E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5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B36F-B4D0-C84C-ADE3-06BB56FE43B8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264E-3DFB-0446-95E3-3B44EF995E02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86A391-AC3C-5348-B51D-77A423858E8A}"/>
              </a:ext>
            </a:extLst>
          </p:cNvPr>
          <p:cNvGrpSpPr/>
          <p:nvPr userDrawn="1"/>
        </p:nvGrpSpPr>
        <p:grpSpPr>
          <a:xfrm>
            <a:off x="138223" y="159488"/>
            <a:ext cx="8899451" cy="832663"/>
            <a:chOff x="138223" y="159488"/>
            <a:chExt cx="8899451" cy="8326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8EFDC9-4290-2745-8401-768C36A04E4B}"/>
                </a:ext>
              </a:extLst>
            </p:cNvPr>
            <p:cNvSpPr/>
            <p:nvPr/>
          </p:nvSpPr>
          <p:spPr>
            <a:xfrm>
              <a:off x="138223" y="159488"/>
              <a:ext cx="8899451" cy="83266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9" name="Picture 2" descr="Image result for hep cornell logo">
              <a:extLst>
                <a:ext uri="{FF2B5EF4-FFF2-40B4-BE49-F238E27FC236}">
                  <a16:creationId xmlns:a16="http://schemas.microsoft.com/office/drawing/2014/main" id="{4BC26F7D-D1EE-794C-9DF4-608C5BDE4B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63" y="202020"/>
              <a:ext cx="756905" cy="756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8973DCC-BDA2-E744-BEDA-1FAFB7642A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8300" y="277778"/>
              <a:ext cx="939800" cy="596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199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85DE-CE29-534A-B5AE-3A4CA18BF2B3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7DD-EF90-EC4F-B436-1330FF350B9F}" type="datetime1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7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35D-A3AC-CA4F-AA82-9580C3D29F65}" type="datetime1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9375-4E2E-A244-890D-4C7F61235EC3}" type="datetime1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DAAB-14CB-EF4E-B942-0D183EB68BD9}" type="datetime1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977-0314-8B4F-8E9C-30934ED6DF32}" type="datetime1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3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4750-30FF-8447-BC64-03902E1A7678}" type="datetime1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B67D-452E-B14F-B8A6-F1AFE780549B}" type="datetime1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 Monroy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C0E0-6E00-CA41-9961-533BF04259A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F763C6-9AFA-7848-A6FB-2852DBA5EA02}"/>
              </a:ext>
            </a:extLst>
          </p:cNvPr>
          <p:cNvGrpSpPr/>
          <p:nvPr userDrawn="1"/>
        </p:nvGrpSpPr>
        <p:grpSpPr>
          <a:xfrm>
            <a:off x="138223" y="159488"/>
            <a:ext cx="8899451" cy="832663"/>
            <a:chOff x="138223" y="159488"/>
            <a:chExt cx="8899451" cy="8326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982766-0265-7140-B9CD-C01444417BBA}"/>
                </a:ext>
              </a:extLst>
            </p:cNvPr>
            <p:cNvSpPr/>
            <p:nvPr/>
          </p:nvSpPr>
          <p:spPr>
            <a:xfrm>
              <a:off x="138223" y="159488"/>
              <a:ext cx="8899451" cy="83266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9" name="Picture 2" descr="Image result for hep cornell logo">
              <a:extLst>
                <a:ext uri="{FF2B5EF4-FFF2-40B4-BE49-F238E27FC236}">
                  <a16:creationId xmlns:a16="http://schemas.microsoft.com/office/drawing/2014/main" id="{6B26B72C-3909-4A41-830C-8A27FFCEE6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63" y="202020"/>
              <a:ext cx="756905" cy="756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EFC10A-E63A-0A4D-8F68-DB1D87D86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988300" y="277778"/>
              <a:ext cx="939800" cy="596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00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243569-001F-4048-A371-15F735E3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264E-3DFB-0446-95E3-3B44EF995E02}" type="datetime1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DDB15-CFA8-3348-BBD1-86D62351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 Monroy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6DCEB-FFE1-0E40-9C9F-9B7CA3B9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C0E0-6E00-CA41-9961-533BF04259AB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742C7F-3F53-CE40-9B37-91EFF4C3C64E}"/>
              </a:ext>
            </a:extLst>
          </p:cNvPr>
          <p:cNvSpPr/>
          <p:nvPr/>
        </p:nvSpPr>
        <p:spPr>
          <a:xfrm>
            <a:off x="2269613" y="254150"/>
            <a:ext cx="4604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Cornell TFPX labs activities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A833A1-4F0B-EB41-9D86-2B27B54D12A4}"/>
              </a:ext>
            </a:extLst>
          </p:cNvPr>
          <p:cNvSpPr txBox="1"/>
          <p:nvPr/>
        </p:nvSpPr>
        <p:spPr>
          <a:xfrm>
            <a:off x="628650" y="1127260"/>
            <a:ext cx="82276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wrap up projects - </a:t>
            </a:r>
            <a:r>
              <a:rPr lang="en-US" dirty="0">
                <a:solidFill>
                  <a:schemeClr val="accent1"/>
                </a:solidFill>
              </a:rPr>
              <a:t>3 weeks to the end of the year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Epoxy deposition and DEE construction - SOP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TIM deposition, both LabView and </a:t>
            </a:r>
            <a:r>
              <a:rPr lang="en-US" dirty="0" err="1"/>
              <a:t>GScript</a:t>
            </a:r>
            <a:r>
              <a:rPr lang="en-US" dirty="0"/>
              <a:t> - SOP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Thermal Studies – lessons learned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Module testing stations – Latest framework/firmware versions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Plans for next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Workshop on TFPX activities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Intro to TFPX general project and big picture.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Specifics- where we are: Epoxy dep. TIM dep, Thermal testing, </a:t>
            </a:r>
            <a:r>
              <a:rPr lang="en-US" dirty="0">
                <a:solidFill>
                  <a:srgbClr val="FF0000"/>
                </a:solidFill>
              </a:rPr>
              <a:t>Module Testing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(maybe dedicated workshop given the complexity of the subject)!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Pick and Place (P&amp;P): new strategy for full DEE modules assembly, including fixtures/adapters design.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Module Testing before: full DEE modules assembly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Thermal testing.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Full DEE runaway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Storage : Modules, DEEs, Cartridges, </a:t>
            </a:r>
            <a:r>
              <a:rPr lang="en-US" dirty="0" err="1"/>
              <a:t>etc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spaces: Lab expansion, clean room  setup, </a:t>
            </a:r>
            <a:r>
              <a:rPr lang="en-US" dirty="0" err="1"/>
              <a:t>etc</a:t>
            </a:r>
            <a:r>
              <a:rPr lang="en-US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Meeting time: </a:t>
            </a:r>
            <a:r>
              <a:rPr lang="en-US" dirty="0">
                <a:solidFill>
                  <a:schemeClr val="accent1"/>
                </a:solidFill>
              </a:rPr>
              <a:t>Please let us know ASAP. Poll will circulate first classes week.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354FF12-3532-E341-A2FB-82D37960CE39}" vid="{7941BCF5-2C49-0F42-9144-33008D6BFB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1933</TotalTime>
  <Words>166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A. Monroy</dc:creator>
  <cp:lastModifiedBy>Jose Andres Monroy Montañez</cp:lastModifiedBy>
  <cp:revision>20</cp:revision>
  <dcterms:created xsi:type="dcterms:W3CDTF">2022-06-23T14:03:57Z</dcterms:created>
  <dcterms:modified xsi:type="dcterms:W3CDTF">2023-11-15T17:24:48Z</dcterms:modified>
</cp:coreProperties>
</file>