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1" r:id="rId2"/>
    <p:sldMasterId id="2147483674" r:id="rId3"/>
  </p:sldMasterIdLst>
  <p:notesMasterIdLst>
    <p:notesMasterId r:id="rId50"/>
  </p:notesMasterIdLst>
  <p:sldIdLst>
    <p:sldId id="431" r:id="rId4"/>
    <p:sldId id="421" r:id="rId5"/>
    <p:sldId id="427" r:id="rId6"/>
    <p:sldId id="419" r:id="rId7"/>
    <p:sldId id="346" r:id="rId8"/>
    <p:sldId id="428" r:id="rId9"/>
    <p:sldId id="384" r:id="rId10"/>
    <p:sldId id="412" r:id="rId11"/>
    <p:sldId id="413" r:id="rId12"/>
    <p:sldId id="355" r:id="rId13"/>
    <p:sldId id="348" r:id="rId14"/>
    <p:sldId id="414" r:id="rId15"/>
    <p:sldId id="358" r:id="rId16"/>
    <p:sldId id="357" r:id="rId17"/>
    <p:sldId id="349" r:id="rId18"/>
    <p:sldId id="365" r:id="rId19"/>
    <p:sldId id="350" r:id="rId20"/>
    <p:sldId id="416" r:id="rId21"/>
    <p:sldId id="385" r:id="rId22"/>
    <p:sldId id="406" r:id="rId23"/>
    <p:sldId id="403" r:id="rId24"/>
    <p:sldId id="404" r:id="rId25"/>
    <p:sldId id="415" r:id="rId26"/>
    <p:sldId id="426" r:id="rId27"/>
    <p:sldId id="351" r:id="rId28"/>
    <p:sldId id="432" r:id="rId29"/>
    <p:sldId id="376" r:id="rId30"/>
    <p:sldId id="399" r:id="rId31"/>
    <p:sldId id="352" r:id="rId32"/>
    <p:sldId id="353" r:id="rId33"/>
    <p:sldId id="398" r:id="rId34"/>
    <p:sldId id="363" r:id="rId35"/>
    <p:sldId id="433" r:id="rId36"/>
    <p:sldId id="397" r:id="rId37"/>
    <p:sldId id="401" r:id="rId38"/>
    <p:sldId id="418" r:id="rId39"/>
    <p:sldId id="420" r:id="rId40"/>
    <p:sldId id="423" r:id="rId41"/>
    <p:sldId id="371" r:id="rId42"/>
    <p:sldId id="373" r:id="rId43"/>
    <p:sldId id="374" r:id="rId44"/>
    <p:sldId id="407" r:id="rId45"/>
    <p:sldId id="408" r:id="rId46"/>
    <p:sldId id="409" r:id="rId47"/>
    <p:sldId id="430" r:id="rId48"/>
    <p:sldId id="429" r:id="rId49"/>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671"/>
    <p:restoredTop sz="96327" autoAdjust="0"/>
  </p:normalViewPr>
  <p:slideViewPr>
    <p:cSldViewPr>
      <p:cViewPr varScale="1">
        <p:scale>
          <a:sx n="128" d="100"/>
          <a:sy n="128" d="100"/>
        </p:scale>
        <p:origin x="1376"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8518573-C7D0-25DA-19C5-9A8B9B22658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12291" name="Rectangle 3">
            <a:extLst>
              <a:ext uri="{FF2B5EF4-FFF2-40B4-BE49-F238E27FC236}">
                <a16:creationId xmlns:a16="http://schemas.microsoft.com/office/drawing/2014/main" id="{FC43AAEE-053D-01D9-F565-B880890F250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27652" name="Rectangle 4">
            <a:extLst>
              <a:ext uri="{FF2B5EF4-FFF2-40B4-BE49-F238E27FC236}">
                <a16:creationId xmlns:a16="http://schemas.microsoft.com/office/drawing/2014/main" id="{FECD3E04-BDDF-5B9E-617F-DC69B9F8376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AB0EFB5C-34D1-88B5-170F-BCE53880B5E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D096E008-710A-4089-760E-B2D3DBEC9BF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12295" name="Rectangle 7">
            <a:extLst>
              <a:ext uri="{FF2B5EF4-FFF2-40B4-BE49-F238E27FC236}">
                <a16:creationId xmlns:a16="http://schemas.microsoft.com/office/drawing/2014/main" id="{1C1B6258-0202-4EAA-9C13-799E49175148}"/>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44B3CEB1-4AD9-064C-801A-B0F04A83467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23B6886B-DDA2-08CF-5687-F2E4AEDA0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6D3D4-FC73-5148-A9C5-32CC40A979B0}" type="slidenum">
              <a:rPr lang="en-US" altLang="en-US"/>
              <a:pPr>
                <a:spcBef>
                  <a:spcPct val="0"/>
                </a:spcBef>
              </a:pPr>
              <a:t>2</a:t>
            </a:fld>
            <a:endParaRPr lang="en-US" altLang="en-US"/>
          </a:p>
        </p:txBody>
      </p:sp>
      <p:sp>
        <p:nvSpPr>
          <p:cNvPr id="31747" name="Rectangle 2">
            <a:extLst>
              <a:ext uri="{FF2B5EF4-FFF2-40B4-BE49-F238E27FC236}">
                <a16:creationId xmlns:a16="http://schemas.microsoft.com/office/drawing/2014/main" id="{CDB226E8-ED92-2D91-CFCA-8C5EFAC9F5A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18A7A816-E3F1-B771-A28E-453FEA3615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ABB79EE-05BC-FB36-E4F1-9A4061E95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84AB67-62CE-3D45-8B19-F0417B88016E}" type="slidenum">
              <a:rPr lang="en-US" altLang="en-US"/>
              <a:pPr>
                <a:spcBef>
                  <a:spcPct val="0"/>
                </a:spcBef>
              </a:pPr>
              <a:t>14</a:t>
            </a:fld>
            <a:endParaRPr lang="en-US" altLang="en-US"/>
          </a:p>
        </p:txBody>
      </p:sp>
      <p:sp>
        <p:nvSpPr>
          <p:cNvPr id="51203" name="Rectangle 2">
            <a:extLst>
              <a:ext uri="{FF2B5EF4-FFF2-40B4-BE49-F238E27FC236}">
                <a16:creationId xmlns:a16="http://schemas.microsoft.com/office/drawing/2014/main" id="{E6B3AF0C-0709-6CF5-9D32-C3D514E8BFC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7AB12D6-746A-A522-3CDA-3C4B8E91FC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416D0B1-9D4C-2CB8-D978-2E3F850328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17D11E-02AA-4042-A5F2-4183B3B28C2F}" type="slidenum">
              <a:rPr lang="en-US" altLang="en-US"/>
              <a:pPr>
                <a:spcBef>
                  <a:spcPct val="0"/>
                </a:spcBef>
              </a:pPr>
              <a:t>15</a:t>
            </a:fld>
            <a:endParaRPr lang="en-US" altLang="en-US"/>
          </a:p>
        </p:txBody>
      </p:sp>
      <p:sp>
        <p:nvSpPr>
          <p:cNvPr id="53251" name="Rectangle 2">
            <a:extLst>
              <a:ext uri="{FF2B5EF4-FFF2-40B4-BE49-F238E27FC236}">
                <a16:creationId xmlns:a16="http://schemas.microsoft.com/office/drawing/2014/main" id="{8BC4A83D-7281-367E-D29A-B3DB12031FD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F340D1C4-C8E3-BE42-6A31-A7A56B9FF2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CAD02CFD-4AA3-6E98-4D30-A6093ACE3A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0033639-EE3B-344C-885B-B99E39150262}" type="slidenum">
              <a:rPr lang="en-US" altLang="en-US"/>
              <a:pPr>
                <a:spcBef>
                  <a:spcPct val="0"/>
                </a:spcBef>
              </a:pPr>
              <a:t>16</a:t>
            </a:fld>
            <a:endParaRPr lang="en-US" altLang="en-US"/>
          </a:p>
        </p:txBody>
      </p:sp>
      <p:sp>
        <p:nvSpPr>
          <p:cNvPr id="55299" name="Rectangle 2">
            <a:extLst>
              <a:ext uri="{FF2B5EF4-FFF2-40B4-BE49-F238E27FC236}">
                <a16:creationId xmlns:a16="http://schemas.microsoft.com/office/drawing/2014/main" id="{0779D492-6A0B-56F1-0D90-EF86A7161D53}"/>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0DD0A1D-4123-6A8E-8ED6-63123F525D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44CBF20B-C4CD-60DC-CD83-4D474FF0D5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F9706C-62CF-E545-BB95-2A2A00C46DCE}" type="slidenum">
              <a:rPr lang="en-US" altLang="en-US"/>
              <a:pPr>
                <a:spcBef>
                  <a:spcPct val="0"/>
                </a:spcBef>
              </a:pPr>
              <a:t>17</a:t>
            </a:fld>
            <a:endParaRPr lang="en-US" altLang="en-US"/>
          </a:p>
        </p:txBody>
      </p:sp>
      <p:sp>
        <p:nvSpPr>
          <p:cNvPr id="57347" name="Rectangle 2">
            <a:extLst>
              <a:ext uri="{FF2B5EF4-FFF2-40B4-BE49-F238E27FC236}">
                <a16:creationId xmlns:a16="http://schemas.microsoft.com/office/drawing/2014/main" id="{C11D5232-6A0C-B3BB-6321-74B05837E4CC}"/>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DF8B36DD-E98C-C0A0-7663-704042C8B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DDC5A69-8EA6-2DB8-6CC0-7D1A106CCF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0538B1-4B19-FB4F-B880-5A6714E37658}" type="slidenum">
              <a:rPr lang="en-US" altLang="en-US">
                <a:solidFill>
                  <a:srgbClr val="000000"/>
                </a:solidFill>
              </a:rPr>
              <a:pPr>
                <a:spcBef>
                  <a:spcPct val="0"/>
                </a:spcBef>
              </a:pPr>
              <a:t>18</a:t>
            </a:fld>
            <a:endParaRPr lang="en-US" altLang="en-US">
              <a:solidFill>
                <a:srgbClr val="000000"/>
              </a:solidFill>
            </a:endParaRPr>
          </a:p>
        </p:txBody>
      </p:sp>
      <p:sp>
        <p:nvSpPr>
          <p:cNvPr id="59395" name="Rectangle 2">
            <a:extLst>
              <a:ext uri="{FF2B5EF4-FFF2-40B4-BE49-F238E27FC236}">
                <a16:creationId xmlns:a16="http://schemas.microsoft.com/office/drawing/2014/main" id="{37AE5A3E-B84B-0A7D-3704-36CE0F3EEFB4}"/>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9DABEBD8-2B63-8802-2DB1-35C1BF6049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DE288CAD-398D-9602-BF78-A48C3632D9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5E696A-F194-4A4C-9287-13E37A68E031}" type="slidenum">
              <a:rPr lang="en-US" altLang="en-US"/>
              <a:pPr>
                <a:spcBef>
                  <a:spcPct val="0"/>
                </a:spcBef>
              </a:pPr>
              <a:t>20</a:t>
            </a:fld>
            <a:endParaRPr lang="en-US" altLang="en-US"/>
          </a:p>
        </p:txBody>
      </p:sp>
      <p:sp>
        <p:nvSpPr>
          <p:cNvPr id="64515" name="Rectangle 2">
            <a:extLst>
              <a:ext uri="{FF2B5EF4-FFF2-40B4-BE49-F238E27FC236}">
                <a16:creationId xmlns:a16="http://schemas.microsoft.com/office/drawing/2014/main" id="{CADDC001-5461-4F2B-177E-B96E42ECAE17}"/>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B2C918B5-01CD-82DA-4F81-C3860DDB7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67263C1-990B-E5BB-4644-CAAF923480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9E5784-17E6-2240-81C8-1DFE929C9B5A}" type="slidenum">
              <a:rPr lang="en-US" altLang="en-US"/>
              <a:pPr>
                <a:spcBef>
                  <a:spcPct val="0"/>
                </a:spcBef>
              </a:pPr>
              <a:t>21</a:t>
            </a:fld>
            <a:endParaRPr lang="en-US" altLang="en-US"/>
          </a:p>
        </p:txBody>
      </p:sp>
      <p:sp>
        <p:nvSpPr>
          <p:cNvPr id="66563" name="Rectangle 2">
            <a:extLst>
              <a:ext uri="{FF2B5EF4-FFF2-40B4-BE49-F238E27FC236}">
                <a16:creationId xmlns:a16="http://schemas.microsoft.com/office/drawing/2014/main" id="{FF056EF3-93A0-7656-7044-D6326EB092B1}"/>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1D0ABAD4-4FE1-1D04-0784-15E381C6F0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DD937DC-2CBD-84E6-856F-C1B658AF7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E2F970-E2C3-4D40-B42B-D66A181B4D33}" type="slidenum">
              <a:rPr lang="en-US" altLang="en-US"/>
              <a:pPr>
                <a:spcBef>
                  <a:spcPct val="0"/>
                </a:spcBef>
              </a:pPr>
              <a:t>22</a:t>
            </a:fld>
            <a:endParaRPr lang="en-US" altLang="en-US"/>
          </a:p>
        </p:txBody>
      </p:sp>
      <p:sp>
        <p:nvSpPr>
          <p:cNvPr id="68611" name="Rectangle 2">
            <a:extLst>
              <a:ext uri="{FF2B5EF4-FFF2-40B4-BE49-F238E27FC236}">
                <a16:creationId xmlns:a16="http://schemas.microsoft.com/office/drawing/2014/main" id="{CE849F8C-73F9-6FD3-34B0-B79D8145111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5239449-03FD-EF8E-D062-08EF4A249D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B28915B-7F0A-E21F-CC31-448890F1B0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B24878-AAAF-F247-97F3-C4D9154E1850}" type="slidenum">
              <a:rPr lang="en-US" altLang="en-US"/>
              <a:pPr>
                <a:spcBef>
                  <a:spcPct val="0"/>
                </a:spcBef>
              </a:pPr>
              <a:t>25</a:t>
            </a:fld>
            <a:endParaRPr lang="en-US" altLang="en-US"/>
          </a:p>
        </p:txBody>
      </p:sp>
      <p:sp>
        <p:nvSpPr>
          <p:cNvPr id="72707" name="Rectangle 2">
            <a:extLst>
              <a:ext uri="{FF2B5EF4-FFF2-40B4-BE49-F238E27FC236}">
                <a16:creationId xmlns:a16="http://schemas.microsoft.com/office/drawing/2014/main" id="{349E70C5-8C7A-6E11-8D6B-1C3EAAAB14E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FE77986D-87A6-397C-667A-D3F3CD6F6B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112A4077-21F8-5EA9-A37A-AD94EEF13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8040F9-F4F9-8C43-9A34-6FE7131E57AC}" type="slidenum">
              <a:rPr lang="en-US" altLang="en-US"/>
              <a:pPr>
                <a:spcBef>
                  <a:spcPct val="0"/>
                </a:spcBef>
              </a:pPr>
              <a:t>27</a:t>
            </a:fld>
            <a:endParaRPr lang="en-US" altLang="en-US"/>
          </a:p>
        </p:txBody>
      </p:sp>
      <p:sp>
        <p:nvSpPr>
          <p:cNvPr id="74755" name="Rectangle 2">
            <a:extLst>
              <a:ext uri="{FF2B5EF4-FFF2-40B4-BE49-F238E27FC236}">
                <a16:creationId xmlns:a16="http://schemas.microsoft.com/office/drawing/2014/main" id="{A4E87E5A-85DC-1AD6-90A1-11474F927B5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563AA76-CDE5-A868-1DAD-4BDF443010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FA36433-16F7-F749-6B64-3039AFECE9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B675EF-1151-AD47-8077-064EE81619DF}" type="slidenum">
              <a:rPr lang="en-US" altLang="en-US"/>
              <a:pPr>
                <a:spcBef>
                  <a:spcPct val="0"/>
                </a:spcBef>
              </a:pPr>
              <a:t>4</a:t>
            </a:fld>
            <a:endParaRPr lang="en-US" altLang="en-US"/>
          </a:p>
        </p:txBody>
      </p:sp>
      <p:sp>
        <p:nvSpPr>
          <p:cNvPr id="35843" name="Rectangle 2">
            <a:extLst>
              <a:ext uri="{FF2B5EF4-FFF2-40B4-BE49-F238E27FC236}">
                <a16:creationId xmlns:a16="http://schemas.microsoft.com/office/drawing/2014/main" id="{59EE629C-FC05-20EB-20B7-29A4C85E185F}"/>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CF53EF15-012A-FDAD-9D13-7C3485D1D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6DAF9832-80EA-D626-F214-28D3245EA3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D5B991-4CC8-F847-AA25-5F517F900C8D}" type="slidenum">
              <a:rPr lang="en-US" altLang="en-US"/>
              <a:pPr>
                <a:spcBef>
                  <a:spcPct val="0"/>
                </a:spcBef>
              </a:pPr>
              <a:t>28</a:t>
            </a:fld>
            <a:endParaRPr lang="en-US" altLang="en-US"/>
          </a:p>
        </p:txBody>
      </p:sp>
      <p:sp>
        <p:nvSpPr>
          <p:cNvPr id="76803" name="Rectangle 2">
            <a:extLst>
              <a:ext uri="{FF2B5EF4-FFF2-40B4-BE49-F238E27FC236}">
                <a16:creationId xmlns:a16="http://schemas.microsoft.com/office/drawing/2014/main" id="{98F69026-CC1D-4A2F-B8A7-DF742826728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2CAA90BA-6FF3-03B8-4533-074AACFD12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A05D7BF5-B32B-219D-C58B-411B6B29D9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E5C08D-8DD4-1A4C-97EB-2B1E5B143A6F}" type="slidenum">
              <a:rPr lang="en-US" altLang="en-US"/>
              <a:pPr>
                <a:spcBef>
                  <a:spcPct val="0"/>
                </a:spcBef>
              </a:pPr>
              <a:t>29</a:t>
            </a:fld>
            <a:endParaRPr lang="en-US" altLang="en-US"/>
          </a:p>
        </p:txBody>
      </p:sp>
      <p:sp>
        <p:nvSpPr>
          <p:cNvPr id="78851" name="Rectangle 2">
            <a:extLst>
              <a:ext uri="{FF2B5EF4-FFF2-40B4-BE49-F238E27FC236}">
                <a16:creationId xmlns:a16="http://schemas.microsoft.com/office/drawing/2014/main" id="{AC450F7A-0C4F-3BC5-065A-5275521E4E2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4E809DEC-A6DD-7521-8FE9-F718902DE7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1CCBC56-4497-8747-B682-A51E8FEC510D}" type="slidenum">
              <a:rPr lang="en-US" sz="1200">
                <a:latin typeface="Times New Roman" charset="0"/>
              </a:rPr>
              <a:pPr eaLnBrk="1" hangingPunct="1"/>
              <a:t>30</a:t>
            </a:fld>
            <a:endParaRPr lang="en-US" sz="1200">
              <a:latin typeface="Times New Roman"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9469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A929746-9BF1-F642-A55B-2223CE9D904D}" type="slidenum">
              <a:rPr lang="en-US" sz="1200">
                <a:latin typeface="Times New Roman" charset="0"/>
              </a:rPr>
              <a:pPr eaLnBrk="1" hangingPunct="1"/>
              <a:t>32</a:t>
            </a:fld>
            <a:endParaRPr lang="en-US" sz="1200">
              <a:latin typeface="Times New Roman"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7794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DC0A2E9-09B3-7083-545B-104D07D8A9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AECB4F-FC94-AA4C-9378-E3933F670480}" type="slidenum">
              <a:rPr lang="en-US" altLang="en-US"/>
              <a:pPr>
                <a:spcBef>
                  <a:spcPct val="0"/>
                </a:spcBef>
              </a:pPr>
              <a:t>38</a:t>
            </a:fld>
            <a:endParaRPr lang="en-US" altLang="en-US"/>
          </a:p>
        </p:txBody>
      </p:sp>
      <p:sp>
        <p:nvSpPr>
          <p:cNvPr id="86019" name="Rectangle 2">
            <a:extLst>
              <a:ext uri="{FF2B5EF4-FFF2-40B4-BE49-F238E27FC236}">
                <a16:creationId xmlns:a16="http://schemas.microsoft.com/office/drawing/2014/main" id="{9CE6BB73-830B-B623-DBB9-2B56D12E64F2}"/>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EDAF29D2-AAD6-807D-BE62-5FAFF5A203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4135A4B-02E9-EE4C-A900-120CE62E78E5}" type="slidenum">
              <a:rPr lang="en-US" sz="1200">
                <a:latin typeface="Times New Roman" charset="0"/>
              </a:rPr>
              <a:pPr eaLnBrk="1" hangingPunct="1"/>
              <a:t>5</a:t>
            </a:fld>
            <a:endParaRPr lang="en-US"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95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A66EFAB-310D-AC40-B449-B903DFE71001}" type="slidenum">
              <a:rPr lang="en-US" sz="1200">
                <a:latin typeface="Times New Roman" charset="0"/>
              </a:rPr>
              <a:pPr eaLnBrk="1" hangingPunct="1"/>
              <a:t>6</a:t>
            </a:fld>
            <a:endParaRPr lang="en-US" sz="1200">
              <a:latin typeface="Times New Roman"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910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48B545F-2DE8-B53E-454C-CFB9C5CF30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391D2-FE7F-7941-AF95-346D2ED16421}" type="slidenum">
              <a:rPr lang="en-US" altLang="en-US">
                <a:solidFill>
                  <a:srgbClr val="000000"/>
                </a:solidFill>
              </a:rPr>
              <a:pPr>
                <a:spcBef>
                  <a:spcPct val="0"/>
                </a:spcBef>
              </a:pPr>
              <a:t>8</a:t>
            </a:fld>
            <a:endParaRPr lang="en-US" altLang="en-US">
              <a:solidFill>
                <a:srgbClr val="000000"/>
              </a:solidFill>
            </a:endParaRPr>
          </a:p>
        </p:txBody>
      </p:sp>
      <p:sp>
        <p:nvSpPr>
          <p:cNvPr id="38915" name="Rectangle 2">
            <a:extLst>
              <a:ext uri="{FF2B5EF4-FFF2-40B4-BE49-F238E27FC236}">
                <a16:creationId xmlns:a16="http://schemas.microsoft.com/office/drawing/2014/main" id="{2AF7B6C8-0091-63B6-734F-5874AA262886}"/>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FE933FE7-EF12-C6B1-DA86-1A7359E483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9AFAEA8B-B53B-70A2-46C6-FAA4F8F571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CCB7C7-683E-664E-8168-990770DD6FAD}" type="slidenum">
              <a:rPr lang="en-US" altLang="en-US">
                <a:solidFill>
                  <a:srgbClr val="000000"/>
                </a:solidFill>
              </a:rPr>
              <a:pPr>
                <a:spcBef>
                  <a:spcPct val="0"/>
                </a:spcBef>
              </a:pPr>
              <a:t>9</a:t>
            </a:fld>
            <a:endParaRPr lang="en-US" altLang="en-US">
              <a:solidFill>
                <a:srgbClr val="000000"/>
              </a:solidFill>
            </a:endParaRPr>
          </a:p>
        </p:txBody>
      </p:sp>
      <p:sp>
        <p:nvSpPr>
          <p:cNvPr id="41987" name="Rectangle 2">
            <a:extLst>
              <a:ext uri="{FF2B5EF4-FFF2-40B4-BE49-F238E27FC236}">
                <a16:creationId xmlns:a16="http://schemas.microsoft.com/office/drawing/2014/main" id="{2C73E87A-BB5B-B9D3-33AD-AD78FAF8D34C}"/>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BDE64736-1FBC-9810-A0CB-2381FE65E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D7C56B6-CBA0-7B2F-A14D-A1F34E3C9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BB7313-44D2-3749-96CD-055D7520963A}" type="slidenum">
              <a:rPr lang="en-US" altLang="en-US"/>
              <a:pPr>
                <a:spcBef>
                  <a:spcPct val="0"/>
                </a:spcBef>
              </a:pPr>
              <a:t>10</a:t>
            </a:fld>
            <a:endParaRPr lang="en-US" altLang="en-US"/>
          </a:p>
        </p:txBody>
      </p:sp>
      <p:sp>
        <p:nvSpPr>
          <p:cNvPr id="44035" name="Rectangle 2">
            <a:extLst>
              <a:ext uri="{FF2B5EF4-FFF2-40B4-BE49-F238E27FC236}">
                <a16:creationId xmlns:a16="http://schemas.microsoft.com/office/drawing/2014/main" id="{83DD5D1E-5CB7-ADE3-BFA6-36A911B5C806}"/>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848BEC23-B0A8-8215-96BB-69A978D97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54A3A9E-0B63-7BD6-D400-EBCCB79B2F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A093AA-7BD2-5943-AFA6-186E0EBA82DB}" type="slidenum">
              <a:rPr lang="en-US" altLang="en-US"/>
              <a:pPr>
                <a:spcBef>
                  <a:spcPct val="0"/>
                </a:spcBef>
              </a:pPr>
              <a:t>11</a:t>
            </a:fld>
            <a:endParaRPr lang="en-US" altLang="en-US"/>
          </a:p>
        </p:txBody>
      </p:sp>
      <p:sp>
        <p:nvSpPr>
          <p:cNvPr id="46083" name="Rectangle 2">
            <a:extLst>
              <a:ext uri="{FF2B5EF4-FFF2-40B4-BE49-F238E27FC236}">
                <a16:creationId xmlns:a16="http://schemas.microsoft.com/office/drawing/2014/main" id="{B4FBD0AA-44D6-4A11-EC97-C927D9257133}"/>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11DF6D0-A110-7FE0-D71F-EE155CDA2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D287D85-4D6D-82AE-CC14-DA8CFD206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A9A120-C5F6-9944-A189-D64117D478E8}" type="slidenum">
              <a:rPr lang="en-US" altLang="en-US"/>
              <a:pPr>
                <a:spcBef>
                  <a:spcPct val="0"/>
                </a:spcBef>
              </a:pPr>
              <a:t>13</a:t>
            </a:fld>
            <a:endParaRPr lang="en-US" altLang="en-US"/>
          </a:p>
        </p:txBody>
      </p:sp>
      <p:sp>
        <p:nvSpPr>
          <p:cNvPr id="49155" name="Rectangle 2">
            <a:extLst>
              <a:ext uri="{FF2B5EF4-FFF2-40B4-BE49-F238E27FC236}">
                <a16:creationId xmlns:a16="http://schemas.microsoft.com/office/drawing/2014/main" id="{13DB35B3-9E86-46A5-C1A9-A7C2623971AC}"/>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07DC046-EA4D-2CB1-8D4B-96090AA44D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742543CD-C2B2-F265-B408-E4B2A9832DA7}"/>
              </a:ext>
            </a:extLst>
          </p:cNvPr>
          <p:cNvSpPr>
            <a:spLocks noGrp="1" noChangeArrowheads="1"/>
          </p:cNvSpPr>
          <p:nvPr>
            <p:ph type="sldNum" sz="quarter" idx="10"/>
          </p:nvPr>
        </p:nvSpPr>
        <p:spPr>
          <a:ln/>
        </p:spPr>
        <p:txBody>
          <a:bodyPr/>
          <a:lstStyle>
            <a:lvl1pPr>
              <a:defRPr/>
            </a:lvl1pPr>
          </a:lstStyle>
          <a:p>
            <a:fld id="{B747E040-E55F-CE43-8CF1-E5EA16D36EE9}" type="slidenum">
              <a:rPr lang="en-US" altLang="en-US"/>
              <a:pPr/>
              <a:t>‹#›</a:t>
            </a:fld>
            <a:endParaRPr lang="en-US" altLang="en-US"/>
          </a:p>
        </p:txBody>
      </p:sp>
    </p:spTree>
    <p:extLst>
      <p:ext uri="{BB962C8B-B14F-4D97-AF65-F5344CB8AC3E}">
        <p14:creationId xmlns:p14="http://schemas.microsoft.com/office/powerpoint/2010/main" val="10930489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B2D5E56-ADD4-DE5C-3940-815F1DBF82A9}"/>
              </a:ext>
            </a:extLst>
          </p:cNvPr>
          <p:cNvSpPr>
            <a:spLocks noGrp="1" noChangeArrowheads="1"/>
          </p:cNvSpPr>
          <p:nvPr>
            <p:ph type="sldNum" sz="quarter" idx="10"/>
          </p:nvPr>
        </p:nvSpPr>
        <p:spPr>
          <a:ln/>
        </p:spPr>
        <p:txBody>
          <a:bodyPr/>
          <a:lstStyle>
            <a:lvl1pPr>
              <a:defRPr/>
            </a:lvl1pPr>
          </a:lstStyle>
          <a:p>
            <a:fld id="{C03D5329-A94A-6648-A5E6-216DB3CD94D5}" type="slidenum">
              <a:rPr lang="en-US" altLang="en-US"/>
              <a:pPr/>
              <a:t>‹#›</a:t>
            </a:fld>
            <a:endParaRPr lang="en-US" altLang="en-US"/>
          </a:p>
        </p:txBody>
      </p:sp>
    </p:spTree>
    <p:extLst>
      <p:ext uri="{BB962C8B-B14F-4D97-AF65-F5344CB8AC3E}">
        <p14:creationId xmlns:p14="http://schemas.microsoft.com/office/powerpoint/2010/main" val="24368459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988F17E-F80C-3CE3-ABEF-5E9D7B94F808}"/>
              </a:ext>
            </a:extLst>
          </p:cNvPr>
          <p:cNvSpPr>
            <a:spLocks noGrp="1" noChangeArrowheads="1"/>
          </p:cNvSpPr>
          <p:nvPr>
            <p:ph type="sldNum" sz="quarter" idx="10"/>
          </p:nvPr>
        </p:nvSpPr>
        <p:spPr>
          <a:ln/>
        </p:spPr>
        <p:txBody>
          <a:bodyPr/>
          <a:lstStyle>
            <a:lvl1pPr>
              <a:defRPr/>
            </a:lvl1pPr>
          </a:lstStyle>
          <a:p>
            <a:fld id="{ADA89584-D847-6F4C-8B30-D5EFF8CFC2C5}" type="slidenum">
              <a:rPr lang="en-US" altLang="en-US"/>
              <a:pPr/>
              <a:t>‹#›</a:t>
            </a:fld>
            <a:endParaRPr lang="en-US" altLang="en-US"/>
          </a:p>
        </p:txBody>
      </p:sp>
    </p:spTree>
    <p:extLst>
      <p:ext uri="{BB962C8B-B14F-4D97-AF65-F5344CB8AC3E}">
        <p14:creationId xmlns:p14="http://schemas.microsoft.com/office/powerpoint/2010/main" val="40311589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A4E7F34-1BA2-8D39-B901-5D96BEAF6A24}"/>
              </a:ext>
            </a:extLst>
          </p:cNvPr>
          <p:cNvSpPr>
            <a:spLocks noGrp="1" noChangeArrowheads="1"/>
          </p:cNvSpPr>
          <p:nvPr>
            <p:ph type="dt" sz="half" idx="10"/>
          </p:nvPr>
        </p:nvSpPr>
        <p:spPr/>
        <p:txBody>
          <a:bodyPr/>
          <a:lstStyle>
            <a:lvl1pPr>
              <a:defRPr sz="2000"/>
            </a:lvl1pPr>
          </a:lstStyle>
          <a:p>
            <a:pPr>
              <a:defRPr/>
            </a:pPr>
            <a:endParaRPr lang="en-US"/>
          </a:p>
        </p:txBody>
      </p:sp>
      <p:sp>
        <p:nvSpPr>
          <p:cNvPr id="5" name="Rectangle 5">
            <a:extLst>
              <a:ext uri="{FF2B5EF4-FFF2-40B4-BE49-F238E27FC236}">
                <a16:creationId xmlns:a16="http://schemas.microsoft.com/office/drawing/2014/main" id="{B4519C62-076E-EB60-C110-F6C5D71E96FA}"/>
              </a:ext>
            </a:extLst>
          </p:cNvPr>
          <p:cNvSpPr>
            <a:spLocks noGrp="1" noChangeArrowheads="1"/>
          </p:cNvSpPr>
          <p:nvPr>
            <p:ph type="ftr" sz="quarter" idx="11"/>
          </p:nvPr>
        </p:nvSpPr>
        <p:spPr/>
        <p:txBody>
          <a:bodyPr/>
          <a:lstStyle>
            <a:lvl1pPr>
              <a:defRPr sz="2000"/>
            </a:lvl1pPr>
          </a:lstStyle>
          <a:p>
            <a:pPr>
              <a:defRPr/>
            </a:pPr>
            <a:endParaRPr lang="en-US"/>
          </a:p>
        </p:txBody>
      </p:sp>
      <p:sp>
        <p:nvSpPr>
          <p:cNvPr id="6" name="Rectangle 6">
            <a:extLst>
              <a:ext uri="{FF2B5EF4-FFF2-40B4-BE49-F238E27FC236}">
                <a16:creationId xmlns:a16="http://schemas.microsoft.com/office/drawing/2014/main" id="{5559F00D-4562-03A4-A2C7-07233F7E4B20}"/>
              </a:ext>
            </a:extLst>
          </p:cNvPr>
          <p:cNvSpPr>
            <a:spLocks noGrp="1" noChangeArrowheads="1"/>
          </p:cNvSpPr>
          <p:nvPr>
            <p:ph type="sldNum" sz="quarter" idx="12"/>
          </p:nvPr>
        </p:nvSpPr>
        <p:spPr/>
        <p:txBody>
          <a:bodyPr/>
          <a:lstStyle>
            <a:lvl1pPr>
              <a:defRPr sz="2000"/>
            </a:lvl1pPr>
          </a:lstStyle>
          <a:p>
            <a:fld id="{47A66DDC-FD51-FF4F-B3E2-407ADBC8EEC2}" type="slidenum">
              <a:rPr lang="en-US" altLang="en-US"/>
              <a:pPr/>
              <a:t>‹#›</a:t>
            </a:fld>
            <a:endParaRPr lang="en-US" altLang="en-US"/>
          </a:p>
        </p:txBody>
      </p:sp>
    </p:spTree>
    <p:extLst>
      <p:ext uri="{BB962C8B-B14F-4D97-AF65-F5344CB8AC3E}">
        <p14:creationId xmlns:p14="http://schemas.microsoft.com/office/powerpoint/2010/main" val="1351542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5A3CE6-D49F-8DAA-3E93-900D79868856}"/>
              </a:ext>
            </a:extLst>
          </p:cNvPr>
          <p:cNvSpPr>
            <a:spLocks noGrp="1" noChangeArrowheads="1"/>
          </p:cNvSpPr>
          <p:nvPr>
            <p:ph type="dt" sz="half" idx="10"/>
          </p:nvPr>
        </p:nvSpPr>
        <p:spPr/>
        <p:txBody>
          <a:bodyPr/>
          <a:lstStyle>
            <a:lvl1pPr>
              <a:defRPr sz="2000"/>
            </a:lvl1pPr>
          </a:lstStyle>
          <a:p>
            <a:pPr>
              <a:defRPr/>
            </a:pPr>
            <a:endParaRPr lang="en-US"/>
          </a:p>
        </p:txBody>
      </p:sp>
      <p:sp>
        <p:nvSpPr>
          <p:cNvPr id="5" name="Rectangle 5">
            <a:extLst>
              <a:ext uri="{FF2B5EF4-FFF2-40B4-BE49-F238E27FC236}">
                <a16:creationId xmlns:a16="http://schemas.microsoft.com/office/drawing/2014/main" id="{A7965347-B464-A721-B793-DE3CA5122E0E}"/>
              </a:ext>
            </a:extLst>
          </p:cNvPr>
          <p:cNvSpPr>
            <a:spLocks noGrp="1" noChangeArrowheads="1"/>
          </p:cNvSpPr>
          <p:nvPr>
            <p:ph type="ftr" sz="quarter" idx="11"/>
          </p:nvPr>
        </p:nvSpPr>
        <p:spPr/>
        <p:txBody>
          <a:bodyPr/>
          <a:lstStyle>
            <a:lvl1pPr>
              <a:defRPr sz="2000"/>
            </a:lvl1pPr>
          </a:lstStyle>
          <a:p>
            <a:pPr>
              <a:defRPr/>
            </a:pPr>
            <a:endParaRPr lang="en-US"/>
          </a:p>
        </p:txBody>
      </p:sp>
      <p:sp>
        <p:nvSpPr>
          <p:cNvPr id="6" name="Rectangle 6">
            <a:extLst>
              <a:ext uri="{FF2B5EF4-FFF2-40B4-BE49-F238E27FC236}">
                <a16:creationId xmlns:a16="http://schemas.microsoft.com/office/drawing/2014/main" id="{C96AD2B3-BBA2-22CA-96F6-04A8418A109D}"/>
              </a:ext>
            </a:extLst>
          </p:cNvPr>
          <p:cNvSpPr>
            <a:spLocks noGrp="1" noChangeArrowheads="1"/>
          </p:cNvSpPr>
          <p:nvPr>
            <p:ph type="sldNum" sz="quarter" idx="12"/>
          </p:nvPr>
        </p:nvSpPr>
        <p:spPr/>
        <p:txBody>
          <a:bodyPr/>
          <a:lstStyle>
            <a:lvl1pPr>
              <a:defRPr sz="2000"/>
            </a:lvl1pPr>
          </a:lstStyle>
          <a:p>
            <a:fld id="{B4A44E1E-7C94-244B-80B7-5234BF24FE39}" type="slidenum">
              <a:rPr lang="en-US" altLang="en-US"/>
              <a:pPr/>
              <a:t>‹#›</a:t>
            </a:fld>
            <a:endParaRPr lang="en-US" altLang="en-US"/>
          </a:p>
        </p:txBody>
      </p:sp>
    </p:spTree>
    <p:extLst>
      <p:ext uri="{BB962C8B-B14F-4D97-AF65-F5344CB8AC3E}">
        <p14:creationId xmlns:p14="http://schemas.microsoft.com/office/powerpoint/2010/main" val="1127330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04F586-1D6E-4424-143F-BDA4A0FBB1CD}"/>
              </a:ext>
            </a:extLst>
          </p:cNvPr>
          <p:cNvSpPr>
            <a:spLocks noGrp="1" noChangeArrowheads="1"/>
          </p:cNvSpPr>
          <p:nvPr>
            <p:ph type="dt" sz="half" idx="10"/>
          </p:nvPr>
        </p:nvSpPr>
        <p:spPr/>
        <p:txBody>
          <a:bodyPr/>
          <a:lstStyle>
            <a:lvl1pPr>
              <a:defRPr sz="2000"/>
            </a:lvl1pPr>
          </a:lstStyle>
          <a:p>
            <a:pPr>
              <a:defRPr/>
            </a:pPr>
            <a:endParaRPr lang="en-US"/>
          </a:p>
        </p:txBody>
      </p:sp>
      <p:sp>
        <p:nvSpPr>
          <p:cNvPr id="5" name="Rectangle 5">
            <a:extLst>
              <a:ext uri="{FF2B5EF4-FFF2-40B4-BE49-F238E27FC236}">
                <a16:creationId xmlns:a16="http://schemas.microsoft.com/office/drawing/2014/main" id="{5149F6BA-9C2C-795A-C4C1-C69C244A24AB}"/>
              </a:ext>
            </a:extLst>
          </p:cNvPr>
          <p:cNvSpPr>
            <a:spLocks noGrp="1" noChangeArrowheads="1"/>
          </p:cNvSpPr>
          <p:nvPr>
            <p:ph type="ftr" sz="quarter" idx="11"/>
          </p:nvPr>
        </p:nvSpPr>
        <p:spPr/>
        <p:txBody>
          <a:bodyPr/>
          <a:lstStyle>
            <a:lvl1pPr>
              <a:defRPr sz="2000"/>
            </a:lvl1pPr>
          </a:lstStyle>
          <a:p>
            <a:pPr>
              <a:defRPr/>
            </a:pPr>
            <a:endParaRPr lang="en-US"/>
          </a:p>
        </p:txBody>
      </p:sp>
      <p:sp>
        <p:nvSpPr>
          <p:cNvPr id="6" name="Rectangle 6">
            <a:extLst>
              <a:ext uri="{FF2B5EF4-FFF2-40B4-BE49-F238E27FC236}">
                <a16:creationId xmlns:a16="http://schemas.microsoft.com/office/drawing/2014/main" id="{E2E7C2CD-A2CB-95C6-7E9C-B54856571C0F}"/>
              </a:ext>
            </a:extLst>
          </p:cNvPr>
          <p:cNvSpPr>
            <a:spLocks noGrp="1" noChangeArrowheads="1"/>
          </p:cNvSpPr>
          <p:nvPr>
            <p:ph type="sldNum" sz="quarter" idx="12"/>
          </p:nvPr>
        </p:nvSpPr>
        <p:spPr/>
        <p:txBody>
          <a:bodyPr/>
          <a:lstStyle>
            <a:lvl1pPr>
              <a:defRPr sz="2000"/>
            </a:lvl1pPr>
          </a:lstStyle>
          <a:p>
            <a:fld id="{472C0C76-1FA2-484D-AF84-8D2D0312E5D2}" type="slidenum">
              <a:rPr lang="en-US" altLang="en-US"/>
              <a:pPr/>
              <a:t>‹#›</a:t>
            </a:fld>
            <a:endParaRPr lang="en-US" altLang="en-US"/>
          </a:p>
        </p:txBody>
      </p:sp>
    </p:spTree>
    <p:extLst>
      <p:ext uri="{BB962C8B-B14F-4D97-AF65-F5344CB8AC3E}">
        <p14:creationId xmlns:p14="http://schemas.microsoft.com/office/powerpoint/2010/main" val="1804461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A3A6DE-3F52-AD01-E2BC-B5F028A6D515}"/>
              </a:ext>
            </a:extLst>
          </p:cNvPr>
          <p:cNvSpPr>
            <a:spLocks noGrp="1" noChangeArrowheads="1"/>
          </p:cNvSpPr>
          <p:nvPr>
            <p:ph type="dt" sz="half" idx="10"/>
          </p:nvPr>
        </p:nvSpPr>
        <p:spPr/>
        <p:txBody>
          <a:bodyPr/>
          <a:lstStyle>
            <a:lvl1pPr>
              <a:defRPr sz="2000"/>
            </a:lvl1pPr>
          </a:lstStyle>
          <a:p>
            <a:pPr>
              <a:defRPr/>
            </a:pPr>
            <a:endParaRPr lang="en-US"/>
          </a:p>
        </p:txBody>
      </p:sp>
      <p:sp>
        <p:nvSpPr>
          <p:cNvPr id="6" name="Footer Placeholder 5">
            <a:extLst>
              <a:ext uri="{FF2B5EF4-FFF2-40B4-BE49-F238E27FC236}">
                <a16:creationId xmlns:a16="http://schemas.microsoft.com/office/drawing/2014/main" id="{C23FEC9B-0F46-9C5D-5369-753FFE79CEB0}"/>
              </a:ext>
            </a:extLst>
          </p:cNvPr>
          <p:cNvSpPr>
            <a:spLocks noGrp="1" noChangeArrowheads="1"/>
          </p:cNvSpPr>
          <p:nvPr>
            <p:ph type="ftr" sz="quarter" idx="11"/>
          </p:nvPr>
        </p:nvSpPr>
        <p:spPr/>
        <p:txBody>
          <a:bodyPr/>
          <a:lstStyle>
            <a:lvl1pPr>
              <a:defRPr sz="2000"/>
            </a:lvl1pPr>
          </a:lstStyle>
          <a:p>
            <a:pPr>
              <a:defRPr/>
            </a:pPr>
            <a:endParaRPr lang="en-US"/>
          </a:p>
        </p:txBody>
      </p:sp>
      <p:sp>
        <p:nvSpPr>
          <p:cNvPr id="7" name="Slide Number Placeholder 6">
            <a:extLst>
              <a:ext uri="{FF2B5EF4-FFF2-40B4-BE49-F238E27FC236}">
                <a16:creationId xmlns:a16="http://schemas.microsoft.com/office/drawing/2014/main" id="{62FA1708-415C-1330-A822-908C55C5B0AA}"/>
              </a:ext>
            </a:extLst>
          </p:cNvPr>
          <p:cNvSpPr>
            <a:spLocks noGrp="1" noChangeArrowheads="1"/>
          </p:cNvSpPr>
          <p:nvPr>
            <p:ph type="sldNum" sz="quarter" idx="12"/>
          </p:nvPr>
        </p:nvSpPr>
        <p:spPr/>
        <p:txBody>
          <a:bodyPr/>
          <a:lstStyle>
            <a:lvl1pPr>
              <a:defRPr sz="2000"/>
            </a:lvl1pPr>
          </a:lstStyle>
          <a:p>
            <a:fld id="{F744B3A4-BC6B-F945-83AC-781A3328BC7D}" type="slidenum">
              <a:rPr lang="en-US" altLang="en-US"/>
              <a:pPr/>
              <a:t>‹#›</a:t>
            </a:fld>
            <a:endParaRPr lang="en-US" altLang="en-US"/>
          </a:p>
        </p:txBody>
      </p:sp>
    </p:spTree>
    <p:extLst>
      <p:ext uri="{BB962C8B-B14F-4D97-AF65-F5344CB8AC3E}">
        <p14:creationId xmlns:p14="http://schemas.microsoft.com/office/powerpoint/2010/main" val="2940553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6EFDA1-8A40-CB4C-B5D0-1BE3934D5FEF}"/>
              </a:ext>
            </a:extLst>
          </p:cNvPr>
          <p:cNvSpPr>
            <a:spLocks noGrp="1" noChangeArrowheads="1"/>
          </p:cNvSpPr>
          <p:nvPr>
            <p:ph type="dt" sz="half" idx="10"/>
          </p:nvPr>
        </p:nvSpPr>
        <p:spPr/>
        <p:txBody>
          <a:bodyPr/>
          <a:lstStyle>
            <a:lvl1pPr>
              <a:defRPr sz="2000"/>
            </a:lvl1pPr>
          </a:lstStyle>
          <a:p>
            <a:pPr>
              <a:defRPr/>
            </a:pPr>
            <a:endParaRPr lang="en-US"/>
          </a:p>
        </p:txBody>
      </p:sp>
      <p:sp>
        <p:nvSpPr>
          <p:cNvPr id="8" name="Rectangle 5">
            <a:extLst>
              <a:ext uri="{FF2B5EF4-FFF2-40B4-BE49-F238E27FC236}">
                <a16:creationId xmlns:a16="http://schemas.microsoft.com/office/drawing/2014/main" id="{FEE84A02-0B5D-67B8-7584-84AA5AD2A50D}"/>
              </a:ext>
            </a:extLst>
          </p:cNvPr>
          <p:cNvSpPr>
            <a:spLocks noGrp="1" noChangeArrowheads="1"/>
          </p:cNvSpPr>
          <p:nvPr>
            <p:ph type="ftr" sz="quarter" idx="11"/>
          </p:nvPr>
        </p:nvSpPr>
        <p:spPr/>
        <p:txBody>
          <a:bodyPr/>
          <a:lstStyle>
            <a:lvl1pPr>
              <a:defRPr sz="2000"/>
            </a:lvl1pPr>
          </a:lstStyle>
          <a:p>
            <a:pPr>
              <a:defRPr/>
            </a:pPr>
            <a:endParaRPr lang="en-US"/>
          </a:p>
        </p:txBody>
      </p:sp>
      <p:sp>
        <p:nvSpPr>
          <p:cNvPr id="9" name="Rectangle 6">
            <a:extLst>
              <a:ext uri="{FF2B5EF4-FFF2-40B4-BE49-F238E27FC236}">
                <a16:creationId xmlns:a16="http://schemas.microsoft.com/office/drawing/2014/main" id="{41F19C72-0E8F-85B5-2226-1800A5977B7B}"/>
              </a:ext>
            </a:extLst>
          </p:cNvPr>
          <p:cNvSpPr>
            <a:spLocks noGrp="1" noChangeArrowheads="1"/>
          </p:cNvSpPr>
          <p:nvPr>
            <p:ph type="sldNum" sz="quarter" idx="12"/>
          </p:nvPr>
        </p:nvSpPr>
        <p:spPr/>
        <p:txBody>
          <a:bodyPr/>
          <a:lstStyle>
            <a:lvl1pPr>
              <a:defRPr sz="2000"/>
            </a:lvl1pPr>
          </a:lstStyle>
          <a:p>
            <a:fld id="{DD932FEF-4F6B-9F43-A0D8-1310925D3001}" type="slidenum">
              <a:rPr lang="en-US" altLang="en-US"/>
              <a:pPr/>
              <a:t>‹#›</a:t>
            </a:fld>
            <a:endParaRPr lang="en-US" altLang="en-US"/>
          </a:p>
        </p:txBody>
      </p:sp>
    </p:spTree>
    <p:extLst>
      <p:ext uri="{BB962C8B-B14F-4D97-AF65-F5344CB8AC3E}">
        <p14:creationId xmlns:p14="http://schemas.microsoft.com/office/powerpoint/2010/main" val="270205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33B599F-9F1F-8631-B2A5-80B5F4BD8179}"/>
              </a:ext>
            </a:extLst>
          </p:cNvPr>
          <p:cNvSpPr>
            <a:spLocks noGrp="1" noChangeArrowheads="1"/>
          </p:cNvSpPr>
          <p:nvPr>
            <p:ph type="dt" sz="half" idx="10"/>
          </p:nvPr>
        </p:nvSpPr>
        <p:spPr/>
        <p:txBody>
          <a:bodyPr/>
          <a:lstStyle>
            <a:lvl1pPr>
              <a:defRPr sz="2000"/>
            </a:lvl1pPr>
          </a:lstStyle>
          <a:p>
            <a:pPr>
              <a:defRPr/>
            </a:pPr>
            <a:endParaRPr lang="en-US"/>
          </a:p>
        </p:txBody>
      </p:sp>
      <p:sp>
        <p:nvSpPr>
          <p:cNvPr id="4" name="Rectangle 5">
            <a:extLst>
              <a:ext uri="{FF2B5EF4-FFF2-40B4-BE49-F238E27FC236}">
                <a16:creationId xmlns:a16="http://schemas.microsoft.com/office/drawing/2014/main" id="{84D04F4D-F112-98B7-C24F-C9D73371CE6D}"/>
              </a:ext>
            </a:extLst>
          </p:cNvPr>
          <p:cNvSpPr>
            <a:spLocks noGrp="1" noChangeArrowheads="1"/>
          </p:cNvSpPr>
          <p:nvPr>
            <p:ph type="ftr" sz="quarter" idx="11"/>
          </p:nvPr>
        </p:nvSpPr>
        <p:spPr/>
        <p:txBody>
          <a:bodyPr/>
          <a:lstStyle>
            <a:lvl1pPr>
              <a:defRPr sz="2000"/>
            </a:lvl1pPr>
          </a:lstStyle>
          <a:p>
            <a:pPr>
              <a:defRPr/>
            </a:pPr>
            <a:endParaRPr lang="en-US"/>
          </a:p>
        </p:txBody>
      </p:sp>
      <p:sp>
        <p:nvSpPr>
          <p:cNvPr id="5" name="Rectangle 6">
            <a:extLst>
              <a:ext uri="{FF2B5EF4-FFF2-40B4-BE49-F238E27FC236}">
                <a16:creationId xmlns:a16="http://schemas.microsoft.com/office/drawing/2014/main" id="{B7E2CEA7-D072-3ED4-9D84-65C34E12B439}"/>
              </a:ext>
            </a:extLst>
          </p:cNvPr>
          <p:cNvSpPr>
            <a:spLocks noGrp="1" noChangeArrowheads="1"/>
          </p:cNvSpPr>
          <p:nvPr>
            <p:ph type="sldNum" sz="quarter" idx="12"/>
          </p:nvPr>
        </p:nvSpPr>
        <p:spPr/>
        <p:txBody>
          <a:bodyPr/>
          <a:lstStyle>
            <a:lvl1pPr>
              <a:defRPr sz="2000"/>
            </a:lvl1pPr>
          </a:lstStyle>
          <a:p>
            <a:fld id="{0325D80A-60B4-834C-812C-7EBA2858AA43}" type="slidenum">
              <a:rPr lang="en-US" altLang="en-US"/>
              <a:pPr/>
              <a:t>‹#›</a:t>
            </a:fld>
            <a:endParaRPr lang="en-US" altLang="en-US"/>
          </a:p>
        </p:txBody>
      </p:sp>
    </p:spTree>
    <p:extLst>
      <p:ext uri="{BB962C8B-B14F-4D97-AF65-F5344CB8AC3E}">
        <p14:creationId xmlns:p14="http://schemas.microsoft.com/office/powerpoint/2010/main" val="130175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59FEA6-6A5E-B2AE-DC15-17F181E5651E}"/>
              </a:ext>
            </a:extLst>
          </p:cNvPr>
          <p:cNvSpPr>
            <a:spLocks noGrp="1" noChangeArrowheads="1"/>
          </p:cNvSpPr>
          <p:nvPr>
            <p:ph type="dt" sz="half" idx="10"/>
          </p:nvPr>
        </p:nvSpPr>
        <p:spPr/>
        <p:txBody>
          <a:bodyPr/>
          <a:lstStyle>
            <a:lvl1pPr>
              <a:defRPr sz="2000"/>
            </a:lvl1pPr>
          </a:lstStyle>
          <a:p>
            <a:pPr>
              <a:defRPr/>
            </a:pPr>
            <a:endParaRPr lang="en-US"/>
          </a:p>
        </p:txBody>
      </p:sp>
      <p:sp>
        <p:nvSpPr>
          <p:cNvPr id="3" name="Rectangle 5">
            <a:extLst>
              <a:ext uri="{FF2B5EF4-FFF2-40B4-BE49-F238E27FC236}">
                <a16:creationId xmlns:a16="http://schemas.microsoft.com/office/drawing/2014/main" id="{2C80F68C-1590-B740-1E6A-56CAB01FD220}"/>
              </a:ext>
            </a:extLst>
          </p:cNvPr>
          <p:cNvSpPr>
            <a:spLocks noGrp="1" noChangeArrowheads="1"/>
          </p:cNvSpPr>
          <p:nvPr>
            <p:ph type="ftr" sz="quarter" idx="11"/>
          </p:nvPr>
        </p:nvSpPr>
        <p:spPr/>
        <p:txBody>
          <a:bodyPr/>
          <a:lstStyle>
            <a:lvl1pPr>
              <a:defRPr sz="2000"/>
            </a:lvl1pPr>
          </a:lstStyle>
          <a:p>
            <a:pPr>
              <a:defRPr/>
            </a:pPr>
            <a:endParaRPr lang="en-US"/>
          </a:p>
        </p:txBody>
      </p:sp>
      <p:sp>
        <p:nvSpPr>
          <p:cNvPr id="4" name="Rectangle 6">
            <a:extLst>
              <a:ext uri="{FF2B5EF4-FFF2-40B4-BE49-F238E27FC236}">
                <a16:creationId xmlns:a16="http://schemas.microsoft.com/office/drawing/2014/main" id="{DC1EE297-72E4-AE59-AFB4-4D79FC13DD06}"/>
              </a:ext>
            </a:extLst>
          </p:cNvPr>
          <p:cNvSpPr>
            <a:spLocks noGrp="1" noChangeArrowheads="1"/>
          </p:cNvSpPr>
          <p:nvPr>
            <p:ph type="sldNum" sz="quarter" idx="12"/>
          </p:nvPr>
        </p:nvSpPr>
        <p:spPr/>
        <p:txBody>
          <a:bodyPr/>
          <a:lstStyle>
            <a:lvl1pPr>
              <a:defRPr sz="2000"/>
            </a:lvl1pPr>
          </a:lstStyle>
          <a:p>
            <a:fld id="{601806F8-3D5F-874A-88E0-6F8FFC9C26BF}" type="slidenum">
              <a:rPr lang="en-US" altLang="en-US"/>
              <a:pPr/>
              <a:t>‹#›</a:t>
            </a:fld>
            <a:endParaRPr lang="en-US" altLang="en-US"/>
          </a:p>
        </p:txBody>
      </p:sp>
    </p:spTree>
    <p:extLst>
      <p:ext uri="{BB962C8B-B14F-4D97-AF65-F5344CB8AC3E}">
        <p14:creationId xmlns:p14="http://schemas.microsoft.com/office/powerpoint/2010/main" val="1105578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9EBDF5B-9E9E-C07E-EE76-2C1284092EB6}"/>
              </a:ext>
            </a:extLst>
          </p:cNvPr>
          <p:cNvSpPr>
            <a:spLocks noGrp="1" noChangeArrowheads="1"/>
          </p:cNvSpPr>
          <p:nvPr>
            <p:ph type="dt" sz="half" idx="10"/>
          </p:nvPr>
        </p:nvSpPr>
        <p:spPr/>
        <p:txBody>
          <a:bodyPr/>
          <a:lstStyle>
            <a:lvl1pPr>
              <a:defRPr sz="2000"/>
            </a:lvl1pPr>
          </a:lstStyle>
          <a:p>
            <a:pPr>
              <a:defRPr/>
            </a:pPr>
            <a:endParaRPr lang="en-US"/>
          </a:p>
        </p:txBody>
      </p:sp>
      <p:sp>
        <p:nvSpPr>
          <p:cNvPr id="6" name="Footer Placeholder 5">
            <a:extLst>
              <a:ext uri="{FF2B5EF4-FFF2-40B4-BE49-F238E27FC236}">
                <a16:creationId xmlns:a16="http://schemas.microsoft.com/office/drawing/2014/main" id="{605173AD-D1AA-4550-D9B7-A5DE90DC2968}"/>
              </a:ext>
            </a:extLst>
          </p:cNvPr>
          <p:cNvSpPr>
            <a:spLocks noGrp="1" noChangeArrowheads="1"/>
          </p:cNvSpPr>
          <p:nvPr>
            <p:ph type="ftr" sz="quarter" idx="11"/>
          </p:nvPr>
        </p:nvSpPr>
        <p:spPr/>
        <p:txBody>
          <a:bodyPr/>
          <a:lstStyle>
            <a:lvl1pPr>
              <a:defRPr sz="2000"/>
            </a:lvl1pPr>
          </a:lstStyle>
          <a:p>
            <a:pPr>
              <a:defRPr/>
            </a:pPr>
            <a:endParaRPr lang="en-US"/>
          </a:p>
        </p:txBody>
      </p:sp>
      <p:sp>
        <p:nvSpPr>
          <p:cNvPr id="7" name="Slide Number Placeholder 6">
            <a:extLst>
              <a:ext uri="{FF2B5EF4-FFF2-40B4-BE49-F238E27FC236}">
                <a16:creationId xmlns:a16="http://schemas.microsoft.com/office/drawing/2014/main" id="{F96E3344-769A-77E0-60F4-94D96119FCDE}"/>
              </a:ext>
            </a:extLst>
          </p:cNvPr>
          <p:cNvSpPr>
            <a:spLocks noGrp="1" noChangeArrowheads="1"/>
          </p:cNvSpPr>
          <p:nvPr>
            <p:ph type="sldNum" sz="quarter" idx="12"/>
          </p:nvPr>
        </p:nvSpPr>
        <p:spPr/>
        <p:txBody>
          <a:bodyPr/>
          <a:lstStyle>
            <a:lvl1pPr>
              <a:defRPr sz="2000"/>
            </a:lvl1pPr>
          </a:lstStyle>
          <a:p>
            <a:fld id="{DCB780D6-2B05-2340-AFDA-31D7890C410C}" type="slidenum">
              <a:rPr lang="en-US" altLang="en-US"/>
              <a:pPr/>
              <a:t>‹#›</a:t>
            </a:fld>
            <a:endParaRPr lang="en-US" altLang="en-US"/>
          </a:p>
        </p:txBody>
      </p:sp>
    </p:spTree>
    <p:extLst>
      <p:ext uri="{BB962C8B-B14F-4D97-AF65-F5344CB8AC3E}">
        <p14:creationId xmlns:p14="http://schemas.microsoft.com/office/powerpoint/2010/main" val="185544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6C59980-6D6D-E9D6-B4F1-7487C2E12E9D}"/>
              </a:ext>
            </a:extLst>
          </p:cNvPr>
          <p:cNvSpPr>
            <a:spLocks noGrp="1" noChangeArrowheads="1"/>
          </p:cNvSpPr>
          <p:nvPr>
            <p:ph type="sldNum" sz="quarter" idx="10"/>
          </p:nvPr>
        </p:nvSpPr>
        <p:spPr>
          <a:ln/>
        </p:spPr>
        <p:txBody>
          <a:bodyPr/>
          <a:lstStyle>
            <a:lvl1pPr>
              <a:defRPr/>
            </a:lvl1pPr>
          </a:lstStyle>
          <a:p>
            <a:fld id="{E6BC09AB-FE71-504D-B42D-3F799412092A}" type="slidenum">
              <a:rPr lang="en-US" altLang="en-US"/>
              <a:pPr/>
              <a:t>‹#›</a:t>
            </a:fld>
            <a:endParaRPr lang="en-US" altLang="en-US"/>
          </a:p>
        </p:txBody>
      </p:sp>
    </p:spTree>
    <p:extLst>
      <p:ext uri="{BB962C8B-B14F-4D97-AF65-F5344CB8AC3E}">
        <p14:creationId xmlns:p14="http://schemas.microsoft.com/office/powerpoint/2010/main" val="420458174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3F92EE5-BE0D-2E11-A479-DE0238D947D9}"/>
              </a:ext>
            </a:extLst>
          </p:cNvPr>
          <p:cNvSpPr>
            <a:spLocks noGrp="1" noChangeArrowheads="1"/>
          </p:cNvSpPr>
          <p:nvPr>
            <p:ph type="dt" sz="half" idx="10"/>
          </p:nvPr>
        </p:nvSpPr>
        <p:spPr/>
        <p:txBody>
          <a:bodyPr/>
          <a:lstStyle>
            <a:lvl1pPr>
              <a:defRPr sz="2000"/>
            </a:lvl1pPr>
          </a:lstStyle>
          <a:p>
            <a:pPr>
              <a:defRPr/>
            </a:pPr>
            <a:endParaRPr lang="en-US"/>
          </a:p>
        </p:txBody>
      </p:sp>
      <p:sp>
        <p:nvSpPr>
          <p:cNvPr id="6" name="Footer Placeholder 5">
            <a:extLst>
              <a:ext uri="{FF2B5EF4-FFF2-40B4-BE49-F238E27FC236}">
                <a16:creationId xmlns:a16="http://schemas.microsoft.com/office/drawing/2014/main" id="{EFD2E0A9-4DAE-6E5C-DC36-C7F67E8791C8}"/>
              </a:ext>
            </a:extLst>
          </p:cNvPr>
          <p:cNvSpPr>
            <a:spLocks noGrp="1" noChangeArrowheads="1"/>
          </p:cNvSpPr>
          <p:nvPr>
            <p:ph type="ftr" sz="quarter" idx="11"/>
          </p:nvPr>
        </p:nvSpPr>
        <p:spPr/>
        <p:txBody>
          <a:bodyPr/>
          <a:lstStyle>
            <a:lvl1pPr>
              <a:defRPr sz="2000"/>
            </a:lvl1pPr>
          </a:lstStyle>
          <a:p>
            <a:pPr>
              <a:defRPr/>
            </a:pPr>
            <a:endParaRPr lang="en-US"/>
          </a:p>
        </p:txBody>
      </p:sp>
      <p:sp>
        <p:nvSpPr>
          <p:cNvPr id="7" name="Slide Number Placeholder 6">
            <a:extLst>
              <a:ext uri="{FF2B5EF4-FFF2-40B4-BE49-F238E27FC236}">
                <a16:creationId xmlns:a16="http://schemas.microsoft.com/office/drawing/2014/main" id="{D62E8899-BE4F-41A9-5D02-6AD6CE08E2AC}"/>
              </a:ext>
            </a:extLst>
          </p:cNvPr>
          <p:cNvSpPr>
            <a:spLocks noGrp="1" noChangeArrowheads="1"/>
          </p:cNvSpPr>
          <p:nvPr>
            <p:ph type="sldNum" sz="quarter" idx="12"/>
          </p:nvPr>
        </p:nvSpPr>
        <p:spPr/>
        <p:txBody>
          <a:bodyPr/>
          <a:lstStyle>
            <a:lvl1pPr>
              <a:defRPr sz="2000"/>
            </a:lvl1pPr>
          </a:lstStyle>
          <a:p>
            <a:fld id="{9E808859-32F5-1240-B0FA-FD953FB73174}" type="slidenum">
              <a:rPr lang="en-US" altLang="en-US"/>
              <a:pPr/>
              <a:t>‹#›</a:t>
            </a:fld>
            <a:endParaRPr lang="en-US" altLang="en-US"/>
          </a:p>
        </p:txBody>
      </p:sp>
    </p:spTree>
    <p:extLst>
      <p:ext uri="{BB962C8B-B14F-4D97-AF65-F5344CB8AC3E}">
        <p14:creationId xmlns:p14="http://schemas.microsoft.com/office/powerpoint/2010/main" val="2336569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94CBEA-ACB7-2592-970D-D14A543A3B05}"/>
              </a:ext>
            </a:extLst>
          </p:cNvPr>
          <p:cNvSpPr>
            <a:spLocks noGrp="1" noChangeArrowheads="1"/>
          </p:cNvSpPr>
          <p:nvPr>
            <p:ph type="dt" sz="half" idx="10"/>
          </p:nvPr>
        </p:nvSpPr>
        <p:spPr/>
        <p:txBody>
          <a:bodyPr/>
          <a:lstStyle>
            <a:lvl1pPr>
              <a:defRPr sz="2000"/>
            </a:lvl1pPr>
          </a:lstStyle>
          <a:p>
            <a:pPr>
              <a:defRPr/>
            </a:pPr>
            <a:endParaRPr lang="en-US"/>
          </a:p>
        </p:txBody>
      </p:sp>
      <p:sp>
        <p:nvSpPr>
          <p:cNvPr id="5" name="Rectangle 5">
            <a:extLst>
              <a:ext uri="{FF2B5EF4-FFF2-40B4-BE49-F238E27FC236}">
                <a16:creationId xmlns:a16="http://schemas.microsoft.com/office/drawing/2014/main" id="{30140BAF-E950-9E35-FEAE-BC7516362AEA}"/>
              </a:ext>
            </a:extLst>
          </p:cNvPr>
          <p:cNvSpPr>
            <a:spLocks noGrp="1" noChangeArrowheads="1"/>
          </p:cNvSpPr>
          <p:nvPr>
            <p:ph type="ftr" sz="quarter" idx="11"/>
          </p:nvPr>
        </p:nvSpPr>
        <p:spPr/>
        <p:txBody>
          <a:bodyPr/>
          <a:lstStyle>
            <a:lvl1pPr>
              <a:defRPr sz="2000"/>
            </a:lvl1pPr>
          </a:lstStyle>
          <a:p>
            <a:pPr>
              <a:defRPr/>
            </a:pPr>
            <a:endParaRPr lang="en-US"/>
          </a:p>
        </p:txBody>
      </p:sp>
      <p:sp>
        <p:nvSpPr>
          <p:cNvPr id="6" name="Rectangle 6">
            <a:extLst>
              <a:ext uri="{FF2B5EF4-FFF2-40B4-BE49-F238E27FC236}">
                <a16:creationId xmlns:a16="http://schemas.microsoft.com/office/drawing/2014/main" id="{C4E8C886-E6ED-7C00-2DD4-C1994E0A14D5}"/>
              </a:ext>
            </a:extLst>
          </p:cNvPr>
          <p:cNvSpPr>
            <a:spLocks noGrp="1" noChangeArrowheads="1"/>
          </p:cNvSpPr>
          <p:nvPr>
            <p:ph type="sldNum" sz="quarter" idx="12"/>
          </p:nvPr>
        </p:nvSpPr>
        <p:spPr/>
        <p:txBody>
          <a:bodyPr/>
          <a:lstStyle>
            <a:lvl1pPr>
              <a:defRPr sz="2000"/>
            </a:lvl1pPr>
          </a:lstStyle>
          <a:p>
            <a:fld id="{BB6B34EB-AF6C-C94C-AF34-D32D9F5AF0CA}" type="slidenum">
              <a:rPr lang="en-US" altLang="en-US"/>
              <a:pPr/>
              <a:t>‹#›</a:t>
            </a:fld>
            <a:endParaRPr lang="en-US" altLang="en-US"/>
          </a:p>
        </p:txBody>
      </p:sp>
    </p:spTree>
    <p:extLst>
      <p:ext uri="{BB962C8B-B14F-4D97-AF65-F5344CB8AC3E}">
        <p14:creationId xmlns:p14="http://schemas.microsoft.com/office/powerpoint/2010/main" val="2719261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6186E0-04FE-C35B-C5D6-B081FB57BA52}"/>
              </a:ext>
            </a:extLst>
          </p:cNvPr>
          <p:cNvSpPr>
            <a:spLocks noGrp="1" noChangeArrowheads="1"/>
          </p:cNvSpPr>
          <p:nvPr>
            <p:ph type="dt" sz="half" idx="10"/>
          </p:nvPr>
        </p:nvSpPr>
        <p:spPr/>
        <p:txBody>
          <a:bodyPr/>
          <a:lstStyle>
            <a:lvl1pPr>
              <a:defRPr sz="2000"/>
            </a:lvl1pPr>
          </a:lstStyle>
          <a:p>
            <a:pPr>
              <a:defRPr/>
            </a:pPr>
            <a:endParaRPr lang="en-US"/>
          </a:p>
        </p:txBody>
      </p:sp>
      <p:sp>
        <p:nvSpPr>
          <p:cNvPr id="5" name="Rectangle 5">
            <a:extLst>
              <a:ext uri="{FF2B5EF4-FFF2-40B4-BE49-F238E27FC236}">
                <a16:creationId xmlns:a16="http://schemas.microsoft.com/office/drawing/2014/main" id="{0C542535-5785-850A-A345-568934E3F967}"/>
              </a:ext>
            </a:extLst>
          </p:cNvPr>
          <p:cNvSpPr>
            <a:spLocks noGrp="1" noChangeArrowheads="1"/>
          </p:cNvSpPr>
          <p:nvPr>
            <p:ph type="ftr" sz="quarter" idx="11"/>
          </p:nvPr>
        </p:nvSpPr>
        <p:spPr/>
        <p:txBody>
          <a:bodyPr/>
          <a:lstStyle>
            <a:lvl1pPr>
              <a:defRPr sz="2000"/>
            </a:lvl1pPr>
          </a:lstStyle>
          <a:p>
            <a:pPr>
              <a:defRPr/>
            </a:pPr>
            <a:endParaRPr lang="en-US"/>
          </a:p>
        </p:txBody>
      </p:sp>
      <p:sp>
        <p:nvSpPr>
          <p:cNvPr id="6" name="Rectangle 6">
            <a:extLst>
              <a:ext uri="{FF2B5EF4-FFF2-40B4-BE49-F238E27FC236}">
                <a16:creationId xmlns:a16="http://schemas.microsoft.com/office/drawing/2014/main" id="{3989FBEF-77CE-5EFF-101C-8F5D9AD0BBFE}"/>
              </a:ext>
            </a:extLst>
          </p:cNvPr>
          <p:cNvSpPr>
            <a:spLocks noGrp="1" noChangeArrowheads="1"/>
          </p:cNvSpPr>
          <p:nvPr>
            <p:ph type="sldNum" sz="quarter" idx="12"/>
          </p:nvPr>
        </p:nvSpPr>
        <p:spPr/>
        <p:txBody>
          <a:bodyPr/>
          <a:lstStyle>
            <a:lvl1pPr>
              <a:defRPr sz="2000"/>
            </a:lvl1pPr>
          </a:lstStyle>
          <a:p>
            <a:fld id="{F684C059-9E2D-D442-AB94-D15C7C987E59}" type="slidenum">
              <a:rPr lang="en-US" altLang="en-US"/>
              <a:pPr/>
              <a:t>‹#›</a:t>
            </a:fld>
            <a:endParaRPr lang="en-US" altLang="en-US"/>
          </a:p>
        </p:txBody>
      </p:sp>
    </p:spTree>
    <p:extLst>
      <p:ext uri="{BB962C8B-B14F-4D97-AF65-F5344CB8AC3E}">
        <p14:creationId xmlns:p14="http://schemas.microsoft.com/office/powerpoint/2010/main" val="72861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FA0EBDE-96A6-2CB1-56D2-C19A4462A9F3}"/>
              </a:ext>
            </a:extLst>
          </p:cNvPr>
          <p:cNvSpPr>
            <a:spLocks noGrp="1" noChangeArrowheads="1"/>
          </p:cNvSpPr>
          <p:nvPr>
            <p:ph type="dt" sz="half" idx="10"/>
          </p:nvPr>
        </p:nvSpPr>
        <p:spPr/>
        <p:txBody>
          <a:bodyPr/>
          <a:lstStyle>
            <a:lvl1pPr>
              <a:defRPr sz="2000"/>
            </a:lvl1pPr>
          </a:lstStyle>
          <a:p>
            <a:pPr>
              <a:defRPr/>
            </a:pPr>
            <a:endParaRPr lang="en-US"/>
          </a:p>
        </p:txBody>
      </p:sp>
      <p:sp>
        <p:nvSpPr>
          <p:cNvPr id="4" name="Rectangle 5">
            <a:extLst>
              <a:ext uri="{FF2B5EF4-FFF2-40B4-BE49-F238E27FC236}">
                <a16:creationId xmlns:a16="http://schemas.microsoft.com/office/drawing/2014/main" id="{C57AE38F-286A-B7A6-A021-64EC5DAB14D0}"/>
              </a:ext>
            </a:extLst>
          </p:cNvPr>
          <p:cNvSpPr>
            <a:spLocks noGrp="1" noChangeArrowheads="1"/>
          </p:cNvSpPr>
          <p:nvPr>
            <p:ph type="ftr" sz="quarter" idx="11"/>
          </p:nvPr>
        </p:nvSpPr>
        <p:spPr/>
        <p:txBody>
          <a:bodyPr/>
          <a:lstStyle>
            <a:lvl1pPr>
              <a:defRPr sz="2000"/>
            </a:lvl1pPr>
          </a:lstStyle>
          <a:p>
            <a:pPr>
              <a:defRPr/>
            </a:pPr>
            <a:endParaRPr lang="en-US"/>
          </a:p>
        </p:txBody>
      </p:sp>
      <p:sp>
        <p:nvSpPr>
          <p:cNvPr id="5" name="Rectangle 6">
            <a:extLst>
              <a:ext uri="{FF2B5EF4-FFF2-40B4-BE49-F238E27FC236}">
                <a16:creationId xmlns:a16="http://schemas.microsoft.com/office/drawing/2014/main" id="{B11CBEA6-8EE6-3F38-F72D-22367190D671}"/>
              </a:ext>
            </a:extLst>
          </p:cNvPr>
          <p:cNvSpPr>
            <a:spLocks noGrp="1" noChangeArrowheads="1"/>
          </p:cNvSpPr>
          <p:nvPr>
            <p:ph type="sldNum" sz="quarter" idx="12"/>
          </p:nvPr>
        </p:nvSpPr>
        <p:spPr/>
        <p:txBody>
          <a:bodyPr/>
          <a:lstStyle>
            <a:lvl1pPr>
              <a:defRPr sz="2000"/>
            </a:lvl1pPr>
          </a:lstStyle>
          <a:p>
            <a:fld id="{8F855188-FDBF-3A45-9F50-F3FC776CA29F}" type="slidenum">
              <a:rPr lang="en-US" altLang="en-US"/>
              <a:pPr/>
              <a:t>‹#›</a:t>
            </a:fld>
            <a:endParaRPr lang="en-US" altLang="en-US"/>
          </a:p>
        </p:txBody>
      </p:sp>
    </p:spTree>
    <p:extLst>
      <p:ext uri="{BB962C8B-B14F-4D97-AF65-F5344CB8AC3E}">
        <p14:creationId xmlns:p14="http://schemas.microsoft.com/office/powerpoint/2010/main" val="660585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C59D3CF6-1848-FB14-16A0-40F7E363A49D}"/>
              </a:ext>
            </a:extLst>
          </p:cNvPr>
          <p:cNvSpPr>
            <a:spLocks noGrp="1"/>
          </p:cNvSpPr>
          <p:nvPr>
            <p:ph type="dt" sz="half" idx="10"/>
          </p:nvPr>
        </p:nvSpPr>
        <p:spPr/>
        <p:txBody>
          <a:bodyPr/>
          <a:lstStyle>
            <a:lvl1pPr>
              <a:defRPr sz="2000"/>
            </a:lvl1pPr>
          </a:lstStyle>
          <a:p>
            <a:pPr>
              <a:defRPr/>
            </a:pPr>
            <a:endParaRPr lang="en-US"/>
          </a:p>
        </p:txBody>
      </p:sp>
      <p:sp>
        <p:nvSpPr>
          <p:cNvPr id="5" name="Footer Placeholder 4">
            <a:extLst>
              <a:ext uri="{FF2B5EF4-FFF2-40B4-BE49-F238E27FC236}">
                <a16:creationId xmlns:a16="http://schemas.microsoft.com/office/drawing/2014/main" id="{41C3535A-B626-E66A-05D1-1F6F3887CCE5}"/>
              </a:ext>
            </a:extLst>
          </p:cNvPr>
          <p:cNvSpPr>
            <a:spLocks noGrp="1"/>
          </p:cNvSpPr>
          <p:nvPr>
            <p:ph type="ftr" sz="quarter" idx="11"/>
          </p:nvPr>
        </p:nvSpPr>
        <p:spPr/>
        <p:txBody>
          <a:bodyPr/>
          <a:lstStyle>
            <a:lvl1pPr>
              <a:defRPr sz="2000"/>
            </a:lvl1pPr>
          </a:lstStyle>
          <a:p>
            <a:pPr>
              <a:defRPr/>
            </a:pPr>
            <a:endParaRPr lang="en-US"/>
          </a:p>
        </p:txBody>
      </p:sp>
      <p:sp>
        <p:nvSpPr>
          <p:cNvPr id="6" name="Slide Number Placeholder 5">
            <a:extLst>
              <a:ext uri="{FF2B5EF4-FFF2-40B4-BE49-F238E27FC236}">
                <a16:creationId xmlns:a16="http://schemas.microsoft.com/office/drawing/2014/main" id="{C0A86740-27DB-1809-7B7A-2BFCDCDD2920}"/>
              </a:ext>
            </a:extLst>
          </p:cNvPr>
          <p:cNvSpPr>
            <a:spLocks noGrp="1"/>
          </p:cNvSpPr>
          <p:nvPr>
            <p:ph type="sldNum" sz="quarter" idx="12"/>
          </p:nvPr>
        </p:nvSpPr>
        <p:spPr/>
        <p:txBody>
          <a:bodyPr/>
          <a:lstStyle>
            <a:lvl1pPr>
              <a:defRPr sz="2000"/>
            </a:lvl1pPr>
          </a:lstStyle>
          <a:p>
            <a:fld id="{B7D6E5FB-264F-814C-BC79-E24C5A18CC8D}" type="slidenum">
              <a:rPr lang="en-US" altLang="en-US"/>
              <a:pPr/>
              <a:t>‹#›</a:t>
            </a:fld>
            <a:endParaRPr lang="en-US" altLang="en-US"/>
          </a:p>
        </p:txBody>
      </p:sp>
    </p:spTree>
    <p:extLst>
      <p:ext uri="{BB962C8B-B14F-4D97-AF65-F5344CB8AC3E}">
        <p14:creationId xmlns:p14="http://schemas.microsoft.com/office/powerpoint/2010/main" val="1604032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D8138-767A-B804-F72E-594DB7BAF298}"/>
              </a:ext>
            </a:extLst>
          </p:cNvPr>
          <p:cNvSpPr>
            <a:spLocks noGrp="1"/>
          </p:cNvSpPr>
          <p:nvPr>
            <p:ph type="dt" sz="half" idx="10"/>
          </p:nvPr>
        </p:nvSpPr>
        <p:spPr/>
        <p:txBody>
          <a:bodyPr/>
          <a:lstStyle>
            <a:lvl1pPr>
              <a:defRPr sz="2000"/>
            </a:lvl1pPr>
          </a:lstStyle>
          <a:p>
            <a:pPr>
              <a:defRPr/>
            </a:pPr>
            <a:endParaRPr lang="en-US"/>
          </a:p>
        </p:txBody>
      </p:sp>
      <p:sp>
        <p:nvSpPr>
          <p:cNvPr id="5" name="Footer Placeholder 4">
            <a:extLst>
              <a:ext uri="{FF2B5EF4-FFF2-40B4-BE49-F238E27FC236}">
                <a16:creationId xmlns:a16="http://schemas.microsoft.com/office/drawing/2014/main" id="{A1B7BD75-FBB6-70AD-CAE2-5F97FCA011D4}"/>
              </a:ext>
            </a:extLst>
          </p:cNvPr>
          <p:cNvSpPr>
            <a:spLocks noGrp="1"/>
          </p:cNvSpPr>
          <p:nvPr>
            <p:ph type="ftr" sz="quarter" idx="11"/>
          </p:nvPr>
        </p:nvSpPr>
        <p:spPr/>
        <p:txBody>
          <a:bodyPr/>
          <a:lstStyle>
            <a:lvl1pPr>
              <a:defRPr sz="2000"/>
            </a:lvl1pPr>
          </a:lstStyle>
          <a:p>
            <a:pPr>
              <a:defRPr/>
            </a:pPr>
            <a:endParaRPr lang="en-US"/>
          </a:p>
        </p:txBody>
      </p:sp>
      <p:sp>
        <p:nvSpPr>
          <p:cNvPr id="6" name="Slide Number Placeholder 5">
            <a:extLst>
              <a:ext uri="{FF2B5EF4-FFF2-40B4-BE49-F238E27FC236}">
                <a16:creationId xmlns:a16="http://schemas.microsoft.com/office/drawing/2014/main" id="{35444B2D-56A2-87B7-F83E-1E816729B187}"/>
              </a:ext>
            </a:extLst>
          </p:cNvPr>
          <p:cNvSpPr>
            <a:spLocks noGrp="1"/>
          </p:cNvSpPr>
          <p:nvPr>
            <p:ph type="sldNum" sz="quarter" idx="12"/>
          </p:nvPr>
        </p:nvSpPr>
        <p:spPr/>
        <p:txBody>
          <a:bodyPr/>
          <a:lstStyle>
            <a:lvl1pPr>
              <a:defRPr sz="2000"/>
            </a:lvl1pPr>
          </a:lstStyle>
          <a:p>
            <a:fld id="{0F586F91-A414-4644-A399-1BA198A2C6F6}" type="slidenum">
              <a:rPr lang="en-US" altLang="en-US"/>
              <a:pPr/>
              <a:t>‹#›</a:t>
            </a:fld>
            <a:endParaRPr lang="en-US" altLang="en-US"/>
          </a:p>
        </p:txBody>
      </p:sp>
    </p:spTree>
    <p:extLst>
      <p:ext uri="{BB962C8B-B14F-4D97-AF65-F5344CB8AC3E}">
        <p14:creationId xmlns:p14="http://schemas.microsoft.com/office/powerpoint/2010/main" val="2096416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81734C3C-1405-1026-3919-93EA0156CF87}"/>
              </a:ext>
            </a:extLst>
          </p:cNvPr>
          <p:cNvSpPr>
            <a:spLocks noGrp="1"/>
          </p:cNvSpPr>
          <p:nvPr>
            <p:ph type="dt" sz="half" idx="10"/>
          </p:nvPr>
        </p:nvSpPr>
        <p:spPr/>
        <p:txBody>
          <a:bodyPr/>
          <a:lstStyle>
            <a:lvl1pPr>
              <a:defRPr sz="2000"/>
            </a:lvl1pPr>
          </a:lstStyle>
          <a:p>
            <a:pPr>
              <a:defRPr/>
            </a:pPr>
            <a:endParaRPr lang="en-US"/>
          </a:p>
        </p:txBody>
      </p:sp>
      <p:sp>
        <p:nvSpPr>
          <p:cNvPr id="5" name="Footer Placeholder 4">
            <a:extLst>
              <a:ext uri="{FF2B5EF4-FFF2-40B4-BE49-F238E27FC236}">
                <a16:creationId xmlns:a16="http://schemas.microsoft.com/office/drawing/2014/main" id="{7F84E273-B65A-1CB1-C49A-B91234B44E21}"/>
              </a:ext>
            </a:extLst>
          </p:cNvPr>
          <p:cNvSpPr>
            <a:spLocks noGrp="1"/>
          </p:cNvSpPr>
          <p:nvPr>
            <p:ph type="ftr" sz="quarter" idx="11"/>
          </p:nvPr>
        </p:nvSpPr>
        <p:spPr/>
        <p:txBody>
          <a:bodyPr/>
          <a:lstStyle>
            <a:lvl1pPr>
              <a:defRPr sz="2000"/>
            </a:lvl1pPr>
          </a:lstStyle>
          <a:p>
            <a:pPr>
              <a:defRPr/>
            </a:pPr>
            <a:endParaRPr lang="en-US"/>
          </a:p>
        </p:txBody>
      </p:sp>
      <p:sp>
        <p:nvSpPr>
          <p:cNvPr id="6" name="Slide Number Placeholder 5">
            <a:extLst>
              <a:ext uri="{FF2B5EF4-FFF2-40B4-BE49-F238E27FC236}">
                <a16:creationId xmlns:a16="http://schemas.microsoft.com/office/drawing/2014/main" id="{4F5756D3-7156-6517-E25D-316E1925EA8B}"/>
              </a:ext>
            </a:extLst>
          </p:cNvPr>
          <p:cNvSpPr>
            <a:spLocks noGrp="1"/>
          </p:cNvSpPr>
          <p:nvPr>
            <p:ph type="sldNum" sz="quarter" idx="12"/>
          </p:nvPr>
        </p:nvSpPr>
        <p:spPr/>
        <p:txBody>
          <a:bodyPr/>
          <a:lstStyle>
            <a:lvl1pPr>
              <a:defRPr sz="2000"/>
            </a:lvl1pPr>
          </a:lstStyle>
          <a:p>
            <a:fld id="{4B0D3718-FCB6-F341-8F0C-82A6BD264DD8}" type="slidenum">
              <a:rPr lang="en-US" altLang="en-US"/>
              <a:pPr/>
              <a:t>‹#›</a:t>
            </a:fld>
            <a:endParaRPr lang="en-US" altLang="en-US"/>
          </a:p>
        </p:txBody>
      </p:sp>
    </p:spTree>
    <p:extLst>
      <p:ext uri="{BB962C8B-B14F-4D97-AF65-F5344CB8AC3E}">
        <p14:creationId xmlns:p14="http://schemas.microsoft.com/office/powerpoint/2010/main" val="558431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B35395-85C2-AFCD-89FE-413C6017FD71}"/>
              </a:ext>
            </a:extLst>
          </p:cNvPr>
          <p:cNvSpPr>
            <a:spLocks noGrp="1"/>
          </p:cNvSpPr>
          <p:nvPr>
            <p:ph type="dt" sz="half" idx="10"/>
          </p:nvPr>
        </p:nvSpPr>
        <p:spPr/>
        <p:txBody>
          <a:bodyPr/>
          <a:lstStyle>
            <a:lvl1pPr>
              <a:defRPr sz="2000"/>
            </a:lvl1pPr>
          </a:lstStyle>
          <a:p>
            <a:pPr>
              <a:defRPr/>
            </a:pPr>
            <a:endParaRPr lang="en-US"/>
          </a:p>
        </p:txBody>
      </p:sp>
      <p:sp>
        <p:nvSpPr>
          <p:cNvPr id="6" name="Footer Placeholder 5">
            <a:extLst>
              <a:ext uri="{FF2B5EF4-FFF2-40B4-BE49-F238E27FC236}">
                <a16:creationId xmlns:a16="http://schemas.microsoft.com/office/drawing/2014/main" id="{2E29D201-0D4D-C858-8765-DF9259D3D6A6}"/>
              </a:ext>
            </a:extLst>
          </p:cNvPr>
          <p:cNvSpPr>
            <a:spLocks noGrp="1"/>
          </p:cNvSpPr>
          <p:nvPr>
            <p:ph type="ftr" sz="quarter" idx="11"/>
          </p:nvPr>
        </p:nvSpPr>
        <p:spPr/>
        <p:txBody>
          <a:bodyPr/>
          <a:lstStyle>
            <a:lvl1pPr>
              <a:defRPr sz="2000"/>
            </a:lvl1pPr>
          </a:lstStyle>
          <a:p>
            <a:pPr>
              <a:defRPr/>
            </a:pPr>
            <a:endParaRPr lang="en-US"/>
          </a:p>
        </p:txBody>
      </p:sp>
      <p:sp>
        <p:nvSpPr>
          <p:cNvPr id="7" name="Slide Number Placeholder 6">
            <a:extLst>
              <a:ext uri="{FF2B5EF4-FFF2-40B4-BE49-F238E27FC236}">
                <a16:creationId xmlns:a16="http://schemas.microsoft.com/office/drawing/2014/main" id="{977B5E23-7F74-C388-8497-2629113F2B31}"/>
              </a:ext>
            </a:extLst>
          </p:cNvPr>
          <p:cNvSpPr>
            <a:spLocks noGrp="1"/>
          </p:cNvSpPr>
          <p:nvPr>
            <p:ph type="sldNum" sz="quarter" idx="12"/>
          </p:nvPr>
        </p:nvSpPr>
        <p:spPr/>
        <p:txBody>
          <a:bodyPr/>
          <a:lstStyle>
            <a:lvl1pPr>
              <a:defRPr sz="2000"/>
            </a:lvl1pPr>
          </a:lstStyle>
          <a:p>
            <a:fld id="{2069414C-A277-0B40-BDBA-C509509AD57B}" type="slidenum">
              <a:rPr lang="en-US" altLang="en-US"/>
              <a:pPr/>
              <a:t>‹#›</a:t>
            </a:fld>
            <a:endParaRPr lang="en-US" altLang="en-US"/>
          </a:p>
        </p:txBody>
      </p:sp>
    </p:spTree>
    <p:extLst>
      <p:ext uri="{BB962C8B-B14F-4D97-AF65-F5344CB8AC3E}">
        <p14:creationId xmlns:p14="http://schemas.microsoft.com/office/powerpoint/2010/main" val="2799599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D17FF7-0427-1A7F-543F-00B6D3AD316D}"/>
              </a:ext>
            </a:extLst>
          </p:cNvPr>
          <p:cNvSpPr>
            <a:spLocks noGrp="1"/>
          </p:cNvSpPr>
          <p:nvPr>
            <p:ph type="dt" sz="half" idx="10"/>
          </p:nvPr>
        </p:nvSpPr>
        <p:spPr/>
        <p:txBody>
          <a:bodyPr/>
          <a:lstStyle>
            <a:lvl1pPr>
              <a:defRPr sz="2000"/>
            </a:lvl1pPr>
          </a:lstStyle>
          <a:p>
            <a:pPr>
              <a:defRPr/>
            </a:pPr>
            <a:endParaRPr lang="en-US"/>
          </a:p>
        </p:txBody>
      </p:sp>
      <p:sp>
        <p:nvSpPr>
          <p:cNvPr id="8" name="Footer Placeholder 7">
            <a:extLst>
              <a:ext uri="{FF2B5EF4-FFF2-40B4-BE49-F238E27FC236}">
                <a16:creationId xmlns:a16="http://schemas.microsoft.com/office/drawing/2014/main" id="{1832681F-A01B-414F-4881-F1BB2190D54B}"/>
              </a:ext>
            </a:extLst>
          </p:cNvPr>
          <p:cNvSpPr>
            <a:spLocks noGrp="1"/>
          </p:cNvSpPr>
          <p:nvPr>
            <p:ph type="ftr" sz="quarter" idx="11"/>
          </p:nvPr>
        </p:nvSpPr>
        <p:spPr/>
        <p:txBody>
          <a:bodyPr/>
          <a:lstStyle>
            <a:lvl1pPr>
              <a:defRPr sz="2000"/>
            </a:lvl1pPr>
          </a:lstStyle>
          <a:p>
            <a:pPr>
              <a:defRPr/>
            </a:pPr>
            <a:endParaRPr lang="en-US"/>
          </a:p>
        </p:txBody>
      </p:sp>
      <p:sp>
        <p:nvSpPr>
          <p:cNvPr id="9" name="Slide Number Placeholder 8">
            <a:extLst>
              <a:ext uri="{FF2B5EF4-FFF2-40B4-BE49-F238E27FC236}">
                <a16:creationId xmlns:a16="http://schemas.microsoft.com/office/drawing/2014/main" id="{DD61FF14-9A80-0BE3-C2B3-91AEB6FB6093}"/>
              </a:ext>
            </a:extLst>
          </p:cNvPr>
          <p:cNvSpPr>
            <a:spLocks noGrp="1"/>
          </p:cNvSpPr>
          <p:nvPr>
            <p:ph type="sldNum" sz="quarter" idx="12"/>
          </p:nvPr>
        </p:nvSpPr>
        <p:spPr/>
        <p:txBody>
          <a:bodyPr/>
          <a:lstStyle>
            <a:lvl1pPr>
              <a:defRPr sz="2000"/>
            </a:lvl1pPr>
          </a:lstStyle>
          <a:p>
            <a:fld id="{F02335F8-7BBB-BE40-9197-1FBBE9C618EA}" type="slidenum">
              <a:rPr lang="en-US" altLang="en-US"/>
              <a:pPr/>
              <a:t>‹#›</a:t>
            </a:fld>
            <a:endParaRPr lang="en-US" altLang="en-US"/>
          </a:p>
        </p:txBody>
      </p:sp>
    </p:spTree>
    <p:extLst>
      <p:ext uri="{BB962C8B-B14F-4D97-AF65-F5344CB8AC3E}">
        <p14:creationId xmlns:p14="http://schemas.microsoft.com/office/powerpoint/2010/main" val="3966527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C27298-FD2B-C21B-FE52-B4830B8F4DFF}"/>
              </a:ext>
            </a:extLst>
          </p:cNvPr>
          <p:cNvSpPr>
            <a:spLocks noGrp="1"/>
          </p:cNvSpPr>
          <p:nvPr>
            <p:ph type="dt" sz="half" idx="10"/>
          </p:nvPr>
        </p:nvSpPr>
        <p:spPr/>
        <p:txBody>
          <a:bodyPr/>
          <a:lstStyle>
            <a:lvl1pPr>
              <a:defRPr sz="2000"/>
            </a:lvl1pPr>
          </a:lstStyle>
          <a:p>
            <a:pPr>
              <a:defRPr/>
            </a:pPr>
            <a:endParaRPr lang="en-US"/>
          </a:p>
        </p:txBody>
      </p:sp>
      <p:sp>
        <p:nvSpPr>
          <p:cNvPr id="4" name="Footer Placeholder 3">
            <a:extLst>
              <a:ext uri="{FF2B5EF4-FFF2-40B4-BE49-F238E27FC236}">
                <a16:creationId xmlns:a16="http://schemas.microsoft.com/office/drawing/2014/main" id="{B9471627-FA41-0446-FBBA-A494BE1A51A7}"/>
              </a:ext>
            </a:extLst>
          </p:cNvPr>
          <p:cNvSpPr>
            <a:spLocks noGrp="1"/>
          </p:cNvSpPr>
          <p:nvPr>
            <p:ph type="ftr" sz="quarter" idx="11"/>
          </p:nvPr>
        </p:nvSpPr>
        <p:spPr/>
        <p:txBody>
          <a:bodyPr/>
          <a:lstStyle>
            <a:lvl1pPr>
              <a:defRPr sz="2000"/>
            </a:lvl1pPr>
          </a:lstStyle>
          <a:p>
            <a:pPr>
              <a:defRPr/>
            </a:pPr>
            <a:endParaRPr lang="en-US"/>
          </a:p>
        </p:txBody>
      </p:sp>
      <p:sp>
        <p:nvSpPr>
          <p:cNvPr id="5" name="Slide Number Placeholder 4">
            <a:extLst>
              <a:ext uri="{FF2B5EF4-FFF2-40B4-BE49-F238E27FC236}">
                <a16:creationId xmlns:a16="http://schemas.microsoft.com/office/drawing/2014/main" id="{26217BD9-8756-EBC3-70B6-A5335582EFBF}"/>
              </a:ext>
            </a:extLst>
          </p:cNvPr>
          <p:cNvSpPr>
            <a:spLocks noGrp="1"/>
          </p:cNvSpPr>
          <p:nvPr>
            <p:ph type="sldNum" sz="quarter" idx="12"/>
          </p:nvPr>
        </p:nvSpPr>
        <p:spPr/>
        <p:txBody>
          <a:bodyPr/>
          <a:lstStyle>
            <a:lvl1pPr>
              <a:defRPr sz="2000"/>
            </a:lvl1pPr>
          </a:lstStyle>
          <a:p>
            <a:fld id="{312D7F29-8C36-EF44-8143-24C219E944E4}" type="slidenum">
              <a:rPr lang="en-US" altLang="en-US"/>
              <a:pPr/>
              <a:t>‹#›</a:t>
            </a:fld>
            <a:endParaRPr lang="en-US" altLang="en-US"/>
          </a:p>
        </p:txBody>
      </p:sp>
    </p:spTree>
    <p:extLst>
      <p:ext uri="{BB962C8B-B14F-4D97-AF65-F5344CB8AC3E}">
        <p14:creationId xmlns:p14="http://schemas.microsoft.com/office/powerpoint/2010/main" val="651554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EC8AB47D-BC14-E62F-AFAD-F45949FB7941}"/>
              </a:ext>
            </a:extLst>
          </p:cNvPr>
          <p:cNvSpPr>
            <a:spLocks noGrp="1" noChangeArrowheads="1"/>
          </p:cNvSpPr>
          <p:nvPr>
            <p:ph type="sldNum" sz="quarter" idx="10"/>
          </p:nvPr>
        </p:nvSpPr>
        <p:spPr>
          <a:ln/>
        </p:spPr>
        <p:txBody>
          <a:bodyPr/>
          <a:lstStyle>
            <a:lvl1pPr>
              <a:defRPr/>
            </a:lvl1pPr>
          </a:lstStyle>
          <a:p>
            <a:fld id="{04CE344D-3805-AD4A-A93A-91AF2AD99250}" type="slidenum">
              <a:rPr lang="en-US" altLang="en-US"/>
              <a:pPr/>
              <a:t>‹#›</a:t>
            </a:fld>
            <a:endParaRPr lang="en-US" altLang="en-US"/>
          </a:p>
        </p:txBody>
      </p:sp>
    </p:spTree>
    <p:extLst>
      <p:ext uri="{BB962C8B-B14F-4D97-AF65-F5344CB8AC3E}">
        <p14:creationId xmlns:p14="http://schemas.microsoft.com/office/powerpoint/2010/main" val="100209934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E7BFAF-10A4-9551-C6E0-DB93C0582020}"/>
              </a:ext>
            </a:extLst>
          </p:cNvPr>
          <p:cNvSpPr>
            <a:spLocks noGrp="1"/>
          </p:cNvSpPr>
          <p:nvPr>
            <p:ph type="dt" sz="half" idx="10"/>
          </p:nvPr>
        </p:nvSpPr>
        <p:spPr/>
        <p:txBody>
          <a:bodyPr/>
          <a:lstStyle>
            <a:lvl1pPr>
              <a:defRPr sz="2000"/>
            </a:lvl1pPr>
          </a:lstStyle>
          <a:p>
            <a:pPr>
              <a:defRPr/>
            </a:pPr>
            <a:endParaRPr lang="en-US"/>
          </a:p>
        </p:txBody>
      </p:sp>
      <p:sp>
        <p:nvSpPr>
          <p:cNvPr id="3" name="Footer Placeholder 2">
            <a:extLst>
              <a:ext uri="{FF2B5EF4-FFF2-40B4-BE49-F238E27FC236}">
                <a16:creationId xmlns:a16="http://schemas.microsoft.com/office/drawing/2014/main" id="{ED89A9C0-8010-DE4F-0DAE-485AF0C32C8A}"/>
              </a:ext>
            </a:extLst>
          </p:cNvPr>
          <p:cNvSpPr>
            <a:spLocks noGrp="1"/>
          </p:cNvSpPr>
          <p:nvPr>
            <p:ph type="ftr" sz="quarter" idx="11"/>
          </p:nvPr>
        </p:nvSpPr>
        <p:spPr/>
        <p:txBody>
          <a:bodyPr/>
          <a:lstStyle>
            <a:lvl1pPr>
              <a:defRPr sz="2000"/>
            </a:lvl1pPr>
          </a:lstStyle>
          <a:p>
            <a:pPr>
              <a:defRPr/>
            </a:pPr>
            <a:endParaRPr lang="en-US"/>
          </a:p>
        </p:txBody>
      </p:sp>
      <p:sp>
        <p:nvSpPr>
          <p:cNvPr id="4" name="Slide Number Placeholder 3">
            <a:extLst>
              <a:ext uri="{FF2B5EF4-FFF2-40B4-BE49-F238E27FC236}">
                <a16:creationId xmlns:a16="http://schemas.microsoft.com/office/drawing/2014/main" id="{C46158C4-4742-6B93-B1D6-8695492FC583}"/>
              </a:ext>
            </a:extLst>
          </p:cNvPr>
          <p:cNvSpPr>
            <a:spLocks noGrp="1"/>
          </p:cNvSpPr>
          <p:nvPr>
            <p:ph type="sldNum" sz="quarter" idx="12"/>
          </p:nvPr>
        </p:nvSpPr>
        <p:spPr/>
        <p:txBody>
          <a:bodyPr/>
          <a:lstStyle>
            <a:lvl1pPr>
              <a:defRPr sz="2000"/>
            </a:lvl1pPr>
          </a:lstStyle>
          <a:p>
            <a:fld id="{E001EB2A-09AF-C946-929C-9F91F69B727D}" type="slidenum">
              <a:rPr lang="en-US" altLang="en-US"/>
              <a:pPr/>
              <a:t>‹#›</a:t>
            </a:fld>
            <a:endParaRPr lang="en-US" altLang="en-US"/>
          </a:p>
        </p:txBody>
      </p:sp>
    </p:spTree>
    <p:extLst>
      <p:ext uri="{BB962C8B-B14F-4D97-AF65-F5344CB8AC3E}">
        <p14:creationId xmlns:p14="http://schemas.microsoft.com/office/powerpoint/2010/main" val="1481178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98C2AE9-1FDD-871A-07C7-466710E1182D}"/>
              </a:ext>
            </a:extLst>
          </p:cNvPr>
          <p:cNvSpPr>
            <a:spLocks noGrp="1"/>
          </p:cNvSpPr>
          <p:nvPr>
            <p:ph type="dt" sz="half" idx="10"/>
          </p:nvPr>
        </p:nvSpPr>
        <p:spPr/>
        <p:txBody>
          <a:bodyPr/>
          <a:lstStyle>
            <a:lvl1pPr>
              <a:defRPr sz="2000"/>
            </a:lvl1pPr>
          </a:lstStyle>
          <a:p>
            <a:pPr>
              <a:defRPr/>
            </a:pPr>
            <a:endParaRPr lang="en-US"/>
          </a:p>
        </p:txBody>
      </p:sp>
      <p:sp>
        <p:nvSpPr>
          <p:cNvPr id="6" name="Footer Placeholder 5">
            <a:extLst>
              <a:ext uri="{FF2B5EF4-FFF2-40B4-BE49-F238E27FC236}">
                <a16:creationId xmlns:a16="http://schemas.microsoft.com/office/drawing/2014/main" id="{13368524-FB8D-8F78-786D-486D0498E347}"/>
              </a:ext>
            </a:extLst>
          </p:cNvPr>
          <p:cNvSpPr>
            <a:spLocks noGrp="1"/>
          </p:cNvSpPr>
          <p:nvPr>
            <p:ph type="ftr" sz="quarter" idx="11"/>
          </p:nvPr>
        </p:nvSpPr>
        <p:spPr/>
        <p:txBody>
          <a:bodyPr/>
          <a:lstStyle>
            <a:lvl1pPr>
              <a:defRPr sz="2000"/>
            </a:lvl1pPr>
          </a:lstStyle>
          <a:p>
            <a:pPr>
              <a:defRPr/>
            </a:pPr>
            <a:endParaRPr lang="en-US"/>
          </a:p>
        </p:txBody>
      </p:sp>
      <p:sp>
        <p:nvSpPr>
          <p:cNvPr id="7" name="Slide Number Placeholder 6">
            <a:extLst>
              <a:ext uri="{FF2B5EF4-FFF2-40B4-BE49-F238E27FC236}">
                <a16:creationId xmlns:a16="http://schemas.microsoft.com/office/drawing/2014/main" id="{51D06F0B-B9BB-5141-7B4A-B7D12036E9A9}"/>
              </a:ext>
            </a:extLst>
          </p:cNvPr>
          <p:cNvSpPr>
            <a:spLocks noGrp="1"/>
          </p:cNvSpPr>
          <p:nvPr>
            <p:ph type="sldNum" sz="quarter" idx="12"/>
          </p:nvPr>
        </p:nvSpPr>
        <p:spPr/>
        <p:txBody>
          <a:bodyPr/>
          <a:lstStyle>
            <a:lvl1pPr>
              <a:defRPr sz="2000"/>
            </a:lvl1pPr>
          </a:lstStyle>
          <a:p>
            <a:fld id="{56F33932-70A2-2349-9CD0-24B17289F0D7}" type="slidenum">
              <a:rPr lang="en-US" altLang="en-US"/>
              <a:pPr/>
              <a:t>‹#›</a:t>
            </a:fld>
            <a:endParaRPr lang="en-US" altLang="en-US"/>
          </a:p>
        </p:txBody>
      </p:sp>
    </p:spTree>
    <p:extLst>
      <p:ext uri="{BB962C8B-B14F-4D97-AF65-F5344CB8AC3E}">
        <p14:creationId xmlns:p14="http://schemas.microsoft.com/office/powerpoint/2010/main" val="1369699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3C9C7F5-495F-DC08-4F7F-E7F2E9993EB8}"/>
              </a:ext>
            </a:extLst>
          </p:cNvPr>
          <p:cNvSpPr>
            <a:spLocks noGrp="1"/>
          </p:cNvSpPr>
          <p:nvPr>
            <p:ph type="dt" sz="half" idx="10"/>
          </p:nvPr>
        </p:nvSpPr>
        <p:spPr/>
        <p:txBody>
          <a:bodyPr/>
          <a:lstStyle>
            <a:lvl1pPr>
              <a:defRPr sz="2000"/>
            </a:lvl1pPr>
          </a:lstStyle>
          <a:p>
            <a:pPr>
              <a:defRPr/>
            </a:pPr>
            <a:endParaRPr lang="en-US"/>
          </a:p>
        </p:txBody>
      </p:sp>
      <p:sp>
        <p:nvSpPr>
          <p:cNvPr id="6" name="Footer Placeholder 5">
            <a:extLst>
              <a:ext uri="{FF2B5EF4-FFF2-40B4-BE49-F238E27FC236}">
                <a16:creationId xmlns:a16="http://schemas.microsoft.com/office/drawing/2014/main" id="{66EF38E3-619A-E269-28A5-AE01FE77042A}"/>
              </a:ext>
            </a:extLst>
          </p:cNvPr>
          <p:cNvSpPr>
            <a:spLocks noGrp="1"/>
          </p:cNvSpPr>
          <p:nvPr>
            <p:ph type="ftr" sz="quarter" idx="11"/>
          </p:nvPr>
        </p:nvSpPr>
        <p:spPr/>
        <p:txBody>
          <a:bodyPr/>
          <a:lstStyle>
            <a:lvl1pPr>
              <a:defRPr sz="2000"/>
            </a:lvl1pPr>
          </a:lstStyle>
          <a:p>
            <a:pPr>
              <a:defRPr/>
            </a:pPr>
            <a:endParaRPr lang="en-US"/>
          </a:p>
        </p:txBody>
      </p:sp>
      <p:sp>
        <p:nvSpPr>
          <p:cNvPr id="7" name="Slide Number Placeholder 6">
            <a:extLst>
              <a:ext uri="{FF2B5EF4-FFF2-40B4-BE49-F238E27FC236}">
                <a16:creationId xmlns:a16="http://schemas.microsoft.com/office/drawing/2014/main" id="{04C3446B-8046-E0CE-B893-E17D03D4BF15}"/>
              </a:ext>
            </a:extLst>
          </p:cNvPr>
          <p:cNvSpPr>
            <a:spLocks noGrp="1"/>
          </p:cNvSpPr>
          <p:nvPr>
            <p:ph type="sldNum" sz="quarter" idx="12"/>
          </p:nvPr>
        </p:nvSpPr>
        <p:spPr/>
        <p:txBody>
          <a:bodyPr/>
          <a:lstStyle>
            <a:lvl1pPr>
              <a:defRPr sz="2000"/>
            </a:lvl1pPr>
          </a:lstStyle>
          <a:p>
            <a:fld id="{4B49BE85-AE8A-4E4D-AF3A-6C7F7474D81F}" type="slidenum">
              <a:rPr lang="en-US" altLang="en-US"/>
              <a:pPr/>
              <a:t>‹#›</a:t>
            </a:fld>
            <a:endParaRPr lang="en-US" altLang="en-US"/>
          </a:p>
        </p:txBody>
      </p:sp>
    </p:spTree>
    <p:extLst>
      <p:ext uri="{BB962C8B-B14F-4D97-AF65-F5344CB8AC3E}">
        <p14:creationId xmlns:p14="http://schemas.microsoft.com/office/powerpoint/2010/main" val="1396784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2BCEB-1071-97EE-6537-13ECEA06C926}"/>
              </a:ext>
            </a:extLst>
          </p:cNvPr>
          <p:cNvSpPr>
            <a:spLocks noGrp="1"/>
          </p:cNvSpPr>
          <p:nvPr>
            <p:ph type="dt" sz="half" idx="10"/>
          </p:nvPr>
        </p:nvSpPr>
        <p:spPr/>
        <p:txBody>
          <a:bodyPr/>
          <a:lstStyle>
            <a:lvl1pPr>
              <a:defRPr sz="2000"/>
            </a:lvl1pPr>
          </a:lstStyle>
          <a:p>
            <a:pPr>
              <a:defRPr/>
            </a:pPr>
            <a:endParaRPr lang="en-US"/>
          </a:p>
        </p:txBody>
      </p:sp>
      <p:sp>
        <p:nvSpPr>
          <p:cNvPr id="5" name="Footer Placeholder 4">
            <a:extLst>
              <a:ext uri="{FF2B5EF4-FFF2-40B4-BE49-F238E27FC236}">
                <a16:creationId xmlns:a16="http://schemas.microsoft.com/office/drawing/2014/main" id="{C6B6E8DD-E261-5F4B-E5F1-E40CD7BC0BCF}"/>
              </a:ext>
            </a:extLst>
          </p:cNvPr>
          <p:cNvSpPr>
            <a:spLocks noGrp="1"/>
          </p:cNvSpPr>
          <p:nvPr>
            <p:ph type="ftr" sz="quarter" idx="11"/>
          </p:nvPr>
        </p:nvSpPr>
        <p:spPr/>
        <p:txBody>
          <a:bodyPr/>
          <a:lstStyle>
            <a:lvl1pPr>
              <a:defRPr sz="2000"/>
            </a:lvl1pPr>
          </a:lstStyle>
          <a:p>
            <a:pPr>
              <a:defRPr/>
            </a:pPr>
            <a:endParaRPr lang="en-US"/>
          </a:p>
        </p:txBody>
      </p:sp>
      <p:sp>
        <p:nvSpPr>
          <p:cNvPr id="6" name="Slide Number Placeholder 5">
            <a:extLst>
              <a:ext uri="{FF2B5EF4-FFF2-40B4-BE49-F238E27FC236}">
                <a16:creationId xmlns:a16="http://schemas.microsoft.com/office/drawing/2014/main" id="{581E37DF-C5C8-E241-C526-77441048C587}"/>
              </a:ext>
            </a:extLst>
          </p:cNvPr>
          <p:cNvSpPr>
            <a:spLocks noGrp="1"/>
          </p:cNvSpPr>
          <p:nvPr>
            <p:ph type="sldNum" sz="quarter" idx="12"/>
          </p:nvPr>
        </p:nvSpPr>
        <p:spPr/>
        <p:txBody>
          <a:bodyPr/>
          <a:lstStyle>
            <a:lvl1pPr>
              <a:defRPr sz="2000"/>
            </a:lvl1pPr>
          </a:lstStyle>
          <a:p>
            <a:fld id="{6E1EF80B-6CE7-8140-89E8-271D822B2E1F}" type="slidenum">
              <a:rPr lang="en-US" altLang="en-US"/>
              <a:pPr/>
              <a:t>‹#›</a:t>
            </a:fld>
            <a:endParaRPr lang="en-US" altLang="en-US"/>
          </a:p>
        </p:txBody>
      </p:sp>
    </p:spTree>
    <p:extLst>
      <p:ext uri="{BB962C8B-B14F-4D97-AF65-F5344CB8AC3E}">
        <p14:creationId xmlns:p14="http://schemas.microsoft.com/office/powerpoint/2010/main" val="2591078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8E065-6DF4-7FD0-AEF0-FC93C0B650C0}"/>
              </a:ext>
            </a:extLst>
          </p:cNvPr>
          <p:cNvSpPr>
            <a:spLocks noGrp="1"/>
          </p:cNvSpPr>
          <p:nvPr>
            <p:ph type="dt" sz="half" idx="10"/>
          </p:nvPr>
        </p:nvSpPr>
        <p:spPr/>
        <p:txBody>
          <a:bodyPr/>
          <a:lstStyle>
            <a:lvl1pPr>
              <a:defRPr sz="2000"/>
            </a:lvl1pPr>
          </a:lstStyle>
          <a:p>
            <a:pPr>
              <a:defRPr/>
            </a:pPr>
            <a:endParaRPr lang="en-US"/>
          </a:p>
        </p:txBody>
      </p:sp>
      <p:sp>
        <p:nvSpPr>
          <p:cNvPr id="5" name="Footer Placeholder 4">
            <a:extLst>
              <a:ext uri="{FF2B5EF4-FFF2-40B4-BE49-F238E27FC236}">
                <a16:creationId xmlns:a16="http://schemas.microsoft.com/office/drawing/2014/main" id="{0DF9E2CE-240E-A13E-55B7-5901C1B8E1AC}"/>
              </a:ext>
            </a:extLst>
          </p:cNvPr>
          <p:cNvSpPr>
            <a:spLocks noGrp="1"/>
          </p:cNvSpPr>
          <p:nvPr>
            <p:ph type="ftr" sz="quarter" idx="11"/>
          </p:nvPr>
        </p:nvSpPr>
        <p:spPr/>
        <p:txBody>
          <a:bodyPr/>
          <a:lstStyle>
            <a:lvl1pPr>
              <a:defRPr sz="2000"/>
            </a:lvl1pPr>
          </a:lstStyle>
          <a:p>
            <a:pPr>
              <a:defRPr/>
            </a:pPr>
            <a:endParaRPr lang="en-US"/>
          </a:p>
        </p:txBody>
      </p:sp>
      <p:sp>
        <p:nvSpPr>
          <p:cNvPr id="6" name="Slide Number Placeholder 5">
            <a:extLst>
              <a:ext uri="{FF2B5EF4-FFF2-40B4-BE49-F238E27FC236}">
                <a16:creationId xmlns:a16="http://schemas.microsoft.com/office/drawing/2014/main" id="{1138938A-44B0-57D7-95C9-29ABB79FB09D}"/>
              </a:ext>
            </a:extLst>
          </p:cNvPr>
          <p:cNvSpPr>
            <a:spLocks noGrp="1"/>
          </p:cNvSpPr>
          <p:nvPr>
            <p:ph type="sldNum" sz="quarter" idx="12"/>
          </p:nvPr>
        </p:nvSpPr>
        <p:spPr/>
        <p:txBody>
          <a:bodyPr/>
          <a:lstStyle>
            <a:lvl1pPr>
              <a:defRPr sz="2000"/>
            </a:lvl1pPr>
          </a:lstStyle>
          <a:p>
            <a:fld id="{E40B8CFA-F4FA-A541-93B7-B408C05A723D}" type="slidenum">
              <a:rPr lang="en-US" altLang="en-US"/>
              <a:pPr/>
              <a:t>‹#›</a:t>
            </a:fld>
            <a:endParaRPr lang="en-US" altLang="en-US"/>
          </a:p>
        </p:txBody>
      </p:sp>
    </p:spTree>
    <p:extLst>
      <p:ext uri="{BB962C8B-B14F-4D97-AF65-F5344CB8AC3E}">
        <p14:creationId xmlns:p14="http://schemas.microsoft.com/office/powerpoint/2010/main" val="73751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DC780F4-ECAB-42ED-BCB2-CC23513730E2}"/>
              </a:ext>
            </a:extLst>
          </p:cNvPr>
          <p:cNvSpPr>
            <a:spLocks noGrp="1" noChangeArrowheads="1"/>
          </p:cNvSpPr>
          <p:nvPr>
            <p:ph type="sldNum" sz="quarter" idx="10"/>
          </p:nvPr>
        </p:nvSpPr>
        <p:spPr>
          <a:ln/>
        </p:spPr>
        <p:txBody>
          <a:bodyPr/>
          <a:lstStyle>
            <a:lvl1pPr>
              <a:defRPr/>
            </a:lvl1pPr>
          </a:lstStyle>
          <a:p>
            <a:fld id="{0A66D8A4-1007-E841-9103-E4715B1E4D03}" type="slidenum">
              <a:rPr lang="en-US" altLang="en-US"/>
              <a:pPr/>
              <a:t>‹#›</a:t>
            </a:fld>
            <a:endParaRPr lang="en-US" altLang="en-US"/>
          </a:p>
        </p:txBody>
      </p:sp>
    </p:spTree>
    <p:extLst>
      <p:ext uri="{BB962C8B-B14F-4D97-AF65-F5344CB8AC3E}">
        <p14:creationId xmlns:p14="http://schemas.microsoft.com/office/powerpoint/2010/main" val="8535879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6726DCC-70D1-E889-ACB2-56B9EB69E456}"/>
              </a:ext>
            </a:extLst>
          </p:cNvPr>
          <p:cNvSpPr>
            <a:spLocks noGrp="1" noChangeArrowheads="1"/>
          </p:cNvSpPr>
          <p:nvPr>
            <p:ph type="sldNum" sz="quarter" idx="10"/>
          </p:nvPr>
        </p:nvSpPr>
        <p:spPr>
          <a:ln/>
        </p:spPr>
        <p:txBody>
          <a:bodyPr/>
          <a:lstStyle>
            <a:lvl1pPr>
              <a:defRPr/>
            </a:lvl1pPr>
          </a:lstStyle>
          <a:p>
            <a:fld id="{66EDE6B0-D6AD-2946-935E-41D132B6861E}" type="slidenum">
              <a:rPr lang="en-US" altLang="en-US"/>
              <a:pPr/>
              <a:t>‹#›</a:t>
            </a:fld>
            <a:endParaRPr lang="en-US" altLang="en-US"/>
          </a:p>
        </p:txBody>
      </p:sp>
    </p:spTree>
    <p:extLst>
      <p:ext uri="{BB962C8B-B14F-4D97-AF65-F5344CB8AC3E}">
        <p14:creationId xmlns:p14="http://schemas.microsoft.com/office/powerpoint/2010/main" val="1043349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274FBCF-349F-FBC5-23B0-E5B3E0AFD18D}"/>
              </a:ext>
            </a:extLst>
          </p:cNvPr>
          <p:cNvSpPr>
            <a:spLocks noGrp="1" noChangeArrowheads="1"/>
          </p:cNvSpPr>
          <p:nvPr>
            <p:ph type="sldNum" sz="quarter" idx="10"/>
          </p:nvPr>
        </p:nvSpPr>
        <p:spPr>
          <a:ln/>
        </p:spPr>
        <p:txBody>
          <a:bodyPr/>
          <a:lstStyle>
            <a:lvl1pPr>
              <a:defRPr/>
            </a:lvl1pPr>
          </a:lstStyle>
          <a:p>
            <a:fld id="{F4BC204D-64E2-B74D-A6CD-6EE486E65C92}" type="slidenum">
              <a:rPr lang="en-US" altLang="en-US"/>
              <a:pPr/>
              <a:t>‹#›</a:t>
            </a:fld>
            <a:endParaRPr lang="en-US" altLang="en-US"/>
          </a:p>
        </p:txBody>
      </p:sp>
    </p:spTree>
    <p:extLst>
      <p:ext uri="{BB962C8B-B14F-4D97-AF65-F5344CB8AC3E}">
        <p14:creationId xmlns:p14="http://schemas.microsoft.com/office/powerpoint/2010/main" val="9519992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51120E3-A604-0BFF-E2EE-F22A2A94E7DF}"/>
              </a:ext>
            </a:extLst>
          </p:cNvPr>
          <p:cNvSpPr>
            <a:spLocks noGrp="1" noChangeArrowheads="1"/>
          </p:cNvSpPr>
          <p:nvPr>
            <p:ph type="sldNum" sz="quarter" idx="10"/>
          </p:nvPr>
        </p:nvSpPr>
        <p:spPr>
          <a:ln/>
        </p:spPr>
        <p:txBody>
          <a:bodyPr/>
          <a:lstStyle>
            <a:lvl1pPr>
              <a:defRPr/>
            </a:lvl1pPr>
          </a:lstStyle>
          <a:p>
            <a:fld id="{BCE6293D-7769-234E-807C-083445C85EC8}" type="slidenum">
              <a:rPr lang="en-US" altLang="en-US"/>
              <a:pPr/>
              <a:t>‹#›</a:t>
            </a:fld>
            <a:endParaRPr lang="en-US" altLang="en-US"/>
          </a:p>
        </p:txBody>
      </p:sp>
    </p:spTree>
    <p:extLst>
      <p:ext uri="{BB962C8B-B14F-4D97-AF65-F5344CB8AC3E}">
        <p14:creationId xmlns:p14="http://schemas.microsoft.com/office/powerpoint/2010/main" val="24310759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516E132-4050-B4D2-1F94-4EF1C1C8458D}"/>
              </a:ext>
            </a:extLst>
          </p:cNvPr>
          <p:cNvSpPr>
            <a:spLocks noGrp="1" noChangeArrowheads="1"/>
          </p:cNvSpPr>
          <p:nvPr>
            <p:ph type="sldNum" sz="quarter" idx="10"/>
          </p:nvPr>
        </p:nvSpPr>
        <p:spPr>
          <a:ln/>
        </p:spPr>
        <p:txBody>
          <a:bodyPr/>
          <a:lstStyle>
            <a:lvl1pPr>
              <a:defRPr/>
            </a:lvl1pPr>
          </a:lstStyle>
          <a:p>
            <a:fld id="{EA9DE3A6-71C7-6B4D-9045-FA0441E240C9}" type="slidenum">
              <a:rPr lang="en-US" altLang="en-US"/>
              <a:pPr/>
              <a:t>‹#›</a:t>
            </a:fld>
            <a:endParaRPr lang="en-US" altLang="en-US"/>
          </a:p>
        </p:txBody>
      </p:sp>
    </p:spTree>
    <p:extLst>
      <p:ext uri="{BB962C8B-B14F-4D97-AF65-F5344CB8AC3E}">
        <p14:creationId xmlns:p14="http://schemas.microsoft.com/office/powerpoint/2010/main" val="34951276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A0091C1-51F8-80EC-56BA-E7B6AF18E41A}"/>
              </a:ext>
            </a:extLst>
          </p:cNvPr>
          <p:cNvSpPr>
            <a:spLocks noGrp="1" noChangeArrowheads="1"/>
          </p:cNvSpPr>
          <p:nvPr>
            <p:ph type="sldNum" sz="quarter" idx="10"/>
          </p:nvPr>
        </p:nvSpPr>
        <p:spPr>
          <a:ln/>
        </p:spPr>
        <p:txBody>
          <a:bodyPr/>
          <a:lstStyle>
            <a:lvl1pPr>
              <a:defRPr/>
            </a:lvl1pPr>
          </a:lstStyle>
          <a:p>
            <a:fld id="{241A6EB5-0219-2646-8371-A881D43DBF4D}" type="slidenum">
              <a:rPr lang="en-US" altLang="en-US"/>
              <a:pPr/>
              <a:t>‹#›</a:t>
            </a:fld>
            <a:endParaRPr lang="en-US" altLang="en-US"/>
          </a:p>
        </p:txBody>
      </p:sp>
    </p:spTree>
    <p:extLst>
      <p:ext uri="{BB962C8B-B14F-4D97-AF65-F5344CB8AC3E}">
        <p14:creationId xmlns:p14="http://schemas.microsoft.com/office/powerpoint/2010/main" val="25284394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2993F6C-9C2D-EAFF-DAC6-1AA70549957D}"/>
              </a:ext>
            </a:extLst>
          </p:cNvPr>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4D3AC22-1311-1ED1-49B0-D6B35ED85FD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09" name="Rectangle 5">
            <a:extLst>
              <a:ext uri="{FF2B5EF4-FFF2-40B4-BE49-F238E27FC236}">
                <a16:creationId xmlns:a16="http://schemas.microsoft.com/office/drawing/2014/main" id="{2393543B-0956-0006-9B3C-75E888B64BF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7E35206E-D829-5A43-9C31-1852B0F2D56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ransition/>
  <p:txStyles>
    <p:titleStyle>
      <a:lvl1pPr algn="ctr" rtl="0" eaLnBrk="0" fontAlgn="base" hangingPunct="0">
        <a:spcBef>
          <a:spcPct val="0"/>
        </a:spcBef>
        <a:spcAft>
          <a:spcPct val="0"/>
        </a:spcAft>
        <a:defRPr sz="4200" i="1">
          <a:solidFill>
            <a:schemeClr val="tx2"/>
          </a:solidFill>
          <a:latin typeface="+mj-lt"/>
          <a:ea typeface="+mj-ea"/>
          <a:cs typeface="+mj-cs"/>
        </a:defRPr>
      </a:lvl1pPr>
      <a:lvl2pPr algn="ctr" rtl="0" eaLnBrk="0" fontAlgn="base" hangingPunct="0">
        <a:spcBef>
          <a:spcPct val="0"/>
        </a:spcBef>
        <a:spcAft>
          <a:spcPct val="0"/>
        </a:spcAft>
        <a:defRPr sz="4200" i="1">
          <a:solidFill>
            <a:schemeClr val="tx2"/>
          </a:solidFill>
          <a:latin typeface="Arial" pitchFamily="34" charset="0"/>
        </a:defRPr>
      </a:lvl2pPr>
      <a:lvl3pPr algn="ctr" rtl="0" eaLnBrk="0" fontAlgn="base" hangingPunct="0">
        <a:spcBef>
          <a:spcPct val="0"/>
        </a:spcBef>
        <a:spcAft>
          <a:spcPct val="0"/>
        </a:spcAft>
        <a:defRPr sz="4200" i="1">
          <a:solidFill>
            <a:schemeClr val="tx2"/>
          </a:solidFill>
          <a:latin typeface="Arial" pitchFamily="34" charset="0"/>
        </a:defRPr>
      </a:lvl3pPr>
      <a:lvl4pPr algn="ctr" rtl="0" eaLnBrk="0" fontAlgn="base" hangingPunct="0">
        <a:spcBef>
          <a:spcPct val="0"/>
        </a:spcBef>
        <a:spcAft>
          <a:spcPct val="0"/>
        </a:spcAft>
        <a:defRPr sz="4200" i="1">
          <a:solidFill>
            <a:schemeClr val="tx2"/>
          </a:solidFill>
          <a:latin typeface="Arial" pitchFamily="34" charset="0"/>
        </a:defRPr>
      </a:lvl4pPr>
      <a:lvl5pPr algn="ctr" rtl="0" eaLnBrk="0" fontAlgn="base" hangingPunct="0">
        <a:spcBef>
          <a:spcPct val="0"/>
        </a:spcBef>
        <a:spcAft>
          <a:spcPct val="0"/>
        </a:spcAft>
        <a:defRPr sz="4200" i="1">
          <a:solidFill>
            <a:schemeClr val="tx2"/>
          </a:solidFill>
          <a:latin typeface="Arial" pitchFamily="34" charset="0"/>
        </a:defRPr>
      </a:lvl5pPr>
      <a:lvl6pPr marL="457200" algn="ctr" rtl="0" fontAlgn="base">
        <a:spcBef>
          <a:spcPct val="0"/>
        </a:spcBef>
        <a:spcAft>
          <a:spcPct val="0"/>
        </a:spcAft>
        <a:defRPr sz="4200" i="1">
          <a:solidFill>
            <a:schemeClr val="tx2"/>
          </a:solidFill>
          <a:latin typeface="Arial" pitchFamily="34" charset="0"/>
        </a:defRPr>
      </a:lvl6pPr>
      <a:lvl7pPr marL="914400" algn="ctr" rtl="0" fontAlgn="base">
        <a:spcBef>
          <a:spcPct val="0"/>
        </a:spcBef>
        <a:spcAft>
          <a:spcPct val="0"/>
        </a:spcAft>
        <a:defRPr sz="4200" i="1">
          <a:solidFill>
            <a:schemeClr val="tx2"/>
          </a:solidFill>
          <a:latin typeface="Arial" pitchFamily="34" charset="0"/>
        </a:defRPr>
      </a:lvl7pPr>
      <a:lvl8pPr marL="1371600" algn="ctr" rtl="0" fontAlgn="base">
        <a:spcBef>
          <a:spcPct val="0"/>
        </a:spcBef>
        <a:spcAft>
          <a:spcPct val="0"/>
        </a:spcAft>
        <a:defRPr sz="4200" i="1">
          <a:solidFill>
            <a:schemeClr val="tx2"/>
          </a:solidFill>
          <a:latin typeface="Arial" pitchFamily="34" charset="0"/>
        </a:defRPr>
      </a:lvl8pPr>
      <a:lvl9pPr marL="1828800" algn="ctr" rtl="0" fontAlgn="base">
        <a:spcBef>
          <a:spcPct val="0"/>
        </a:spcBef>
        <a:spcAft>
          <a:spcPct val="0"/>
        </a:spcAft>
        <a:defRPr sz="4200" i="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i="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i="1">
          <a:solidFill>
            <a:schemeClr val="tx1"/>
          </a:solidFill>
          <a:latin typeface="+mn-lt"/>
        </a:defRPr>
      </a:lvl2pPr>
      <a:lvl3pPr marL="1143000" indent="-228600" algn="l" rtl="0" eaLnBrk="0" fontAlgn="base" hangingPunct="0">
        <a:spcBef>
          <a:spcPct val="20000"/>
        </a:spcBef>
        <a:spcAft>
          <a:spcPct val="0"/>
        </a:spcAft>
        <a:buChar char="•"/>
        <a:defRPr sz="2400" i="1">
          <a:solidFill>
            <a:schemeClr val="tx1"/>
          </a:solidFill>
          <a:latin typeface="+mn-lt"/>
        </a:defRPr>
      </a:lvl3pPr>
      <a:lvl4pPr marL="1600200" indent="-228600" algn="l" rtl="0" eaLnBrk="0" fontAlgn="base" hangingPunct="0">
        <a:spcBef>
          <a:spcPct val="20000"/>
        </a:spcBef>
        <a:spcAft>
          <a:spcPct val="0"/>
        </a:spcAft>
        <a:buChar char="–"/>
        <a:defRPr sz="2000" i="1">
          <a:solidFill>
            <a:schemeClr val="tx1"/>
          </a:solidFill>
          <a:latin typeface="+mn-lt"/>
        </a:defRPr>
      </a:lvl4pPr>
      <a:lvl5pPr marL="2057400" indent="-228600" algn="l" rtl="0" eaLnBrk="0" fontAlgn="base" hangingPunct="0">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421F5D1-647B-DCBC-880C-5D3B3BA97B5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D5CB5EE1-EDE2-8F6E-C12C-4DBA21ED25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31332" name="Rectangle 4">
            <a:extLst>
              <a:ext uri="{FF2B5EF4-FFF2-40B4-BE49-F238E27FC236}">
                <a16:creationId xmlns:a16="http://schemas.microsoft.com/office/drawing/2014/main" id="{A5B06F07-3272-7596-7116-8C608309F43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mn-lt"/>
              </a:defRPr>
            </a:lvl1pPr>
          </a:lstStyle>
          <a:p>
            <a:pPr>
              <a:defRPr/>
            </a:pPr>
            <a:endParaRPr lang="en-US"/>
          </a:p>
        </p:txBody>
      </p:sp>
      <p:sp>
        <p:nvSpPr>
          <p:cNvPr id="2531333" name="Rectangle 5">
            <a:extLst>
              <a:ext uri="{FF2B5EF4-FFF2-40B4-BE49-F238E27FC236}">
                <a16:creationId xmlns:a16="http://schemas.microsoft.com/office/drawing/2014/main" id="{9155C4B6-9AF8-9008-649D-1DAB0E0602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defRPr>
            </a:lvl1pPr>
          </a:lstStyle>
          <a:p>
            <a:pPr>
              <a:defRPr/>
            </a:pPr>
            <a:endParaRPr lang="en-US"/>
          </a:p>
        </p:txBody>
      </p:sp>
      <p:sp>
        <p:nvSpPr>
          <p:cNvPr id="2531334" name="Rectangle 6">
            <a:extLst>
              <a:ext uri="{FF2B5EF4-FFF2-40B4-BE49-F238E27FC236}">
                <a16:creationId xmlns:a16="http://schemas.microsoft.com/office/drawing/2014/main" id="{517F5614-3DC1-75C0-E765-BDDC3F2ED46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55C95A8-1900-7448-AAC5-BB095CD3C2D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F2E8663-ACE6-D5F6-2974-5309CCCD632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1D9B13F-7A7C-420E-812E-69E0F885D59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B2720EE-9518-F372-CCC4-41BF40E9049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93738C10-D69D-77AC-5780-9655607F76A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40665398-4F57-0B80-8E90-473F4C13E7D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D8E81EA-0001-724C-ACBE-222FA57FAF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hyperlink" Target="#a3"/><Relationship Id="rId5" Type="http://schemas.openxmlformats.org/officeDocument/2006/relationships/hyperlink" Target="#a2"/><Relationship Id="rId4" Type="http://schemas.openxmlformats.org/officeDocument/2006/relationships/hyperlink" Target="#a1"/></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www.ruidosonews.com/story/money/business/2018/06/21/ethics-doing-right-thing-even-when-no-none-looking/723355002/" TargetMode="External"/><Relationship Id="rId5" Type="http://schemas.openxmlformats.org/officeDocument/2006/relationships/hyperlink" Target="https://www.cfainstitute.org/en/ethics-standards/education/how-to-do-right-thing-even-if-no-one-is-watching" TargetMode="External"/><Relationship Id="rId4" Type="http://schemas.openxmlformats.org/officeDocument/2006/relationships/hyperlink" Target="https://en.m.wikipedia.org/wiki/Aldo_Leopol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3.jpeg"/><Relationship Id="rId7" Type="http://schemas.openxmlformats.org/officeDocument/2006/relationships/hyperlink" Target="http://images.google.com/imgres?imgurl=http://www.innovations-report.de/bilder_neu/3251_batlogg.jpg&amp;imgrefurl=http://www.innovations-report.de/html/berichte/informationstechnologie/bericht-3251.html&amp;usg=__1U3qCZNDyee3l3-WDYJSQsyfxAw=&amp;h=227&amp;w=180&amp;sz=6&amp;hl=en&amp;start=19&amp;sig2=184MUAWf3ogsPZBEmu0YeQ&amp;um=1&amp;tbnid=IxhEyq9p8eg4UM:&amp;tbnh=108&amp;tbnw=86&amp;prev=/images?q=batlogg+bertram&amp;hl=en&amp;safe=off&amp;rlz=1T4ADFA_enUS344US344&amp;um=1&amp;ei=9t3ESpTyOYmllAfojZmSAw" TargetMode="External"/><Relationship Id="rId12" Type="http://schemas.openxmlformats.org/officeDocument/2006/relationships/image" Target="../media/image8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hyperlink" Target="http://images.google.com/imgres?imgurl=http://www.haverford.edu/physics/Smith/singalong.jpg&amp;imgrefurl=http://www.haverford.edu/physics/Smith/wsmith.html&amp;usg=__l2c8quCPQgbivkA6ljqv9MjTwNo=&amp;h=317&amp;w=422&amp;sz=46&amp;hl=en&amp;start=13&amp;sig2=EHf6RJxpllY3QzW7NGd_uQ&amp;um=1&amp;tbnid=on7F_OxwNc-_PM:&amp;tbnh=95&amp;tbnw=126&amp;prev=/images?q=physics+march+meeting+aps&amp;hl=en&amp;safe=off&amp;rlz=1T4ADFA_enUS344US344&amp;um=1&amp;ei=yt3ESonbOJn_lAfWlqiSAw" TargetMode="External"/><Relationship Id="rId5" Type="http://schemas.openxmlformats.org/officeDocument/2006/relationships/image" Target="../media/image84.jpeg"/><Relationship Id="rId10" Type="http://schemas.openxmlformats.org/officeDocument/2006/relationships/image" Target="../media/image86.jpeg"/><Relationship Id="rId4" Type="http://schemas.openxmlformats.org/officeDocument/2006/relationships/hyperlink" Target="http://images.google.com/imgres?imgurl=http://3.bp.blogspot.com/_TFBVdlFPB30/SR-wqNDlIYI/AAAAAAAAC1g/gEKl9t3nSrs/s400/1180114003_science25.jpg&amp;imgrefurl=http://free-softwares-4u.blogspot.com/2008_11_16_archive.html&amp;usg=__4SWb2DQzybRNwRFxUUU228ZILls=&amp;h=400&amp;w=297&amp;sz=36&amp;hl=en&amp;start=19&amp;sig2=GcVOC6qa8o16pM8azd7Y6Q&amp;um=1&amp;tbnid=7OYbcRMoq8BOfM:&amp;tbnh=124&amp;tbnw=92&amp;prev=/images?q=science+magazine+2001+breakthrough+of+the+year&amp;hl=en&amp;safe=off&amp;rlz=1T4ADFA_enUS344US344&amp;um=1&amp;ei=hN3ESuiWCILSlAeZkp2SAw" TargetMode="External"/><Relationship Id="rId9" Type="http://schemas.openxmlformats.org/officeDocument/2006/relationships/hyperlink" Target="http://images.google.com/imgres?imgurl=http://lifeboat.com/board/federico.capasso.jpg&amp;imgrefurl=http://lifeboat.com/ex/bios.federico.capasso?print&amp;usg=__Goc6lbAZYgvn7gCLUxoe9oYwQtI=&amp;h=312&amp;w=300&amp;sz=126&amp;hl=en&amp;start=2&amp;sig2=BjzzEGT1vO4WtG4YxF8gew&amp;um=1&amp;tbnid=Wsm1MZpftnzC2M:&amp;tbnh=117&amp;tbnw=113&amp;prev=/images?q=capasso&amp;hl=en&amp;safe=off&amp;rlz=1T4ADFA_enUS344US344&amp;um=1&amp;ei=MN7ESqeMENW5lQfDr5CSA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mazon.com/gp/reader/0230623840/ref=sib_dp_pt#reader-link"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8" Type="http://schemas.openxmlformats.org/officeDocument/2006/relationships/hyperlink" Target="http://www.aps.org/programs/education/ethics/human/index.cfm" TargetMode="External"/><Relationship Id="rId13" Type="http://schemas.openxmlformats.org/officeDocument/2006/relationships/hyperlink" Target="http://www.aps.org/programs/education/ethics/resources.cfm" TargetMode="External"/><Relationship Id="rId3" Type="http://schemas.openxmlformats.org/officeDocument/2006/relationships/image" Target="../media/image93.jpeg"/><Relationship Id="rId7" Type="http://schemas.openxmlformats.org/officeDocument/2006/relationships/hyperlink" Target="http://www.aps.org/programs/education/ethics/health/index.cfm" TargetMode="External"/><Relationship Id="rId12" Type="http://schemas.openxmlformats.org/officeDocument/2006/relationships/hyperlink" Target="http://www.aps.org/programs/education/ethics/responsibility/index.cfm" TargetMode="External"/><Relationship Id="rId2" Type="http://schemas.openxmlformats.org/officeDocument/2006/relationships/hyperlink" Target="http://www.aps.org/" TargetMode="External"/><Relationship Id="rId1" Type="http://schemas.openxmlformats.org/officeDocument/2006/relationships/slideLayout" Target="../slideLayouts/slideLayout2.xml"/><Relationship Id="rId6" Type="http://schemas.openxmlformats.org/officeDocument/2006/relationships/hyperlink" Target="http://www.aps.org/programs/education/ethics/undergraduate/index.cfm" TargetMode="External"/><Relationship Id="rId11" Type="http://schemas.openxmlformats.org/officeDocument/2006/relationships/hyperlink" Target="http://www.aps.org/programs/education/ethics/publication/index.cfm" TargetMode="External"/><Relationship Id="rId5" Type="http://schemas.openxmlformats.org/officeDocument/2006/relationships/hyperlink" Target="http://www.aps.org/programs/education/ethics/data/index.cfm" TargetMode="External"/><Relationship Id="rId10" Type="http://schemas.openxmlformats.org/officeDocument/2006/relationships/hyperlink" Target="http://www.aps.org/programs/education/ethics/mentoring/index.cfm" TargetMode="External"/><Relationship Id="rId4" Type="http://schemas.openxmlformats.org/officeDocument/2006/relationships/hyperlink" Target="http://www.aps.org/programs/education/ethics/interest/index.cfm" TargetMode="External"/><Relationship Id="rId9" Type="http://schemas.openxmlformats.org/officeDocument/2006/relationships/hyperlink" Target="http://www.aps.org/programs/education/ethics/bias/index.cf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Apollo"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en.wikipedia.org/wiki/Panaceia" TargetMode="External"/><Relationship Id="rId5" Type="http://schemas.openxmlformats.org/officeDocument/2006/relationships/hyperlink" Target="http://en.wikipedia.org/wiki/Hygeia" TargetMode="External"/><Relationship Id="rId4" Type="http://schemas.openxmlformats.org/officeDocument/2006/relationships/hyperlink" Target="http://en.wikipedia.org/wiki/Asclepiu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tif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retractionwatch.com/" TargetMode="Externa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lucent.com/" TargetMode="Externa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hyperlink" Target="http://qt.tn.tudelft.nl/research/fluxqubit/fluxqubit.html" TargetMode="External"/><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oleObject" Target="../embeddings/oleObject1.bin"/><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0.jpe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17EEE-2A76-F949-3291-1C0C679FB806}"/>
              </a:ext>
            </a:extLst>
          </p:cNvPr>
          <p:cNvPicPr>
            <a:picLocks noChangeAspect="1"/>
          </p:cNvPicPr>
          <p:nvPr/>
        </p:nvPicPr>
        <p:blipFill>
          <a:blip r:embed="rId2"/>
          <a:stretch>
            <a:fillRect/>
          </a:stretch>
        </p:blipFill>
        <p:spPr>
          <a:xfrm>
            <a:off x="-3313" y="241852"/>
            <a:ext cx="4303891" cy="6374296"/>
          </a:xfrm>
          <a:prstGeom prst="rect">
            <a:avLst/>
          </a:prstGeom>
        </p:spPr>
      </p:pic>
      <p:pic>
        <p:nvPicPr>
          <p:cNvPr id="3" name="Picture 2">
            <a:extLst>
              <a:ext uri="{FF2B5EF4-FFF2-40B4-BE49-F238E27FC236}">
                <a16:creationId xmlns:a16="http://schemas.microsoft.com/office/drawing/2014/main" id="{21037E63-607D-2523-E630-738FE324CE3E}"/>
              </a:ext>
            </a:extLst>
          </p:cNvPr>
          <p:cNvPicPr>
            <a:picLocks noChangeAspect="1"/>
          </p:cNvPicPr>
          <p:nvPr/>
        </p:nvPicPr>
        <p:blipFill>
          <a:blip r:embed="rId3"/>
          <a:stretch>
            <a:fillRect/>
          </a:stretch>
        </p:blipFill>
        <p:spPr>
          <a:xfrm>
            <a:off x="4572000" y="135834"/>
            <a:ext cx="4447056" cy="6586331"/>
          </a:xfrm>
          <a:prstGeom prst="rect">
            <a:avLst/>
          </a:prstGeom>
        </p:spPr>
      </p:pic>
    </p:spTree>
    <p:extLst>
      <p:ext uri="{BB962C8B-B14F-4D97-AF65-F5344CB8AC3E}">
        <p14:creationId xmlns:p14="http://schemas.microsoft.com/office/powerpoint/2010/main" val="37577607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4">
            <a:extLst>
              <a:ext uri="{FF2B5EF4-FFF2-40B4-BE49-F238E27FC236}">
                <a16:creationId xmlns:a16="http://schemas.microsoft.com/office/drawing/2014/main" id="{DC858176-1277-E5F5-FD7B-B3C0B36A0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04800"/>
            <a:ext cx="50292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6">
            <a:extLst>
              <a:ext uri="{FF2B5EF4-FFF2-40B4-BE49-F238E27FC236}">
                <a16:creationId xmlns:a16="http://schemas.microsoft.com/office/drawing/2014/main" id="{AAFEDD37-0B9D-CF29-E0EF-C247DC04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24200"/>
            <a:ext cx="3962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7">
            <a:extLst>
              <a:ext uri="{FF2B5EF4-FFF2-40B4-BE49-F238E27FC236}">
                <a16:creationId xmlns:a16="http://schemas.microsoft.com/office/drawing/2014/main" id="{E9A2DC0C-4F73-A839-EA96-80ADBDDF9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45720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9">
            <a:extLst>
              <a:ext uri="{FF2B5EF4-FFF2-40B4-BE49-F238E27FC236}">
                <a16:creationId xmlns:a16="http://schemas.microsoft.com/office/drawing/2014/main" id="{520F2D24-F7BD-3FB1-3B21-03ACA6B36C71}"/>
              </a:ext>
            </a:extLst>
          </p:cNvPr>
          <p:cNvSpPr txBox="1">
            <a:spLocks noChangeArrowheads="1"/>
          </p:cNvSpPr>
          <p:nvPr/>
        </p:nvSpPr>
        <p:spPr bwMode="auto">
          <a:xfrm>
            <a:off x="3429000" y="1066800"/>
            <a:ext cx="2063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spcBef>
                <a:spcPct val="0"/>
              </a:spcBef>
              <a:buFontTx/>
              <a:buNone/>
            </a:pPr>
            <a:r>
              <a:rPr lang="en-US" altLang="en-US" sz="1400" i="0"/>
              <a:t>Nature </a:t>
            </a:r>
            <a:r>
              <a:rPr lang="en-US" altLang="en-US" sz="1400" b="1" i="0"/>
              <a:t>413</a:t>
            </a:r>
            <a:r>
              <a:rPr lang="en-US" altLang="en-US" sz="1400" i="0"/>
              <a:t>, 713 (2001).</a:t>
            </a:r>
          </a:p>
        </p:txBody>
      </p:sp>
      <p:sp>
        <p:nvSpPr>
          <p:cNvPr id="43014" name="Text Box 10">
            <a:extLst>
              <a:ext uri="{FF2B5EF4-FFF2-40B4-BE49-F238E27FC236}">
                <a16:creationId xmlns:a16="http://schemas.microsoft.com/office/drawing/2014/main" id="{61BF29EA-4F39-1919-56E4-73D96FA6D975}"/>
              </a:ext>
            </a:extLst>
          </p:cNvPr>
          <p:cNvSpPr txBox="1">
            <a:spLocks noChangeArrowheads="1"/>
          </p:cNvSpPr>
          <p:nvPr/>
        </p:nvSpPr>
        <p:spPr bwMode="auto">
          <a:xfrm>
            <a:off x="-152400" y="6064250"/>
            <a:ext cx="4191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a:lnSpc>
                <a:spcPct val="80000"/>
              </a:lnSpc>
              <a:spcBef>
                <a:spcPct val="0"/>
              </a:spcBef>
              <a:buFontTx/>
              <a:buNone/>
            </a:pPr>
            <a:r>
              <a:rPr lang="de-DE" altLang="en-US" sz="2400" b="1" i="0"/>
              <a:t>Gate Modulation ~ 10</a:t>
            </a:r>
            <a:r>
              <a:rPr lang="de-DE" altLang="en-US" sz="2400" b="1" i="0" baseline="30000"/>
              <a:t>5</a:t>
            </a:r>
            <a:endParaRPr lang="de-DE" altLang="en-US" sz="2000" b="1" i="0" baseline="30000"/>
          </a:p>
          <a:p>
            <a:pPr algn="ctr">
              <a:lnSpc>
                <a:spcPct val="80000"/>
              </a:lnSpc>
              <a:spcBef>
                <a:spcPct val="0"/>
              </a:spcBef>
              <a:buFontTx/>
              <a:buNone/>
            </a:pPr>
            <a:endParaRPr lang="de-DE" altLang="en-US" sz="1400" b="1" i="0"/>
          </a:p>
          <a:p>
            <a:pPr algn="ctr">
              <a:lnSpc>
                <a:spcPct val="80000"/>
              </a:lnSpc>
              <a:spcBef>
                <a:spcPct val="0"/>
              </a:spcBef>
              <a:buFontTx/>
              <a:buNone/>
            </a:pPr>
            <a:r>
              <a:rPr lang="de-DE" altLang="en-US" sz="2400" b="1" i="0">
                <a:solidFill>
                  <a:srgbClr val="000099"/>
                </a:solidFill>
              </a:rPr>
              <a:t>P-Channel</a:t>
            </a:r>
            <a:r>
              <a:rPr lang="de-DE" altLang="en-US" sz="2400" b="1" i="0"/>
              <a:t> g ~ 10 mA/V</a:t>
            </a:r>
          </a:p>
        </p:txBody>
      </p:sp>
      <p:sp>
        <p:nvSpPr>
          <p:cNvPr id="43015" name="TextBox 11">
            <a:extLst>
              <a:ext uri="{FF2B5EF4-FFF2-40B4-BE49-F238E27FC236}">
                <a16:creationId xmlns:a16="http://schemas.microsoft.com/office/drawing/2014/main" id="{7837DC15-E390-24B2-FFD5-EFD3662B0B71}"/>
              </a:ext>
            </a:extLst>
          </p:cNvPr>
          <p:cNvSpPr txBox="1">
            <a:spLocks noChangeArrowheads="1"/>
          </p:cNvSpPr>
          <p:nvPr/>
        </p:nvSpPr>
        <p:spPr bwMode="auto">
          <a:xfrm>
            <a:off x="6477000" y="609600"/>
            <a:ext cx="2005013" cy="1016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Following </a:t>
            </a:r>
          </a:p>
          <a:p>
            <a:pPr eaLnBrk="1" hangingPunct="1">
              <a:spcBef>
                <a:spcPct val="0"/>
              </a:spcBef>
              <a:buFontTx/>
              <a:buNone/>
            </a:pPr>
            <a:r>
              <a:rPr lang="en-US" altLang="en-US" sz="2000" i="0"/>
              <a:t>VGs courtesy of</a:t>
            </a:r>
          </a:p>
          <a:p>
            <a:pPr eaLnBrk="1" hangingPunct="1">
              <a:spcBef>
                <a:spcPct val="0"/>
              </a:spcBef>
              <a:buFontTx/>
              <a:buNone/>
            </a:pPr>
            <a:r>
              <a:rPr lang="en-US" altLang="en-US" sz="2000" i="0"/>
              <a:t>David Muller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59B602A-3064-6C9C-0367-0DE8BE534CFD}"/>
              </a:ext>
            </a:extLst>
          </p:cNvPr>
          <p:cNvSpPr>
            <a:spLocks noGrp="1" noChangeArrowheads="1"/>
          </p:cNvSpPr>
          <p:nvPr>
            <p:ph type="title"/>
          </p:nvPr>
        </p:nvSpPr>
        <p:spPr/>
        <p:txBody>
          <a:bodyPr/>
          <a:lstStyle/>
          <a:p>
            <a:pPr eaLnBrk="1" hangingPunct="1"/>
            <a:r>
              <a:rPr lang="en-US" altLang="en-US"/>
              <a:t>A Single-Molecule Transistor</a:t>
            </a:r>
          </a:p>
        </p:txBody>
      </p:sp>
      <p:graphicFrame>
        <p:nvGraphicFramePr>
          <p:cNvPr id="160782" name="Group 14">
            <a:extLst>
              <a:ext uri="{FF2B5EF4-FFF2-40B4-BE49-F238E27FC236}">
                <a16:creationId xmlns:a16="http://schemas.microsoft.com/office/drawing/2014/main" id="{15DC50F5-1A04-B2C8-24D3-243D531BF1C1}"/>
              </a:ext>
            </a:extLst>
          </p:cNvPr>
          <p:cNvGraphicFramePr>
            <a:graphicFrameLocks noGrp="1"/>
          </p:cNvGraphicFramePr>
          <p:nvPr/>
        </p:nvGraphicFramePr>
        <p:xfrm>
          <a:off x="152400" y="2593975"/>
          <a:ext cx="9144000" cy="1979616"/>
        </p:xfrm>
        <a:graphic>
          <a:graphicData uri="http://schemas.openxmlformats.org/drawingml/2006/table">
            <a:tbl>
              <a:tblPr/>
              <a:tblGrid>
                <a:gridCol w="9144000">
                  <a:extLst>
                    <a:ext uri="{9D8B030D-6E8A-4147-A177-3AD203B41FA5}">
                      <a16:colId xmlns:a16="http://schemas.microsoft.com/office/drawing/2014/main" val="20000"/>
                    </a:ext>
                  </a:extLst>
                </a:gridCol>
              </a:tblGrid>
              <a:tr h="7909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Bell Labs scientists usher in new era of molecular-scale electronics </a:t>
                      </a:r>
                    </a:p>
                  </a:txBody>
                  <a:tcPr marT="45705" marB="45705"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188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rPr>
                        <a:t>FOR RELEASE WEDNESDAY OCTOBER 17, 2001 </a:t>
                      </a:r>
                      <a:br>
                        <a:rPr kumimoji="0" lang="en-US" sz="2400" b="0" i="0" u="none" strike="noStrike" cap="none" normalizeH="0" baseline="0" dirty="0">
                          <a:ln>
                            <a:noFill/>
                          </a:ln>
                          <a:solidFill>
                            <a:schemeClr val="tx1"/>
                          </a:solidFill>
                          <a:effectLst/>
                          <a:latin typeface="Times New Roman" pitchFamily="18" charset="0"/>
                        </a:rPr>
                      </a:br>
                      <a:r>
                        <a:rPr kumimoji="0" lang="en-US" sz="2400" b="1" i="0" u="none" strike="noStrike" cap="none" normalizeH="0" baseline="0" dirty="0">
                          <a:ln>
                            <a:noFill/>
                          </a:ln>
                          <a:solidFill>
                            <a:schemeClr val="tx1"/>
                          </a:solidFill>
                          <a:effectLst/>
                          <a:latin typeface="Times New Roman" pitchFamily="18" charset="0"/>
                        </a:rPr>
                        <a:t>Tiny organic transistors may lead to less expensive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and more powerful chips</a:t>
                      </a:r>
                      <a:r>
                        <a:rPr kumimoji="0" lang="en-US" sz="2400" b="0" i="0" u="none" strike="noStrike" cap="none" normalizeH="0" baseline="0" dirty="0">
                          <a:ln>
                            <a:noFill/>
                          </a:ln>
                          <a:solidFill>
                            <a:schemeClr val="tx1"/>
                          </a:solidFill>
                          <a:effectLst/>
                          <a:latin typeface="Times New Roman" pitchFamily="18" charset="0"/>
                        </a:rPr>
                        <a:t> </a:t>
                      </a:r>
                    </a:p>
                  </a:txBody>
                  <a:tcPr marT="45705" marB="45705"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5062" name="Picture 15">
            <a:extLst>
              <a:ext uri="{FF2B5EF4-FFF2-40B4-BE49-F238E27FC236}">
                <a16:creationId xmlns:a16="http://schemas.microsoft.com/office/drawing/2014/main" id="{5E635C18-FE09-04C0-41DB-D6B380497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48768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7" descr="Bell Labs scientists Zhenan Bao and Hendrik Schon, creators of the molecular transistor Bell Labs">
            <a:extLst>
              <a:ext uri="{FF2B5EF4-FFF2-40B4-BE49-F238E27FC236}">
                <a16:creationId xmlns:a16="http://schemas.microsoft.com/office/drawing/2014/main" id="{19A323A1-2FE5-01B9-F080-E541EE5F0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428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8">
            <a:extLst>
              <a:ext uri="{FF2B5EF4-FFF2-40B4-BE49-F238E27FC236}">
                <a16:creationId xmlns:a16="http://schemas.microsoft.com/office/drawing/2014/main" id="{F5A4CE73-6115-90D4-7B9F-6CE29687E7E7}"/>
              </a:ext>
            </a:extLst>
          </p:cNvPr>
          <p:cNvSpPr>
            <a:spLocks noChangeArrowheads="1"/>
          </p:cNvSpPr>
          <p:nvPr/>
        </p:nvSpPr>
        <p:spPr bwMode="auto">
          <a:xfrm>
            <a:off x="1143000" y="4786313"/>
            <a:ext cx="5791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800" i="0">
                <a:solidFill>
                  <a:srgbClr val="FF0000"/>
                </a:solidFill>
              </a:rPr>
              <a:t>"</a:t>
            </a:r>
            <a:r>
              <a:rPr lang="en-US" altLang="en-US" sz="1800" b="1" i="0">
                <a:solidFill>
                  <a:srgbClr val="FF0000"/>
                </a:solidFill>
              </a:rPr>
              <a:t>The molecular-scale transistors that we have developed may very well serve as the historical 'bookend' to the transistor legacy started by Bell Labs in 1947</a:t>
            </a:r>
            <a:r>
              <a:rPr lang="en-US" altLang="en-US" sz="1800" i="0">
                <a:solidFill>
                  <a:srgbClr val="FF0000"/>
                </a:solidFill>
              </a:rPr>
              <a:t>,“ Federico Capasso, physical research vice president at Bell Labs.</a:t>
            </a:r>
            <a:r>
              <a:rPr lang="en-US" altLang="en-US" sz="1800" b="1">
                <a:solidFill>
                  <a:srgbClr val="FF0000"/>
                </a:solidFill>
              </a:rPr>
              <a:t>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A37EDFA0-CA65-7F8F-E163-903F063AC722}"/>
              </a:ext>
            </a:extLst>
          </p:cNvPr>
          <p:cNvSpPr>
            <a:spLocks noGrp="1"/>
          </p:cNvSpPr>
          <p:nvPr>
            <p:ph type="title"/>
          </p:nvPr>
        </p:nvSpPr>
        <p:spPr/>
        <p:txBody>
          <a:bodyPr/>
          <a:lstStyle/>
          <a:p>
            <a:r>
              <a:rPr lang="en-US" altLang="en-US"/>
              <a:t>Superconducting Plastic</a:t>
            </a:r>
          </a:p>
        </p:txBody>
      </p:sp>
      <p:pic>
        <p:nvPicPr>
          <p:cNvPr id="47107" name="Picture 2" descr="http://www.nature.com/nature/journal/v410/n6825/images/410162aa.2.jpg">
            <a:extLst>
              <a:ext uri="{FF2B5EF4-FFF2-40B4-BE49-F238E27FC236}">
                <a16:creationId xmlns:a16="http://schemas.microsoft.com/office/drawing/2014/main" id="{CE867C97-FF9C-D738-07DA-CA78D90D7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81200"/>
            <a:ext cx="27432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http://www.nature.com/nature/journal/v410/n6825/images/410189ab.2.jpg">
            <a:extLst>
              <a:ext uri="{FF2B5EF4-FFF2-40B4-BE49-F238E27FC236}">
                <a16:creationId xmlns:a16="http://schemas.microsoft.com/office/drawing/2014/main" id="{4F885A03-74F0-4608-040A-CC370B9E6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63" y="3581400"/>
            <a:ext cx="27130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5">
            <a:extLst>
              <a:ext uri="{FF2B5EF4-FFF2-40B4-BE49-F238E27FC236}">
                <a16:creationId xmlns:a16="http://schemas.microsoft.com/office/drawing/2014/main" id="{07CDB2A9-5C1B-82AC-25F0-260C87940C81}"/>
              </a:ext>
            </a:extLst>
          </p:cNvPr>
          <p:cNvSpPr>
            <a:spLocks noChangeArrowheads="1"/>
          </p:cNvSpPr>
          <p:nvPr/>
        </p:nvSpPr>
        <p:spPr bwMode="auto">
          <a:xfrm>
            <a:off x="304800" y="1190625"/>
            <a:ext cx="510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Gate-induced superconductivity in a solution-processed organic polymer film</a:t>
            </a:r>
          </a:p>
          <a:p>
            <a:pPr eaLnBrk="1" hangingPunct="1">
              <a:spcBef>
                <a:spcPct val="0"/>
              </a:spcBef>
              <a:buFontTx/>
              <a:buNone/>
            </a:pPr>
            <a:r>
              <a:rPr lang="en-US" altLang="en-US" sz="2000" i="0"/>
              <a:t>J. H. Schön</a:t>
            </a:r>
            <a:r>
              <a:rPr lang="en-US" altLang="en-US" sz="2000" i="0" baseline="30000">
                <a:hlinkClick r:id="rId4" action="ppaction://hlinkfile" tooltip="affiliated with "/>
              </a:rPr>
              <a:t>1</a:t>
            </a:r>
            <a:r>
              <a:rPr lang="en-US" altLang="en-US" sz="2000" i="0"/>
              <a:t>, A. Dodabalapur</a:t>
            </a:r>
            <a:r>
              <a:rPr lang="en-US" altLang="en-US" sz="2000" i="0" baseline="30000">
                <a:hlinkClick r:id="rId4" action="ppaction://hlinkfile" tooltip="affiliated with "/>
              </a:rPr>
              <a:t>1</a:t>
            </a:r>
            <a:r>
              <a:rPr lang="en-US" altLang="en-US" sz="2000" i="0"/>
              <a:t>, Z. Bao</a:t>
            </a:r>
            <a:r>
              <a:rPr lang="en-US" altLang="en-US" sz="2000" i="0" baseline="30000">
                <a:hlinkClick r:id="rId4" action="ppaction://hlinkfile" tooltip="affiliated with "/>
              </a:rPr>
              <a:t>1</a:t>
            </a:r>
            <a:r>
              <a:rPr lang="en-US" altLang="en-US" sz="2000" i="0"/>
              <a:t>, Ch. Kloc</a:t>
            </a:r>
            <a:r>
              <a:rPr lang="en-US" altLang="en-US" sz="2000" i="0" baseline="30000">
                <a:hlinkClick r:id="rId4" action="ppaction://hlinkfile" tooltip="affiliated with "/>
              </a:rPr>
              <a:t>1</a:t>
            </a:r>
            <a:r>
              <a:rPr lang="en-US" altLang="en-US" sz="2000" i="0"/>
              <a:t>, O. Schenker</a:t>
            </a:r>
            <a:r>
              <a:rPr lang="en-US" altLang="en-US" sz="2000" i="0" baseline="30000">
                <a:hlinkClick r:id="rId5" action="ppaction://hlinkfile" tooltip="affiliated with "/>
              </a:rPr>
              <a:t>2</a:t>
            </a:r>
            <a:r>
              <a:rPr lang="en-US" altLang="en-US" sz="2000" i="0"/>
              <a:t> &amp; B. Batlogg</a:t>
            </a:r>
            <a:r>
              <a:rPr lang="en-US" altLang="en-US" sz="2000" i="0" baseline="30000">
                <a:hlinkClick r:id="rId4" action="ppaction://hlinkfile" tooltip="affiliated with "/>
              </a:rPr>
              <a:t>1</a:t>
            </a:r>
            <a:r>
              <a:rPr lang="en-US" altLang="en-US" sz="2000" i="0" baseline="30000"/>
              <a:t>,</a:t>
            </a:r>
            <a:r>
              <a:rPr lang="en-US" altLang="en-US" sz="2000" i="0" baseline="30000">
                <a:hlinkClick r:id="rId6" action="ppaction://hlinkfile" tooltip="affiliated with "/>
              </a:rPr>
              <a:t>3</a:t>
            </a:r>
            <a:endParaRPr lang="en-US" altLang="en-US" sz="2000" i="0"/>
          </a:p>
        </p:txBody>
      </p:sp>
      <p:sp>
        <p:nvSpPr>
          <p:cNvPr id="47110" name="Rectangle 6">
            <a:extLst>
              <a:ext uri="{FF2B5EF4-FFF2-40B4-BE49-F238E27FC236}">
                <a16:creationId xmlns:a16="http://schemas.microsoft.com/office/drawing/2014/main" id="{FBEE453C-24B6-7D1B-D6FA-4FC50BDDDFB4}"/>
              </a:ext>
            </a:extLst>
          </p:cNvPr>
          <p:cNvSpPr>
            <a:spLocks noChangeArrowheads="1"/>
          </p:cNvSpPr>
          <p:nvPr/>
        </p:nvSpPr>
        <p:spPr bwMode="auto">
          <a:xfrm>
            <a:off x="533400" y="3124200"/>
            <a:ext cx="4341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Nature</a:t>
            </a:r>
            <a:r>
              <a:rPr lang="en-US" altLang="en-US" sz="2000" i="0"/>
              <a:t> </a:t>
            </a:r>
            <a:r>
              <a:rPr lang="en-US" altLang="en-US" sz="2000" b="1" i="0"/>
              <a:t>410</a:t>
            </a:r>
            <a:r>
              <a:rPr lang="en-US" altLang="en-US" sz="2000" i="0"/>
              <a:t>, 189-192 (8 March 2001)</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A144C71-CE25-ACEE-78A1-6DF187F57C5D}"/>
              </a:ext>
            </a:extLst>
          </p:cNvPr>
          <p:cNvSpPr>
            <a:spLocks noGrp="1" noChangeArrowheads="1"/>
          </p:cNvSpPr>
          <p:nvPr>
            <p:ph type="title"/>
          </p:nvPr>
        </p:nvSpPr>
        <p:spPr>
          <a:xfrm>
            <a:off x="228600" y="-304800"/>
            <a:ext cx="9144000" cy="1143000"/>
          </a:xfrm>
        </p:spPr>
        <p:txBody>
          <a:bodyPr/>
          <a:lstStyle/>
          <a:p>
            <a:pPr eaLnBrk="1" hangingPunct="1"/>
            <a:r>
              <a:rPr lang="en-US" altLang="en-US" sz="3800"/>
              <a:t>First Electrically-Pumped Organic Laser</a:t>
            </a:r>
          </a:p>
        </p:txBody>
      </p:sp>
      <p:graphicFrame>
        <p:nvGraphicFramePr>
          <p:cNvPr id="172044" name="Group 12">
            <a:extLst>
              <a:ext uri="{FF2B5EF4-FFF2-40B4-BE49-F238E27FC236}">
                <a16:creationId xmlns:a16="http://schemas.microsoft.com/office/drawing/2014/main" id="{8F354B15-E5C2-565A-3352-46EA485F66FB}"/>
              </a:ext>
            </a:extLst>
          </p:cNvPr>
          <p:cNvGraphicFramePr>
            <a:graphicFrameLocks noGrp="1"/>
          </p:cNvGraphicFramePr>
          <p:nvPr/>
        </p:nvGraphicFramePr>
        <p:xfrm>
          <a:off x="228600" y="1295400"/>
          <a:ext cx="9144000" cy="2801938"/>
        </p:xfrm>
        <a:graphic>
          <a:graphicData uri="http://schemas.openxmlformats.org/drawingml/2006/table">
            <a:tbl>
              <a:tblPr/>
              <a:tblGrid>
                <a:gridCol w="9144000">
                  <a:extLst>
                    <a:ext uri="{9D8B030D-6E8A-4147-A177-3AD203B41FA5}">
                      <a16:colId xmlns:a16="http://schemas.microsoft.com/office/drawing/2014/main" val="20000"/>
                    </a:ext>
                  </a:extLst>
                </a:gridCol>
              </a:tblGrid>
              <a:tr h="12496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a:ln>
                            <a:noFill/>
                          </a:ln>
                          <a:solidFill>
                            <a:srgbClr val="666666"/>
                          </a:solidFill>
                          <a:effectLst/>
                          <a:latin typeface="Verdana" pitchFamily="34" charset="0"/>
                        </a:rPr>
                        <a:t>First electrically powered organic laser may lead to more widespread use of lasers for various applications </a:t>
                      </a:r>
                      <a:br>
                        <a:rPr kumimoji="0" lang="en-US" sz="2000" b="1" i="1" u="none" strike="noStrike" cap="none" normalizeH="0" baseline="0" dirty="0">
                          <a:ln>
                            <a:noFill/>
                          </a:ln>
                          <a:solidFill>
                            <a:srgbClr val="666666"/>
                          </a:solidFill>
                          <a:effectLst/>
                          <a:latin typeface="Verdana" pitchFamily="34" charset="0"/>
                        </a:rPr>
                      </a:br>
                      <a:br>
                        <a:rPr kumimoji="0" lang="en-US" sz="2000" b="1" i="1" u="none" strike="noStrike" cap="none" normalizeH="0" baseline="0" dirty="0">
                          <a:ln>
                            <a:noFill/>
                          </a:ln>
                          <a:solidFill>
                            <a:srgbClr val="666666"/>
                          </a:solidFill>
                          <a:effectLst/>
                          <a:latin typeface="Verdana" pitchFamily="34" charset="0"/>
                        </a:rPr>
                      </a:br>
                      <a:r>
                        <a:rPr kumimoji="0" lang="en-US" sz="1600" b="0" i="1" u="none" strike="noStrike" cap="none" normalizeH="0" baseline="0" dirty="0">
                          <a:ln>
                            <a:noFill/>
                          </a:ln>
                          <a:solidFill>
                            <a:srgbClr val="000000"/>
                          </a:solidFill>
                          <a:effectLst/>
                          <a:latin typeface="Verdana" pitchFamily="34" charset="0"/>
                        </a:rPr>
                        <a:t>FOR RELEASE FRIDAY JULY 28, 2000</a:t>
                      </a:r>
                    </a:p>
                  </a:txBody>
                  <a:tcPr marT="45712" marB="45712"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5522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1" u="none" strike="noStrike" cap="none" normalizeH="0" baseline="0" dirty="0">
                        <a:ln>
                          <a:noFill/>
                        </a:ln>
                        <a:solidFill>
                          <a:srgbClr val="000000"/>
                        </a:solidFill>
                        <a:effectLst/>
                        <a:latin typeface="Verdana" pitchFamily="34" charset="0"/>
                      </a:endParaRPr>
                    </a:p>
                  </a:txBody>
                  <a:tcPr marT="45712" marB="45712"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8134" name="Picture 14">
            <a:extLst>
              <a:ext uri="{FF2B5EF4-FFF2-40B4-BE49-F238E27FC236}">
                <a16:creationId xmlns:a16="http://schemas.microsoft.com/office/drawing/2014/main" id="{F3A8FB44-A071-83EE-3DA2-C9C940561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67000"/>
            <a:ext cx="55626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7" descr="Hendrik Schoen, AP">
            <a:extLst>
              <a:ext uri="{FF2B5EF4-FFF2-40B4-BE49-F238E27FC236}">
                <a16:creationId xmlns:a16="http://schemas.microsoft.com/office/drawing/2014/main" id="{3C69D141-346D-A3A4-E44B-FF1C5BD1B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233863"/>
            <a:ext cx="250031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4B34AEC-7DBD-B336-D6A4-48C80F4FE09C}"/>
              </a:ext>
            </a:extLst>
          </p:cNvPr>
          <p:cNvSpPr>
            <a:spLocks noGrp="1" noChangeArrowheads="1"/>
          </p:cNvSpPr>
          <p:nvPr>
            <p:ph type="title"/>
          </p:nvPr>
        </p:nvSpPr>
        <p:spPr/>
        <p:txBody>
          <a:bodyPr/>
          <a:lstStyle/>
          <a:p>
            <a:pPr eaLnBrk="1" hangingPunct="1"/>
            <a:r>
              <a:rPr lang="en-US" altLang="en-US"/>
              <a:t>“Magic Hands”</a:t>
            </a:r>
          </a:p>
        </p:txBody>
      </p:sp>
      <p:sp>
        <p:nvSpPr>
          <p:cNvPr id="50179" name="Text Box 11">
            <a:extLst>
              <a:ext uri="{FF2B5EF4-FFF2-40B4-BE49-F238E27FC236}">
                <a16:creationId xmlns:a16="http://schemas.microsoft.com/office/drawing/2014/main" id="{D460AA28-E3A6-0160-A815-C3B39756821B}"/>
              </a:ext>
            </a:extLst>
          </p:cNvPr>
          <p:cNvSpPr txBox="1">
            <a:spLocks noChangeArrowheads="1"/>
          </p:cNvSpPr>
          <p:nvPr/>
        </p:nvSpPr>
        <p:spPr bwMode="auto">
          <a:xfrm>
            <a:off x="4525963" y="1143000"/>
            <a:ext cx="4662487"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lnSpc>
                <a:spcPct val="130000"/>
              </a:lnSpc>
              <a:spcBef>
                <a:spcPct val="0"/>
              </a:spcBef>
            </a:pPr>
            <a:r>
              <a:rPr lang="en-US" altLang="en-US" sz="2400" i="0"/>
              <a:t> 1 Paper every 8 days in 2001!</a:t>
            </a:r>
          </a:p>
          <a:p>
            <a:pPr eaLnBrk="1" hangingPunct="1">
              <a:lnSpc>
                <a:spcPct val="130000"/>
              </a:lnSpc>
              <a:spcBef>
                <a:spcPct val="0"/>
              </a:spcBef>
            </a:pPr>
            <a:r>
              <a:rPr lang="en-US" altLang="en-US" sz="2400" i="0"/>
              <a:t> With 25 coauthors</a:t>
            </a:r>
          </a:p>
          <a:p>
            <a:pPr eaLnBrk="1" hangingPunct="1">
              <a:lnSpc>
                <a:spcPct val="130000"/>
              </a:lnSpc>
              <a:spcBef>
                <a:spcPct val="0"/>
              </a:spcBef>
            </a:pPr>
            <a:r>
              <a:rPr lang="en-US" altLang="en-US" sz="2400" i="0"/>
              <a:t> 6 patent filings</a:t>
            </a:r>
          </a:p>
          <a:p>
            <a:pPr eaLnBrk="1" hangingPunct="1">
              <a:lnSpc>
                <a:spcPct val="130000"/>
              </a:lnSpc>
              <a:spcBef>
                <a:spcPct val="0"/>
              </a:spcBef>
            </a:pPr>
            <a:r>
              <a:rPr lang="en-US" altLang="en-US" sz="2400" i="0"/>
              <a:t> numerous international awards</a:t>
            </a:r>
          </a:p>
        </p:txBody>
      </p:sp>
      <p:pic>
        <p:nvPicPr>
          <p:cNvPr id="50180" name="Picture 12">
            <a:extLst>
              <a:ext uri="{FF2B5EF4-FFF2-40B4-BE49-F238E27FC236}">
                <a16:creationId xmlns:a16="http://schemas.microsoft.com/office/drawing/2014/main" id="{F9997102-FEFD-6A66-6AE8-1F46E0AD5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64175"/>
            <a:ext cx="67214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13">
            <a:extLst>
              <a:ext uri="{FF2B5EF4-FFF2-40B4-BE49-F238E27FC236}">
                <a16:creationId xmlns:a16="http://schemas.microsoft.com/office/drawing/2014/main" id="{D89C29E2-322E-FA0B-C624-02912639F70B}"/>
              </a:ext>
            </a:extLst>
          </p:cNvPr>
          <p:cNvSpPr txBox="1">
            <a:spLocks noChangeArrowheads="1"/>
          </p:cNvSpPr>
          <p:nvPr/>
        </p:nvSpPr>
        <p:spPr bwMode="auto">
          <a:xfrm>
            <a:off x="1752600" y="5105400"/>
            <a:ext cx="233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Science Magazine:</a:t>
            </a:r>
          </a:p>
        </p:txBody>
      </p:sp>
      <p:pic>
        <p:nvPicPr>
          <p:cNvPr id="50182" name="Picture 14" descr="Braunschweig Proze 2001_02">
            <a:extLst>
              <a:ext uri="{FF2B5EF4-FFF2-40B4-BE49-F238E27FC236}">
                <a16:creationId xmlns:a16="http://schemas.microsoft.com/office/drawing/2014/main" id="{6A31CA3C-A1D3-FA4D-32ED-E88228EAB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41148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15">
            <a:extLst>
              <a:ext uri="{FF2B5EF4-FFF2-40B4-BE49-F238E27FC236}">
                <a16:creationId xmlns:a16="http://schemas.microsoft.com/office/drawing/2014/main" id="{1EC7DA85-028E-5528-0781-DBE3AF4593DF}"/>
              </a:ext>
            </a:extLst>
          </p:cNvPr>
          <p:cNvSpPr txBox="1">
            <a:spLocks noChangeArrowheads="1"/>
          </p:cNvSpPr>
          <p:nvPr/>
        </p:nvSpPr>
        <p:spPr bwMode="auto">
          <a:xfrm>
            <a:off x="838200" y="4248150"/>
            <a:ext cx="2500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Braunschweig Prize </a:t>
            </a:r>
          </a:p>
        </p:txBody>
      </p:sp>
      <p:pic>
        <p:nvPicPr>
          <p:cNvPr id="50184" name="Picture 16">
            <a:extLst>
              <a:ext uri="{FF2B5EF4-FFF2-40B4-BE49-F238E27FC236}">
                <a16:creationId xmlns:a16="http://schemas.microsoft.com/office/drawing/2014/main" id="{6B2994EF-5D7D-8A95-82DB-4BC19752F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581400"/>
            <a:ext cx="16732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8">
            <a:extLst>
              <a:ext uri="{FF2B5EF4-FFF2-40B4-BE49-F238E27FC236}">
                <a16:creationId xmlns:a16="http://schemas.microsoft.com/office/drawing/2014/main" id="{2F6CA90A-B145-0445-145B-C5683E3F19F8}"/>
              </a:ext>
            </a:extLst>
          </p:cNvPr>
          <p:cNvSpPr txBox="1">
            <a:spLocks noChangeArrowheads="1"/>
          </p:cNvSpPr>
          <p:nvPr/>
        </p:nvSpPr>
        <p:spPr bwMode="auto">
          <a:xfrm>
            <a:off x="1050925" y="142875"/>
            <a:ext cx="7616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Lucent’s 2001 Annual Report to Shareholders, pg 3.</a:t>
            </a:r>
          </a:p>
        </p:txBody>
      </p:sp>
      <p:pic>
        <p:nvPicPr>
          <p:cNvPr id="52227" name="Picture 6">
            <a:extLst>
              <a:ext uri="{FF2B5EF4-FFF2-40B4-BE49-F238E27FC236}">
                <a16:creationId xmlns:a16="http://schemas.microsoft.com/office/drawing/2014/main" id="{456EB8C6-B43B-3732-6752-02A46835A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88"/>
          <a:stretch>
            <a:fillRect/>
          </a:stretch>
        </p:blipFill>
        <p:spPr bwMode="auto">
          <a:xfrm>
            <a:off x="-304800" y="1147763"/>
            <a:ext cx="9829800"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10">
            <a:extLst>
              <a:ext uri="{FF2B5EF4-FFF2-40B4-BE49-F238E27FC236}">
                <a16:creationId xmlns:a16="http://schemas.microsoft.com/office/drawing/2014/main" id="{B5BD2388-41FE-D98E-6340-3E53358E5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645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1A77F18-B1FD-01BA-5260-45777DC16AC2}"/>
              </a:ext>
            </a:extLst>
          </p:cNvPr>
          <p:cNvSpPr>
            <a:spLocks noGrp="1" noChangeArrowheads="1"/>
          </p:cNvSpPr>
          <p:nvPr>
            <p:ph type="title"/>
          </p:nvPr>
        </p:nvSpPr>
        <p:spPr/>
        <p:txBody>
          <a:bodyPr/>
          <a:lstStyle/>
          <a:p>
            <a:pPr eaLnBrk="1" hangingPunct="1"/>
            <a:r>
              <a:rPr lang="en-US" altLang="en-US"/>
              <a:t>A Company in Trouble</a:t>
            </a:r>
          </a:p>
        </p:txBody>
      </p:sp>
      <p:pic>
        <p:nvPicPr>
          <p:cNvPr id="54275" name="Picture 3">
            <a:extLst>
              <a:ext uri="{FF2B5EF4-FFF2-40B4-BE49-F238E27FC236}">
                <a16:creationId xmlns:a16="http://schemas.microsoft.com/office/drawing/2014/main" id="{F8008996-7E53-31A1-0262-2A89BBF6A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57912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a:extLst>
              <a:ext uri="{FF2B5EF4-FFF2-40B4-BE49-F238E27FC236}">
                <a16:creationId xmlns:a16="http://schemas.microsoft.com/office/drawing/2014/main" id="{86DBFB24-1F21-A541-6A56-9E35B15A2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3792" b="48108"/>
          <a:stretch>
            <a:fillRect/>
          </a:stretch>
        </p:blipFill>
        <p:spPr bwMode="auto">
          <a:xfrm>
            <a:off x="3429000" y="990600"/>
            <a:ext cx="5715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a:extLst>
              <a:ext uri="{FF2B5EF4-FFF2-40B4-BE49-F238E27FC236}">
                <a16:creationId xmlns:a16="http://schemas.microsoft.com/office/drawing/2014/main" id="{A062792B-8C33-5A62-DCFB-772DB42F0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00200"/>
            <a:ext cx="33528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a:extLst>
              <a:ext uri="{FF2B5EF4-FFF2-40B4-BE49-F238E27FC236}">
                <a16:creationId xmlns:a16="http://schemas.microsoft.com/office/drawing/2014/main" id="{A687155E-DE12-FB44-8EC0-9414D79AD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495800"/>
            <a:ext cx="42672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a:extLst>
              <a:ext uri="{FF2B5EF4-FFF2-40B4-BE49-F238E27FC236}">
                <a16:creationId xmlns:a16="http://schemas.microsoft.com/office/drawing/2014/main" id="{3772D3F0-0F6D-DC40-2337-DDC17A7EA1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95800"/>
            <a:ext cx="41687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a:extLst>
              <a:ext uri="{FF2B5EF4-FFF2-40B4-BE49-F238E27FC236}">
                <a16:creationId xmlns:a16="http://schemas.microsoft.com/office/drawing/2014/main" id="{4B4AE67C-BDA8-1780-6972-0CE0A38128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54625"/>
          <a:stretch>
            <a:fillRect/>
          </a:stretch>
        </p:blipFill>
        <p:spPr bwMode="auto">
          <a:xfrm>
            <a:off x="3200400" y="6118225"/>
            <a:ext cx="42211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descr="418005a-i1">
            <a:extLst>
              <a:ext uri="{FF2B5EF4-FFF2-40B4-BE49-F238E27FC236}">
                <a16:creationId xmlns:a16="http://schemas.microsoft.com/office/drawing/2014/main" id="{A69CD453-398E-003D-A633-82AE06405B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0538" y="4267200"/>
            <a:ext cx="23034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a:extLst>
              <a:ext uri="{FF2B5EF4-FFF2-40B4-BE49-F238E27FC236}">
                <a16:creationId xmlns:a16="http://schemas.microsoft.com/office/drawing/2014/main" id="{4B3F3C29-6731-C1C7-AA9B-16AD2B99B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892"/>
          <a:stretch>
            <a:fillRect/>
          </a:stretch>
        </p:blipFill>
        <p:spPr bwMode="auto">
          <a:xfrm>
            <a:off x="0" y="33338"/>
            <a:ext cx="76962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5">
            <a:extLst>
              <a:ext uri="{FF2B5EF4-FFF2-40B4-BE49-F238E27FC236}">
                <a16:creationId xmlns:a16="http://schemas.microsoft.com/office/drawing/2014/main" id="{9F0AF528-7F0B-1F8C-C223-14B44B287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5610" b="87465"/>
          <a:stretch>
            <a:fillRect/>
          </a:stretch>
        </p:blipFill>
        <p:spPr bwMode="auto">
          <a:xfrm>
            <a:off x="7162800" y="0"/>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a:extLst>
              <a:ext uri="{FF2B5EF4-FFF2-40B4-BE49-F238E27FC236}">
                <a16:creationId xmlns:a16="http://schemas.microsoft.com/office/drawing/2014/main" id="{C54C38E5-9D90-DA72-215F-87AB62AD2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10" t="9642" r="26830" b="87465"/>
          <a:stretch>
            <a:fillRect/>
          </a:stretch>
        </p:blipFill>
        <p:spPr bwMode="auto">
          <a:xfrm>
            <a:off x="6172200" y="1066800"/>
            <a:ext cx="2971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3" descr="SummerHike03">
            <a:extLst>
              <a:ext uri="{FF2B5EF4-FFF2-40B4-BE49-F238E27FC236}">
                <a16:creationId xmlns:a16="http://schemas.microsoft.com/office/drawing/2014/main" id="{38DFCB4C-DA72-E54F-EB9B-0F6B1E79A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Lipid on CNT">
            <a:extLst>
              <a:ext uri="{FF2B5EF4-FFF2-40B4-BE49-F238E27FC236}">
                <a16:creationId xmlns:a16="http://schemas.microsoft.com/office/drawing/2014/main" id="{D2B8CB34-939B-D4A6-866B-F5701B611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3810000"/>
            <a:ext cx="22860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descr="scheme">
            <a:extLst>
              <a:ext uri="{FF2B5EF4-FFF2-40B4-BE49-F238E27FC236}">
                <a16:creationId xmlns:a16="http://schemas.microsoft.com/office/drawing/2014/main" id="{C9774390-0289-5BBE-52E3-A28237B9E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500"/>
          <a:stretch>
            <a:fillRect/>
          </a:stretch>
        </p:blipFill>
        <p:spPr bwMode="auto">
          <a:xfrm>
            <a:off x="9982200" y="-712788"/>
            <a:ext cx="1905000" cy="142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descr="cover pic">
            <a:extLst>
              <a:ext uri="{FF2B5EF4-FFF2-40B4-BE49-F238E27FC236}">
                <a16:creationId xmlns:a16="http://schemas.microsoft.com/office/drawing/2014/main" id="{0E293AB9-996D-900B-70C9-F763930272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352800"/>
            <a:ext cx="17526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1">
            <a:extLst>
              <a:ext uri="{FF2B5EF4-FFF2-40B4-BE49-F238E27FC236}">
                <a16:creationId xmlns:a16="http://schemas.microsoft.com/office/drawing/2014/main" id="{10C3DE81-4DA1-CBC4-D828-564C6989ADAD}"/>
              </a:ext>
            </a:extLst>
          </p:cNvPr>
          <p:cNvSpPr>
            <a:spLocks noChangeArrowheads="1"/>
          </p:cNvSpPr>
          <p:nvPr/>
        </p:nvSpPr>
        <p:spPr bwMode="auto">
          <a:xfrm>
            <a:off x="10363200" y="2743200"/>
            <a:ext cx="502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buFontTx/>
              <a:buNone/>
            </a:pPr>
            <a:r>
              <a:rPr lang="en-US" altLang="en-US" sz="1800" b="1">
                <a:solidFill>
                  <a:srgbClr val="FFFFFF"/>
                </a:solidFill>
                <a:latin typeface="Arial" panose="020B0604020202020204" pitchFamily="34" charset="0"/>
              </a:rPr>
              <a:t>Zhaohui Zhong</a:t>
            </a:r>
          </a:p>
          <a:p>
            <a:pPr>
              <a:lnSpc>
                <a:spcPct val="90000"/>
              </a:lnSpc>
              <a:buFontTx/>
              <a:buNone/>
            </a:pPr>
            <a:r>
              <a:rPr lang="en-US" altLang="en-US" sz="1800">
                <a:solidFill>
                  <a:srgbClr val="FFFFFF"/>
                </a:solidFill>
                <a:latin typeface="Arial" panose="020B0604020202020204" pitchFamily="34" charset="0"/>
              </a:rPr>
              <a:t>Nathan Gabor </a:t>
            </a:r>
          </a:p>
          <a:p>
            <a:pPr>
              <a:lnSpc>
                <a:spcPct val="90000"/>
              </a:lnSpc>
              <a:buFontTx/>
              <a:buNone/>
            </a:pPr>
            <a:r>
              <a:rPr lang="en-US" altLang="en-US" sz="1800">
                <a:solidFill>
                  <a:srgbClr val="FFFFFF"/>
                </a:solidFill>
                <a:latin typeface="Arial" panose="020B0604020202020204" pitchFamily="34" charset="0"/>
              </a:rPr>
              <a:t>Jay Sharping</a:t>
            </a:r>
          </a:p>
          <a:p>
            <a:pPr>
              <a:lnSpc>
                <a:spcPct val="90000"/>
              </a:lnSpc>
              <a:buFontTx/>
              <a:buNone/>
            </a:pPr>
            <a:r>
              <a:rPr lang="en-US" altLang="en-US" sz="1800">
                <a:solidFill>
                  <a:srgbClr val="FFFFFF"/>
                </a:solidFill>
                <a:latin typeface="Arial" panose="020B0604020202020204" pitchFamily="34" charset="0"/>
              </a:rPr>
              <a:t>(w/ Gaeta)</a:t>
            </a:r>
          </a:p>
          <a:p>
            <a:pPr>
              <a:lnSpc>
                <a:spcPct val="90000"/>
              </a:lnSpc>
              <a:buFontTx/>
              <a:buNone/>
            </a:pPr>
            <a:endParaRPr lang="en-US" altLang="en-US" sz="1800">
              <a:solidFill>
                <a:srgbClr val="FFFFFF"/>
              </a:solidFill>
              <a:latin typeface="Arial" panose="020B0604020202020204" pitchFamily="34" charset="0"/>
            </a:endParaRPr>
          </a:p>
        </p:txBody>
      </p:sp>
      <p:grpSp>
        <p:nvGrpSpPr>
          <p:cNvPr id="58375" name="Group 15">
            <a:extLst>
              <a:ext uri="{FF2B5EF4-FFF2-40B4-BE49-F238E27FC236}">
                <a16:creationId xmlns:a16="http://schemas.microsoft.com/office/drawing/2014/main" id="{FD6CB849-9BB7-FDD1-ACA2-18C14ADD76D2}"/>
              </a:ext>
            </a:extLst>
          </p:cNvPr>
          <p:cNvGrpSpPr>
            <a:grpSpLocks/>
          </p:cNvGrpSpPr>
          <p:nvPr/>
        </p:nvGrpSpPr>
        <p:grpSpPr bwMode="auto">
          <a:xfrm>
            <a:off x="10067925" y="5410200"/>
            <a:ext cx="5222875" cy="2755900"/>
            <a:chOff x="1292" y="981"/>
            <a:chExt cx="3076" cy="1632"/>
          </a:xfrm>
        </p:grpSpPr>
        <p:sp>
          <p:nvSpPr>
            <p:cNvPr id="58381" name="Rectangle 16">
              <a:extLst>
                <a:ext uri="{FF2B5EF4-FFF2-40B4-BE49-F238E27FC236}">
                  <a16:creationId xmlns:a16="http://schemas.microsoft.com/office/drawing/2014/main" id="{82455947-7BB3-D707-AB1E-6705F132E21D}"/>
                </a:ext>
              </a:extLst>
            </p:cNvPr>
            <p:cNvSpPr>
              <a:spLocks noChangeArrowheads="1"/>
            </p:cNvSpPr>
            <p:nvPr/>
          </p:nvSpPr>
          <p:spPr bwMode="auto">
            <a:xfrm>
              <a:off x="1296" y="2373"/>
              <a:ext cx="3072" cy="24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58382" name="Rectangle 17">
              <a:extLst>
                <a:ext uri="{FF2B5EF4-FFF2-40B4-BE49-F238E27FC236}">
                  <a16:creationId xmlns:a16="http://schemas.microsoft.com/office/drawing/2014/main" id="{E0D363E0-39A2-5CAD-D2B1-F8233E26C472}"/>
                </a:ext>
              </a:extLst>
            </p:cNvPr>
            <p:cNvSpPr>
              <a:spLocks noChangeArrowheads="1"/>
            </p:cNvSpPr>
            <p:nvPr/>
          </p:nvSpPr>
          <p:spPr bwMode="auto">
            <a:xfrm rot="5400000">
              <a:off x="1392" y="2037"/>
              <a:ext cx="240" cy="432"/>
            </a:xfrm>
            <a:prstGeom prst="rect">
              <a:avLst/>
            </a:prstGeom>
            <a:gradFill rotWithShape="1">
              <a:gsLst>
                <a:gs pos="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58383" name="Rectangle 18">
              <a:extLst>
                <a:ext uri="{FF2B5EF4-FFF2-40B4-BE49-F238E27FC236}">
                  <a16:creationId xmlns:a16="http://schemas.microsoft.com/office/drawing/2014/main" id="{CFAD29AE-EA26-0603-D58C-21B6C508AE65}"/>
                </a:ext>
              </a:extLst>
            </p:cNvPr>
            <p:cNvSpPr>
              <a:spLocks noChangeArrowheads="1"/>
            </p:cNvSpPr>
            <p:nvPr/>
          </p:nvSpPr>
          <p:spPr bwMode="auto">
            <a:xfrm rot="-5400000">
              <a:off x="4032" y="2037"/>
              <a:ext cx="240" cy="432"/>
            </a:xfrm>
            <a:prstGeom prst="rect">
              <a:avLst/>
            </a:prstGeom>
            <a:gradFill rotWithShape="1">
              <a:gsLst>
                <a:gs pos="0">
                  <a:srgbClr val="FFFF00"/>
                </a:gs>
                <a:gs pos="100000">
                  <a:srgbClr val="767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58384" name="Rectangle 19">
              <a:extLst>
                <a:ext uri="{FF2B5EF4-FFF2-40B4-BE49-F238E27FC236}">
                  <a16:creationId xmlns:a16="http://schemas.microsoft.com/office/drawing/2014/main" id="{25CF7526-99A4-AE9F-5DD8-14A315847342}"/>
                </a:ext>
              </a:extLst>
            </p:cNvPr>
            <p:cNvSpPr>
              <a:spLocks noChangeArrowheads="1"/>
            </p:cNvSpPr>
            <p:nvPr/>
          </p:nvSpPr>
          <p:spPr bwMode="auto">
            <a:xfrm>
              <a:off x="1296" y="981"/>
              <a:ext cx="3072" cy="115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solidFill>
                  <a:srgbClr val="000000"/>
                </a:solidFill>
                <a:latin typeface="Arial" panose="020B0604020202020204" pitchFamily="34" charset="0"/>
                <a:ea typeface="SimSun" panose="02010600030101010101" pitchFamily="2" charset="-122"/>
                <a:cs typeface="Arial" panose="020B0604020202020204" pitchFamily="34" charset="0"/>
              </a:endParaRPr>
            </a:p>
          </p:txBody>
        </p:sp>
        <p:sp>
          <p:nvSpPr>
            <p:cNvPr id="58385" name="Rectangle 20">
              <a:extLst>
                <a:ext uri="{FF2B5EF4-FFF2-40B4-BE49-F238E27FC236}">
                  <a16:creationId xmlns:a16="http://schemas.microsoft.com/office/drawing/2014/main" id="{3143980C-C62E-FC96-9E9A-53DEEE3F078C}"/>
                </a:ext>
              </a:extLst>
            </p:cNvPr>
            <p:cNvSpPr>
              <a:spLocks noChangeArrowheads="1"/>
            </p:cNvSpPr>
            <p:nvPr/>
          </p:nvSpPr>
          <p:spPr bwMode="auto">
            <a:xfrm>
              <a:off x="1610" y="1410"/>
              <a:ext cx="240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zh-CN" sz="1800">
                  <a:solidFill>
                    <a:srgbClr val="000000"/>
                  </a:solidFill>
                  <a:latin typeface="Arial" panose="020B0604020202020204" pitchFamily="34" charset="0"/>
                  <a:ea typeface="SimSun" panose="02010600030101010101" pitchFamily="2" charset="-122"/>
                  <a:cs typeface="Arial" panose="020B0604020202020204" pitchFamily="34" charset="0"/>
                </a:rPr>
                <a:t>Fluid  </a:t>
              </a:r>
              <a:r>
                <a:rPr lang="en-US" altLang="zh-CN" sz="1800">
                  <a:solidFill>
                    <a:srgbClr val="000000"/>
                  </a:solidFill>
                  <a:ea typeface="SimSun" panose="02010600030101010101" pitchFamily="2" charset="-122"/>
                  <a:cs typeface="Arial" panose="020B0604020202020204" pitchFamily="34" charset="0"/>
                </a:rPr>
                <a:t>     </a:t>
              </a:r>
              <a:r>
                <a:rPr lang="en-US" altLang="zh-CN" sz="1800">
                  <a:solidFill>
                    <a:srgbClr val="000000"/>
                  </a:solidFill>
                  <a:latin typeface="Arial" panose="020B0604020202020204" pitchFamily="34" charset="0"/>
                  <a:ea typeface="SimSun" panose="02010600030101010101" pitchFamily="2" charset="-122"/>
                  <a:cs typeface="Arial" panose="020B0604020202020204" pitchFamily="34" charset="0"/>
                </a:rPr>
                <a:t>                     </a:t>
              </a:r>
            </a:p>
          </p:txBody>
        </p:sp>
        <p:sp>
          <p:nvSpPr>
            <p:cNvPr id="58386" name="Rectangle 21">
              <a:extLst>
                <a:ext uri="{FF2B5EF4-FFF2-40B4-BE49-F238E27FC236}">
                  <a16:creationId xmlns:a16="http://schemas.microsoft.com/office/drawing/2014/main" id="{2D1033D3-1768-61B7-98DA-5210BE6F38C3}"/>
                </a:ext>
              </a:extLst>
            </p:cNvPr>
            <p:cNvSpPr>
              <a:spLocks noChangeArrowheads="1"/>
            </p:cNvSpPr>
            <p:nvPr/>
          </p:nvSpPr>
          <p:spPr bwMode="auto">
            <a:xfrm>
              <a:off x="1873" y="2128"/>
              <a:ext cx="1920" cy="3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2482198" name="Text Box 22">
              <a:extLst>
                <a:ext uri="{FF2B5EF4-FFF2-40B4-BE49-F238E27FC236}">
                  <a16:creationId xmlns:a16="http://schemas.microsoft.com/office/drawing/2014/main" id="{D1557C1D-EFB1-46DC-95A7-B997DE962909}"/>
                </a:ext>
              </a:extLst>
            </p:cNvPr>
            <p:cNvSpPr txBox="1">
              <a:spLocks noChangeArrowheads="1"/>
            </p:cNvSpPr>
            <p:nvPr/>
          </p:nvSpPr>
          <p:spPr bwMode="auto">
            <a:xfrm>
              <a:off x="2300" y="1087"/>
              <a:ext cx="1010" cy="217"/>
            </a:xfrm>
            <a:prstGeom prst="rect">
              <a:avLst/>
            </a:prstGeom>
            <a:noFill/>
            <a:ln w="9525">
              <a:noFill/>
              <a:miter lim="800000"/>
              <a:headEnd/>
              <a:tailEnd/>
            </a:ln>
            <a:effectLst/>
          </p:spPr>
          <p:txBody>
            <a:bodyPr wrap="none">
              <a:spAutoFit/>
            </a:bodyPr>
            <a:lstStyle/>
            <a:p>
              <a:pPr eaLnBrk="1" hangingPunct="1">
                <a:defRPr/>
              </a:pPr>
              <a:r>
                <a:rPr lang="en-US" altLang="zh-CN" sz="1800" b="1">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rPr>
                <a:t>PDMS Channel</a:t>
              </a:r>
            </a:p>
          </p:txBody>
        </p:sp>
        <p:sp>
          <p:nvSpPr>
            <p:cNvPr id="2482199" name="Text Box 23">
              <a:extLst>
                <a:ext uri="{FF2B5EF4-FFF2-40B4-BE49-F238E27FC236}">
                  <a16:creationId xmlns:a16="http://schemas.microsoft.com/office/drawing/2014/main" id="{7A90C4C2-2CA5-AE5F-524D-E92C7CD580B3}"/>
                </a:ext>
              </a:extLst>
            </p:cNvPr>
            <p:cNvSpPr txBox="1">
              <a:spLocks noChangeArrowheads="1"/>
            </p:cNvSpPr>
            <p:nvPr/>
          </p:nvSpPr>
          <p:spPr bwMode="auto">
            <a:xfrm>
              <a:off x="1292" y="2387"/>
              <a:ext cx="452" cy="212"/>
            </a:xfrm>
            <a:prstGeom prst="rect">
              <a:avLst/>
            </a:prstGeom>
            <a:noFill/>
            <a:ln w="9525">
              <a:noFill/>
              <a:miter lim="800000"/>
              <a:headEnd/>
              <a:tailEnd/>
            </a:ln>
            <a:effectLst/>
          </p:spPr>
          <p:txBody>
            <a:bodyPr>
              <a:spAutoFit/>
            </a:bodyPr>
            <a:lstStyle/>
            <a:p>
              <a:pPr eaLnBrk="1" hangingPunct="1">
                <a:defRPr/>
              </a:pPr>
              <a:r>
                <a:rPr lang="en-US" altLang="zh-CN" sz="1800" b="1">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rPr>
                <a:t>Glass</a:t>
              </a:r>
              <a:endParaRPr lang="en-US" altLang="zh-CN" sz="1800" b="1" baseline="-25000">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endParaRPr>
            </a:p>
          </p:txBody>
        </p:sp>
        <p:sp>
          <p:nvSpPr>
            <p:cNvPr id="2482200" name="Rectangle 24">
              <a:extLst>
                <a:ext uri="{FF2B5EF4-FFF2-40B4-BE49-F238E27FC236}">
                  <a16:creationId xmlns:a16="http://schemas.microsoft.com/office/drawing/2014/main" id="{072E41A0-35D8-E4C7-6128-0DB747CEDD6A}"/>
                </a:ext>
              </a:extLst>
            </p:cNvPr>
            <p:cNvSpPr>
              <a:spLocks noChangeArrowheads="1"/>
            </p:cNvSpPr>
            <p:nvPr/>
          </p:nvSpPr>
          <p:spPr bwMode="auto">
            <a:xfrm>
              <a:off x="1296" y="1941"/>
              <a:ext cx="576" cy="192"/>
            </a:xfrm>
            <a:prstGeom prst="rect">
              <a:avLst/>
            </a:prstGeom>
            <a:solidFill>
              <a:srgbClr val="FF99CC"/>
            </a:solidFill>
            <a:ln w="9525">
              <a:noFill/>
              <a:miter lim="800000"/>
              <a:headEnd/>
              <a:tailEnd/>
            </a:ln>
            <a:effectLst/>
          </p:spPr>
          <p:txBody>
            <a:bodyPr wrap="none" anchor="ctr"/>
            <a:lstStyle/>
            <a:p>
              <a:pPr algn="ctr" eaLnBrk="1" hangingPunct="1">
                <a:defRPr/>
              </a:pPr>
              <a:r>
                <a:rPr lang="en-US" altLang="zh-CN" sz="1800" b="1">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rPr>
                <a:t>Al</a:t>
              </a:r>
              <a:r>
                <a:rPr lang="en-US" altLang="zh-CN" sz="1800" b="1" baseline="-25000">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rPr>
                <a:t>2</a:t>
              </a:r>
              <a:r>
                <a:rPr lang="en-US" altLang="zh-CN" sz="1800" b="1">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rPr>
                <a:t>O</a:t>
              </a:r>
              <a:r>
                <a:rPr lang="en-US" altLang="zh-CN" sz="1800" b="1" baseline="-25000">
                  <a:solidFill>
                    <a:srgbClr val="000000"/>
                  </a:solidFill>
                  <a:effectLst>
                    <a:outerShdw blurRad="38100" dist="38100" dir="2700000" algn="tl">
                      <a:srgbClr val="FFFFFF"/>
                    </a:outerShdw>
                  </a:effectLst>
                  <a:latin typeface="Times New Roman" pitchFamily="18" charset="0"/>
                  <a:ea typeface="SimSun" pitchFamily="2" charset="-122"/>
                  <a:cs typeface="Arial" pitchFamily="34" charset="0"/>
                </a:rPr>
                <a:t>3</a:t>
              </a:r>
            </a:p>
          </p:txBody>
        </p:sp>
        <p:sp>
          <p:nvSpPr>
            <p:cNvPr id="58390" name="Rectangle 25">
              <a:extLst>
                <a:ext uri="{FF2B5EF4-FFF2-40B4-BE49-F238E27FC236}">
                  <a16:creationId xmlns:a16="http://schemas.microsoft.com/office/drawing/2014/main" id="{F916401F-5E6D-C6FC-F7FE-670822B0E956}"/>
                </a:ext>
              </a:extLst>
            </p:cNvPr>
            <p:cNvSpPr>
              <a:spLocks noChangeArrowheads="1"/>
            </p:cNvSpPr>
            <p:nvPr/>
          </p:nvSpPr>
          <p:spPr bwMode="auto">
            <a:xfrm>
              <a:off x="3792" y="1941"/>
              <a:ext cx="576" cy="192"/>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pic>
          <p:nvPicPr>
            <p:cNvPr id="58391" name="Picture 26">
              <a:extLst>
                <a:ext uri="{FF2B5EF4-FFF2-40B4-BE49-F238E27FC236}">
                  <a16:creationId xmlns:a16="http://schemas.microsoft.com/office/drawing/2014/main" id="{0A6DBE7C-5760-8301-1C15-FD9B6F54AA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0" y="1439"/>
              <a:ext cx="63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2" name="Picture 27">
              <a:extLst>
                <a:ext uri="{FF2B5EF4-FFF2-40B4-BE49-F238E27FC236}">
                  <a16:creationId xmlns:a16="http://schemas.microsoft.com/office/drawing/2014/main" id="{AC0BC458-0479-6232-67A5-425E1BE4AF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0" y="2260"/>
              <a:ext cx="108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3" name="Picture 28">
              <a:extLst>
                <a:ext uri="{FF2B5EF4-FFF2-40B4-BE49-F238E27FC236}">
                  <a16:creationId xmlns:a16="http://schemas.microsoft.com/office/drawing/2014/main" id="{FED60285-3224-EC1B-C08F-88D957B7B6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7" y="2264"/>
              <a:ext cx="1088"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4" name="Rectangle 29">
              <a:extLst>
                <a:ext uri="{FF2B5EF4-FFF2-40B4-BE49-F238E27FC236}">
                  <a16:creationId xmlns:a16="http://schemas.microsoft.com/office/drawing/2014/main" id="{CA8E96FA-EF93-004D-072F-587420065E28}"/>
                </a:ext>
              </a:extLst>
            </p:cNvPr>
            <p:cNvSpPr>
              <a:spLocks noChangeArrowheads="1"/>
            </p:cNvSpPr>
            <p:nvPr/>
          </p:nvSpPr>
          <p:spPr bwMode="auto">
            <a:xfrm>
              <a:off x="1728" y="2133"/>
              <a:ext cx="144" cy="24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58395" name="Rectangle 30">
              <a:extLst>
                <a:ext uri="{FF2B5EF4-FFF2-40B4-BE49-F238E27FC236}">
                  <a16:creationId xmlns:a16="http://schemas.microsoft.com/office/drawing/2014/main" id="{3A3F4AD1-9B5C-46A8-1D2F-033F575C7A3B}"/>
                </a:ext>
              </a:extLst>
            </p:cNvPr>
            <p:cNvSpPr>
              <a:spLocks noChangeArrowheads="1"/>
            </p:cNvSpPr>
            <p:nvPr/>
          </p:nvSpPr>
          <p:spPr bwMode="auto">
            <a:xfrm>
              <a:off x="3792" y="2133"/>
              <a:ext cx="144" cy="24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58396" name="Freeform 31">
              <a:extLst>
                <a:ext uri="{FF2B5EF4-FFF2-40B4-BE49-F238E27FC236}">
                  <a16:creationId xmlns:a16="http://schemas.microsoft.com/office/drawing/2014/main" id="{FB9D4582-9CC2-BE98-4B3F-CF4417EEE6B0}"/>
                </a:ext>
              </a:extLst>
            </p:cNvPr>
            <p:cNvSpPr>
              <a:spLocks/>
            </p:cNvSpPr>
            <p:nvPr/>
          </p:nvSpPr>
          <p:spPr bwMode="auto">
            <a:xfrm>
              <a:off x="2441" y="1941"/>
              <a:ext cx="199" cy="432"/>
            </a:xfrm>
            <a:custGeom>
              <a:avLst/>
              <a:gdLst>
                <a:gd name="T0" fmla="*/ 1138 w 160"/>
                <a:gd name="T1" fmla="*/ 0 h 240"/>
                <a:gd name="T2" fmla="*/ 118 w 160"/>
                <a:gd name="T3" fmla="*/ 9490 h 240"/>
                <a:gd name="T4" fmla="*/ 459 w 160"/>
                <a:gd name="T5" fmla="*/ 19042 h 240"/>
                <a:gd name="T6" fmla="*/ 118 w 160"/>
                <a:gd name="T7" fmla="*/ 38128 h 240"/>
                <a:gd name="T8" fmla="*/ 795 w 160"/>
                <a:gd name="T9" fmla="*/ 47619 h 240"/>
                <a:gd name="T10" fmla="*/ 0 60000 65536"/>
                <a:gd name="T11" fmla="*/ 0 60000 65536"/>
                <a:gd name="T12" fmla="*/ 0 60000 65536"/>
                <a:gd name="T13" fmla="*/ 0 60000 65536"/>
                <a:gd name="T14" fmla="*/ 0 60000 65536"/>
                <a:gd name="T15" fmla="*/ 0 w 160"/>
                <a:gd name="T16" fmla="*/ 0 h 240"/>
                <a:gd name="T17" fmla="*/ 160 w 160"/>
                <a:gd name="T18" fmla="*/ 240 h 240"/>
              </a:gdLst>
              <a:ahLst/>
              <a:cxnLst>
                <a:cxn ang="T10">
                  <a:pos x="T0" y="T1"/>
                </a:cxn>
                <a:cxn ang="T11">
                  <a:pos x="T2" y="T3"/>
                </a:cxn>
                <a:cxn ang="T12">
                  <a:pos x="T4" y="T5"/>
                </a:cxn>
                <a:cxn ang="T13">
                  <a:pos x="T6" y="T7"/>
                </a:cxn>
                <a:cxn ang="T14">
                  <a:pos x="T8" y="T9"/>
                </a:cxn>
              </a:cxnLst>
              <a:rect l="T15" t="T16" r="T17" b="T18"/>
              <a:pathLst>
                <a:path w="160" h="240">
                  <a:moveTo>
                    <a:pt x="160" y="0"/>
                  </a:moveTo>
                  <a:cubicBezTo>
                    <a:pt x="96" y="16"/>
                    <a:pt x="32" y="32"/>
                    <a:pt x="16" y="48"/>
                  </a:cubicBezTo>
                  <a:cubicBezTo>
                    <a:pt x="0" y="64"/>
                    <a:pt x="64" y="72"/>
                    <a:pt x="64" y="96"/>
                  </a:cubicBezTo>
                  <a:cubicBezTo>
                    <a:pt x="64" y="120"/>
                    <a:pt x="8" y="168"/>
                    <a:pt x="16" y="192"/>
                  </a:cubicBezTo>
                  <a:cubicBezTo>
                    <a:pt x="24" y="216"/>
                    <a:pt x="68" y="228"/>
                    <a:pt x="112" y="24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7" name="Freeform 32">
              <a:extLst>
                <a:ext uri="{FF2B5EF4-FFF2-40B4-BE49-F238E27FC236}">
                  <a16:creationId xmlns:a16="http://schemas.microsoft.com/office/drawing/2014/main" id="{EF7915C7-D598-E593-8619-BF85FBCAD54C}"/>
                </a:ext>
              </a:extLst>
            </p:cNvPr>
            <p:cNvSpPr>
              <a:spLocks/>
            </p:cNvSpPr>
            <p:nvPr/>
          </p:nvSpPr>
          <p:spPr bwMode="auto">
            <a:xfrm>
              <a:off x="2592" y="2223"/>
              <a:ext cx="192" cy="176"/>
            </a:xfrm>
            <a:custGeom>
              <a:avLst/>
              <a:gdLst>
                <a:gd name="T0" fmla="*/ 0 w 192"/>
                <a:gd name="T1" fmla="*/ 1 h 248"/>
                <a:gd name="T2" fmla="*/ 48 w 192"/>
                <a:gd name="T3" fmla="*/ 1 h 248"/>
                <a:gd name="T4" fmla="*/ 144 w 192"/>
                <a:gd name="T5" fmla="*/ 10 h 248"/>
                <a:gd name="T6" fmla="*/ 192 w 192"/>
                <a:gd name="T7" fmla="*/ 8 h 248"/>
                <a:gd name="T8" fmla="*/ 0 60000 65536"/>
                <a:gd name="T9" fmla="*/ 0 60000 65536"/>
                <a:gd name="T10" fmla="*/ 0 60000 65536"/>
                <a:gd name="T11" fmla="*/ 0 60000 65536"/>
                <a:gd name="T12" fmla="*/ 0 w 192"/>
                <a:gd name="T13" fmla="*/ 0 h 248"/>
                <a:gd name="T14" fmla="*/ 192 w 192"/>
                <a:gd name="T15" fmla="*/ 248 h 248"/>
              </a:gdLst>
              <a:ahLst/>
              <a:cxnLst>
                <a:cxn ang="T8">
                  <a:pos x="T0" y="T1"/>
                </a:cxn>
                <a:cxn ang="T9">
                  <a:pos x="T2" y="T3"/>
                </a:cxn>
                <a:cxn ang="T10">
                  <a:pos x="T4" y="T5"/>
                </a:cxn>
                <a:cxn ang="T11">
                  <a:pos x="T6" y="T7"/>
                </a:cxn>
              </a:cxnLst>
              <a:rect l="T12" t="T13" r="T14" b="T15"/>
              <a:pathLst>
                <a:path w="192" h="248">
                  <a:moveTo>
                    <a:pt x="0" y="32"/>
                  </a:moveTo>
                  <a:cubicBezTo>
                    <a:pt x="12" y="16"/>
                    <a:pt x="24" y="0"/>
                    <a:pt x="48" y="32"/>
                  </a:cubicBezTo>
                  <a:cubicBezTo>
                    <a:pt x="72" y="64"/>
                    <a:pt x="120" y="200"/>
                    <a:pt x="144" y="224"/>
                  </a:cubicBezTo>
                  <a:cubicBezTo>
                    <a:pt x="168" y="248"/>
                    <a:pt x="176" y="208"/>
                    <a:pt x="192" y="17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33">
              <a:extLst>
                <a:ext uri="{FF2B5EF4-FFF2-40B4-BE49-F238E27FC236}">
                  <a16:creationId xmlns:a16="http://schemas.microsoft.com/office/drawing/2014/main" id="{F5D69B97-7A59-B162-FD84-16FF87DB807B}"/>
                </a:ext>
              </a:extLst>
            </p:cNvPr>
            <p:cNvSpPr>
              <a:spLocks/>
            </p:cNvSpPr>
            <p:nvPr/>
          </p:nvSpPr>
          <p:spPr bwMode="auto">
            <a:xfrm>
              <a:off x="2784" y="2229"/>
              <a:ext cx="192" cy="176"/>
            </a:xfrm>
            <a:custGeom>
              <a:avLst/>
              <a:gdLst>
                <a:gd name="T0" fmla="*/ 0 w 192"/>
                <a:gd name="T1" fmla="*/ 1 h 248"/>
                <a:gd name="T2" fmla="*/ 48 w 192"/>
                <a:gd name="T3" fmla="*/ 1 h 248"/>
                <a:gd name="T4" fmla="*/ 144 w 192"/>
                <a:gd name="T5" fmla="*/ 10 h 248"/>
                <a:gd name="T6" fmla="*/ 192 w 192"/>
                <a:gd name="T7" fmla="*/ 8 h 248"/>
                <a:gd name="T8" fmla="*/ 0 60000 65536"/>
                <a:gd name="T9" fmla="*/ 0 60000 65536"/>
                <a:gd name="T10" fmla="*/ 0 60000 65536"/>
                <a:gd name="T11" fmla="*/ 0 60000 65536"/>
                <a:gd name="T12" fmla="*/ 0 w 192"/>
                <a:gd name="T13" fmla="*/ 0 h 248"/>
                <a:gd name="T14" fmla="*/ 192 w 192"/>
                <a:gd name="T15" fmla="*/ 248 h 248"/>
              </a:gdLst>
              <a:ahLst/>
              <a:cxnLst>
                <a:cxn ang="T8">
                  <a:pos x="T0" y="T1"/>
                </a:cxn>
                <a:cxn ang="T9">
                  <a:pos x="T2" y="T3"/>
                </a:cxn>
                <a:cxn ang="T10">
                  <a:pos x="T4" y="T5"/>
                </a:cxn>
                <a:cxn ang="T11">
                  <a:pos x="T6" y="T7"/>
                </a:cxn>
              </a:cxnLst>
              <a:rect l="T12" t="T13" r="T14" b="T15"/>
              <a:pathLst>
                <a:path w="192" h="248">
                  <a:moveTo>
                    <a:pt x="0" y="32"/>
                  </a:moveTo>
                  <a:cubicBezTo>
                    <a:pt x="12" y="16"/>
                    <a:pt x="24" y="0"/>
                    <a:pt x="48" y="32"/>
                  </a:cubicBezTo>
                  <a:cubicBezTo>
                    <a:pt x="72" y="64"/>
                    <a:pt x="120" y="200"/>
                    <a:pt x="144" y="224"/>
                  </a:cubicBezTo>
                  <a:cubicBezTo>
                    <a:pt x="168" y="248"/>
                    <a:pt x="176" y="208"/>
                    <a:pt x="192" y="17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58376" name="Picture 2" descr="Nanochamber">
            <a:extLst>
              <a:ext uri="{FF2B5EF4-FFF2-40B4-BE49-F238E27FC236}">
                <a16:creationId xmlns:a16="http://schemas.microsoft.com/office/drawing/2014/main" id="{8DE4C56C-BA0E-55D7-637E-57B7F0FB9C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43" r="2272"/>
          <a:stretch>
            <a:fillRect/>
          </a:stretch>
        </p:blipFill>
        <p:spPr bwMode="auto">
          <a:xfrm>
            <a:off x="6781800" y="2649538"/>
            <a:ext cx="192405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24" descr="balls5">
            <a:extLst>
              <a:ext uri="{FF2B5EF4-FFF2-40B4-BE49-F238E27FC236}">
                <a16:creationId xmlns:a16="http://schemas.microsoft.com/office/drawing/2014/main" id="{6E0DFCF8-3B47-9385-34AD-55D8AADDF7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1877" t="8279" r="19136" b="19965"/>
          <a:stretch>
            <a:fillRect/>
          </a:stretch>
        </p:blipFill>
        <p:spPr bwMode="auto">
          <a:xfrm>
            <a:off x="4876800" y="1524000"/>
            <a:ext cx="17002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3" descr="TrenchJPG">
            <a:extLst>
              <a:ext uri="{FF2B5EF4-FFF2-40B4-BE49-F238E27FC236}">
                <a16:creationId xmlns:a16="http://schemas.microsoft.com/office/drawing/2014/main" id="{6E7F44FF-BCF4-B5CC-8B4D-D9A1C76A7D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3944938"/>
            <a:ext cx="14970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930">
            <a:extLst>
              <a:ext uri="{FF2B5EF4-FFF2-40B4-BE49-F238E27FC236}">
                <a16:creationId xmlns:a16="http://schemas.microsoft.com/office/drawing/2014/main" id="{A32FDE72-E8FE-3DFC-C261-DC14EF856C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0400" y="4783138"/>
            <a:ext cx="144780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3B5F5EFF-73BA-F55B-762B-0443EDF18E0B}"/>
              </a:ext>
            </a:extLst>
          </p:cNvPr>
          <p:cNvSpPr txBox="1"/>
          <p:nvPr/>
        </p:nvSpPr>
        <p:spPr>
          <a:xfrm>
            <a:off x="6019800" y="533400"/>
            <a:ext cx="2906713" cy="1016000"/>
          </a:xfrm>
          <a:prstGeom prst="rect">
            <a:avLst/>
          </a:prstGeom>
          <a:noFill/>
        </p:spPr>
        <p:txBody>
          <a:bodyPr wrap="none">
            <a:spAutoFit/>
          </a:bodyPr>
          <a:lstStyle/>
          <a:p>
            <a:pPr eaLnBrk="1" hangingPunct="1">
              <a:defRPr/>
            </a:pPr>
            <a:r>
              <a:rPr lang="en-US" b="1" dirty="0">
                <a:solidFill>
                  <a:schemeClr val="bg1">
                    <a:lumMod val="95000"/>
                  </a:schemeClr>
                </a:solidFill>
              </a:rPr>
              <a:t>McEuen Group </a:t>
            </a:r>
          </a:p>
          <a:p>
            <a:pPr eaLnBrk="1" hangingPunct="1">
              <a:defRPr/>
            </a:pPr>
            <a:r>
              <a:rPr lang="en-US" b="1" dirty="0">
                <a:solidFill>
                  <a:schemeClr val="bg1">
                    <a:lumMod val="95000"/>
                  </a:schemeClr>
                </a:solidFill>
              </a:rPr>
              <a:t>         = </a:t>
            </a:r>
            <a:r>
              <a:rPr lang="en-US" b="1" dirty="0" err="1">
                <a:solidFill>
                  <a:schemeClr val="bg1">
                    <a:lumMod val="95000"/>
                  </a:schemeClr>
                </a:solidFill>
              </a:rPr>
              <a:t>Nanocarbon</a:t>
            </a:r>
            <a:r>
              <a:rPr lang="en-US" b="1" dirty="0">
                <a:solidFill>
                  <a:schemeClr val="bg1">
                    <a:lumMod val="95000"/>
                  </a:schemeClr>
                </a:solidFill>
              </a:rPr>
              <a:t> </a:t>
            </a:r>
          </a:p>
          <a:p>
            <a:pPr eaLnBrk="1" hangingPunct="1">
              <a:defRPr/>
            </a:pPr>
            <a:r>
              <a:rPr lang="en-US" b="1" dirty="0">
                <a:solidFill>
                  <a:schemeClr val="bg1">
                    <a:lumMod val="95000"/>
                  </a:schemeClr>
                </a:solidFill>
              </a:rPr>
              <a:t>                   Electronics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Line 84">
            <a:extLst>
              <a:ext uri="{FF2B5EF4-FFF2-40B4-BE49-F238E27FC236}">
                <a16:creationId xmlns:a16="http://schemas.microsoft.com/office/drawing/2014/main" id="{5A95BB87-7848-A169-11A0-F8E3E27E8A97}"/>
              </a:ext>
            </a:extLst>
          </p:cNvPr>
          <p:cNvSpPr>
            <a:spLocks noChangeShapeType="1"/>
          </p:cNvSpPr>
          <p:nvPr/>
        </p:nvSpPr>
        <p:spPr bwMode="auto">
          <a:xfrm>
            <a:off x="304800" y="76200"/>
            <a:ext cx="0" cy="571500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19" name="Line 83">
            <a:extLst>
              <a:ext uri="{FF2B5EF4-FFF2-40B4-BE49-F238E27FC236}">
                <a16:creationId xmlns:a16="http://schemas.microsoft.com/office/drawing/2014/main" id="{6A0325B3-2BE2-18F0-0EC5-DB51D6042A5E}"/>
              </a:ext>
            </a:extLst>
          </p:cNvPr>
          <p:cNvSpPr>
            <a:spLocks noChangeShapeType="1"/>
          </p:cNvSpPr>
          <p:nvPr/>
        </p:nvSpPr>
        <p:spPr bwMode="auto">
          <a:xfrm>
            <a:off x="381000" y="228600"/>
            <a:ext cx="0" cy="571500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20" name="Line 82">
            <a:extLst>
              <a:ext uri="{FF2B5EF4-FFF2-40B4-BE49-F238E27FC236}">
                <a16:creationId xmlns:a16="http://schemas.microsoft.com/office/drawing/2014/main" id="{054CD097-5816-6F5C-A28C-68EF0DC33EB0}"/>
              </a:ext>
            </a:extLst>
          </p:cNvPr>
          <p:cNvSpPr>
            <a:spLocks noChangeShapeType="1"/>
          </p:cNvSpPr>
          <p:nvPr/>
        </p:nvSpPr>
        <p:spPr bwMode="auto">
          <a:xfrm>
            <a:off x="228600" y="1143000"/>
            <a:ext cx="8534400" cy="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0421" name="Group 86">
            <a:extLst>
              <a:ext uri="{FF2B5EF4-FFF2-40B4-BE49-F238E27FC236}">
                <a16:creationId xmlns:a16="http://schemas.microsoft.com/office/drawing/2014/main" id="{6F075CC8-5E4D-267F-B1C2-2787C06CFCBF}"/>
              </a:ext>
            </a:extLst>
          </p:cNvPr>
          <p:cNvGrpSpPr>
            <a:grpSpLocks/>
          </p:cNvGrpSpPr>
          <p:nvPr/>
        </p:nvGrpSpPr>
        <p:grpSpPr bwMode="auto">
          <a:xfrm>
            <a:off x="4800600" y="1600200"/>
            <a:ext cx="3468688" cy="1231900"/>
            <a:chOff x="2736" y="3120"/>
            <a:chExt cx="2719" cy="1055"/>
          </a:xfrm>
        </p:grpSpPr>
        <p:pic>
          <p:nvPicPr>
            <p:cNvPr id="60437" name="Picture 87">
              <a:extLst>
                <a:ext uri="{FF2B5EF4-FFF2-40B4-BE49-F238E27FC236}">
                  <a16:creationId xmlns:a16="http://schemas.microsoft.com/office/drawing/2014/main" id="{29AF280B-473C-D668-879C-687A1660A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3120"/>
              <a:ext cx="2688"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8" name="Rectangle 88">
              <a:extLst>
                <a:ext uri="{FF2B5EF4-FFF2-40B4-BE49-F238E27FC236}">
                  <a16:creationId xmlns:a16="http://schemas.microsoft.com/office/drawing/2014/main" id="{E6EE09FE-58F8-1DA7-01E4-FCF499F307E5}"/>
                </a:ext>
              </a:extLst>
            </p:cNvPr>
            <p:cNvSpPr>
              <a:spLocks noChangeArrowheads="1"/>
            </p:cNvSpPr>
            <p:nvPr/>
          </p:nvSpPr>
          <p:spPr bwMode="auto">
            <a:xfrm>
              <a:off x="4320" y="3888"/>
              <a:ext cx="1135"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200" b="1" i="0">
                  <a:solidFill>
                    <a:srgbClr val="000000"/>
                  </a:solidFill>
                </a:rPr>
                <a:t>Nanotubes</a:t>
              </a:r>
              <a:endParaRPr lang="en-US" altLang="en-US" sz="2000" i="0">
                <a:latin typeface="Times New Roman" panose="02020603050405020304" pitchFamily="18" charset="0"/>
              </a:endParaRPr>
            </a:p>
          </p:txBody>
        </p:sp>
      </p:grpSp>
      <p:grpSp>
        <p:nvGrpSpPr>
          <p:cNvPr id="60422" name="Group 89">
            <a:extLst>
              <a:ext uri="{FF2B5EF4-FFF2-40B4-BE49-F238E27FC236}">
                <a16:creationId xmlns:a16="http://schemas.microsoft.com/office/drawing/2014/main" id="{210EF08E-14B2-DFAD-A5C5-D82B8A186101}"/>
              </a:ext>
            </a:extLst>
          </p:cNvPr>
          <p:cNvGrpSpPr>
            <a:grpSpLocks/>
          </p:cNvGrpSpPr>
          <p:nvPr/>
        </p:nvGrpSpPr>
        <p:grpSpPr bwMode="auto">
          <a:xfrm>
            <a:off x="1295400" y="1524000"/>
            <a:ext cx="1431925" cy="990600"/>
            <a:chOff x="528" y="2304"/>
            <a:chExt cx="1298" cy="911"/>
          </a:xfrm>
        </p:grpSpPr>
        <p:pic>
          <p:nvPicPr>
            <p:cNvPr id="60433" name="Picture 90">
              <a:extLst>
                <a:ext uri="{FF2B5EF4-FFF2-40B4-BE49-F238E27FC236}">
                  <a16:creationId xmlns:a16="http://schemas.microsoft.com/office/drawing/2014/main" id="{A859093B-0289-02A1-323E-4E5C95A6C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2304"/>
              <a:ext cx="912"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34" name="Group 91">
              <a:extLst>
                <a:ext uri="{FF2B5EF4-FFF2-40B4-BE49-F238E27FC236}">
                  <a16:creationId xmlns:a16="http://schemas.microsoft.com/office/drawing/2014/main" id="{64FA7787-1DFC-3A50-351F-2A171DD59826}"/>
                </a:ext>
              </a:extLst>
            </p:cNvPr>
            <p:cNvGrpSpPr>
              <a:grpSpLocks/>
            </p:cNvGrpSpPr>
            <p:nvPr/>
          </p:nvGrpSpPr>
          <p:grpSpPr bwMode="auto">
            <a:xfrm>
              <a:off x="1535" y="2832"/>
              <a:ext cx="291" cy="309"/>
              <a:chOff x="1007" y="3696"/>
              <a:chExt cx="291" cy="309"/>
            </a:xfrm>
          </p:grpSpPr>
          <p:sp>
            <p:nvSpPr>
              <p:cNvPr id="60435" name="Rectangle 92">
                <a:extLst>
                  <a:ext uri="{FF2B5EF4-FFF2-40B4-BE49-F238E27FC236}">
                    <a16:creationId xmlns:a16="http://schemas.microsoft.com/office/drawing/2014/main" id="{D8BDF7E4-B20B-7653-40AD-F6B0EEA948D8}"/>
                  </a:ext>
                </a:extLst>
              </p:cNvPr>
              <p:cNvSpPr>
                <a:spLocks noChangeArrowheads="1"/>
              </p:cNvSpPr>
              <p:nvPr/>
            </p:nvSpPr>
            <p:spPr bwMode="auto">
              <a:xfrm>
                <a:off x="1007" y="3696"/>
                <a:ext cx="183"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200" b="1" i="0">
                    <a:solidFill>
                      <a:srgbClr val="000000"/>
                    </a:solidFill>
                  </a:rPr>
                  <a:t>C</a:t>
                </a:r>
                <a:endParaRPr lang="en-US" altLang="en-US" sz="2000" i="0">
                  <a:latin typeface="Times New Roman" panose="02020603050405020304" pitchFamily="18" charset="0"/>
                </a:endParaRPr>
              </a:p>
            </p:txBody>
          </p:sp>
          <p:sp>
            <p:nvSpPr>
              <p:cNvPr id="60436" name="Rectangle 93">
                <a:extLst>
                  <a:ext uri="{FF2B5EF4-FFF2-40B4-BE49-F238E27FC236}">
                    <a16:creationId xmlns:a16="http://schemas.microsoft.com/office/drawing/2014/main" id="{C81FF323-4D39-1C9C-D471-06181F4D850F}"/>
                  </a:ext>
                </a:extLst>
              </p:cNvPr>
              <p:cNvSpPr>
                <a:spLocks noChangeArrowheads="1"/>
              </p:cNvSpPr>
              <p:nvPr/>
            </p:nvSpPr>
            <p:spPr bwMode="auto">
              <a:xfrm>
                <a:off x="1131" y="3802"/>
                <a:ext cx="16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300" b="1" i="0">
                    <a:solidFill>
                      <a:srgbClr val="000000"/>
                    </a:solidFill>
                  </a:rPr>
                  <a:t>60</a:t>
                </a:r>
                <a:endParaRPr lang="en-US" altLang="en-US" sz="2000" i="0">
                  <a:latin typeface="Times New Roman" panose="02020603050405020304" pitchFamily="18" charset="0"/>
                </a:endParaRPr>
              </a:p>
            </p:txBody>
          </p:sp>
        </p:grpSp>
      </p:grpSp>
      <p:pic>
        <p:nvPicPr>
          <p:cNvPr id="60423" name="Picture 94" descr="C:\My Documents\TALKS\pentacene.gif">
            <a:extLst>
              <a:ext uri="{FF2B5EF4-FFF2-40B4-BE49-F238E27FC236}">
                <a16:creationId xmlns:a16="http://schemas.microsoft.com/office/drawing/2014/main" id="{DA0730EC-B194-B410-5190-DFEF25CE5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100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 Box 95">
            <a:extLst>
              <a:ext uri="{FF2B5EF4-FFF2-40B4-BE49-F238E27FC236}">
                <a16:creationId xmlns:a16="http://schemas.microsoft.com/office/drawing/2014/main" id="{1CE54CD6-AC09-BFDE-C535-A455B8273B63}"/>
              </a:ext>
            </a:extLst>
          </p:cNvPr>
          <p:cNvSpPr txBox="1">
            <a:spLocks noChangeArrowheads="1"/>
          </p:cNvSpPr>
          <p:nvPr/>
        </p:nvSpPr>
        <p:spPr bwMode="auto">
          <a:xfrm>
            <a:off x="2286000" y="5257800"/>
            <a:ext cx="15843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200" b="1" i="0"/>
              <a:t>Pentacene</a:t>
            </a:r>
          </a:p>
        </p:txBody>
      </p:sp>
      <p:sp>
        <p:nvSpPr>
          <p:cNvPr id="60425" name="Text Box 96">
            <a:extLst>
              <a:ext uri="{FF2B5EF4-FFF2-40B4-BE49-F238E27FC236}">
                <a16:creationId xmlns:a16="http://schemas.microsoft.com/office/drawing/2014/main" id="{C9D3D18B-859D-A82E-4F66-E68D74543C84}"/>
              </a:ext>
            </a:extLst>
          </p:cNvPr>
          <p:cNvSpPr txBox="1">
            <a:spLocks noChangeArrowheads="1"/>
          </p:cNvSpPr>
          <p:nvPr/>
        </p:nvSpPr>
        <p:spPr bwMode="auto">
          <a:xfrm>
            <a:off x="1676400" y="454025"/>
            <a:ext cx="558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solidFill>
                  <a:schemeClr val="accent2"/>
                </a:solidFill>
              </a:rPr>
              <a:t>New carbon nanoelectronic materials</a:t>
            </a:r>
          </a:p>
        </p:txBody>
      </p:sp>
      <p:sp>
        <p:nvSpPr>
          <p:cNvPr id="60426" name="Text Box 98">
            <a:extLst>
              <a:ext uri="{FF2B5EF4-FFF2-40B4-BE49-F238E27FC236}">
                <a16:creationId xmlns:a16="http://schemas.microsoft.com/office/drawing/2014/main" id="{09F80099-0B3E-4C6A-DE96-74126D5DAF27}"/>
              </a:ext>
            </a:extLst>
          </p:cNvPr>
          <p:cNvSpPr txBox="1">
            <a:spLocks noChangeArrowheads="1"/>
          </p:cNvSpPr>
          <p:nvPr/>
        </p:nvSpPr>
        <p:spPr bwMode="auto">
          <a:xfrm>
            <a:off x="4876800" y="2743200"/>
            <a:ext cx="36226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Narrowest transistors</a:t>
            </a:r>
          </a:p>
          <a:p>
            <a:pPr eaLnBrk="1" hangingPunct="1">
              <a:spcBef>
                <a:spcPct val="0"/>
              </a:spcBef>
              <a:buFontTx/>
              <a:buNone/>
            </a:pPr>
            <a:r>
              <a:rPr lang="en-US" altLang="en-US" sz="2000"/>
              <a:t>Longest room temp. </a:t>
            </a:r>
          </a:p>
          <a:p>
            <a:pPr eaLnBrk="1" hangingPunct="1">
              <a:spcBef>
                <a:spcPct val="0"/>
              </a:spcBef>
              <a:buFontTx/>
              <a:buNone/>
            </a:pPr>
            <a:r>
              <a:rPr lang="en-US" altLang="en-US" sz="2000"/>
              <a:t>mean free path of any material</a:t>
            </a:r>
          </a:p>
        </p:txBody>
      </p:sp>
      <p:sp>
        <p:nvSpPr>
          <p:cNvPr id="60427" name="Text Box 99">
            <a:extLst>
              <a:ext uri="{FF2B5EF4-FFF2-40B4-BE49-F238E27FC236}">
                <a16:creationId xmlns:a16="http://schemas.microsoft.com/office/drawing/2014/main" id="{47985580-2784-9515-4C07-784EFC68B730}"/>
              </a:ext>
            </a:extLst>
          </p:cNvPr>
          <p:cNvSpPr txBox="1">
            <a:spLocks noChangeArrowheads="1"/>
          </p:cNvSpPr>
          <p:nvPr/>
        </p:nvSpPr>
        <p:spPr bwMode="auto">
          <a:xfrm>
            <a:off x="838200" y="2667000"/>
            <a:ext cx="320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Ultrasmall quantum dot</a:t>
            </a:r>
          </a:p>
          <a:p>
            <a:pPr eaLnBrk="1" hangingPunct="1">
              <a:spcBef>
                <a:spcPct val="0"/>
              </a:spcBef>
              <a:buFontTx/>
              <a:buNone/>
            </a:pPr>
            <a:r>
              <a:rPr lang="en-US" altLang="en-US" sz="2000"/>
              <a:t>Supercondunct. transistor</a:t>
            </a:r>
          </a:p>
        </p:txBody>
      </p:sp>
      <p:sp>
        <p:nvSpPr>
          <p:cNvPr id="60428" name="Text Box 100">
            <a:extLst>
              <a:ext uri="{FF2B5EF4-FFF2-40B4-BE49-F238E27FC236}">
                <a16:creationId xmlns:a16="http://schemas.microsoft.com/office/drawing/2014/main" id="{A5F83C9D-8E9D-B6AC-03BB-5565DFC51A06}"/>
              </a:ext>
            </a:extLst>
          </p:cNvPr>
          <p:cNvSpPr txBox="1">
            <a:spLocks noChangeArrowheads="1"/>
          </p:cNvSpPr>
          <p:nvPr/>
        </p:nvSpPr>
        <p:spPr bwMode="auto">
          <a:xfrm>
            <a:off x="1066800" y="5791200"/>
            <a:ext cx="2398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Very high mobilities</a:t>
            </a:r>
          </a:p>
          <a:p>
            <a:pPr eaLnBrk="1" hangingPunct="1">
              <a:spcBef>
                <a:spcPct val="0"/>
              </a:spcBef>
              <a:buFontTx/>
              <a:buNone/>
            </a:pPr>
            <a:r>
              <a:rPr lang="en-US" altLang="en-US" sz="2000"/>
              <a:t>Lasing, supercond.</a:t>
            </a:r>
            <a:r>
              <a:rPr lang="en-US" altLang="en-US" sz="2000" i="0"/>
              <a:t> </a:t>
            </a:r>
          </a:p>
        </p:txBody>
      </p:sp>
      <p:pic>
        <p:nvPicPr>
          <p:cNvPr id="60429" name="Picture 102" descr="Polypyrole">
            <a:extLst>
              <a:ext uri="{FF2B5EF4-FFF2-40B4-BE49-F238E27FC236}">
                <a16:creationId xmlns:a16="http://schemas.microsoft.com/office/drawing/2014/main" id="{59F82D87-3C76-DB44-73A4-4283CC6AA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191000"/>
            <a:ext cx="237807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Text Box 103">
            <a:extLst>
              <a:ext uri="{FF2B5EF4-FFF2-40B4-BE49-F238E27FC236}">
                <a16:creationId xmlns:a16="http://schemas.microsoft.com/office/drawing/2014/main" id="{C3B71EDF-7738-1003-64D2-2BC173DB5B8E}"/>
              </a:ext>
            </a:extLst>
          </p:cNvPr>
          <p:cNvSpPr txBox="1">
            <a:spLocks noChangeArrowheads="1"/>
          </p:cNvSpPr>
          <p:nvPr/>
        </p:nvSpPr>
        <p:spPr bwMode="auto">
          <a:xfrm>
            <a:off x="5791200" y="5334000"/>
            <a:ext cx="21923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200" b="1" i="0"/>
              <a:t>Polythiophene </a:t>
            </a:r>
          </a:p>
        </p:txBody>
      </p:sp>
      <p:sp>
        <p:nvSpPr>
          <p:cNvPr id="60431" name="Text Box 104">
            <a:extLst>
              <a:ext uri="{FF2B5EF4-FFF2-40B4-BE49-F238E27FC236}">
                <a16:creationId xmlns:a16="http://schemas.microsoft.com/office/drawing/2014/main" id="{C2873109-7857-A4DC-8123-5AAA3AC06499}"/>
              </a:ext>
            </a:extLst>
          </p:cNvPr>
          <p:cNvSpPr txBox="1">
            <a:spLocks noChangeArrowheads="1"/>
          </p:cNvSpPr>
          <p:nvPr/>
        </p:nvSpPr>
        <p:spPr bwMode="auto">
          <a:xfrm>
            <a:off x="5791200" y="5791200"/>
            <a:ext cx="28908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Flexible,  Solution</a:t>
            </a:r>
          </a:p>
          <a:p>
            <a:pPr eaLnBrk="1" hangingPunct="1">
              <a:spcBef>
                <a:spcPct val="0"/>
              </a:spcBef>
              <a:buFontTx/>
              <a:buNone/>
            </a:pPr>
            <a:r>
              <a:rPr lang="en-US" altLang="en-US" sz="2000"/>
              <a:t> processed, supercond.</a:t>
            </a:r>
            <a:r>
              <a:rPr lang="en-US" altLang="en-US" sz="2000" i="0"/>
              <a:t> </a:t>
            </a:r>
          </a:p>
        </p:txBody>
      </p:sp>
      <p:sp>
        <p:nvSpPr>
          <p:cNvPr id="22" name="TextBox 21">
            <a:extLst>
              <a:ext uri="{FF2B5EF4-FFF2-40B4-BE49-F238E27FC236}">
                <a16:creationId xmlns:a16="http://schemas.microsoft.com/office/drawing/2014/main" id="{11BE8068-182D-3EB3-C92B-3E732B0B4603}"/>
              </a:ext>
            </a:extLst>
          </p:cNvPr>
          <p:cNvSpPr txBox="1"/>
          <p:nvPr/>
        </p:nvSpPr>
        <p:spPr>
          <a:xfrm>
            <a:off x="5638800" y="685800"/>
            <a:ext cx="2540000" cy="708025"/>
          </a:xfrm>
          <a:prstGeom prst="rect">
            <a:avLst/>
          </a:prstGeom>
          <a:solidFill>
            <a:schemeClr val="bg1">
              <a:lumMod val="85000"/>
            </a:schemeClr>
          </a:solidFill>
          <a:ln>
            <a:solidFill>
              <a:schemeClr val="tx1"/>
            </a:solidFill>
          </a:ln>
        </p:spPr>
        <p:txBody>
          <a:bodyPr wrap="none">
            <a:spAutoFit/>
          </a:bodyPr>
          <a:lstStyle/>
          <a:p>
            <a:pPr eaLnBrk="1" hangingPunct="1">
              <a:defRPr/>
            </a:pPr>
            <a:r>
              <a:rPr lang="en-US" dirty="0"/>
              <a:t>From Cornell 2001</a:t>
            </a:r>
          </a:p>
          <a:p>
            <a:pPr eaLnBrk="1" hangingPunct="1">
              <a:defRPr/>
            </a:pPr>
            <a:r>
              <a:rPr lang="en-US" dirty="0"/>
              <a:t>NSF NSEC proposal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2ABC33A8-2CED-E29F-028C-40E9BF7B7B33}"/>
              </a:ext>
            </a:extLst>
          </p:cNvPr>
          <p:cNvSpPr txBox="1">
            <a:spLocks noChangeArrowheads="1"/>
          </p:cNvSpPr>
          <p:nvPr/>
        </p:nvSpPr>
        <p:spPr bwMode="auto">
          <a:xfrm>
            <a:off x="533400" y="458788"/>
            <a:ext cx="8001000" cy="549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3000" b="1"/>
              <a:t>What is “ethics”?</a:t>
            </a:r>
          </a:p>
        </p:txBody>
      </p:sp>
      <p:sp>
        <p:nvSpPr>
          <p:cNvPr id="12" name="Rectangle 11">
            <a:extLst>
              <a:ext uri="{FF2B5EF4-FFF2-40B4-BE49-F238E27FC236}">
                <a16:creationId xmlns:a16="http://schemas.microsoft.com/office/drawing/2014/main" id="{660BD90A-FD4F-1109-1B04-3DA7017752AD}"/>
              </a:ext>
            </a:extLst>
          </p:cNvPr>
          <p:cNvSpPr>
            <a:spLocks noChangeArrowheads="1"/>
          </p:cNvSpPr>
          <p:nvPr/>
        </p:nvSpPr>
        <p:spPr bwMode="auto">
          <a:xfrm>
            <a:off x="1905000" y="2133600"/>
            <a:ext cx="4572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eaLnBrk="1" hangingPunct="1">
              <a:spcBef>
                <a:spcPct val="0"/>
              </a:spcBef>
              <a:buFontTx/>
              <a:buNone/>
            </a:pPr>
            <a:r>
              <a:rPr lang="en-US" altLang="en-US" sz="3000" b="1" i="0"/>
              <a:t>“Ethics is doing the right thing, even when no one is watching.”</a:t>
            </a:r>
          </a:p>
          <a:p>
            <a:pPr algn="ctr" eaLnBrk="1" hangingPunct="1">
              <a:spcBef>
                <a:spcPct val="0"/>
              </a:spcBef>
              <a:buFontTx/>
              <a:buNone/>
            </a:pPr>
            <a:br>
              <a:rPr lang="en-US" altLang="en-US" sz="3000" b="1" i="0"/>
            </a:br>
            <a:r>
              <a:rPr lang="en-US" altLang="en-US" sz="3000" b="1" i="0"/>
              <a:t> -- unknown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261E1F1-3304-6CC7-95B1-2054E83948A0}"/>
              </a:ext>
            </a:extLst>
          </p:cNvPr>
          <p:cNvSpPr>
            <a:spLocks noGrp="1" noChangeArrowheads="1"/>
          </p:cNvSpPr>
          <p:nvPr>
            <p:ph type="title"/>
          </p:nvPr>
        </p:nvSpPr>
        <p:spPr>
          <a:xfrm>
            <a:off x="960438" y="-76200"/>
            <a:ext cx="7772400" cy="1143000"/>
          </a:xfrm>
        </p:spPr>
        <p:txBody>
          <a:bodyPr/>
          <a:lstStyle/>
          <a:p>
            <a:pPr eaLnBrk="1" hangingPunct="1"/>
            <a:r>
              <a:rPr lang="en-US" altLang="en-US" sz="3800"/>
              <a:t>Duplicate Noise in Different Papers</a:t>
            </a:r>
          </a:p>
        </p:txBody>
      </p:sp>
      <p:pic>
        <p:nvPicPr>
          <p:cNvPr id="63491" name="Picture 4">
            <a:extLst>
              <a:ext uri="{FF2B5EF4-FFF2-40B4-BE49-F238E27FC236}">
                <a16:creationId xmlns:a16="http://schemas.microsoft.com/office/drawing/2014/main" id="{D0FE54DF-F40C-425C-880C-36C4D8C26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3698"/>
          <a:stretch>
            <a:fillRect/>
          </a:stretch>
        </p:blipFill>
        <p:spPr bwMode="auto">
          <a:xfrm>
            <a:off x="304800" y="1447800"/>
            <a:ext cx="85026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a:extLst>
              <a:ext uri="{FF2B5EF4-FFF2-40B4-BE49-F238E27FC236}">
                <a16:creationId xmlns:a16="http://schemas.microsoft.com/office/drawing/2014/main" id="{711C097E-CDC7-23DF-2FA3-A396C11AF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828800"/>
            <a:ext cx="8402638"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a:extLst>
              <a:ext uri="{FF2B5EF4-FFF2-40B4-BE49-F238E27FC236}">
                <a16:creationId xmlns:a16="http://schemas.microsoft.com/office/drawing/2014/main" id="{1C09A2F6-6E5C-73F2-69B3-240CF75F9D6D}"/>
              </a:ext>
            </a:extLst>
          </p:cNvPr>
          <p:cNvSpPr>
            <a:spLocks noGrp="1" noChangeArrowheads="1"/>
          </p:cNvSpPr>
          <p:nvPr>
            <p:ph type="title"/>
          </p:nvPr>
        </p:nvSpPr>
        <p:spPr/>
        <p:txBody>
          <a:bodyPr/>
          <a:lstStyle/>
          <a:p>
            <a:pPr eaLnBrk="1" hangingPunct="1"/>
            <a:r>
              <a:rPr lang="en-US" altLang="en-US"/>
              <a:t>Duplicate Curves</a:t>
            </a:r>
          </a:p>
        </p:txBody>
      </p:sp>
      <p:pic>
        <p:nvPicPr>
          <p:cNvPr id="65540" name="Picture 4">
            <a:extLst>
              <a:ext uri="{FF2B5EF4-FFF2-40B4-BE49-F238E27FC236}">
                <a16:creationId xmlns:a16="http://schemas.microsoft.com/office/drawing/2014/main" id="{D98531F3-92C9-5424-EE76-2B89CF295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400"/>
            <a:ext cx="5715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a:extLst>
              <a:ext uri="{FF2B5EF4-FFF2-40B4-BE49-F238E27FC236}">
                <a16:creationId xmlns:a16="http://schemas.microsoft.com/office/drawing/2014/main" id="{73697897-A0A4-6D4D-332F-8E011C221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66800"/>
            <a:ext cx="55626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E60B4477-7F59-D894-A6A7-2BDBB0E9B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1828800"/>
            <a:ext cx="8402638"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8F56C842-994B-390C-B069-2BE43DD5A52D}"/>
              </a:ext>
            </a:extLst>
          </p:cNvPr>
          <p:cNvSpPr>
            <a:spLocks noGrp="1" noChangeArrowheads="1"/>
          </p:cNvSpPr>
          <p:nvPr>
            <p:ph type="title"/>
          </p:nvPr>
        </p:nvSpPr>
        <p:spPr/>
        <p:txBody>
          <a:bodyPr/>
          <a:lstStyle/>
          <a:p>
            <a:pPr eaLnBrk="1" hangingPunct="1"/>
            <a:r>
              <a:rPr lang="en-US" altLang="en-US"/>
              <a:t>Duplicate Curves</a:t>
            </a:r>
          </a:p>
        </p:txBody>
      </p:sp>
      <p:pic>
        <p:nvPicPr>
          <p:cNvPr id="67588" name="Picture 5">
            <a:extLst>
              <a:ext uri="{FF2B5EF4-FFF2-40B4-BE49-F238E27FC236}">
                <a16:creationId xmlns:a16="http://schemas.microsoft.com/office/drawing/2014/main" id="{24D9B9C7-59B4-CCB1-61FD-C766FDAD7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990600"/>
            <a:ext cx="31543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a:extLst>
              <a:ext uri="{FF2B5EF4-FFF2-40B4-BE49-F238E27FC236}">
                <a16:creationId xmlns:a16="http://schemas.microsoft.com/office/drawing/2014/main" id="{E603021C-7F89-7BBB-4133-181513527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15000"/>
            <a:ext cx="83058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6B3E8D93-5B97-F079-52EE-0568F035DD4E}"/>
              </a:ext>
            </a:extLst>
          </p:cNvPr>
          <p:cNvSpPr>
            <a:spLocks noGrp="1"/>
          </p:cNvSpPr>
          <p:nvPr>
            <p:ph type="title"/>
          </p:nvPr>
        </p:nvSpPr>
        <p:spPr/>
        <p:txBody>
          <a:bodyPr/>
          <a:lstStyle/>
          <a:p>
            <a:r>
              <a:rPr lang="en-US" altLang="en-US"/>
              <a:t>Superconducting Plastic</a:t>
            </a:r>
          </a:p>
        </p:txBody>
      </p:sp>
      <p:pic>
        <p:nvPicPr>
          <p:cNvPr id="69635" name="Picture 2" descr="http://www.nature.com/nature/journal/v410/n6825/images/410162aa.2.jpg">
            <a:extLst>
              <a:ext uri="{FF2B5EF4-FFF2-40B4-BE49-F238E27FC236}">
                <a16:creationId xmlns:a16="http://schemas.microsoft.com/office/drawing/2014/main" id="{FE449DA7-294B-4451-EC95-82403B6E7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81200"/>
            <a:ext cx="27432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http://www.nature.com/nature/journal/v410/n6825/images/410189ab.2.jpg">
            <a:extLst>
              <a:ext uri="{FF2B5EF4-FFF2-40B4-BE49-F238E27FC236}">
                <a16:creationId xmlns:a16="http://schemas.microsoft.com/office/drawing/2014/main" id="{08044185-AAEB-8BD3-250D-A42D775EE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63" y="3581400"/>
            <a:ext cx="27130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6">
            <a:extLst>
              <a:ext uri="{FF2B5EF4-FFF2-40B4-BE49-F238E27FC236}">
                <a16:creationId xmlns:a16="http://schemas.microsoft.com/office/drawing/2014/main" id="{D917D8E3-55B7-EF42-2566-773E21F28D44}"/>
              </a:ext>
            </a:extLst>
          </p:cNvPr>
          <p:cNvSpPr>
            <a:spLocks noChangeArrowheads="1"/>
          </p:cNvSpPr>
          <p:nvPr/>
        </p:nvSpPr>
        <p:spPr bwMode="auto">
          <a:xfrm>
            <a:off x="457200" y="2590800"/>
            <a:ext cx="4341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Nature</a:t>
            </a:r>
            <a:r>
              <a:rPr lang="en-US" altLang="en-US" sz="2000" i="0"/>
              <a:t> </a:t>
            </a:r>
            <a:r>
              <a:rPr lang="en-US" altLang="en-US" sz="2000" b="1" i="0"/>
              <a:t>410</a:t>
            </a:r>
            <a:r>
              <a:rPr lang="en-US" altLang="en-US" sz="2000" i="0"/>
              <a:t>, 189-192 (8 March 2001)</a:t>
            </a:r>
          </a:p>
        </p:txBody>
      </p:sp>
      <p:pic>
        <p:nvPicPr>
          <p:cNvPr id="8" name="Picture 4" descr="http://www.nature.com/nature/journal/v410/n6825/images/410189ab.2.jpg">
            <a:extLst>
              <a:ext uri="{FF2B5EF4-FFF2-40B4-BE49-F238E27FC236}">
                <a16:creationId xmlns:a16="http://schemas.microsoft.com/office/drawing/2014/main" id="{5A8F8A51-FE86-F3C0-5E4B-AE090A3CF6D7}"/>
              </a:ext>
            </a:extLst>
          </p:cNvPr>
          <p:cNvPicPr>
            <a:picLocks noChangeAspect="1" noChangeArrowheads="1"/>
          </p:cNvPicPr>
          <p:nvPr/>
        </p:nvPicPr>
        <p:blipFill>
          <a:blip r:embed="rId3"/>
          <a:srcRect t="68002" r="48746"/>
          <a:stretch>
            <a:fillRect/>
          </a:stretch>
        </p:blipFill>
        <p:spPr bwMode="auto">
          <a:xfrm>
            <a:off x="1371600" y="1295400"/>
            <a:ext cx="5867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4" descr="http://www.nature.com/nature/journal/v410/n6825/images/410189ab.2.jpg">
            <a:extLst>
              <a:ext uri="{FF2B5EF4-FFF2-40B4-BE49-F238E27FC236}">
                <a16:creationId xmlns:a16="http://schemas.microsoft.com/office/drawing/2014/main" id="{7CAD3348-CEB0-6F6F-E96D-BC73D91C9D01}"/>
              </a:ext>
            </a:extLst>
          </p:cNvPr>
          <p:cNvPicPr>
            <a:picLocks noChangeAspect="1" noChangeArrowheads="1"/>
          </p:cNvPicPr>
          <p:nvPr/>
        </p:nvPicPr>
        <p:blipFill>
          <a:blip r:embed="rId3"/>
          <a:srcRect t="82815" r="48746" b="14815"/>
          <a:stretch>
            <a:fillRect/>
          </a:stretch>
        </p:blipFill>
        <p:spPr bwMode="auto">
          <a:xfrm>
            <a:off x="1371600" y="2133600"/>
            <a:ext cx="5867400" cy="304800"/>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17655BB1-AF78-53A0-EE5B-54B316A46D6A}"/>
              </a:ext>
            </a:extLst>
          </p:cNvPr>
          <p:cNvSpPr>
            <a:spLocks noGrp="1"/>
          </p:cNvSpPr>
          <p:nvPr>
            <p:ph type="title"/>
          </p:nvPr>
        </p:nvSpPr>
        <p:spPr>
          <a:xfrm>
            <a:off x="685800" y="-228600"/>
            <a:ext cx="7772400" cy="1143000"/>
          </a:xfrm>
        </p:spPr>
        <p:txBody>
          <a:bodyPr/>
          <a:lstStyle/>
          <a:p>
            <a:r>
              <a:rPr lang="en-US" altLang="en-US" sz="2400" dirty="0"/>
              <a:t>Thousands upon thousands….</a:t>
            </a:r>
          </a:p>
        </p:txBody>
      </p:sp>
      <p:sp>
        <p:nvSpPr>
          <p:cNvPr id="70659" name="Content Placeholder 2">
            <a:extLst>
              <a:ext uri="{FF2B5EF4-FFF2-40B4-BE49-F238E27FC236}">
                <a16:creationId xmlns:a16="http://schemas.microsoft.com/office/drawing/2014/main" id="{8901B4E9-7F96-82F6-5068-3B20CFDDEBB2}"/>
              </a:ext>
            </a:extLst>
          </p:cNvPr>
          <p:cNvSpPr>
            <a:spLocks noGrp="1"/>
          </p:cNvSpPr>
          <p:nvPr>
            <p:ph idx="1"/>
          </p:nvPr>
        </p:nvSpPr>
        <p:spPr/>
        <p:txBody>
          <a:bodyPr/>
          <a:lstStyle/>
          <a:p>
            <a:endParaRPr lang="en-US" altLang="en-US"/>
          </a:p>
        </p:txBody>
      </p:sp>
      <p:pic>
        <p:nvPicPr>
          <p:cNvPr id="70660" name="Picture 3">
            <a:extLst>
              <a:ext uri="{FF2B5EF4-FFF2-40B4-BE49-F238E27FC236}">
                <a16:creationId xmlns:a16="http://schemas.microsoft.com/office/drawing/2014/main" id="{488C6592-8BB2-491B-36C2-826C877AEAC9}"/>
              </a:ext>
            </a:extLst>
          </p:cNvPr>
          <p:cNvPicPr>
            <a:picLocks noChangeAspect="1"/>
          </p:cNvPicPr>
          <p:nvPr/>
        </p:nvPicPr>
        <p:blipFill>
          <a:blip r:embed="rId2">
            <a:extLst>
              <a:ext uri="{28A0092B-C50C-407E-A947-70E740481C1C}">
                <a14:useLocalDpi xmlns:a14="http://schemas.microsoft.com/office/drawing/2010/main" val="0"/>
              </a:ext>
            </a:extLst>
          </a:blip>
          <a:srcRect r="14119"/>
          <a:stretch>
            <a:fillRect/>
          </a:stretch>
        </p:blipFill>
        <p:spPr bwMode="auto">
          <a:xfrm>
            <a:off x="228600" y="733530"/>
            <a:ext cx="8001000" cy="531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8939CF1-E95F-985C-F22E-E1ACEC7C4A17}"/>
              </a:ext>
            </a:extLst>
          </p:cNvPr>
          <p:cNvPicPr>
            <a:picLocks noChangeAspect="1"/>
          </p:cNvPicPr>
          <p:nvPr/>
        </p:nvPicPr>
        <p:blipFill>
          <a:blip r:embed="rId3"/>
          <a:stretch>
            <a:fillRect/>
          </a:stretch>
        </p:blipFill>
        <p:spPr>
          <a:xfrm>
            <a:off x="3645040" y="5952628"/>
            <a:ext cx="5486400" cy="905372"/>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8537130-D260-DC3A-614B-8DD927D15FFC}"/>
              </a:ext>
            </a:extLst>
          </p:cNvPr>
          <p:cNvSpPr>
            <a:spLocks noGrp="1" noChangeArrowheads="1"/>
          </p:cNvSpPr>
          <p:nvPr>
            <p:ph type="title"/>
          </p:nvPr>
        </p:nvSpPr>
        <p:spPr>
          <a:xfrm>
            <a:off x="76200" y="-304800"/>
            <a:ext cx="8991600" cy="1143000"/>
          </a:xfrm>
        </p:spPr>
        <p:txBody>
          <a:bodyPr/>
          <a:lstStyle/>
          <a:p>
            <a:pPr eaLnBrk="1" hangingPunct="1"/>
            <a:r>
              <a:rPr lang="en-US" altLang="en-US"/>
              <a:t>Independent Commission: May 2002</a:t>
            </a:r>
          </a:p>
        </p:txBody>
      </p:sp>
      <p:sp>
        <p:nvSpPr>
          <p:cNvPr id="71683" name="Text Box 9">
            <a:extLst>
              <a:ext uri="{FF2B5EF4-FFF2-40B4-BE49-F238E27FC236}">
                <a16:creationId xmlns:a16="http://schemas.microsoft.com/office/drawing/2014/main" id="{A1D0CE15-E5C1-3E79-3A84-AA0C55491A64}"/>
              </a:ext>
            </a:extLst>
          </p:cNvPr>
          <p:cNvSpPr txBox="1">
            <a:spLocks noChangeArrowheads="1"/>
          </p:cNvSpPr>
          <p:nvPr/>
        </p:nvSpPr>
        <p:spPr bwMode="auto">
          <a:xfrm>
            <a:off x="290513" y="2225675"/>
            <a:ext cx="777081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lnSpc>
                <a:spcPct val="110000"/>
              </a:lnSpc>
              <a:spcBef>
                <a:spcPct val="0"/>
              </a:spcBef>
            </a:pPr>
            <a:r>
              <a:rPr lang="en-US" altLang="en-US" sz="2800" i="0"/>
              <a:t> External Panel of scientists examine all papers</a:t>
            </a:r>
          </a:p>
          <a:p>
            <a:pPr eaLnBrk="1" hangingPunct="1">
              <a:lnSpc>
                <a:spcPct val="110000"/>
              </a:lnSpc>
              <a:spcBef>
                <a:spcPct val="0"/>
              </a:spcBef>
            </a:pPr>
            <a:r>
              <a:rPr lang="en-US" altLang="en-US" sz="2800" i="0"/>
              <a:t> Interviews all coauthors</a:t>
            </a:r>
          </a:p>
          <a:p>
            <a:pPr eaLnBrk="1" hangingPunct="1">
              <a:lnSpc>
                <a:spcPct val="110000"/>
              </a:lnSpc>
              <a:spcBef>
                <a:spcPct val="0"/>
              </a:spcBef>
            </a:pPr>
            <a:r>
              <a:rPr lang="en-US" altLang="en-US" sz="2800" i="0"/>
              <a:t> Off limits:  Patents, Management responsibility</a:t>
            </a:r>
          </a:p>
        </p:txBody>
      </p:sp>
      <p:pic>
        <p:nvPicPr>
          <p:cNvPr id="71684" name="Picture 11">
            <a:extLst>
              <a:ext uri="{FF2B5EF4-FFF2-40B4-BE49-F238E27FC236}">
                <a16:creationId xmlns:a16="http://schemas.microsoft.com/office/drawing/2014/main" id="{1B780EC9-9AEE-EAF9-2B1B-95693E06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114800"/>
            <a:ext cx="405447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2">
            <a:extLst>
              <a:ext uri="{FF2B5EF4-FFF2-40B4-BE49-F238E27FC236}">
                <a16:creationId xmlns:a16="http://schemas.microsoft.com/office/drawing/2014/main" id="{EA4D3F09-4AA8-67B3-B341-16C9EE26F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562600"/>
            <a:ext cx="56007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13" descr="Hendrik on-5-17-2">
            <a:extLst>
              <a:ext uri="{FF2B5EF4-FFF2-40B4-BE49-F238E27FC236}">
                <a16:creationId xmlns:a16="http://schemas.microsoft.com/office/drawing/2014/main" id="{5524F21C-9FEB-3EC2-9E4D-448545FC3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13" t="28125" r="48828" b="26563"/>
          <a:stretch>
            <a:fillRect/>
          </a:stretch>
        </p:blipFill>
        <p:spPr bwMode="auto">
          <a:xfrm>
            <a:off x="6218238" y="3794125"/>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14">
            <a:extLst>
              <a:ext uri="{FF2B5EF4-FFF2-40B4-BE49-F238E27FC236}">
                <a16:creationId xmlns:a16="http://schemas.microsoft.com/office/drawing/2014/main" id="{D790334E-FBF4-AEF4-0EEA-79D1608A3B92}"/>
              </a:ext>
            </a:extLst>
          </p:cNvPr>
          <p:cNvSpPr>
            <a:spLocks noChangeArrowheads="1"/>
          </p:cNvSpPr>
          <p:nvPr/>
        </p:nvSpPr>
        <p:spPr bwMode="auto">
          <a:xfrm>
            <a:off x="304800" y="1295400"/>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eaLnBrk="1" hangingPunct="1">
              <a:spcBef>
                <a:spcPct val="0"/>
              </a:spcBef>
              <a:buFontTx/>
              <a:buNone/>
            </a:pPr>
            <a:r>
              <a:rPr lang="en-US" altLang="en-US" sz="1800" b="1" i="0">
                <a:solidFill>
                  <a:schemeClr val="accent2"/>
                </a:solidFill>
                <a:latin typeface="Times New Roman" panose="02020603050405020304" pitchFamily="18" charset="0"/>
              </a:rPr>
              <a:t>Bell Labs Convenes Committee to Investigate Questions of Scientific Misconduct</a:t>
            </a:r>
            <a:endParaRPr lang="en-US" altLang="en-US" sz="1800" i="0">
              <a:solidFill>
                <a:schemeClr val="accent2"/>
              </a:solidFill>
              <a:latin typeface="Times New Roman" panose="02020603050405020304" pitchFamily="18" charset="0"/>
            </a:endParaRPr>
          </a:p>
          <a:p>
            <a:pPr algn="ctr" eaLnBrk="1" hangingPunct="1">
              <a:spcBef>
                <a:spcPct val="0"/>
              </a:spcBef>
              <a:buFontTx/>
              <a:buNone/>
            </a:pPr>
            <a:r>
              <a:rPr lang="en-US" altLang="en-US" sz="1800" i="0">
                <a:solidFill>
                  <a:schemeClr val="accent2"/>
                </a:solidFill>
                <a:latin typeface="Times New Roman" panose="02020603050405020304" pitchFamily="18" charset="0"/>
              </a:rPr>
              <a:t>Is there an innocent explanation for the appearance of similar figures in different publications?</a:t>
            </a:r>
          </a:p>
        </p:txBody>
      </p:sp>
      <p:sp>
        <p:nvSpPr>
          <p:cNvPr id="71688" name="Text Box 15">
            <a:extLst>
              <a:ext uri="{FF2B5EF4-FFF2-40B4-BE49-F238E27FC236}">
                <a16:creationId xmlns:a16="http://schemas.microsoft.com/office/drawing/2014/main" id="{F350DD6D-132C-5602-FD03-1159E4C8036D}"/>
              </a:ext>
            </a:extLst>
          </p:cNvPr>
          <p:cNvSpPr txBox="1">
            <a:spLocks noChangeArrowheads="1"/>
          </p:cNvSpPr>
          <p:nvPr/>
        </p:nvSpPr>
        <p:spPr bwMode="auto">
          <a:xfrm>
            <a:off x="1279525" y="10017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Physics Today:</a:t>
            </a:r>
          </a:p>
        </p:txBody>
      </p:sp>
      <p:sp>
        <p:nvSpPr>
          <p:cNvPr id="71689" name="Text Box 16">
            <a:extLst>
              <a:ext uri="{FF2B5EF4-FFF2-40B4-BE49-F238E27FC236}">
                <a16:creationId xmlns:a16="http://schemas.microsoft.com/office/drawing/2014/main" id="{6BFC57BE-4457-07AD-70B1-C8E19780536B}"/>
              </a:ext>
            </a:extLst>
          </p:cNvPr>
          <p:cNvSpPr txBox="1">
            <a:spLocks noChangeArrowheads="1"/>
          </p:cNvSpPr>
          <p:nvPr/>
        </p:nvSpPr>
        <p:spPr bwMode="auto">
          <a:xfrm>
            <a:off x="136525" y="4202113"/>
            <a:ext cx="115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Science:</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10"/>
          </p:nvPr>
        </p:nvSpPr>
        <p:spPr/>
        <p:txBody>
          <a:bodyPr/>
          <a:lstStyle/>
          <a:p>
            <a:r>
              <a:rPr lang="en-US"/>
              <a:t>David Muller 2004</a:t>
            </a:r>
          </a:p>
        </p:txBody>
      </p:sp>
      <p:sp>
        <p:nvSpPr>
          <p:cNvPr id="181250" name="Rectangle 2"/>
          <p:cNvSpPr>
            <a:spLocks noGrp="1" noChangeArrowheads="1"/>
          </p:cNvSpPr>
          <p:nvPr>
            <p:ph type="title"/>
          </p:nvPr>
        </p:nvSpPr>
        <p:spPr>
          <a:xfrm>
            <a:off x="427038" y="-228600"/>
            <a:ext cx="7772400" cy="1143000"/>
          </a:xfrm>
        </p:spPr>
        <p:txBody>
          <a:bodyPr/>
          <a:lstStyle/>
          <a:p>
            <a:r>
              <a:rPr lang="ja-JP" altLang="en-US" sz="3800">
                <a:latin typeface="Arial"/>
              </a:rPr>
              <a:t>“</a:t>
            </a:r>
            <a:r>
              <a:rPr lang="en-US" sz="3800"/>
              <a:t>Superconducting</a:t>
            </a:r>
            <a:r>
              <a:rPr lang="ja-JP" altLang="en-US" sz="3800">
                <a:latin typeface="Arial"/>
              </a:rPr>
              <a:t>”</a:t>
            </a:r>
            <a:r>
              <a:rPr lang="en-US" sz="3800"/>
              <a:t> Polythiophene</a:t>
            </a:r>
          </a:p>
        </p:txBody>
      </p:sp>
      <p:sp>
        <p:nvSpPr>
          <p:cNvPr id="181254" name="Text Box 6"/>
          <p:cNvSpPr txBox="1">
            <a:spLocks noChangeArrowheads="1"/>
          </p:cNvSpPr>
          <p:nvPr/>
        </p:nvSpPr>
        <p:spPr bwMode="auto">
          <a:xfrm>
            <a:off x="7816850" y="438150"/>
            <a:ext cx="12985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May 2002</a:t>
            </a:r>
          </a:p>
        </p:txBody>
      </p:sp>
      <p:pic>
        <p:nvPicPr>
          <p:cNvPr id="181256" name="Picture 8" descr="DSCN06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86100"/>
            <a:ext cx="5029200" cy="3771900"/>
          </a:xfrm>
          <a:prstGeom prst="rect">
            <a:avLst/>
          </a:prstGeom>
          <a:noFill/>
          <a:extLst>
            <a:ext uri="{909E8E84-426E-40dd-AFC4-6F175D3DCCD1}">
              <a14:hiddenFill xmlns:a14="http://schemas.microsoft.com/office/drawing/2010/main" xmlns="">
                <a:solidFill>
                  <a:srgbClr val="FFFFFF"/>
                </a:solidFill>
              </a14:hiddenFill>
            </a:ext>
          </a:extLst>
        </p:spPr>
      </p:pic>
      <p:sp>
        <p:nvSpPr>
          <p:cNvPr id="181257" name="Text Box 9"/>
          <p:cNvSpPr txBox="1">
            <a:spLocks noChangeArrowheads="1"/>
          </p:cNvSpPr>
          <p:nvPr/>
        </p:nvSpPr>
        <p:spPr bwMode="auto">
          <a:xfrm>
            <a:off x="7286625" y="3289300"/>
            <a:ext cx="608013"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Mo</a:t>
            </a:r>
          </a:p>
        </p:txBody>
      </p:sp>
      <p:sp>
        <p:nvSpPr>
          <p:cNvPr id="181258" name="Text Box 10"/>
          <p:cNvSpPr txBox="1">
            <a:spLocks noChangeArrowheads="1"/>
          </p:cNvSpPr>
          <p:nvPr/>
        </p:nvSpPr>
        <p:spPr bwMode="auto">
          <a:xfrm>
            <a:off x="4953000" y="2209800"/>
            <a:ext cx="29829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Optical scope at 100 x </a:t>
            </a:r>
          </a:p>
        </p:txBody>
      </p:sp>
      <p:sp>
        <p:nvSpPr>
          <p:cNvPr id="181260" name="Text Box 12"/>
          <p:cNvSpPr txBox="1">
            <a:spLocks noChangeArrowheads="1"/>
          </p:cNvSpPr>
          <p:nvPr/>
        </p:nvSpPr>
        <p:spPr bwMode="auto">
          <a:xfrm>
            <a:off x="4284663" y="5376863"/>
            <a:ext cx="912812"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Al</a:t>
            </a:r>
            <a:r>
              <a:rPr lang="en-US" sz="2400" baseline="-25000">
                <a:latin typeface="Times New Roman" charset="0"/>
              </a:rPr>
              <a:t>2</a:t>
            </a:r>
            <a:r>
              <a:rPr lang="en-US" sz="2400">
                <a:latin typeface="Times New Roman" charset="0"/>
              </a:rPr>
              <a:t>O</a:t>
            </a:r>
            <a:r>
              <a:rPr lang="en-US" sz="2400" baseline="-25000">
                <a:latin typeface="Times New Roman" charset="0"/>
              </a:rPr>
              <a:t>3</a:t>
            </a:r>
          </a:p>
        </p:txBody>
      </p:sp>
      <p:sp>
        <p:nvSpPr>
          <p:cNvPr id="181261" name="Text Box 13"/>
          <p:cNvSpPr txBox="1">
            <a:spLocks noChangeArrowheads="1"/>
          </p:cNvSpPr>
          <p:nvPr/>
        </p:nvSpPr>
        <p:spPr bwMode="auto">
          <a:xfrm>
            <a:off x="1612900" y="1308100"/>
            <a:ext cx="42703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Bare Pad  from Hendrik 5/14/02  </a:t>
            </a:r>
          </a:p>
        </p:txBody>
      </p:sp>
      <p:sp>
        <p:nvSpPr>
          <p:cNvPr id="181262" name="Rectangle 14"/>
          <p:cNvSpPr>
            <a:spLocks noChangeArrowheads="1"/>
          </p:cNvSpPr>
          <p:nvPr/>
        </p:nvSpPr>
        <p:spPr bwMode="auto">
          <a:xfrm>
            <a:off x="222250" y="2520950"/>
            <a:ext cx="1752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263" name="Text Box 15"/>
          <p:cNvSpPr txBox="1">
            <a:spLocks noChangeArrowheads="1"/>
          </p:cNvSpPr>
          <p:nvPr/>
        </p:nvSpPr>
        <p:spPr bwMode="auto">
          <a:xfrm>
            <a:off x="2111375" y="2638425"/>
            <a:ext cx="1512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Glass slide</a:t>
            </a:r>
          </a:p>
        </p:txBody>
      </p:sp>
      <p:sp>
        <p:nvSpPr>
          <p:cNvPr id="181264" name="Rectangle 16"/>
          <p:cNvSpPr>
            <a:spLocks noChangeArrowheads="1"/>
          </p:cNvSpPr>
          <p:nvPr/>
        </p:nvSpPr>
        <p:spPr bwMode="auto">
          <a:xfrm>
            <a:off x="222250" y="2216150"/>
            <a:ext cx="1752600" cy="304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265" name="Text Box 17"/>
          <p:cNvSpPr txBox="1">
            <a:spLocks noChangeArrowheads="1"/>
          </p:cNvSpPr>
          <p:nvPr/>
        </p:nvSpPr>
        <p:spPr bwMode="auto">
          <a:xfrm>
            <a:off x="2111375" y="2124075"/>
            <a:ext cx="132556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1 </a:t>
            </a:r>
            <a:r>
              <a:rPr lang="en-US" sz="2400">
                <a:latin typeface="Symbol" charset="0"/>
              </a:rPr>
              <a:t>m</a:t>
            </a:r>
            <a:r>
              <a:rPr lang="en-US" sz="2400">
                <a:latin typeface="Times New Roman" charset="0"/>
              </a:rPr>
              <a:t>m Mo</a:t>
            </a:r>
          </a:p>
        </p:txBody>
      </p:sp>
      <p:sp>
        <p:nvSpPr>
          <p:cNvPr id="181266" name="Rectangle 18"/>
          <p:cNvSpPr>
            <a:spLocks noChangeArrowheads="1"/>
          </p:cNvSpPr>
          <p:nvPr/>
        </p:nvSpPr>
        <p:spPr bwMode="auto">
          <a:xfrm>
            <a:off x="603250" y="1987550"/>
            <a:ext cx="91440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267" name="Text Box 19"/>
          <p:cNvSpPr txBox="1">
            <a:spLocks noChangeArrowheads="1"/>
          </p:cNvSpPr>
          <p:nvPr/>
        </p:nvSpPr>
        <p:spPr bwMode="auto">
          <a:xfrm>
            <a:off x="2187575" y="1724025"/>
            <a:ext cx="2984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Al</a:t>
            </a:r>
            <a:r>
              <a:rPr lang="en-US" sz="2400" baseline="-25000">
                <a:latin typeface="Times New Roman" charset="0"/>
              </a:rPr>
              <a:t>2</a:t>
            </a:r>
            <a:r>
              <a:rPr lang="en-US" sz="2400">
                <a:latin typeface="Times New Roman" charset="0"/>
              </a:rPr>
              <a:t>O</a:t>
            </a:r>
            <a:r>
              <a:rPr lang="en-US" sz="2400" baseline="-25000">
                <a:latin typeface="Times New Roman" charset="0"/>
              </a:rPr>
              <a:t>3</a:t>
            </a:r>
            <a:r>
              <a:rPr lang="en-US" sz="2400">
                <a:latin typeface="Times New Roman" charset="0"/>
              </a:rPr>
              <a:t>   30 nm nominal</a:t>
            </a:r>
          </a:p>
        </p:txBody>
      </p:sp>
      <p:sp>
        <p:nvSpPr>
          <p:cNvPr id="181268" name="Line 20"/>
          <p:cNvSpPr>
            <a:spLocks noChangeShapeType="1"/>
          </p:cNvSpPr>
          <p:nvPr/>
        </p:nvSpPr>
        <p:spPr bwMode="auto">
          <a:xfrm flipH="1">
            <a:off x="1517650" y="1911350"/>
            <a:ext cx="762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pic>
        <p:nvPicPr>
          <p:cNvPr id="181272" name="Picture 24" descr="Dscn0630-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6350"/>
            <a:ext cx="2667000" cy="2165350"/>
          </a:xfrm>
          <a:prstGeom prst="rect">
            <a:avLst/>
          </a:prstGeom>
          <a:noFill/>
          <a:extLst>
            <a:ext uri="{909E8E84-426E-40dd-AFC4-6F175D3DCCD1}">
              <a14:hiddenFill xmlns:a14="http://schemas.microsoft.com/office/drawing/2010/main" xmlns="">
                <a:solidFill>
                  <a:srgbClr val="FFFFFF"/>
                </a:solidFill>
              </a14:hiddenFill>
            </a:ext>
          </a:extLst>
        </p:spPr>
      </p:pic>
      <p:sp>
        <p:nvSpPr>
          <p:cNvPr id="181273" name="Rectangle 25"/>
          <p:cNvSpPr>
            <a:spLocks noChangeArrowheads="1"/>
          </p:cNvSpPr>
          <p:nvPr/>
        </p:nvSpPr>
        <p:spPr bwMode="auto">
          <a:xfrm>
            <a:off x="2640013" y="5410200"/>
            <a:ext cx="414337" cy="3095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1274" name="Text Box 26"/>
          <p:cNvSpPr txBox="1">
            <a:spLocks noChangeArrowheads="1"/>
          </p:cNvSpPr>
          <p:nvPr/>
        </p:nvSpPr>
        <p:spPr bwMode="auto">
          <a:xfrm>
            <a:off x="355600" y="3365500"/>
            <a:ext cx="28305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a:latin typeface="Times New Roman" charset="0"/>
              </a:rPr>
              <a:t>Optical scope at 10 x </a:t>
            </a:r>
          </a:p>
        </p:txBody>
      </p:sp>
      <p:sp>
        <p:nvSpPr>
          <p:cNvPr id="181275" name="Line 27"/>
          <p:cNvSpPr>
            <a:spLocks noChangeShapeType="1"/>
          </p:cNvSpPr>
          <p:nvPr/>
        </p:nvSpPr>
        <p:spPr bwMode="auto">
          <a:xfrm flipH="1" flipV="1">
            <a:off x="2668588" y="5711825"/>
            <a:ext cx="1065212" cy="1146175"/>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1276" name="Line 28"/>
          <p:cNvSpPr>
            <a:spLocks noChangeShapeType="1"/>
          </p:cNvSpPr>
          <p:nvPr/>
        </p:nvSpPr>
        <p:spPr bwMode="auto">
          <a:xfrm flipV="1">
            <a:off x="2636838" y="3105150"/>
            <a:ext cx="1020762" cy="230505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1280" name="Text Box 32"/>
          <p:cNvSpPr txBox="1">
            <a:spLocks noChangeArrowheads="1"/>
          </p:cNvSpPr>
          <p:nvPr/>
        </p:nvSpPr>
        <p:spPr bwMode="auto">
          <a:xfrm>
            <a:off x="4953000" y="2590800"/>
            <a:ext cx="28289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atin typeface="Times New Roman" charset="0"/>
              </a:rPr>
              <a:t>(note interference fringes)</a:t>
            </a:r>
          </a:p>
        </p:txBody>
      </p:sp>
      <p:grpSp>
        <p:nvGrpSpPr>
          <p:cNvPr id="181287" name="Group 39"/>
          <p:cNvGrpSpPr>
            <a:grpSpLocks/>
          </p:cNvGrpSpPr>
          <p:nvPr/>
        </p:nvGrpSpPr>
        <p:grpSpPr bwMode="auto">
          <a:xfrm>
            <a:off x="3251200" y="2298700"/>
            <a:ext cx="5892800" cy="4559300"/>
            <a:chOff x="196" y="1276"/>
            <a:chExt cx="3712" cy="2872"/>
          </a:xfrm>
        </p:grpSpPr>
        <p:pic>
          <p:nvPicPr>
            <p:cNvPr id="181282" name="Picture 34" descr="hs-15k-f-rot-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 y="1276"/>
              <a:ext cx="3712" cy="2872"/>
            </a:xfrm>
            <a:prstGeom prst="rect">
              <a:avLst/>
            </a:prstGeom>
            <a:noFill/>
            <a:extLst>
              <a:ext uri="{909E8E84-426E-40dd-AFC4-6F175D3DCCD1}">
                <a14:hiddenFill xmlns:a14="http://schemas.microsoft.com/office/drawing/2010/main" xmlns="">
                  <a:solidFill>
                    <a:srgbClr val="FFFFFF"/>
                  </a:solidFill>
                </a14:hiddenFill>
              </a:ext>
            </a:extLst>
          </p:spPr>
        </p:pic>
        <p:sp>
          <p:nvSpPr>
            <p:cNvPr id="181283" name="Text Box 35"/>
            <p:cNvSpPr txBox="1">
              <a:spLocks noChangeArrowheads="1"/>
            </p:cNvSpPr>
            <p:nvPr/>
          </p:nvSpPr>
          <p:spPr bwMode="auto">
            <a:xfrm>
              <a:off x="1873" y="3696"/>
              <a:ext cx="837" cy="2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2400">
                  <a:latin typeface="Times New Roman" charset="0"/>
                </a:rPr>
                <a:t>Glass slide</a:t>
              </a:r>
            </a:p>
          </p:txBody>
        </p:sp>
        <p:sp>
          <p:nvSpPr>
            <p:cNvPr id="181284" name="Text Box 36"/>
            <p:cNvSpPr txBox="1">
              <a:spLocks noChangeArrowheads="1"/>
            </p:cNvSpPr>
            <p:nvPr/>
          </p:nvSpPr>
          <p:spPr bwMode="auto">
            <a:xfrm>
              <a:off x="1585" y="2736"/>
              <a:ext cx="1465" cy="2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2400">
                  <a:latin typeface="Times New Roman" charset="0"/>
                </a:rPr>
                <a:t>Polycrystalline Mo</a:t>
              </a:r>
            </a:p>
          </p:txBody>
        </p:sp>
        <p:sp>
          <p:nvSpPr>
            <p:cNvPr id="181285" name="Text Box 37"/>
            <p:cNvSpPr txBox="1">
              <a:spLocks noChangeArrowheads="1"/>
            </p:cNvSpPr>
            <p:nvPr/>
          </p:nvSpPr>
          <p:spPr bwMode="auto">
            <a:xfrm>
              <a:off x="1561" y="2160"/>
              <a:ext cx="1512" cy="2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2400">
                  <a:latin typeface="Times New Roman" charset="0"/>
                </a:rPr>
                <a:t>Alumina gate oxide</a:t>
              </a:r>
            </a:p>
          </p:txBody>
        </p:sp>
        <p:sp>
          <p:nvSpPr>
            <p:cNvPr id="181286" name="Line 38"/>
            <p:cNvSpPr>
              <a:spLocks noChangeShapeType="1"/>
            </p:cNvSpPr>
            <p:nvPr/>
          </p:nvSpPr>
          <p:spPr bwMode="auto">
            <a:xfrm flipH="1" flipV="1">
              <a:off x="732" y="1968"/>
              <a:ext cx="36" cy="624"/>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98028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1287"/>
                                        </p:tgtEl>
                                        <p:attrNameLst>
                                          <p:attrName>style.visibility</p:attrName>
                                        </p:attrNameLst>
                                      </p:cBhvr>
                                      <p:to>
                                        <p:strVal val="visible"/>
                                      </p:to>
                                    </p:set>
                                    <p:anim calcmode="lin" valueType="num">
                                      <p:cBhvr additive="base">
                                        <p:cTn id="7" dur="500" fill="hold"/>
                                        <p:tgtEl>
                                          <p:spTgt spid="181287"/>
                                        </p:tgtEl>
                                        <p:attrNameLst>
                                          <p:attrName>ppt_x</p:attrName>
                                        </p:attrNameLst>
                                      </p:cBhvr>
                                      <p:tavLst>
                                        <p:tav tm="0">
                                          <p:val>
                                            <p:strVal val="#ppt_x"/>
                                          </p:val>
                                        </p:tav>
                                        <p:tav tm="100000">
                                          <p:val>
                                            <p:strVal val="#ppt_x"/>
                                          </p:val>
                                        </p:tav>
                                      </p:tavLst>
                                    </p:anim>
                                    <p:anim calcmode="lin" valueType="num">
                                      <p:cBhvr additive="base">
                                        <p:cTn id="8" dur="500" fill="hold"/>
                                        <p:tgtEl>
                                          <p:spTgt spid="1812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a:extLst>
              <a:ext uri="{FF2B5EF4-FFF2-40B4-BE49-F238E27FC236}">
                <a16:creationId xmlns:a16="http://schemas.microsoft.com/office/drawing/2014/main" id="{690468D9-AC35-1493-82FD-E1B0425C0A01}"/>
              </a:ext>
            </a:extLst>
          </p:cNvPr>
          <p:cNvSpPr>
            <a:spLocks noChangeArrowheads="1"/>
          </p:cNvSpPr>
          <p:nvPr/>
        </p:nvSpPr>
        <p:spPr bwMode="auto">
          <a:xfrm>
            <a:off x="85725" y="1249363"/>
            <a:ext cx="89916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“Research misconduct is being defined as including fabrication, falsification, or plagiarism in proposing, performing, or reviewing research, or in reporting research results, but not as including honest error or differences of opinion”</a:t>
            </a:r>
          </a:p>
          <a:p>
            <a:pPr eaLnBrk="1" hangingPunct="1">
              <a:spcBef>
                <a:spcPct val="0"/>
              </a:spcBef>
              <a:buFontTx/>
              <a:buNone/>
            </a:pPr>
            <a:endParaRPr lang="en-US" altLang="en-US" sz="2000"/>
          </a:p>
          <a:p>
            <a:pPr eaLnBrk="1" hangingPunct="1">
              <a:spcBef>
                <a:spcPct val="0"/>
              </a:spcBef>
              <a:buFontTx/>
              <a:buNone/>
            </a:pPr>
            <a:r>
              <a:rPr lang="en-US" altLang="en-US" sz="2000"/>
              <a:t>“A finding of misconduct requires a determination, based on a preponderance of the evidence, that research misconduct has occurred, including a conclusion that there has been a significant departure from accepted practices of the relevant research community and that it be knowingly, intentionally, </a:t>
            </a:r>
            <a:r>
              <a:rPr lang="en-US" altLang="en-US" sz="2000" b="1"/>
              <a:t>or recklessly</a:t>
            </a:r>
            <a:r>
              <a:rPr lang="en-US" altLang="en-US" sz="2000"/>
              <a:t> committed.</a:t>
            </a:r>
          </a:p>
          <a:p>
            <a:pPr eaLnBrk="1" hangingPunct="1">
              <a:spcBef>
                <a:spcPct val="0"/>
              </a:spcBef>
              <a:buFontTx/>
              <a:buNone/>
            </a:pPr>
            <a:endParaRPr lang="en-US" altLang="en-US" sz="2000"/>
          </a:p>
          <a:p>
            <a:pPr eaLnBrk="1" hangingPunct="1">
              <a:spcBef>
                <a:spcPct val="0"/>
              </a:spcBef>
              <a:buFontTx/>
              <a:buNone/>
            </a:pPr>
            <a:r>
              <a:rPr lang="en-US" altLang="en-US" sz="2000" i="0"/>
              <a:t>	(</a:t>
            </a:r>
            <a:r>
              <a:rPr lang="en-US" altLang="en-US" sz="2000"/>
              <a:t>Fed. Regist. </a:t>
            </a:r>
            <a:r>
              <a:rPr lang="en-US" altLang="en-US" sz="2000" b="1" i="0"/>
              <a:t>70</a:t>
            </a:r>
            <a:r>
              <a:rPr lang="en-US" altLang="en-US" sz="2000" i="0"/>
              <a:t>, section 42 CFR Part 93.103; 2005).</a:t>
            </a:r>
          </a:p>
          <a:p>
            <a:pPr eaLnBrk="1" hangingPunct="1">
              <a:spcBef>
                <a:spcPct val="0"/>
              </a:spcBef>
              <a:buFontTx/>
              <a:buNone/>
            </a:pPr>
            <a:endParaRPr lang="en-US" altLang="en-US" sz="2000" i="0"/>
          </a:p>
        </p:txBody>
      </p:sp>
      <p:sp>
        <p:nvSpPr>
          <p:cNvPr id="73731" name="Text Box 5">
            <a:extLst>
              <a:ext uri="{FF2B5EF4-FFF2-40B4-BE49-F238E27FC236}">
                <a16:creationId xmlns:a16="http://schemas.microsoft.com/office/drawing/2014/main" id="{4339BE2B-B66D-E8DE-3476-9F3E97D30292}"/>
              </a:ext>
            </a:extLst>
          </p:cNvPr>
          <p:cNvSpPr txBox="1">
            <a:spLocks noChangeArrowheads="1"/>
          </p:cNvSpPr>
          <p:nvPr/>
        </p:nvSpPr>
        <p:spPr bwMode="auto">
          <a:xfrm>
            <a:off x="2503488" y="104775"/>
            <a:ext cx="3929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a:t>What is Misconduct?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a:extLst>
              <a:ext uri="{FF2B5EF4-FFF2-40B4-BE49-F238E27FC236}">
                <a16:creationId xmlns:a16="http://schemas.microsoft.com/office/drawing/2014/main" id="{4EBFB94D-AD9B-DA49-BF0F-82D760C7D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4724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4">
            <a:extLst>
              <a:ext uri="{FF2B5EF4-FFF2-40B4-BE49-F238E27FC236}">
                <a16:creationId xmlns:a16="http://schemas.microsoft.com/office/drawing/2014/main" id="{D17AC835-FE36-E4B8-3B7F-3BB0628DA3F8}"/>
              </a:ext>
            </a:extLst>
          </p:cNvPr>
          <p:cNvSpPr txBox="1">
            <a:spLocks noChangeArrowheads="1"/>
          </p:cNvSpPr>
          <p:nvPr/>
        </p:nvSpPr>
        <p:spPr bwMode="auto">
          <a:xfrm>
            <a:off x="304800" y="3297238"/>
            <a:ext cx="8081963"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lnSpc>
                <a:spcPct val="110000"/>
              </a:lnSpc>
              <a:spcBef>
                <a:spcPct val="0"/>
              </a:spcBef>
            </a:pPr>
            <a:r>
              <a:rPr lang="en-US" altLang="en-US" sz="2800" i="0"/>
              <a:t> Only Sch</a:t>
            </a:r>
            <a:r>
              <a:rPr lang="en-US" altLang="en-US" sz="2800" i="0">
                <a:cs typeface="Arial" panose="020B0604020202020204" pitchFamily="34" charset="0"/>
              </a:rPr>
              <a:t>ö</a:t>
            </a:r>
            <a:r>
              <a:rPr lang="en-US" altLang="en-US" sz="2800" i="0"/>
              <a:t>n made devices</a:t>
            </a:r>
          </a:p>
          <a:p>
            <a:pPr eaLnBrk="1" hangingPunct="1">
              <a:lnSpc>
                <a:spcPct val="110000"/>
              </a:lnSpc>
              <a:spcBef>
                <a:spcPct val="0"/>
              </a:spcBef>
            </a:pPr>
            <a:r>
              <a:rPr lang="en-US" altLang="en-US" sz="2800" i="0"/>
              <a:t> No coauthors ever witnessed an experiment</a:t>
            </a:r>
          </a:p>
          <a:p>
            <a:pPr eaLnBrk="1" hangingPunct="1">
              <a:lnSpc>
                <a:spcPct val="110000"/>
              </a:lnSpc>
              <a:spcBef>
                <a:spcPct val="0"/>
              </a:spcBef>
            </a:pPr>
            <a:r>
              <a:rPr lang="en-US" altLang="en-US" sz="2800" i="0"/>
              <a:t> No laboratory records were kept</a:t>
            </a:r>
          </a:p>
          <a:p>
            <a:pPr eaLnBrk="1" hangingPunct="1">
              <a:lnSpc>
                <a:spcPct val="110000"/>
              </a:lnSpc>
              <a:spcBef>
                <a:spcPct val="0"/>
              </a:spcBef>
            </a:pPr>
            <a:r>
              <a:rPr lang="en-US" altLang="en-US" sz="2800" i="0"/>
              <a:t> Original data (if it existed) </a:t>
            </a:r>
          </a:p>
          <a:p>
            <a:pPr eaLnBrk="1" hangingPunct="1">
              <a:lnSpc>
                <a:spcPct val="110000"/>
              </a:lnSpc>
              <a:spcBef>
                <a:spcPct val="0"/>
              </a:spcBef>
              <a:buFontTx/>
              <a:buNone/>
            </a:pPr>
            <a:r>
              <a:rPr lang="en-US" altLang="en-US" sz="2800" i="0"/>
              <a:t>            was deleted from the computers</a:t>
            </a:r>
          </a:p>
          <a:p>
            <a:pPr eaLnBrk="1" hangingPunct="1">
              <a:lnSpc>
                <a:spcPct val="110000"/>
              </a:lnSpc>
              <a:spcBef>
                <a:spcPct val="0"/>
              </a:spcBef>
              <a:buFontTx/>
              <a:buNone/>
            </a:pPr>
            <a:endParaRPr lang="en-US" altLang="en-US" sz="2800" i="0"/>
          </a:p>
          <a:p>
            <a:pPr eaLnBrk="1" hangingPunct="1">
              <a:lnSpc>
                <a:spcPct val="110000"/>
              </a:lnSpc>
              <a:spcBef>
                <a:spcPct val="0"/>
              </a:spcBef>
              <a:buFontTx/>
              <a:buNone/>
            </a:pPr>
            <a:r>
              <a:rPr lang="en-US" altLang="en-US" sz="2400" b="1"/>
              <a:t>Nearly every rule of scientific documentation violated.</a:t>
            </a:r>
          </a:p>
        </p:txBody>
      </p:sp>
      <p:sp>
        <p:nvSpPr>
          <p:cNvPr id="75780" name="Text Box 6">
            <a:extLst>
              <a:ext uri="{FF2B5EF4-FFF2-40B4-BE49-F238E27FC236}">
                <a16:creationId xmlns:a16="http://schemas.microsoft.com/office/drawing/2014/main" id="{6811B447-259D-58EF-5C24-81881E19B674}"/>
              </a:ext>
            </a:extLst>
          </p:cNvPr>
          <p:cNvSpPr txBox="1">
            <a:spLocks noChangeArrowheads="1"/>
          </p:cNvSpPr>
          <p:nvPr/>
        </p:nvSpPr>
        <p:spPr bwMode="auto">
          <a:xfrm>
            <a:off x="6172200" y="457200"/>
            <a:ext cx="1271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Sep 2002</a:t>
            </a:r>
          </a:p>
        </p:txBody>
      </p:sp>
      <p:pic>
        <p:nvPicPr>
          <p:cNvPr id="75781" name="Picture 67" descr="Hendrik Schoen, AP">
            <a:extLst>
              <a:ext uri="{FF2B5EF4-FFF2-40B4-BE49-F238E27FC236}">
                <a16:creationId xmlns:a16="http://schemas.microsoft.com/office/drawing/2014/main" id="{437DE85E-3D8D-32F8-C3CE-74EAFA52F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38275"/>
            <a:ext cx="21955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Rectangle 8">
            <a:extLst>
              <a:ext uri="{FF2B5EF4-FFF2-40B4-BE49-F238E27FC236}">
                <a16:creationId xmlns:a16="http://schemas.microsoft.com/office/drawing/2014/main" id="{91486AE0-5783-C604-DA6A-053BC0B99030}"/>
              </a:ext>
            </a:extLst>
          </p:cNvPr>
          <p:cNvSpPr>
            <a:spLocks noChangeArrowheads="1"/>
          </p:cNvSpPr>
          <p:nvPr/>
        </p:nvSpPr>
        <p:spPr bwMode="auto">
          <a:xfrm>
            <a:off x="2514600" y="2362200"/>
            <a:ext cx="311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http://publish.aps.org/reports/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9A30E3A-2D83-37E2-B9F9-622173DD541F}"/>
              </a:ext>
            </a:extLst>
          </p:cNvPr>
          <p:cNvSpPr>
            <a:spLocks noGrp="1" noChangeArrowheads="1"/>
          </p:cNvSpPr>
          <p:nvPr>
            <p:ph type="title"/>
          </p:nvPr>
        </p:nvSpPr>
        <p:spPr/>
        <p:txBody>
          <a:bodyPr/>
          <a:lstStyle/>
          <a:p>
            <a:pPr eaLnBrk="1" hangingPunct="1"/>
            <a:r>
              <a:rPr lang="en-US" altLang="en-US"/>
              <a:t>All Papers retracted</a:t>
            </a:r>
          </a:p>
        </p:txBody>
      </p:sp>
      <p:pic>
        <p:nvPicPr>
          <p:cNvPr id="77827" name="Picture 4">
            <a:extLst>
              <a:ext uri="{FF2B5EF4-FFF2-40B4-BE49-F238E27FC236}">
                <a16:creationId xmlns:a16="http://schemas.microsoft.com/office/drawing/2014/main" id="{34FD0470-542E-31EB-BAEE-2A50CC246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0"/>
            <a:ext cx="32067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a:extLst>
              <a:ext uri="{FF2B5EF4-FFF2-40B4-BE49-F238E27FC236}">
                <a16:creationId xmlns:a16="http://schemas.microsoft.com/office/drawing/2014/main" id="{403A5AD5-4E6A-A0FF-0AB8-5BA10C668443}"/>
              </a:ext>
            </a:extLst>
          </p:cNvPr>
          <p:cNvSpPr txBox="1">
            <a:spLocks noChangeArrowheads="1"/>
          </p:cNvSpPr>
          <p:nvPr/>
        </p:nvSpPr>
        <p:spPr bwMode="auto">
          <a:xfrm>
            <a:off x="5562600" y="4419600"/>
            <a:ext cx="2909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All coauthors agreed</a:t>
            </a:r>
          </a:p>
          <a:p>
            <a:pPr eaLnBrk="1" hangingPunct="1">
              <a:spcBef>
                <a:spcPct val="0"/>
              </a:spcBef>
              <a:buFontTx/>
              <a:buNone/>
            </a:pPr>
            <a:r>
              <a:rPr lang="en-US" altLang="en-US" sz="2000">
                <a:latin typeface="Times New Roman" panose="02020603050405020304" pitchFamily="18" charset="0"/>
              </a:rPr>
              <a:t>(except by Hendrik Schon)</a:t>
            </a:r>
          </a:p>
        </p:txBody>
      </p:sp>
      <p:pic>
        <p:nvPicPr>
          <p:cNvPr id="77829" name="Picture 5">
            <a:extLst>
              <a:ext uri="{FF2B5EF4-FFF2-40B4-BE49-F238E27FC236}">
                <a16:creationId xmlns:a16="http://schemas.microsoft.com/office/drawing/2014/main" id="{0C5DF3ED-97F0-18B2-8A73-F57EEF455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66800"/>
            <a:ext cx="40290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94A77863-1589-CC7E-F3B0-8F116E0E5B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5000"/>
            <a:ext cx="6062663"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 descr="Attachments">
            <a:extLst>
              <a:ext uri="{FF2B5EF4-FFF2-40B4-BE49-F238E27FC236}">
                <a16:creationId xmlns:a16="http://schemas.microsoft.com/office/drawing/2014/main" id="{D954AC3D-5337-7CBB-0366-25339A217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2713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https://mail.google.com/mail/u/0/images/cleardot.gif">
            <a:extLst>
              <a:ext uri="{FF2B5EF4-FFF2-40B4-BE49-F238E27FC236}">
                <a16:creationId xmlns:a16="http://schemas.microsoft.com/office/drawing/2014/main" id="{5C1C24E9-C719-FE78-21CC-541438D31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2713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descr="https://mail.google.com/mail/u/0/images/cleardot.gif">
            <a:extLst>
              <a:ext uri="{FF2B5EF4-FFF2-40B4-BE49-F238E27FC236}">
                <a16:creationId xmlns:a16="http://schemas.microsoft.com/office/drawing/2014/main" id="{EA43ED29-639B-19F4-53A3-6C266BF6D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2713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https://mail.google.com/mail/u/0/images/cleardot.gif">
            <a:extLst>
              <a:ext uri="{FF2B5EF4-FFF2-40B4-BE49-F238E27FC236}">
                <a16:creationId xmlns:a16="http://schemas.microsoft.com/office/drawing/2014/main" id="{B9EEAEF0-13EE-51C4-BFD0-2EDEAC086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2713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5">
            <a:extLst>
              <a:ext uri="{FF2B5EF4-FFF2-40B4-BE49-F238E27FC236}">
                <a16:creationId xmlns:a16="http://schemas.microsoft.com/office/drawing/2014/main" id="{6CD09FAF-EA2D-6706-CF15-DE3E79386382}"/>
              </a:ext>
            </a:extLst>
          </p:cNvPr>
          <p:cNvSpPr>
            <a:spLocks noChangeArrowheads="1"/>
          </p:cNvSpPr>
          <p:nvPr/>
        </p:nvSpPr>
        <p:spPr bwMode="auto">
          <a:xfrm>
            <a:off x="6472238" y="-4191000"/>
            <a:ext cx="2679700" cy="145573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sz="1000">
                <a:solidFill>
                  <a:srgbClr val="222222"/>
                </a:solidFill>
                <a:cs typeface="Arial" panose="020B0604020202020204" pitchFamily="34" charset="0"/>
              </a:rPr>
              <a:t>Good morning, Paul:</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I did some digging around about our favorite ethics quote and discovered....</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[1]</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﻿The American author and philosopher Aldo Leopold once said “Ethical</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behaviour is doing the right thing when no one else is watching—even</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when doing the wrong thing is legal.”</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Aldo Leopold was an American author, philosopher, naturalist, scientist,</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ecologist, forester, conservationist, and environmentalist. He was a</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professor at the University of Wisconsin and is best known for his book</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A Sand County Almanac, which has sold more than two million copies.</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1155CC"/>
                </a:solidFill>
                <a:cs typeface="Arial" panose="020B0604020202020204" pitchFamily="34" charset="0"/>
                <a:hlinkClick r:id="rId4"/>
              </a:rPr>
              <a:t>https://en.m.wikipedia.org/wiki/Aldo_Leopold</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[2]</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Ethics Education 13 Jun 2018</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How to Do the Right Thing Even if No One Is Watching</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Michael G. McMillan CFA</a:t>
            </a:r>
            <a:br>
              <a:rPr lang="en-US" altLang="en-US" sz="1000">
                <a:solidFill>
                  <a:srgbClr val="222222"/>
                </a:solidFill>
                <a:cs typeface="Arial" panose="020B0604020202020204" pitchFamily="34" charset="0"/>
              </a:rPr>
            </a:br>
            <a:r>
              <a:rPr lang="en-US" altLang="en-US" sz="1000">
                <a:solidFill>
                  <a:srgbClr val="1155CC"/>
                </a:solidFill>
                <a:cs typeface="Arial" panose="020B0604020202020204" pitchFamily="34" charset="0"/>
                <a:hlinkClick r:id="rId5"/>
              </a:rPr>
              <a:t>https://www.cfainstitute.org/en/ethics-standards/education/how-to-do-right-thing-even-if-no-one-is-watching</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Overview</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Michael McMillan, Director of Ethics Education, looks at how CPAs can be</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prepared when facing ethical dilemmas in the profession. Article</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originally published in A Plus, the magazine of the Hong Kong Institute</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of CPAs.</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Introduction</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The American author and philosopher Aldo Leopold once said “Ethical</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behaviour is doing the right thing when no one else is watching—even</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when doing the wrong thing is legal.”</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This quote raises an important question: why should we do anything, let</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alone the right thing, if what we are being asked to do (or what we are</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observing others doing) is legal and unobservable? The simple answer to</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this question is: values. An ethical dilemma occurs when we find</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ourselves in a situation or circumstance that conflicts with our</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personal values. These values, which are cross-cultural and universal</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include: honesty, respect, responsibility, fairness, and compassion.</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[3]</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Ruidoso News</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Chamber News: Ethics are about doing the right thing</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Becky Brooks, Guest Columnist</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Published 3:40 p.m. MT June 21, 2018</a:t>
            </a:r>
            <a:br>
              <a:rPr lang="en-US" altLang="en-US" sz="1000">
                <a:solidFill>
                  <a:srgbClr val="222222"/>
                </a:solidFill>
                <a:cs typeface="Arial" panose="020B0604020202020204" pitchFamily="34" charset="0"/>
              </a:rPr>
            </a:br>
            <a:r>
              <a:rPr lang="en-US" altLang="en-US" sz="1000">
                <a:solidFill>
                  <a:srgbClr val="1155CC"/>
                </a:solidFill>
                <a:cs typeface="Arial" panose="020B0604020202020204" pitchFamily="34" charset="0"/>
                <a:hlinkClick r:id="rId6"/>
              </a:rPr>
              <a:t>https://www.ruidosonews.com/story/money/business/2018/06/21/ethics-doing-right-thing-even-when-no-none-looking/723355002/</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Aldo Leopold coined the phrase, “ethical behavior is about doing the</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right thing even when no one is watching – even when doing the wrong</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thing is legal.”</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I love that saying. It reminds me to be ever mindful of my own behavior</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and remember that my decisions can and will impact not only my own life,</a:t>
            </a:r>
            <a:br>
              <a:rPr lang="en-US" altLang="en-US" sz="1000">
                <a:solidFill>
                  <a:srgbClr val="222222"/>
                </a:solidFill>
                <a:cs typeface="Arial" panose="020B0604020202020204" pitchFamily="34" charset="0"/>
              </a:rPr>
            </a:br>
            <a:r>
              <a:rPr lang="en-US" altLang="en-US" sz="1000">
                <a:solidFill>
                  <a:srgbClr val="222222"/>
                </a:solidFill>
                <a:cs typeface="Arial" panose="020B0604020202020204" pitchFamily="34" charset="0"/>
              </a:rPr>
              <a:t>but also the lives of those around me.</a:t>
            </a:r>
            <a:br>
              <a:rPr lang="en-US" altLang="en-US" sz="1000">
                <a:solidFill>
                  <a:srgbClr val="222222"/>
                </a:solidFill>
                <a:cs typeface="Arial" panose="020B0604020202020204" pitchFamily="34" charset="0"/>
              </a:rPr>
            </a:br>
            <a:br>
              <a:rPr lang="en-US" altLang="en-US" sz="1000">
                <a:solidFill>
                  <a:srgbClr val="222222"/>
                </a:solidFill>
                <a:cs typeface="Arial" panose="020B0604020202020204" pitchFamily="34" charset="0"/>
              </a:rPr>
            </a:br>
            <a:endParaRPr lang="en-US" altLang="en-US" sz="1000"/>
          </a:p>
        </p:txBody>
      </p:sp>
      <p:sp>
        <p:nvSpPr>
          <p:cNvPr id="32776" name="Rectangle 4">
            <a:extLst>
              <a:ext uri="{FF2B5EF4-FFF2-40B4-BE49-F238E27FC236}">
                <a16:creationId xmlns:a16="http://schemas.microsoft.com/office/drawing/2014/main" id="{0BF94214-280C-B0F4-D51F-911C0E861DCA}"/>
              </a:ext>
            </a:extLst>
          </p:cNvPr>
          <p:cNvSpPr>
            <a:spLocks noChangeArrowheads="1"/>
          </p:cNvSpPr>
          <p:nvPr/>
        </p:nvSpPr>
        <p:spPr bwMode="auto">
          <a:xfrm>
            <a:off x="203200" y="6096000"/>
            <a:ext cx="873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r>
              <a:rPr lang="en-US" altLang="en-US" b="1">
                <a:solidFill>
                  <a:srgbClr val="202124"/>
                </a:solidFill>
                <a:latin typeface="Roboto" panose="020F0502020204030204" pitchFamily="34" charset="0"/>
              </a:rPr>
              <a:t>Melanie-Claire Mallison (CNF) pointed me to the origin of this quote</a:t>
            </a:r>
            <a:r>
              <a:rPr lang="en-US" altLang="en-US" b="1">
                <a:solidFill>
                  <a:srgbClr val="202124"/>
                </a:solidFill>
                <a:latin typeface="Roboto" panose="02000000000000000000" pitchFamily="2" charset="0"/>
              </a:rPr>
              <a:t>….</a:t>
            </a:r>
            <a:r>
              <a:rPr lang="en-US" altLang="en-US" b="1">
                <a:solidFill>
                  <a:srgbClr val="5F6368"/>
                </a:solidFill>
                <a:latin typeface="Roboto" panose="02000000000000000000" pitchFamily="2" charset="0"/>
              </a:rPr>
              <a:t> </a:t>
            </a:r>
            <a:endParaRPr lang="en-US" altLang="en-US"/>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p:cNvPicPr>
            <a:picLocks noChangeAspect="1" noChangeArrowheads="1"/>
          </p:cNvPicPr>
          <p:nvPr/>
        </p:nvPicPr>
        <p:blipFill>
          <a:blip r:embed="rId3">
            <a:extLst>
              <a:ext uri="{28A0092B-C50C-407E-A947-70E740481C1C}">
                <a14:useLocalDpi xmlns:a14="http://schemas.microsoft.com/office/drawing/2010/main" val="0"/>
              </a:ext>
            </a:extLst>
          </a:blip>
          <a:srcRect t="18701" b="32758"/>
          <a:stretch>
            <a:fillRect/>
          </a:stretch>
        </p:blipFill>
        <p:spPr bwMode="auto">
          <a:xfrm>
            <a:off x="0" y="919163"/>
            <a:ext cx="8839200" cy="593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6" name="Picture 5"/>
          <p:cNvPicPr>
            <a:picLocks noChangeAspect="1" noChangeArrowheads="1"/>
          </p:cNvPicPr>
          <p:nvPr/>
        </p:nvPicPr>
        <p:blipFill>
          <a:blip r:embed="rId3">
            <a:extLst>
              <a:ext uri="{28A0092B-C50C-407E-A947-70E740481C1C}">
                <a14:useLocalDpi xmlns:a14="http://schemas.microsoft.com/office/drawing/2010/main" val="0"/>
              </a:ext>
            </a:extLst>
          </a:blip>
          <a:srcRect r="36470" b="93199"/>
          <a:stretch>
            <a:fillRect/>
          </a:stretch>
        </p:blipFill>
        <p:spPr bwMode="auto">
          <a:xfrm>
            <a:off x="2133600" y="0"/>
            <a:ext cx="4114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4">
            <a:extLst>
              <a:ext uri="{FF2B5EF4-FFF2-40B4-BE49-F238E27FC236}">
                <a16:creationId xmlns:a16="http://schemas.microsoft.com/office/drawing/2014/main" id="{5739D41D-9876-0B99-E438-89D2651C752A}"/>
              </a:ext>
            </a:extLst>
          </p:cNvPr>
          <p:cNvSpPr txBox="1">
            <a:spLocks noChangeArrowheads="1"/>
          </p:cNvSpPr>
          <p:nvPr/>
        </p:nvSpPr>
        <p:spPr bwMode="auto">
          <a:xfrm>
            <a:off x="609600" y="457200"/>
            <a:ext cx="8001000" cy="5508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3000" b="1"/>
              <a:t>Schon/Bell labs Case: Who is at fault?</a:t>
            </a:r>
          </a:p>
        </p:txBody>
      </p:sp>
      <p:pic>
        <p:nvPicPr>
          <p:cNvPr id="79875" name="Picture 67" descr="Hendrik Schoen, AP">
            <a:extLst>
              <a:ext uri="{FF2B5EF4-FFF2-40B4-BE49-F238E27FC236}">
                <a16:creationId xmlns:a16="http://schemas.microsoft.com/office/drawing/2014/main" id="{3A3099E8-6D59-E9ED-6C44-57EC7268C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895600"/>
            <a:ext cx="16891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a:extLst>
              <a:ext uri="{FF2B5EF4-FFF2-40B4-BE49-F238E27FC236}">
                <a16:creationId xmlns:a16="http://schemas.microsoft.com/office/drawing/2014/main" id="{A7F7DEA7-5613-ADAE-FA44-5A2924A4FC28}"/>
              </a:ext>
            </a:extLst>
          </p:cNvPr>
          <p:cNvGrpSpPr>
            <a:grpSpLocks/>
          </p:cNvGrpSpPr>
          <p:nvPr/>
        </p:nvGrpSpPr>
        <p:grpSpPr bwMode="auto">
          <a:xfrm>
            <a:off x="6477000" y="1524000"/>
            <a:ext cx="1485900" cy="2351088"/>
            <a:chOff x="533400" y="1524000"/>
            <a:chExt cx="1485900" cy="2350532"/>
          </a:xfrm>
        </p:grpSpPr>
        <p:pic>
          <p:nvPicPr>
            <p:cNvPr id="79887" name="Picture 2" descr="http://www.lassp.cornell.edu/lassp_data/mceuen/homepage/images/nature.jpg">
              <a:extLst>
                <a:ext uri="{FF2B5EF4-FFF2-40B4-BE49-F238E27FC236}">
                  <a16:creationId xmlns:a16="http://schemas.microsoft.com/office/drawing/2014/main" id="{BE4B428B-9F02-8A1E-410D-89C02ABFB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971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4" descr="http://t3.gstatic.com/images?q=tbn:7OYbcRMoq8BOfM:http://3.bp.blogspot.com/_TFBVdlFPB30/SR-wqNDlIYI/AAAAAAAAC1g/gEKl9t3nSrs/s400/1180114003_science25.jpg">
              <a:hlinkClick r:id="rId4"/>
              <a:extLst>
                <a:ext uri="{FF2B5EF4-FFF2-40B4-BE49-F238E27FC236}">
                  <a16:creationId xmlns:a16="http://schemas.microsoft.com/office/drawing/2014/main" id="{43E70BA0-6E9A-0FFD-129F-7AD4A277C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86000"/>
              <a:ext cx="876300" cy="11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9" name="TextBox 14">
              <a:extLst>
                <a:ext uri="{FF2B5EF4-FFF2-40B4-BE49-F238E27FC236}">
                  <a16:creationId xmlns:a16="http://schemas.microsoft.com/office/drawing/2014/main" id="{CADD3213-6816-6AD1-7775-F73101660657}"/>
                </a:ext>
              </a:extLst>
            </p:cNvPr>
            <p:cNvSpPr txBox="1">
              <a:spLocks noChangeArrowheads="1"/>
            </p:cNvSpPr>
            <p:nvPr/>
          </p:nvSpPr>
          <p:spPr bwMode="auto">
            <a:xfrm>
              <a:off x="533400" y="3505200"/>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Journals?</a:t>
              </a:r>
            </a:p>
          </p:txBody>
        </p:sp>
      </p:grpSp>
      <p:grpSp>
        <p:nvGrpSpPr>
          <p:cNvPr id="3" name="Group 19">
            <a:extLst>
              <a:ext uri="{FF2B5EF4-FFF2-40B4-BE49-F238E27FC236}">
                <a16:creationId xmlns:a16="http://schemas.microsoft.com/office/drawing/2014/main" id="{DC7F879D-8CDB-9566-FCD9-B51E8AF68E39}"/>
              </a:ext>
            </a:extLst>
          </p:cNvPr>
          <p:cNvGrpSpPr>
            <a:grpSpLocks/>
          </p:cNvGrpSpPr>
          <p:nvPr/>
        </p:nvGrpSpPr>
        <p:grpSpPr bwMode="auto">
          <a:xfrm>
            <a:off x="304800" y="1524000"/>
            <a:ext cx="2744788" cy="2362200"/>
            <a:chOff x="5638800" y="1828800"/>
            <a:chExt cx="2744283" cy="2362200"/>
          </a:xfrm>
        </p:grpSpPr>
        <p:pic>
          <p:nvPicPr>
            <p:cNvPr id="79885" name="Picture 14">
              <a:extLst>
                <a:ext uri="{FF2B5EF4-FFF2-40B4-BE49-F238E27FC236}">
                  <a16:creationId xmlns:a16="http://schemas.microsoft.com/office/drawing/2014/main" id="{547DC47D-39CF-9169-A999-9F89B3BB7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539"/>
            <a:stretch>
              <a:fillRect/>
            </a:stretch>
          </p:blipFill>
          <p:spPr bwMode="auto">
            <a:xfrm>
              <a:off x="5638800" y="18288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6" name="TextBox 15">
              <a:extLst>
                <a:ext uri="{FF2B5EF4-FFF2-40B4-BE49-F238E27FC236}">
                  <a16:creationId xmlns:a16="http://schemas.microsoft.com/office/drawing/2014/main" id="{450C2B95-81FB-6F96-E1D3-7A050495E38C}"/>
                </a:ext>
              </a:extLst>
            </p:cNvPr>
            <p:cNvSpPr txBox="1">
              <a:spLocks noChangeArrowheads="1"/>
            </p:cNvSpPr>
            <p:nvPr/>
          </p:nvSpPr>
          <p:spPr bwMode="auto">
            <a:xfrm>
              <a:off x="7010400" y="3821668"/>
              <a:ext cx="1372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Co-workers?</a:t>
              </a:r>
            </a:p>
          </p:txBody>
        </p:sp>
      </p:grpSp>
      <p:grpSp>
        <p:nvGrpSpPr>
          <p:cNvPr id="4" name="Group 21">
            <a:extLst>
              <a:ext uri="{FF2B5EF4-FFF2-40B4-BE49-F238E27FC236}">
                <a16:creationId xmlns:a16="http://schemas.microsoft.com/office/drawing/2014/main" id="{FA1CA4E7-02B0-B3BD-F3F6-6E9C36A52E54}"/>
              </a:ext>
            </a:extLst>
          </p:cNvPr>
          <p:cNvGrpSpPr>
            <a:grpSpLocks/>
          </p:cNvGrpSpPr>
          <p:nvPr/>
        </p:nvGrpSpPr>
        <p:grpSpPr bwMode="auto">
          <a:xfrm>
            <a:off x="533400" y="4343400"/>
            <a:ext cx="3217863" cy="2105025"/>
            <a:chOff x="533400" y="4343400"/>
            <a:chExt cx="3218526" cy="2105025"/>
          </a:xfrm>
        </p:grpSpPr>
        <p:pic>
          <p:nvPicPr>
            <p:cNvPr id="79882" name="Picture 12" descr="http://t0.gstatic.com/images?q=tbn:IxhEyq9p8eg4UM:http://www.innovations-report.de/bilder_neu/3251_batlogg.jpg">
              <a:hlinkClick r:id="rId7"/>
              <a:extLst>
                <a:ext uri="{FF2B5EF4-FFF2-40B4-BE49-F238E27FC236}">
                  <a16:creationId xmlns:a16="http://schemas.microsoft.com/office/drawing/2014/main" id="{0EB11BA9-B9F0-ECD9-C27A-7B262111B1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343400"/>
              <a:ext cx="1123950" cy="141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4" descr="http://t1.gstatic.com/images?q=tbn:Wsm1MZpftnzC2M:http://lifeboat.com/board/federico.capasso.jpg">
              <a:hlinkClick r:id="rId9"/>
              <a:extLst>
                <a:ext uri="{FF2B5EF4-FFF2-40B4-BE49-F238E27FC236}">
                  <a16:creationId xmlns:a16="http://schemas.microsoft.com/office/drawing/2014/main" id="{81C153DC-D0BD-5172-C96D-2DC2A72AA1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5334000"/>
              <a:ext cx="10763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TextBox 16">
              <a:extLst>
                <a:ext uri="{FF2B5EF4-FFF2-40B4-BE49-F238E27FC236}">
                  <a16:creationId xmlns:a16="http://schemas.microsoft.com/office/drawing/2014/main" id="{8231E4D6-9E9D-84E2-6063-43B24F242A2B}"/>
                </a:ext>
              </a:extLst>
            </p:cNvPr>
            <p:cNvSpPr txBox="1">
              <a:spLocks noChangeArrowheads="1"/>
            </p:cNvSpPr>
            <p:nvPr/>
          </p:nvSpPr>
          <p:spPr bwMode="auto">
            <a:xfrm>
              <a:off x="2514600" y="5867400"/>
              <a:ext cx="1237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Managers?</a:t>
              </a:r>
            </a:p>
          </p:txBody>
        </p:sp>
      </p:grpSp>
      <p:grpSp>
        <p:nvGrpSpPr>
          <p:cNvPr id="5" name="Group 20">
            <a:extLst>
              <a:ext uri="{FF2B5EF4-FFF2-40B4-BE49-F238E27FC236}">
                <a16:creationId xmlns:a16="http://schemas.microsoft.com/office/drawing/2014/main" id="{A5D9CE1D-3AAE-2684-7582-66F692920768}"/>
              </a:ext>
            </a:extLst>
          </p:cNvPr>
          <p:cNvGrpSpPr>
            <a:grpSpLocks/>
          </p:cNvGrpSpPr>
          <p:nvPr/>
        </p:nvGrpSpPr>
        <p:grpSpPr bwMode="auto">
          <a:xfrm>
            <a:off x="6096000" y="4648200"/>
            <a:ext cx="2166938" cy="1893888"/>
            <a:chOff x="6324600" y="4648200"/>
            <a:chExt cx="2166552" cy="1893332"/>
          </a:xfrm>
        </p:grpSpPr>
        <p:pic>
          <p:nvPicPr>
            <p:cNvPr id="79880" name="Picture 6" descr="http://t1.gstatic.com/images?q=tbn:on7F_OxwNc-_PM:http://www.haverford.edu/physics/Smith/singalong.jpg">
              <a:hlinkClick r:id="rId11"/>
              <a:extLst>
                <a:ext uri="{FF2B5EF4-FFF2-40B4-BE49-F238E27FC236}">
                  <a16:creationId xmlns:a16="http://schemas.microsoft.com/office/drawing/2014/main" id="{EA17C3D0-8974-1C62-1443-9C88FF5CC2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4600" y="4648200"/>
              <a:ext cx="2008671" cy="151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Box 17">
              <a:extLst>
                <a:ext uri="{FF2B5EF4-FFF2-40B4-BE49-F238E27FC236}">
                  <a16:creationId xmlns:a16="http://schemas.microsoft.com/office/drawing/2014/main" id="{9E12D226-33FC-2F77-02E6-54DC83EC582B}"/>
                </a:ext>
              </a:extLst>
            </p:cNvPr>
            <p:cNvSpPr txBox="1">
              <a:spLocks noChangeArrowheads="1"/>
            </p:cNvSpPr>
            <p:nvPr/>
          </p:nvSpPr>
          <p:spPr bwMode="auto">
            <a:xfrm>
              <a:off x="7086600" y="6172200"/>
              <a:ext cx="1404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Community?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Fallout?</a:t>
            </a:r>
          </a:p>
        </p:txBody>
      </p:sp>
      <p:pic>
        <p:nvPicPr>
          <p:cNvPr id="55298" name="Picture 3" descr="hendrik_po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327150"/>
            <a:ext cx="3732212" cy="553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Text Box 4"/>
          <p:cNvSpPr txBox="1">
            <a:spLocks noChangeArrowheads="1"/>
          </p:cNvSpPr>
          <p:nvPr/>
        </p:nvSpPr>
        <p:spPr bwMode="auto">
          <a:xfrm>
            <a:off x="3886200" y="1676400"/>
            <a:ext cx="4953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Char char="•"/>
            </a:pPr>
            <a:r>
              <a:rPr lang="en-US"/>
              <a:t> Millions of dollars spent by other groups trying to duplicate results</a:t>
            </a:r>
          </a:p>
          <a:p>
            <a:pPr eaLnBrk="1" hangingPunct="1">
              <a:buFontTx/>
              <a:buChar char="•"/>
            </a:pPr>
            <a:endParaRPr lang="en-US"/>
          </a:p>
          <a:p>
            <a:pPr eaLnBrk="1" hangingPunct="1">
              <a:buFontTx/>
              <a:buChar char="•"/>
            </a:pPr>
            <a:r>
              <a:rPr lang="en-US"/>
              <a:t> &gt;40 PhD students, postdocs spent 2-3 years of their life trying (&amp;failing) to get similar results</a:t>
            </a:r>
          </a:p>
          <a:p>
            <a:pPr eaLnBrk="1" hangingPunct="1">
              <a:buFontTx/>
              <a:buChar char="•"/>
            </a:pPr>
            <a:endParaRPr lang="en-US"/>
          </a:p>
          <a:p>
            <a:pPr eaLnBrk="1" hangingPunct="1">
              <a:buFontTx/>
              <a:buChar char="•"/>
            </a:pPr>
            <a:r>
              <a:rPr lang="en-US"/>
              <a:t> We still don</a:t>
            </a:r>
            <a:r>
              <a:rPr lang="ja-JP" altLang="en-US"/>
              <a:t>’</a:t>
            </a:r>
            <a:r>
              <a:rPr lang="en-US" altLang="ja-JP"/>
              <a:t>t know how well organic semiconductors can perform</a:t>
            </a:r>
          </a:p>
          <a:p>
            <a:pPr eaLnBrk="1" hangingPunct="1">
              <a:buFontTx/>
              <a:buChar char="•"/>
            </a:pPr>
            <a:endParaRPr lang="en-US"/>
          </a:p>
          <a:p>
            <a:pPr eaLnBrk="1" hangingPunct="1">
              <a:buFontTx/>
              <a:buChar char="•"/>
            </a:pPr>
            <a:r>
              <a:rPr lang="en-US"/>
              <a:t>Scientific process as self-correcting: none of the work could be reproduced, all papers retracted</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233" y="1447800"/>
            <a:ext cx="9144000" cy="5219700"/>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alphaModFix/>
          </a:blip>
          <a:srcRect l="55222" t="3407" r="1889" b="10559"/>
          <a:stretch/>
        </p:blipFill>
        <p:spPr>
          <a:xfrm>
            <a:off x="589756" y="1651717"/>
            <a:ext cx="3921760" cy="4490720"/>
          </a:xfrm>
          <a:prstGeom prst="rect">
            <a:avLst/>
          </a:prstGeom>
        </p:spPr>
      </p:pic>
      <p:sp>
        <p:nvSpPr>
          <p:cNvPr id="9" name="TextBox 8"/>
          <p:cNvSpPr txBox="1"/>
          <p:nvPr/>
        </p:nvSpPr>
        <p:spPr>
          <a:xfrm>
            <a:off x="3505200" y="76200"/>
            <a:ext cx="2286000" cy="400110"/>
          </a:xfrm>
          <a:prstGeom prst="rect">
            <a:avLst/>
          </a:prstGeom>
          <a:noFill/>
        </p:spPr>
        <p:txBody>
          <a:bodyPr wrap="square" rtlCol="0">
            <a:spAutoFit/>
          </a:bodyPr>
          <a:lstStyle/>
          <a:p>
            <a:r>
              <a:rPr lang="en-US" dirty="0"/>
              <a:t>When did it Start?</a:t>
            </a:r>
          </a:p>
        </p:txBody>
      </p:sp>
      <p:sp>
        <p:nvSpPr>
          <p:cNvPr id="12" name="TextBox 11"/>
          <p:cNvSpPr txBox="1"/>
          <p:nvPr/>
        </p:nvSpPr>
        <p:spPr>
          <a:xfrm>
            <a:off x="1447800" y="1219200"/>
            <a:ext cx="2218726" cy="400110"/>
          </a:xfrm>
          <a:prstGeom prst="rect">
            <a:avLst/>
          </a:prstGeom>
          <a:noFill/>
        </p:spPr>
        <p:txBody>
          <a:bodyPr wrap="none" rtlCol="0">
            <a:spAutoFit/>
          </a:bodyPr>
          <a:lstStyle/>
          <a:p>
            <a:r>
              <a:rPr lang="en-US" dirty="0"/>
              <a:t>PhD Thesis, 1997</a:t>
            </a:r>
          </a:p>
        </p:txBody>
      </p:sp>
      <p:sp>
        <p:nvSpPr>
          <p:cNvPr id="13" name="TextBox 12"/>
          <p:cNvSpPr txBox="1"/>
          <p:nvPr/>
        </p:nvSpPr>
        <p:spPr>
          <a:xfrm>
            <a:off x="4724400" y="990600"/>
            <a:ext cx="4247903" cy="707886"/>
          </a:xfrm>
          <a:prstGeom prst="rect">
            <a:avLst/>
          </a:prstGeom>
          <a:noFill/>
        </p:spPr>
        <p:txBody>
          <a:bodyPr wrap="none" rtlCol="0">
            <a:spAutoFit/>
          </a:bodyPr>
          <a:lstStyle/>
          <a:p>
            <a:pPr algn="ctr"/>
            <a:r>
              <a:rPr lang="en-US" dirty="0"/>
              <a:t>Publication in </a:t>
            </a:r>
          </a:p>
          <a:p>
            <a:pPr algn="ctr"/>
            <a:r>
              <a:rPr lang="en-US" dirty="0"/>
              <a:t>Sol. Eng. Mater and Sol. Cells 1998</a:t>
            </a:r>
          </a:p>
        </p:txBody>
      </p:sp>
      <p:sp>
        <p:nvSpPr>
          <p:cNvPr id="14" name="Rounded Rectangle 13"/>
          <p:cNvSpPr/>
          <p:nvPr/>
        </p:nvSpPr>
        <p:spPr>
          <a:xfrm>
            <a:off x="1905000" y="3276600"/>
            <a:ext cx="533400" cy="838200"/>
          </a:xfrm>
          <a:prstGeom prst="roundRect">
            <a:avLst/>
          </a:prstGeom>
          <a:gradFill flip="none" rotWithShape="1">
            <a:gsLst>
              <a:gs pos="0">
                <a:schemeClr val="accent1">
                  <a:tint val="100000"/>
                  <a:shade val="100000"/>
                  <a:satMod val="130000"/>
                  <a:alpha val="36000"/>
                </a:schemeClr>
              </a:gs>
              <a:gs pos="100000">
                <a:schemeClr val="accent1">
                  <a:tint val="50000"/>
                  <a:shade val="100000"/>
                  <a:satMod val="350000"/>
                  <a:alpha val="3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424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mph" presetSubtype="0" repeatCount="10000" fill="hold" nodeType="clickEffect">
                                  <p:stCondLst>
                                    <p:cond delay="0"/>
                                  </p:stCondLst>
                                  <p:childTnLst>
                                    <p:anim calcmode="discrete" valueType="str">
                                      <p:cBhvr>
                                        <p:cTn id="1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D780FFA6-EA47-9215-8DA0-F9F10BF2F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543675"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2" descr="Plastic Fantastic: How the Biggest Fraud in Physics Shook the Scientific World (Macmillan Science)">
            <a:hlinkClick r:id="rId3"/>
            <a:extLst>
              <a:ext uri="{FF2B5EF4-FFF2-40B4-BE49-F238E27FC236}">
                <a16:creationId xmlns:a16="http://schemas.microsoft.com/office/drawing/2014/main" id="{41E22905-F27B-4AF1-8305-1493CDDFA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94" r="13206"/>
          <a:stretch>
            <a:fillRect/>
          </a:stretch>
        </p:blipFill>
        <p:spPr bwMode="auto">
          <a:xfrm>
            <a:off x="6019800" y="1905000"/>
            <a:ext cx="2895600" cy="403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039097-40A9-A8C2-003C-97DBC63CC3B4}"/>
              </a:ext>
            </a:extLst>
          </p:cNvPr>
          <p:cNvSpPr txBox="1"/>
          <p:nvPr/>
        </p:nvSpPr>
        <p:spPr>
          <a:xfrm>
            <a:off x="228600" y="4191000"/>
            <a:ext cx="2638425" cy="1323975"/>
          </a:xfrm>
          <a:prstGeom prst="rect">
            <a:avLst/>
          </a:prstGeom>
          <a:solidFill>
            <a:schemeClr val="bg1">
              <a:lumMod val="85000"/>
            </a:schemeClr>
          </a:solidFill>
          <a:ln>
            <a:solidFill>
              <a:schemeClr val="tx1"/>
            </a:solidFill>
          </a:ln>
        </p:spPr>
        <p:txBody>
          <a:bodyPr wrap="none">
            <a:spAutoFit/>
          </a:bodyPr>
          <a:lstStyle/>
          <a:p>
            <a:pPr eaLnBrk="1" hangingPunct="1">
              <a:defRPr/>
            </a:pPr>
            <a:r>
              <a:rPr lang="en-US" b="1" i="1" dirty="0"/>
              <a:t>The Dark Secret of</a:t>
            </a:r>
          </a:p>
          <a:p>
            <a:pPr eaLnBrk="1" hangingPunct="1">
              <a:defRPr/>
            </a:pPr>
            <a:r>
              <a:rPr lang="en-US" b="1" i="1" dirty="0"/>
              <a:t> </a:t>
            </a:r>
            <a:r>
              <a:rPr lang="en-US" b="1" i="1" dirty="0" err="1"/>
              <a:t>Hendrik</a:t>
            </a:r>
            <a:r>
              <a:rPr lang="en-US" b="1" i="1" dirty="0"/>
              <a:t> </a:t>
            </a:r>
            <a:r>
              <a:rPr lang="en-US" b="1" i="1" dirty="0" err="1"/>
              <a:t>Schon</a:t>
            </a:r>
            <a:endParaRPr lang="en-US" b="1" i="1" dirty="0"/>
          </a:p>
          <a:p>
            <a:pPr eaLnBrk="1" hangingPunct="1">
              <a:defRPr/>
            </a:pPr>
            <a:r>
              <a:rPr lang="en-US" dirty="0"/>
              <a:t>BBC Documentary</a:t>
            </a:r>
          </a:p>
          <a:p>
            <a:pPr eaLnBrk="1" hangingPunct="1">
              <a:defRPr/>
            </a:pPr>
            <a:r>
              <a:rPr lang="en-US" dirty="0"/>
              <a:t>The Science Channel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E1F33150-8E93-CE25-FE2E-3342DAE4AEA9}"/>
              </a:ext>
            </a:extLst>
          </p:cNvPr>
          <p:cNvSpPr>
            <a:spLocks noChangeArrowheads="1"/>
          </p:cNvSpPr>
          <p:nvPr/>
        </p:nvSpPr>
        <p:spPr bwMode="auto">
          <a:xfrm>
            <a:off x="4267200" y="3173413"/>
            <a:ext cx="4572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400" b="1" i="0"/>
              <a:t>REPORT OF THE INVESTIGATION COMMITTEE</a:t>
            </a:r>
          </a:p>
          <a:p>
            <a:pPr eaLnBrk="1" hangingPunct="1">
              <a:spcBef>
                <a:spcPct val="0"/>
              </a:spcBef>
              <a:buFontTx/>
              <a:buNone/>
            </a:pPr>
            <a:r>
              <a:rPr lang="en-US" altLang="en-US" sz="1400" b="1" i="0"/>
              <a:t>ON THE POSSIBILITY OF SCIENTIFIC</a:t>
            </a:r>
          </a:p>
          <a:p>
            <a:pPr eaLnBrk="1" hangingPunct="1">
              <a:spcBef>
                <a:spcPct val="0"/>
              </a:spcBef>
              <a:buFontTx/>
              <a:buNone/>
            </a:pPr>
            <a:r>
              <a:rPr lang="en-US" altLang="en-US" sz="1400" b="1" i="0"/>
              <a:t>MISCONDUCT IN THE WORK OF HENDRIK</a:t>
            </a:r>
          </a:p>
          <a:p>
            <a:pPr eaLnBrk="1" hangingPunct="1">
              <a:spcBef>
                <a:spcPct val="0"/>
              </a:spcBef>
              <a:buFontTx/>
              <a:buNone/>
            </a:pPr>
            <a:r>
              <a:rPr lang="en-US" altLang="en-US" sz="1400" b="1" i="0"/>
              <a:t>SCHÖN AND COAUTHORS</a:t>
            </a:r>
          </a:p>
          <a:p>
            <a:pPr eaLnBrk="1" hangingPunct="1">
              <a:spcBef>
                <a:spcPct val="0"/>
              </a:spcBef>
              <a:buFontTx/>
              <a:buNone/>
            </a:pPr>
            <a:r>
              <a:rPr lang="en-US" altLang="en-US" sz="1400" b="1" i="0"/>
              <a:t>September 2002</a:t>
            </a:r>
          </a:p>
        </p:txBody>
      </p:sp>
      <p:sp>
        <p:nvSpPr>
          <p:cNvPr id="81923" name="Rectangle 4">
            <a:extLst>
              <a:ext uri="{FF2B5EF4-FFF2-40B4-BE49-F238E27FC236}">
                <a16:creationId xmlns:a16="http://schemas.microsoft.com/office/drawing/2014/main" id="{F39D5F9C-A6A4-3798-C7B0-7E5A785AA504}"/>
              </a:ext>
            </a:extLst>
          </p:cNvPr>
          <p:cNvSpPr>
            <a:spLocks noChangeArrowheads="1"/>
          </p:cNvSpPr>
          <p:nvPr/>
        </p:nvSpPr>
        <p:spPr bwMode="auto">
          <a:xfrm>
            <a:off x="5486400" y="4343400"/>
            <a:ext cx="311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http://publish.aps.org/reports/</a:t>
            </a:r>
          </a:p>
        </p:txBody>
      </p:sp>
      <p:pic>
        <p:nvPicPr>
          <p:cNvPr id="81924" name="Picture 2" descr="American Physical Society">
            <a:hlinkClick r:id="rId2"/>
            <a:extLst>
              <a:ext uri="{FF2B5EF4-FFF2-40B4-BE49-F238E27FC236}">
                <a16:creationId xmlns:a16="http://schemas.microsoft.com/office/drawing/2014/main" id="{C4A7D1CC-D83B-B61E-394E-8EB4D4778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6208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6">
            <a:extLst>
              <a:ext uri="{FF2B5EF4-FFF2-40B4-BE49-F238E27FC236}">
                <a16:creationId xmlns:a16="http://schemas.microsoft.com/office/drawing/2014/main" id="{DAC664B3-59C0-84DE-5F69-9F8E86A64CAE}"/>
              </a:ext>
            </a:extLst>
          </p:cNvPr>
          <p:cNvSpPr>
            <a:spLocks noChangeArrowheads="1"/>
          </p:cNvSpPr>
          <p:nvPr/>
        </p:nvSpPr>
        <p:spPr bwMode="auto">
          <a:xfrm>
            <a:off x="2819400" y="23622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http://www.aps.org/policy/statements/02_2.cfm</a:t>
            </a:r>
          </a:p>
        </p:txBody>
      </p:sp>
      <p:sp>
        <p:nvSpPr>
          <p:cNvPr id="81926" name="Rectangle 8">
            <a:extLst>
              <a:ext uri="{FF2B5EF4-FFF2-40B4-BE49-F238E27FC236}">
                <a16:creationId xmlns:a16="http://schemas.microsoft.com/office/drawing/2014/main" id="{F9146429-AB15-0DDB-D2D0-D2E9AFD6F091}"/>
              </a:ext>
            </a:extLst>
          </p:cNvPr>
          <p:cNvSpPr>
            <a:spLocks noChangeArrowheads="1"/>
          </p:cNvSpPr>
          <p:nvPr/>
        </p:nvSpPr>
        <p:spPr bwMode="auto">
          <a:xfrm>
            <a:off x="2667000" y="1066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Ethics &amp; Values</a:t>
            </a:r>
          </a:p>
          <a:p>
            <a:pPr eaLnBrk="1" hangingPunct="1">
              <a:spcBef>
                <a:spcPct val="0"/>
              </a:spcBef>
              <a:buFontTx/>
              <a:buNone/>
            </a:pPr>
            <a:r>
              <a:rPr lang="en-US" altLang="en-US" sz="2000" b="1" i="0"/>
              <a:t>02.2 APS GUIDELINES FOR PROFESSIONAL CONDUCT</a:t>
            </a:r>
          </a:p>
        </p:txBody>
      </p:sp>
      <p:sp>
        <p:nvSpPr>
          <p:cNvPr id="81927" name="Rectangle 9">
            <a:extLst>
              <a:ext uri="{FF2B5EF4-FFF2-40B4-BE49-F238E27FC236}">
                <a16:creationId xmlns:a16="http://schemas.microsoft.com/office/drawing/2014/main" id="{DB62C0FD-3E8B-C3DF-ED59-C62C1BDECC6C}"/>
              </a:ext>
            </a:extLst>
          </p:cNvPr>
          <p:cNvSpPr>
            <a:spLocks noChangeArrowheads="1"/>
          </p:cNvSpPr>
          <p:nvPr/>
        </p:nvSpPr>
        <p:spPr bwMode="auto">
          <a:xfrm>
            <a:off x="3124200" y="2057400"/>
            <a:ext cx="430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a:t>(Adopted by Council on November 10, 2002)</a:t>
            </a:r>
            <a:endParaRPr lang="en-US" altLang="en-US" sz="2000" i="0"/>
          </a:p>
        </p:txBody>
      </p:sp>
      <p:sp>
        <p:nvSpPr>
          <p:cNvPr id="81928" name="Rectangle 10">
            <a:extLst>
              <a:ext uri="{FF2B5EF4-FFF2-40B4-BE49-F238E27FC236}">
                <a16:creationId xmlns:a16="http://schemas.microsoft.com/office/drawing/2014/main" id="{02C4E8D5-6508-5F75-9732-2546C77336F4}"/>
              </a:ext>
            </a:extLst>
          </p:cNvPr>
          <p:cNvSpPr>
            <a:spLocks noChangeArrowheads="1"/>
          </p:cNvSpPr>
          <p:nvPr/>
        </p:nvSpPr>
        <p:spPr bwMode="auto">
          <a:xfrm>
            <a:off x="152400" y="2209800"/>
            <a:ext cx="198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Ethics Case Studies</a:t>
            </a:r>
          </a:p>
        </p:txBody>
      </p:sp>
      <p:sp>
        <p:nvSpPr>
          <p:cNvPr id="81929" name="Rectangle 11">
            <a:extLst>
              <a:ext uri="{FF2B5EF4-FFF2-40B4-BE49-F238E27FC236}">
                <a16:creationId xmlns:a16="http://schemas.microsoft.com/office/drawing/2014/main" id="{F452779A-93B7-090F-14C2-FB1D11BCBD8B}"/>
              </a:ext>
            </a:extLst>
          </p:cNvPr>
          <p:cNvSpPr>
            <a:spLocks noChangeArrowheads="1"/>
          </p:cNvSpPr>
          <p:nvPr/>
        </p:nvSpPr>
        <p:spPr bwMode="auto">
          <a:xfrm>
            <a:off x="228600" y="2438400"/>
            <a:ext cx="457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a:t>Topics</a:t>
            </a:r>
          </a:p>
          <a:p>
            <a:pPr eaLnBrk="1" hangingPunct="1">
              <a:spcBef>
                <a:spcPct val="0"/>
              </a:spcBef>
              <a:buFontTx/>
              <a:buNone/>
            </a:pPr>
            <a:r>
              <a:rPr lang="en-US" altLang="en-US" sz="2000" i="0">
                <a:hlinkClick r:id="rId4" action="ppaction://hlinkfile"/>
              </a:rPr>
              <a:t>Conflict of Interest</a:t>
            </a:r>
            <a:br>
              <a:rPr lang="en-US" altLang="en-US" sz="2000" i="0"/>
            </a:br>
            <a:r>
              <a:rPr lang="en-US" altLang="en-US" sz="2000" i="0">
                <a:hlinkClick r:id="rId5" action="ppaction://hlinkfile"/>
              </a:rPr>
              <a:t>Data Acquisition</a:t>
            </a:r>
            <a:br>
              <a:rPr lang="en-US" altLang="en-US" sz="2000" i="0"/>
            </a:br>
            <a:r>
              <a:rPr lang="en-US" altLang="en-US" sz="2000" i="0">
                <a:hlinkClick r:id="rId6" action="ppaction://hlinkfile"/>
              </a:rPr>
              <a:t>Educational Concerns</a:t>
            </a:r>
            <a:br>
              <a:rPr lang="en-US" altLang="en-US" sz="2000" i="0"/>
            </a:br>
            <a:r>
              <a:rPr lang="en-US" altLang="en-US" sz="2000" i="0">
                <a:hlinkClick r:id="rId7" action="ppaction://hlinkfile"/>
              </a:rPr>
              <a:t>Health and Safety</a:t>
            </a:r>
            <a:br>
              <a:rPr lang="en-US" altLang="en-US" sz="2000" i="0"/>
            </a:br>
            <a:r>
              <a:rPr lang="en-US" altLang="en-US" sz="2000" i="0">
                <a:hlinkClick r:id="rId8" action="ppaction://hlinkfile"/>
              </a:rPr>
              <a:t>Human Subjects Research</a:t>
            </a:r>
            <a:br>
              <a:rPr lang="en-US" altLang="en-US" sz="2000" i="0"/>
            </a:br>
            <a:r>
              <a:rPr lang="en-US" altLang="en-US" sz="2000" i="0">
                <a:hlinkClick r:id="rId9" action="ppaction://hlinkfile"/>
              </a:rPr>
              <a:t>Issues of Bias</a:t>
            </a:r>
            <a:br>
              <a:rPr lang="en-US" altLang="en-US" sz="2000" i="0"/>
            </a:br>
            <a:r>
              <a:rPr lang="en-US" altLang="en-US" sz="2000" i="0">
                <a:hlinkClick r:id="rId10" action="ppaction://hlinkfile"/>
              </a:rPr>
              <a:t>Mentoring</a:t>
            </a:r>
            <a:br>
              <a:rPr lang="en-US" altLang="en-US" sz="2000" i="0"/>
            </a:br>
            <a:r>
              <a:rPr lang="en-US" altLang="en-US" sz="2000" i="0">
                <a:hlinkClick r:id="rId11" action="ppaction://hlinkfile"/>
              </a:rPr>
              <a:t>Publication Practices</a:t>
            </a:r>
            <a:br>
              <a:rPr lang="en-US" altLang="en-US" sz="2000" i="0"/>
            </a:br>
            <a:r>
              <a:rPr lang="en-US" altLang="en-US" sz="2000" i="0">
                <a:hlinkClick r:id="rId12" action="ppaction://hlinkfile"/>
              </a:rPr>
              <a:t>Responsible Conduct of Research and Participation</a:t>
            </a:r>
            <a:br>
              <a:rPr lang="en-US" altLang="en-US" sz="2000" i="0"/>
            </a:br>
            <a:br>
              <a:rPr lang="en-US" altLang="en-US" sz="2000" i="0"/>
            </a:br>
            <a:r>
              <a:rPr lang="en-US" altLang="en-US" sz="2000" i="0">
                <a:hlinkClick r:id="rId13" action="ppaction://hlinkfile"/>
              </a:rPr>
              <a:t>Other Ethics Education Resources</a:t>
            </a:r>
            <a:br>
              <a:rPr lang="en-US" altLang="en-US" sz="2000" i="0"/>
            </a:br>
            <a:endParaRPr lang="en-US" altLang="en-US" sz="2000" i="0"/>
          </a:p>
        </p:txBody>
      </p:sp>
      <p:sp>
        <p:nvSpPr>
          <p:cNvPr id="81930" name="Rectangle 12">
            <a:extLst>
              <a:ext uri="{FF2B5EF4-FFF2-40B4-BE49-F238E27FC236}">
                <a16:creationId xmlns:a16="http://schemas.microsoft.com/office/drawing/2014/main" id="{AAE9D507-4725-9A29-1B8C-6E693CAED060}"/>
              </a:ext>
            </a:extLst>
          </p:cNvPr>
          <p:cNvSpPr>
            <a:spLocks noChangeArrowheads="1"/>
          </p:cNvSpPr>
          <p:nvPr/>
        </p:nvSpPr>
        <p:spPr bwMode="auto">
          <a:xfrm>
            <a:off x="1600200" y="6519863"/>
            <a:ext cx="594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600" i="0"/>
              <a:t>http://www.aps.org/programs/education/ethics/index.cfm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images.nap.edu/images/minicov/0309119707.gif">
            <a:extLst>
              <a:ext uri="{FF2B5EF4-FFF2-40B4-BE49-F238E27FC236}">
                <a16:creationId xmlns:a16="http://schemas.microsoft.com/office/drawing/2014/main" id="{D20DEE32-B7B2-A5E5-C296-99C84C8A9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685800"/>
            <a:ext cx="15240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a:extLst>
              <a:ext uri="{FF2B5EF4-FFF2-40B4-BE49-F238E27FC236}">
                <a16:creationId xmlns:a16="http://schemas.microsoft.com/office/drawing/2014/main" id="{074098CB-D2DF-FFA2-FB9F-D7B65AB49F4D}"/>
              </a:ext>
            </a:extLst>
          </p:cNvPr>
          <p:cNvSpPr>
            <a:spLocks noChangeArrowheads="1"/>
          </p:cNvSpPr>
          <p:nvPr/>
        </p:nvSpPr>
        <p:spPr bwMode="auto">
          <a:xfrm>
            <a:off x="304800" y="609600"/>
            <a:ext cx="50673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600" b="1" i="0">
                <a:latin typeface="Verdana" panose="020B0604030504040204" pitchFamily="34" charset="0"/>
                <a:cs typeface="Arial" panose="020B0604020202020204" pitchFamily="34" charset="0"/>
              </a:rPr>
              <a:t>ON BEING A SCIENTIST</a:t>
            </a:r>
          </a:p>
          <a:p>
            <a:pPr>
              <a:spcBef>
                <a:spcPct val="0"/>
              </a:spcBef>
              <a:buFontTx/>
              <a:buNone/>
            </a:pPr>
            <a:r>
              <a:rPr lang="en-US" altLang="en-US" sz="1400" i="0">
                <a:latin typeface="Verdana" panose="020B0604030504040204" pitchFamily="34" charset="0"/>
                <a:cs typeface="Arial" panose="020B0604020202020204" pitchFamily="34" charset="0"/>
              </a:rPr>
              <a:t>A GUIDE TO RESPONSIBLE CONDUCT IN RESEARCH</a:t>
            </a:r>
          </a:p>
          <a:p>
            <a:pPr>
              <a:spcBef>
                <a:spcPct val="0"/>
              </a:spcBef>
              <a:buFontTx/>
              <a:buNone/>
            </a:pPr>
            <a:r>
              <a:rPr lang="en-US" altLang="en-US" sz="1400" i="0">
                <a:latin typeface="Verdana" panose="020B0604030504040204" pitchFamily="34" charset="0"/>
                <a:cs typeface="Arial" panose="020B0604020202020204" pitchFamily="34" charset="0"/>
              </a:rPr>
              <a:t>THIRD EDITION (2009)</a:t>
            </a:r>
          </a:p>
          <a:p>
            <a:pPr>
              <a:spcBef>
                <a:spcPct val="0"/>
              </a:spcBef>
              <a:buFontTx/>
              <a:buNone/>
            </a:pPr>
            <a:r>
              <a:rPr lang="en-US" altLang="en-US" sz="1200" i="0">
                <a:latin typeface="Verdana" panose="020B0604030504040204" pitchFamily="34" charset="0"/>
                <a:cs typeface="Arial" panose="020B0604020202020204" pitchFamily="34" charset="0"/>
              </a:rPr>
              <a:t>Committee on Science, Engineering, and Public Policy</a:t>
            </a:r>
          </a:p>
          <a:p>
            <a:pPr>
              <a:spcBef>
                <a:spcPct val="0"/>
              </a:spcBef>
              <a:buFontTx/>
              <a:buNone/>
            </a:pPr>
            <a:r>
              <a:rPr lang="en-US" altLang="en-US" sz="1200" i="0">
                <a:latin typeface="Verdana" panose="020B0604030504040204" pitchFamily="34" charset="0"/>
                <a:cs typeface="Arial" panose="020B0604020202020204" pitchFamily="34" charset="0"/>
              </a:rPr>
              <a:t>NATIONAL ACADEMY OF SCIENCES,</a:t>
            </a:r>
          </a:p>
          <a:p>
            <a:pPr>
              <a:spcBef>
                <a:spcPct val="0"/>
              </a:spcBef>
              <a:buFontTx/>
              <a:buNone/>
            </a:pPr>
            <a:r>
              <a:rPr lang="en-US" altLang="en-US" sz="1200" i="0">
                <a:latin typeface="Verdana" panose="020B0604030504040204" pitchFamily="34" charset="0"/>
                <a:cs typeface="Arial" panose="020B0604020202020204" pitchFamily="34" charset="0"/>
              </a:rPr>
              <a:t> NATIONAL ACADEMY OF ENGINEERING,</a:t>
            </a:r>
          </a:p>
          <a:p>
            <a:pPr>
              <a:spcBef>
                <a:spcPct val="0"/>
              </a:spcBef>
              <a:buFontTx/>
              <a:buNone/>
            </a:pPr>
            <a:r>
              <a:rPr lang="en-US" altLang="en-US" sz="1200" i="0">
                <a:latin typeface="Verdana" panose="020B0604030504040204" pitchFamily="34" charset="0"/>
                <a:cs typeface="Arial" panose="020B0604020202020204" pitchFamily="34" charset="0"/>
              </a:rPr>
              <a:t> </a:t>
            </a:r>
            <a:r>
              <a:rPr lang="en-US" altLang="en-US" sz="1200">
                <a:latin typeface="Verdana" panose="020B0604030504040204" pitchFamily="34" charset="0"/>
                <a:cs typeface="Arial" panose="020B0604020202020204" pitchFamily="34" charset="0"/>
              </a:rPr>
              <a:t>AND</a:t>
            </a:r>
            <a:r>
              <a:rPr lang="en-US" altLang="en-US" sz="1200" i="0">
                <a:latin typeface="Verdana" panose="020B0604030504040204" pitchFamily="34" charset="0"/>
                <a:cs typeface="Arial" panose="020B0604020202020204" pitchFamily="34" charset="0"/>
              </a:rPr>
              <a:t> INSTITUTE OF MEDICINE </a:t>
            </a:r>
            <a:r>
              <a:rPr lang="en-US" altLang="en-US" sz="1200">
                <a:latin typeface="Verdana" panose="020B0604030504040204" pitchFamily="34" charset="0"/>
                <a:cs typeface="Arial" panose="020B0604020202020204" pitchFamily="34" charset="0"/>
              </a:rPr>
              <a:t>OF THE NATIONAL ACADEMIES</a:t>
            </a:r>
            <a:endParaRPr lang="en-US" altLang="en-US" sz="1200" i="0">
              <a:cs typeface="Arial" panose="020B0604020202020204" pitchFamily="34" charset="0"/>
            </a:endParaRPr>
          </a:p>
          <a:p>
            <a:pPr>
              <a:spcBef>
                <a:spcPct val="0"/>
              </a:spcBef>
              <a:buFontTx/>
              <a:buNone/>
            </a:pPr>
            <a:r>
              <a:rPr lang="en-US" altLang="en-US" sz="1200" i="0">
                <a:latin typeface="Verdana" panose="020B0604030504040204" pitchFamily="34" charset="0"/>
                <a:cs typeface="Arial" panose="020B0604020202020204" pitchFamily="34" charset="0"/>
              </a:rPr>
              <a:t>THE NATIONAL ACADEMIES PRESS</a:t>
            </a:r>
          </a:p>
          <a:p>
            <a:pPr>
              <a:spcBef>
                <a:spcPct val="0"/>
              </a:spcBef>
              <a:buFontTx/>
              <a:buNone/>
            </a:pPr>
            <a:r>
              <a:rPr lang="en-US" altLang="en-US" sz="1200" i="0">
                <a:latin typeface="Verdana" panose="020B0604030504040204" pitchFamily="34" charset="0"/>
                <a:cs typeface="Arial" panose="020B0604020202020204" pitchFamily="34" charset="0"/>
              </a:rPr>
              <a:t>Washington, D.C.</a:t>
            </a:r>
            <a:br>
              <a:rPr lang="en-US" altLang="en-US" sz="900" i="0">
                <a:solidFill>
                  <a:srgbClr val="999999"/>
                </a:solidFill>
                <a:latin typeface="Verdana" panose="020B0604030504040204" pitchFamily="34" charset="0"/>
                <a:cs typeface="Arial" panose="020B0604020202020204" pitchFamily="34" charset="0"/>
              </a:rPr>
            </a:br>
            <a:endParaRPr lang="en-US" altLang="en-US" sz="1800" i="0">
              <a:cs typeface="Arial" panose="020B0604020202020204" pitchFamily="34" charset="0"/>
            </a:endParaRPr>
          </a:p>
        </p:txBody>
      </p:sp>
      <p:sp>
        <p:nvSpPr>
          <p:cNvPr id="82948" name="TextBox 5">
            <a:extLst>
              <a:ext uri="{FF2B5EF4-FFF2-40B4-BE49-F238E27FC236}">
                <a16:creationId xmlns:a16="http://schemas.microsoft.com/office/drawing/2014/main" id="{46E6A88C-0950-3B64-FAC4-7BD383FAC608}"/>
              </a:ext>
            </a:extLst>
          </p:cNvPr>
          <p:cNvSpPr txBox="1">
            <a:spLocks noChangeArrowheads="1"/>
          </p:cNvSpPr>
          <p:nvPr/>
        </p:nvSpPr>
        <p:spPr bwMode="auto">
          <a:xfrm>
            <a:off x="1828800" y="2667000"/>
            <a:ext cx="271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Free download on NAS site</a:t>
            </a:r>
          </a:p>
        </p:txBody>
      </p:sp>
      <p:sp>
        <p:nvSpPr>
          <p:cNvPr id="82949" name="Rectangle 6">
            <a:extLst>
              <a:ext uri="{FF2B5EF4-FFF2-40B4-BE49-F238E27FC236}">
                <a16:creationId xmlns:a16="http://schemas.microsoft.com/office/drawing/2014/main" id="{F578AA43-4BF2-23C5-B5DB-4E955853EBBD}"/>
              </a:ext>
            </a:extLst>
          </p:cNvPr>
          <p:cNvSpPr>
            <a:spLocks noChangeArrowheads="1"/>
          </p:cNvSpPr>
          <p:nvPr/>
        </p:nvSpPr>
        <p:spPr bwMode="auto">
          <a:xfrm>
            <a:off x="1066800" y="30480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http://www.nap.edu/catalog.php?record_id=12192</a:t>
            </a:r>
          </a:p>
        </p:txBody>
      </p:sp>
      <p:sp>
        <p:nvSpPr>
          <p:cNvPr id="82950" name="Rectangle 7">
            <a:extLst>
              <a:ext uri="{FF2B5EF4-FFF2-40B4-BE49-F238E27FC236}">
                <a16:creationId xmlns:a16="http://schemas.microsoft.com/office/drawing/2014/main" id="{D3992CD4-1816-55C5-3159-5A781A97A7ED}"/>
              </a:ext>
            </a:extLst>
          </p:cNvPr>
          <p:cNvSpPr>
            <a:spLocks noChangeArrowheads="1"/>
          </p:cNvSpPr>
          <p:nvPr/>
        </p:nvSpPr>
        <p:spPr bwMode="auto">
          <a:xfrm>
            <a:off x="1066800" y="381000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First, </a:t>
            </a:r>
            <a:r>
              <a:rPr lang="en-US" altLang="en-US" sz="2000"/>
              <a:t>researchers have an obligation to</a:t>
            </a:r>
          </a:p>
          <a:p>
            <a:pPr eaLnBrk="1" hangingPunct="1">
              <a:spcBef>
                <a:spcPct val="0"/>
              </a:spcBef>
              <a:buFontTx/>
              <a:buNone/>
            </a:pPr>
            <a:r>
              <a:rPr lang="en-US" altLang="en-US" sz="2000"/>
              <a:t>honor the trust that their colleagues place in them.</a:t>
            </a:r>
          </a:p>
        </p:txBody>
      </p:sp>
      <p:sp>
        <p:nvSpPr>
          <p:cNvPr id="82951" name="Rectangle 8">
            <a:extLst>
              <a:ext uri="{FF2B5EF4-FFF2-40B4-BE49-F238E27FC236}">
                <a16:creationId xmlns:a16="http://schemas.microsoft.com/office/drawing/2014/main" id="{5E5E7E23-930A-3108-3A27-FDC21FB9B86D}"/>
              </a:ext>
            </a:extLst>
          </p:cNvPr>
          <p:cNvSpPr>
            <a:spLocks noChangeArrowheads="1"/>
          </p:cNvSpPr>
          <p:nvPr/>
        </p:nvSpPr>
        <p:spPr bwMode="auto">
          <a:xfrm>
            <a:off x="1600200" y="4572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Second, </a:t>
            </a:r>
            <a:r>
              <a:rPr lang="en-US" altLang="en-US" sz="2000"/>
              <a:t>researchers have an obligation to themselves.</a:t>
            </a:r>
            <a:endParaRPr lang="en-US" altLang="en-US" sz="2000" i="0"/>
          </a:p>
        </p:txBody>
      </p:sp>
      <p:sp>
        <p:nvSpPr>
          <p:cNvPr id="82952" name="Rectangle 9">
            <a:extLst>
              <a:ext uri="{FF2B5EF4-FFF2-40B4-BE49-F238E27FC236}">
                <a16:creationId xmlns:a16="http://schemas.microsoft.com/office/drawing/2014/main" id="{BB0360CC-051A-D96E-B9E1-ED792EEC3208}"/>
              </a:ext>
            </a:extLst>
          </p:cNvPr>
          <p:cNvSpPr>
            <a:spLocks noChangeArrowheads="1"/>
          </p:cNvSpPr>
          <p:nvPr/>
        </p:nvSpPr>
        <p:spPr bwMode="auto">
          <a:xfrm>
            <a:off x="1981200" y="5334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a:t>Third, </a:t>
            </a:r>
            <a:r>
              <a:rPr lang="en-US" altLang="en-US" sz="2000"/>
              <a:t>researchers have an obligation to act in ways that serve the public.</a:t>
            </a:r>
            <a:endParaRPr lang="en-US" altLang="en-US" sz="2000" i="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910FC054-E538-0AB4-D73B-6653CE7115B6}"/>
              </a:ext>
            </a:extLst>
          </p:cNvPr>
          <p:cNvSpPr>
            <a:spLocks noGrp="1"/>
          </p:cNvSpPr>
          <p:nvPr>
            <p:ph type="title"/>
          </p:nvPr>
        </p:nvSpPr>
        <p:spPr/>
        <p:txBody>
          <a:bodyPr/>
          <a:lstStyle/>
          <a:p>
            <a:endParaRPr lang="en-US" altLang="en-US"/>
          </a:p>
        </p:txBody>
      </p:sp>
      <p:pic>
        <p:nvPicPr>
          <p:cNvPr id="83971" name="Picture 2">
            <a:extLst>
              <a:ext uri="{FF2B5EF4-FFF2-40B4-BE49-F238E27FC236}">
                <a16:creationId xmlns:a16="http://schemas.microsoft.com/office/drawing/2014/main" id="{ACE6694D-5BCC-897B-5E2A-FEFB1A97AF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301625"/>
            <a:ext cx="4770438" cy="6556375"/>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a:extLst>
              <a:ext uri="{FF2B5EF4-FFF2-40B4-BE49-F238E27FC236}">
                <a16:creationId xmlns:a16="http://schemas.microsoft.com/office/drawing/2014/main" id="{92880B3B-9436-2EE3-0F8E-815178821EBF}"/>
              </a:ext>
            </a:extLst>
          </p:cNvPr>
          <p:cNvSpPr>
            <a:spLocks noChangeArrowheads="1"/>
          </p:cNvSpPr>
          <p:nvPr/>
        </p:nvSpPr>
        <p:spPr bwMode="auto">
          <a:xfrm>
            <a:off x="1143000" y="238125"/>
            <a:ext cx="70897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u="sng"/>
              <a:t>Hippocratic Oath – Classical</a:t>
            </a:r>
          </a:p>
          <a:p>
            <a:pPr eaLnBrk="1" hangingPunct="1">
              <a:spcBef>
                <a:spcPct val="0"/>
              </a:spcBef>
              <a:buFontTx/>
              <a:buNone/>
            </a:pPr>
            <a:endParaRPr lang="en-US" altLang="en-US" sz="2000" i="0" u="sng"/>
          </a:p>
          <a:p>
            <a:pPr eaLnBrk="1" hangingPunct="1">
              <a:spcBef>
                <a:spcPct val="0"/>
              </a:spcBef>
              <a:buFontTx/>
              <a:buNone/>
            </a:pPr>
            <a:endParaRPr lang="en-US" altLang="en-US" sz="2000" i="0"/>
          </a:p>
          <a:p>
            <a:pPr eaLnBrk="1" hangingPunct="1">
              <a:spcBef>
                <a:spcPct val="0"/>
              </a:spcBef>
              <a:buFontTx/>
              <a:buNone/>
            </a:pPr>
            <a:r>
              <a:rPr lang="en-US" altLang="en-US" sz="1800" i="0"/>
              <a:t>I swear by </a:t>
            </a:r>
            <a:r>
              <a:rPr lang="en-US" altLang="en-US" sz="1800" i="0">
                <a:hlinkClick r:id="rId3" tooltip="Apollo"/>
              </a:rPr>
              <a:t>Apollo</a:t>
            </a:r>
            <a:r>
              <a:rPr lang="en-US" altLang="en-US" sz="1800" i="0"/>
              <a:t> Physician and </a:t>
            </a:r>
            <a:r>
              <a:rPr lang="en-US" altLang="en-US" sz="1800" i="0">
                <a:hlinkClick r:id="rId4" tooltip="Asclepius"/>
              </a:rPr>
              <a:t>Asclepius</a:t>
            </a:r>
            <a:r>
              <a:rPr lang="en-US" altLang="en-US" sz="1800" i="0"/>
              <a:t> and </a:t>
            </a:r>
            <a:r>
              <a:rPr lang="en-US" altLang="en-US" sz="1800" i="0">
                <a:hlinkClick r:id="rId5" tooltip="Hygeia"/>
              </a:rPr>
              <a:t>Hygeia</a:t>
            </a:r>
            <a:r>
              <a:rPr lang="en-US" altLang="en-US" sz="1800" i="0"/>
              <a:t> and </a:t>
            </a:r>
            <a:r>
              <a:rPr lang="en-US" altLang="en-US" sz="1800" i="0">
                <a:hlinkClick r:id="rId6" tooltip="Panaceia"/>
              </a:rPr>
              <a:t>Panaceia</a:t>
            </a:r>
            <a:r>
              <a:rPr lang="en-US" altLang="en-US" sz="1800" i="0"/>
              <a:t> and all the gods and goddesses, making them my witnesses, that I will fulfill according to my ability and judgment this oath and this covenant: </a:t>
            </a:r>
          </a:p>
          <a:p>
            <a:pPr eaLnBrk="1" hangingPunct="1">
              <a:spcBef>
                <a:spcPct val="0"/>
              </a:spcBef>
              <a:buFontTx/>
              <a:buNone/>
            </a:pPr>
            <a:endParaRPr lang="en-US" altLang="en-US" sz="1800" i="0"/>
          </a:p>
          <a:p>
            <a:pPr eaLnBrk="1" hangingPunct="1">
              <a:spcBef>
                <a:spcPct val="0"/>
              </a:spcBef>
              <a:buFontTx/>
              <a:buNone/>
            </a:pPr>
            <a:r>
              <a:rPr lang="en-US" altLang="en-US" sz="1800" i="0"/>
              <a:t>To hold him who has taught me this art as equal to my parents and to live my life in partnership with him, and if he is in need of money to give him a share of mine, and to regard his offspring as equal to my brothers in male lineage and to teach them this art - if they desire to learn it - without fee and covenant; to give a share of precepts and oral instruction and all the other learning to my sons and to the sons of him who has instructed me and to pupils who have signed the covenant and have taken an oath according to the medical law, but no one else.</a:t>
            </a:r>
          </a:p>
          <a:p>
            <a:pPr eaLnBrk="1" hangingPunct="1">
              <a:spcBef>
                <a:spcPct val="0"/>
              </a:spcBef>
              <a:buFontTx/>
              <a:buNone/>
            </a:pPr>
            <a:r>
              <a:rPr lang="en-US" altLang="en-US" sz="1800" i="0"/>
              <a:t>	etc. etc.</a:t>
            </a:r>
          </a:p>
          <a:p>
            <a:pPr eaLnBrk="1" hangingPunct="1">
              <a:spcBef>
                <a:spcPct val="0"/>
              </a:spcBef>
              <a:buFontTx/>
              <a:buNone/>
            </a:pPr>
            <a:endParaRPr lang="en-US" altLang="en-US" sz="1800" i="0">
              <a:latin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Pathological Science</a:t>
            </a:r>
          </a:p>
        </p:txBody>
      </p:sp>
      <p:sp>
        <p:nvSpPr>
          <p:cNvPr id="70658" name="Rectangle 4"/>
          <p:cNvSpPr>
            <a:spLocks noChangeArrowheads="1"/>
          </p:cNvSpPr>
          <p:nvPr/>
        </p:nvSpPr>
        <p:spPr bwMode="auto">
          <a:xfrm>
            <a:off x="685800" y="2743200"/>
            <a:ext cx="84582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ja-JP" altLang="en-US"/>
              <a:t>“</a:t>
            </a:r>
            <a:r>
              <a:rPr lang="en-US" altLang="ja-JP"/>
              <a:t>These are cases where there is no dishonesty involved but where people are tricked into false results by a lack of understanding about what human beings can do to themselves in the way of being led astray by subjective effects, wishful thinking or threshold interactions.</a:t>
            </a:r>
            <a:r>
              <a:rPr lang="ja-JP" altLang="en-US"/>
              <a:t>”</a:t>
            </a:r>
            <a:r>
              <a:rPr lang="en-US" altLang="ja-JP"/>
              <a:t> </a:t>
            </a:r>
            <a:endParaRPr lang="en-US"/>
          </a:p>
        </p:txBody>
      </p:sp>
      <p:sp>
        <p:nvSpPr>
          <p:cNvPr id="70659" name="Text Box 5"/>
          <p:cNvSpPr txBox="1">
            <a:spLocks noChangeArrowheads="1"/>
          </p:cNvSpPr>
          <p:nvPr/>
        </p:nvSpPr>
        <p:spPr bwMode="auto">
          <a:xfrm>
            <a:off x="228600" y="1295400"/>
            <a:ext cx="46894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800" b="1" i="1"/>
              <a:t>Irving Langmuir </a:t>
            </a:r>
            <a:r>
              <a:rPr lang="en-US" b="1" i="1"/>
              <a:t>(1881-1957)</a:t>
            </a:r>
            <a:r>
              <a:rPr lang="en-US"/>
              <a:t> </a:t>
            </a:r>
            <a:r>
              <a:rPr lang="en-US" sz="2800" b="1" i="1"/>
              <a:t>, </a:t>
            </a:r>
            <a:r>
              <a:rPr lang="en-US"/>
              <a:t> </a:t>
            </a:r>
          </a:p>
        </p:txBody>
      </p:sp>
      <p:sp>
        <p:nvSpPr>
          <p:cNvPr id="70660" name="Text Box 6"/>
          <p:cNvSpPr txBox="1">
            <a:spLocks noChangeArrowheads="1"/>
          </p:cNvSpPr>
          <p:nvPr/>
        </p:nvSpPr>
        <p:spPr bwMode="auto">
          <a:xfrm>
            <a:off x="209550" y="4743450"/>
            <a:ext cx="87344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Examples:  </a:t>
            </a:r>
            <a:r>
              <a:rPr lang="ja-JP" altLang="en-US"/>
              <a:t>“</a:t>
            </a:r>
            <a:r>
              <a:rPr lang="en-US" altLang="ja-JP"/>
              <a:t>N-rays</a:t>
            </a:r>
            <a:r>
              <a:rPr lang="ja-JP" altLang="en-US"/>
              <a:t>”</a:t>
            </a:r>
            <a:r>
              <a:rPr lang="en-US" altLang="ja-JP"/>
              <a:t>, - debunked: R. W. Wood, Nature, </a:t>
            </a:r>
            <a:r>
              <a:rPr lang="en-US" altLang="ja-JP" u="sng"/>
              <a:t>70</a:t>
            </a:r>
            <a:r>
              <a:rPr lang="en-US" altLang="ja-JP"/>
              <a:t> (1904) </a:t>
            </a:r>
          </a:p>
          <a:p>
            <a:pPr eaLnBrk="1" hangingPunct="1"/>
            <a:r>
              <a:rPr lang="en-US"/>
              <a:t>	       </a:t>
            </a:r>
            <a:r>
              <a:rPr lang="ja-JP" altLang="en-US"/>
              <a:t>“</a:t>
            </a:r>
            <a:r>
              <a:rPr lang="en-US" altLang="ja-JP"/>
              <a:t>Mitogenic Rays</a:t>
            </a:r>
            <a:r>
              <a:rPr lang="ja-JP" altLang="en-US"/>
              <a:t>”</a:t>
            </a:r>
            <a:endParaRPr lang="en-US" altLang="ja-JP"/>
          </a:p>
          <a:p>
            <a:pPr eaLnBrk="1" hangingPunct="1"/>
            <a:r>
              <a:rPr lang="en-US"/>
              <a:t>	       </a:t>
            </a:r>
            <a:r>
              <a:rPr lang="ja-JP" altLang="en-US"/>
              <a:t>“</a:t>
            </a:r>
            <a:r>
              <a:rPr lang="en-US" altLang="ja-JP"/>
              <a:t>Polywater</a:t>
            </a:r>
            <a:r>
              <a:rPr lang="ja-JP" altLang="en-US"/>
              <a:t>”</a:t>
            </a:r>
            <a:r>
              <a:rPr lang="en-US" altLang="ja-JP"/>
              <a:t>, debunked: Franks, F., </a:t>
            </a:r>
            <a:r>
              <a:rPr lang="en-US" altLang="ja-JP" i="1"/>
              <a:t>Polywater</a:t>
            </a:r>
            <a:r>
              <a:rPr lang="en-US" altLang="ja-JP"/>
              <a:t>. 1981, MIT Press </a:t>
            </a:r>
          </a:p>
          <a:p>
            <a:pPr eaLnBrk="1" hangingPunct="1"/>
            <a:r>
              <a:rPr lang="en-US"/>
              <a:t>	       </a:t>
            </a:r>
            <a:r>
              <a:rPr lang="ja-JP" altLang="en-US"/>
              <a:t>“</a:t>
            </a:r>
            <a:r>
              <a:rPr lang="en-US" altLang="ja-JP"/>
              <a:t>cold fusion</a:t>
            </a:r>
            <a:r>
              <a:rPr lang="ja-JP" altLang="en-US"/>
              <a:t>”</a:t>
            </a:r>
            <a:r>
              <a:rPr lang="en-US" altLang="ja-JP"/>
              <a:t> </a:t>
            </a:r>
            <a:endParaRPr lang="en-US"/>
          </a:p>
        </p:txBody>
      </p:sp>
      <p:sp>
        <p:nvSpPr>
          <p:cNvPr id="70661" name="Rectangle 7"/>
          <p:cNvSpPr>
            <a:spLocks noChangeArrowheads="1"/>
          </p:cNvSpPr>
          <p:nvPr/>
        </p:nvSpPr>
        <p:spPr bwMode="auto">
          <a:xfrm>
            <a:off x="1828800" y="6461125"/>
            <a:ext cx="480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Google </a:t>
            </a:r>
            <a:r>
              <a:rPr lang="ja-JP" altLang="en-US"/>
              <a:t>“</a:t>
            </a:r>
            <a:r>
              <a:rPr lang="en-US" altLang="ja-JP"/>
              <a:t>Langmuir, Pathological Science</a:t>
            </a:r>
            <a:r>
              <a:rPr lang="ja-JP" altLang="en-US"/>
              <a:t>”</a:t>
            </a:r>
            <a:endParaRPr lang="en-US"/>
          </a:p>
        </p:txBody>
      </p:sp>
      <p:sp>
        <p:nvSpPr>
          <p:cNvPr id="70662" name="Rectangle 8"/>
          <p:cNvSpPr>
            <a:spLocks noChangeArrowheads="1"/>
          </p:cNvSpPr>
          <p:nvPr/>
        </p:nvSpPr>
        <p:spPr bwMode="auto">
          <a:xfrm>
            <a:off x="609600" y="1828800"/>
            <a:ext cx="8324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a:t>Colloquium at The Knolls Research Laboratory, GE, December 18, 1953</a:t>
            </a:r>
          </a:p>
          <a:p>
            <a:r>
              <a:rPr lang="en-US"/>
              <a:t>Entitled </a:t>
            </a:r>
            <a:r>
              <a:rPr lang="ja-JP" altLang="en-US" i="1"/>
              <a:t>“</a:t>
            </a:r>
            <a:r>
              <a:rPr lang="en-US" altLang="ja-JP" i="1"/>
              <a:t>the science of things that aren't so,</a:t>
            </a:r>
            <a:r>
              <a:rPr lang="en-US" altLang="ja-JP"/>
              <a:t>"  </a:t>
            </a:r>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9AE93CC1-B4B8-0D2D-A8FA-BC71D1F6ED36}"/>
              </a:ext>
            </a:extLst>
          </p:cNvPr>
          <p:cNvSpPr>
            <a:spLocks noChangeArrowheads="1"/>
          </p:cNvSpPr>
          <p:nvPr/>
        </p:nvSpPr>
        <p:spPr bwMode="auto">
          <a:xfrm>
            <a:off x="685800" y="817563"/>
            <a:ext cx="794385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1800" i="0"/>
              <a:t>FUNDAMENTAL PRINCIPLES OF SCIENTIFIC RESEARCH</a:t>
            </a:r>
          </a:p>
          <a:p>
            <a:pPr eaLnBrk="1" hangingPunct="1">
              <a:spcBef>
                <a:spcPct val="0"/>
              </a:spcBef>
              <a:buFontTx/>
              <a:buNone/>
            </a:pPr>
            <a:endParaRPr lang="en-US" altLang="en-US" sz="1800" i="0"/>
          </a:p>
          <a:p>
            <a:pPr eaLnBrk="1" hangingPunct="1">
              <a:spcBef>
                <a:spcPct val="0"/>
              </a:spcBef>
              <a:buFontTx/>
              <a:buNone/>
            </a:pPr>
            <a:r>
              <a:rPr lang="en-US" altLang="en-US" sz="1800" i="0" u="sng"/>
              <a:t>1. Scientific Honesty:</a:t>
            </a:r>
            <a:r>
              <a:rPr lang="en-US" altLang="en-US" sz="1800" i="0"/>
              <a:t> Do not commit scientific fraud, i.e. do not fabricate, fudge, trim, cook, destroy, or misrepresent data. </a:t>
            </a:r>
            <a:br>
              <a:rPr lang="en-US" altLang="en-US" sz="1800" i="0"/>
            </a:br>
            <a:r>
              <a:rPr lang="en-US" altLang="en-US" sz="1800" i="0" u="sng"/>
              <a:t>2. Carefulness</a:t>
            </a:r>
            <a:r>
              <a:rPr lang="en-US" altLang="en-US" sz="1800" i="0"/>
              <a:t>: Strive to avoid careless errors or sloppiness in all aspects of scientific work. </a:t>
            </a:r>
            <a:br>
              <a:rPr lang="en-US" altLang="en-US" sz="1800" i="0"/>
            </a:br>
            <a:r>
              <a:rPr lang="en-US" altLang="en-US" sz="1800" i="0" u="sng"/>
              <a:t>3. Intellectual Freedom</a:t>
            </a:r>
            <a:r>
              <a:rPr lang="en-US" altLang="en-US" sz="1800" i="0"/>
              <a:t>: Scientists should be allowed to pursue new ideas and criticize old ones.  They should be free to conduct research they find interesting. </a:t>
            </a:r>
            <a:br>
              <a:rPr lang="en-US" altLang="en-US" sz="1800" i="0"/>
            </a:br>
            <a:r>
              <a:rPr lang="en-US" altLang="en-US" sz="1800" i="0" u="sng"/>
              <a:t>4. Openness</a:t>
            </a:r>
            <a:r>
              <a:rPr lang="en-US" altLang="en-US" sz="1800" i="0"/>
              <a:t>: i.e. share data, results, methods, theories, equipment, and so on.  Allow people to see your work, be open to criticism. </a:t>
            </a:r>
            <a:br>
              <a:rPr lang="en-US" altLang="en-US" sz="1800" i="0"/>
            </a:br>
            <a:r>
              <a:rPr lang="en-US" altLang="en-US" sz="1800" i="0" u="sng"/>
              <a:t>5. The principle of credit</a:t>
            </a:r>
            <a:r>
              <a:rPr lang="en-US" altLang="en-US" sz="1800" i="0"/>
              <a:t>: Do not plagiarize the work of other scientists, give credit where credit is due (but not where it is not due). </a:t>
            </a:r>
            <a:br>
              <a:rPr lang="en-US" altLang="en-US" sz="1800" i="0"/>
            </a:br>
            <a:r>
              <a:rPr lang="en-US" altLang="en-US" sz="1800" i="0" u="sng"/>
              <a:t>6. The principle of public responsibility</a:t>
            </a:r>
            <a:r>
              <a:rPr lang="en-US" altLang="en-US" sz="1800" i="0"/>
              <a:t>: Report research in the public media when a) the research has an important and direct bearing on human happiness and b) the research has been sufficiently validated by scientific peers.</a:t>
            </a:r>
          </a:p>
          <a:p>
            <a:pPr eaLnBrk="1" hangingPunct="1">
              <a:spcBef>
                <a:spcPct val="0"/>
              </a:spcBef>
              <a:buFontTx/>
              <a:buNone/>
            </a:pPr>
            <a:endParaRPr lang="en-US" altLang="en-US" sz="1800" i="0"/>
          </a:p>
          <a:p>
            <a:pPr eaLnBrk="1" hangingPunct="1">
              <a:spcBef>
                <a:spcPct val="0"/>
              </a:spcBef>
              <a:buFontTx/>
              <a:buNone/>
            </a:pPr>
            <a:r>
              <a:rPr lang="en-US" altLang="en-US" sz="1800" i="0"/>
              <a:t>David Resnik </a:t>
            </a:r>
            <a:br>
              <a:rPr lang="en-US" altLang="en-US" sz="1800" i="0"/>
            </a:br>
            <a:r>
              <a:rPr lang="en-US" altLang="en-US" sz="1800" i="0"/>
              <a:t>Department of Philosophy </a:t>
            </a:r>
            <a:br>
              <a:rPr lang="en-US" altLang="en-US" sz="1800" i="0"/>
            </a:br>
            <a:r>
              <a:rPr lang="en-US" altLang="en-US" sz="1800" i="0"/>
              <a:t>University of Wyoming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914400" y="-76200"/>
            <a:ext cx="7772400" cy="1143000"/>
          </a:xfrm>
        </p:spPr>
        <p:txBody>
          <a:bodyPr/>
          <a:lstStyle/>
          <a:p>
            <a:pPr eaLnBrk="1" hangingPunct="1"/>
            <a:r>
              <a:rPr lang="en-US" sz="3800">
                <a:latin typeface="Arial" charset="0"/>
                <a:ea typeface="ＭＳ Ｐゴシック" charset="0"/>
                <a:cs typeface="ＭＳ Ｐゴシック" charset="0"/>
              </a:rPr>
              <a:t>Symptoms of Pathological Science</a:t>
            </a:r>
          </a:p>
        </p:txBody>
      </p:sp>
      <p:sp>
        <p:nvSpPr>
          <p:cNvPr id="71682" name="Text Box 4"/>
          <p:cNvSpPr txBox="1">
            <a:spLocks noChangeArrowheads="1"/>
          </p:cNvSpPr>
          <p:nvPr/>
        </p:nvSpPr>
        <p:spPr bwMode="auto">
          <a:xfrm>
            <a:off x="1828800" y="990600"/>
            <a:ext cx="48514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i="1"/>
              <a:t>(from Irving Langmuir</a:t>
            </a:r>
            <a:r>
              <a:rPr lang="ja-JP" altLang="en-US" sz="2400" b="1" i="1"/>
              <a:t>’</a:t>
            </a:r>
            <a:r>
              <a:rPr lang="en-US" altLang="ja-JP" sz="2400" b="1" i="1"/>
              <a:t>s lecture)</a:t>
            </a:r>
            <a:r>
              <a:rPr lang="en-US" altLang="ja-JP" sz="1800"/>
              <a:t> </a:t>
            </a:r>
            <a:endParaRPr lang="en-US" sz="1800"/>
          </a:p>
        </p:txBody>
      </p:sp>
      <p:sp>
        <p:nvSpPr>
          <p:cNvPr id="71683" name="Rectangle 5"/>
          <p:cNvSpPr>
            <a:spLocks noChangeArrowheads="1"/>
          </p:cNvSpPr>
          <p:nvPr/>
        </p:nvSpPr>
        <p:spPr bwMode="auto">
          <a:xfrm>
            <a:off x="152400" y="1447800"/>
            <a:ext cx="8915400" cy="506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57200" indent="-457200">
              <a:buFontTx/>
              <a:buAutoNum type="arabicPeriod"/>
            </a:pPr>
            <a:r>
              <a:rPr lang="en-US" sz="1800"/>
              <a:t>The maximum effect that is observed is produced by a causative agent of barely detectable intensity, and the </a:t>
            </a:r>
            <a:r>
              <a:rPr lang="en-US" sz="1800" b="1"/>
              <a:t>magnitude of the effect is substantially independent of the intensity of the cause.</a:t>
            </a:r>
            <a:br>
              <a:rPr lang="en-US" sz="1800" b="1"/>
            </a:br>
            <a:endParaRPr lang="en-US" sz="1800" b="1"/>
          </a:p>
          <a:p>
            <a:pPr marL="457200" indent="-457200">
              <a:buFontTx/>
              <a:buAutoNum type="arabicPeriod"/>
            </a:pPr>
            <a:r>
              <a:rPr lang="en-US" sz="1800"/>
              <a:t>The effect is of a magnitude that remains </a:t>
            </a:r>
            <a:r>
              <a:rPr lang="en-US" sz="1800" b="1"/>
              <a:t>close to the limit of detectability</a:t>
            </a:r>
            <a:r>
              <a:rPr lang="en-US" sz="1800"/>
              <a:t>; or, many measurements are necessary because of the very low statistical significance of the results.</a:t>
            </a:r>
            <a:br>
              <a:rPr lang="en-US" sz="1800"/>
            </a:br>
            <a:endParaRPr lang="en-US" sz="1800"/>
          </a:p>
          <a:p>
            <a:pPr marL="457200" indent="-457200">
              <a:buFontTx/>
              <a:buAutoNum type="arabicPeriod"/>
            </a:pPr>
            <a:r>
              <a:rPr lang="en-US" sz="1800"/>
              <a:t>Claims of great accuracy.</a:t>
            </a:r>
            <a:br>
              <a:rPr lang="en-US" sz="1800"/>
            </a:br>
            <a:endParaRPr lang="en-US" sz="1800"/>
          </a:p>
          <a:p>
            <a:pPr marL="457200" indent="-457200">
              <a:buFontTx/>
              <a:buAutoNum type="arabicPeriod"/>
            </a:pPr>
            <a:r>
              <a:rPr lang="en-US" sz="1800"/>
              <a:t>Fantastic theories contrary to experience.</a:t>
            </a:r>
            <a:br>
              <a:rPr lang="en-US" sz="1800"/>
            </a:br>
            <a:endParaRPr lang="en-US" sz="1800"/>
          </a:p>
          <a:p>
            <a:pPr marL="457200" indent="-457200">
              <a:buFontTx/>
              <a:buAutoNum type="arabicPeriod"/>
            </a:pPr>
            <a:r>
              <a:rPr lang="en-US" sz="1800"/>
              <a:t>Criticisms are met by </a:t>
            </a:r>
            <a:r>
              <a:rPr lang="en-US" sz="1800" u="sng"/>
              <a:t>ad hoc</a:t>
            </a:r>
            <a:r>
              <a:rPr lang="en-US" sz="1800"/>
              <a:t> excuses thought up on the spur of the moment.</a:t>
            </a:r>
            <a:br>
              <a:rPr lang="en-US" sz="1800"/>
            </a:br>
            <a:endParaRPr lang="en-US" sz="1800"/>
          </a:p>
          <a:p>
            <a:pPr marL="457200" indent="-457200">
              <a:buFontTx/>
              <a:buAutoNum type="arabicPeriod"/>
            </a:pPr>
            <a:r>
              <a:rPr lang="en-US" sz="1800"/>
              <a:t>Ratio of supporters to critics rises up to somewhere near 50% and then falls gradually to oblivion.</a:t>
            </a:r>
            <a:br>
              <a:rPr lang="en-US" sz="1800"/>
            </a:br>
            <a:endParaRPr lang="en-US" sz="1800"/>
          </a:p>
          <a:p>
            <a:pPr marL="457200" indent="-457200" eaLnBrk="0" hangingPunct="0">
              <a:buFontTx/>
              <a:buAutoNum type="arabicPeriod"/>
            </a:pPr>
            <a:endParaRPr lang="en-US">
              <a:latin typeface="Times New Roman"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Cold Fusion (1989)</a:t>
            </a:r>
          </a:p>
        </p:txBody>
      </p:sp>
      <p:pic>
        <p:nvPicPr>
          <p:cNvPr id="7373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962150"/>
            <a:ext cx="38973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Text Box 9"/>
          <p:cNvSpPr txBox="1">
            <a:spLocks noChangeArrowheads="1"/>
          </p:cNvSpPr>
          <p:nvPr/>
        </p:nvSpPr>
        <p:spPr bwMode="auto">
          <a:xfrm>
            <a:off x="4476750" y="3390900"/>
            <a:ext cx="4319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Stanley Pons and Martin Fleischman</a:t>
            </a:r>
          </a:p>
        </p:txBody>
      </p:sp>
      <p:pic>
        <p:nvPicPr>
          <p:cNvPr id="7373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1004888"/>
            <a:ext cx="2352675" cy="237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Text Box 11"/>
          <p:cNvSpPr txBox="1">
            <a:spLocks noChangeArrowheads="1"/>
          </p:cNvSpPr>
          <p:nvPr/>
        </p:nvSpPr>
        <p:spPr bwMode="auto">
          <a:xfrm>
            <a:off x="4860925" y="4675188"/>
            <a:ext cx="24050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ja-JP" altLang="en-US"/>
              <a:t>“</a:t>
            </a:r>
            <a:r>
              <a:rPr lang="en-US" altLang="ja-JP"/>
              <a:t>D+D-&gt; He</a:t>
            </a:r>
            <a:r>
              <a:rPr lang="en-US" altLang="ja-JP" baseline="30000"/>
              <a:t>4</a:t>
            </a:r>
            <a:r>
              <a:rPr lang="en-US" altLang="ja-JP"/>
              <a:t>+</a:t>
            </a:r>
            <a:r>
              <a:rPr lang="en-US" altLang="ja-JP">
                <a:latin typeface="Symbol" charset="0"/>
              </a:rPr>
              <a:t>g</a:t>
            </a:r>
            <a:r>
              <a:rPr lang="en-US" altLang="ja-JP"/>
              <a:t> in Pd</a:t>
            </a:r>
            <a:endParaRPr lang="en-US"/>
          </a:p>
        </p:txBody>
      </p:sp>
      <p:sp>
        <p:nvSpPr>
          <p:cNvPr id="73734" name="Text Box 12"/>
          <p:cNvSpPr txBox="1">
            <a:spLocks noChangeArrowheads="1"/>
          </p:cNvSpPr>
          <p:nvPr/>
        </p:nvSpPr>
        <p:spPr bwMode="auto">
          <a:xfrm>
            <a:off x="4175125" y="3973513"/>
            <a:ext cx="44148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Tiny amount of excess heat produced</a:t>
            </a:r>
          </a:p>
          <a:p>
            <a:pPr eaLnBrk="1" hangingPunct="1"/>
            <a:r>
              <a:rPr lang="en-US"/>
              <a:t>By electrolysis.  Attributed to</a:t>
            </a:r>
          </a:p>
        </p:txBody>
      </p:sp>
      <p:sp>
        <p:nvSpPr>
          <p:cNvPr id="73735" name="Text Box 13"/>
          <p:cNvSpPr txBox="1">
            <a:spLocks noChangeArrowheads="1"/>
          </p:cNvSpPr>
          <p:nvPr/>
        </p:nvSpPr>
        <p:spPr bwMode="auto">
          <a:xfrm>
            <a:off x="4175125" y="5192713"/>
            <a:ext cx="37290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(but no He</a:t>
            </a:r>
            <a:r>
              <a:rPr lang="en-US" baseline="30000"/>
              <a:t>4</a:t>
            </a:r>
            <a:r>
              <a:rPr lang="en-US"/>
              <a:t> detected, or He</a:t>
            </a:r>
            <a:r>
              <a:rPr lang="en-US" baseline="30000"/>
              <a:t>3</a:t>
            </a:r>
            <a:r>
              <a:rPr lang="en-US"/>
              <a:t>+n)</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0"/>
            <a:ext cx="3777522" cy="400110"/>
          </a:xfrm>
          <a:prstGeom prst="rect">
            <a:avLst/>
          </a:prstGeom>
          <a:noFill/>
        </p:spPr>
        <p:txBody>
          <a:bodyPr wrap="none" rtlCol="0">
            <a:spAutoFit/>
          </a:bodyPr>
          <a:lstStyle/>
          <a:p>
            <a:r>
              <a:rPr lang="en-US" dirty="0"/>
              <a:t>What Causes People to Cheat?</a:t>
            </a:r>
          </a:p>
        </p:txBody>
      </p:sp>
      <p:pic>
        <p:nvPicPr>
          <p:cNvPr id="3" name="Picture 2"/>
          <p:cNvPicPr>
            <a:picLocks noChangeAspect="1"/>
          </p:cNvPicPr>
          <p:nvPr/>
        </p:nvPicPr>
        <p:blipFill rotWithShape="1">
          <a:blip r:embed="rId2"/>
          <a:srcRect t="8104" b="3681"/>
          <a:stretch/>
        </p:blipFill>
        <p:spPr>
          <a:xfrm>
            <a:off x="2362200" y="1442801"/>
            <a:ext cx="4152900" cy="4922310"/>
          </a:xfrm>
          <a:prstGeom prst="rect">
            <a:avLst/>
          </a:prstGeom>
        </p:spPr>
      </p:pic>
      <p:sp>
        <p:nvSpPr>
          <p:cNvPr id="4" name="TextBox 3"/>
          <p:cNvSpPr txBox="1"/>
          <p:nvPr/>
        </p:nvSpPr>
        <p:spPr>
          <a:xfrm>
            <a:off x="2438400" y="6466402"/>
            <a:ext cx="4048153" cy="400110"/>
          </a:xfrm>
          <a:prstGeom prst="rect">
            <a:avLst/>
          </a:prstGeom>
          <a:noFill/>
        </p:spPr>
        <p:txBody>
          <a:bodyPr wrap="none" rtlCol="0">
            <a:spAutoFit/>
          </a:bodyPr>
          <a:lstStyle/>
          <a:p>
            <a:r>
              <a:rPr lang="en-US" dirty="0"/>
              <a:t>Correlation is not causation, but…</a:t>
            </a:r>
          </a:p>
        </p:txBody>
      </p:sp>
      <p:sp>
        <p:nvSpPr>
          <p:cNvPr id="5" name="Rectangle 4"/>
          <p:cNvSpPr/>
          <p:nvPr/>
        </p:nvSpPr>
        <p:spPr>
          <a:xfrm>
            <a:off x="6705600" y="6427113"/>
            <a:ext cx="2438400" cy="430887"/>
          </a:xfrm>
          <a:prstGeom prst="rect">
            <a:avLst/>
          </a:prstGeom>
        </p:spPr>
        <p:txBody>
          <a:bodyPr wrap="square">
            <a:spAutoFit/>
          </a:bodyPr>
          <a:lstStyle/>
          <a:p>
            <a:r>
              <a:rPr lang="en-US" sz="1100" dirty="0"/>
              <a:t>B. C. Martinson et al. </a:t>
            </a:r>
          </a:p>
          <a:p>
            <a:r>
              <a:rPr lang="en-US" sz="1100" dirty="0"/>
              <a:t>Sci. Eng. Ethics </a:t>
            </a:r>
            <a:r>
              <a:rPr lang="en-US" sz="1100" b="1" dirty="0"/>
              <a:t>19</a:t>
            </a:r>
            <a:r>
              <a:rPr lang="en-US" sz="1100" dirty="0"/>
              <a:t>, 813–834 (2013)</a:t>
            </a:r>
          </a:p>
        </p:txBody>
      </p:sp>
      <p:sp>
        <p:nvSpPr>
          <p:cNvPr id="6" name="TextBox 5"/>
          <p:cNvSpPr txBox="1"/>
          <p:nvPr/>
        </p:nvSpPr>
        <p:spPr>
          <a:xfrm>
            <a:off x="2743200" y="990600"/>
            <a:ext cx="3339701" cy="400110"/>
          </a:xfrm>
          <a:prstGeom prst="rect">
            <a:avLst/>
          </a:prstGeom>
          <a:noFill/>
        </p:spPr>
        <p:txBody>
          <a:bodyPr wrap="none" rtlCol="0">
            <a:spAutoFit/>
          </a:bodyPr>
          <a:lstStyle/>
          <a:p>
            <a:r>
              <a:rPr lang="en-US" dirty="0"/>
              <a:t>Effect of Workplace Climate</a:t>
            </a:r>
          </a:p>
        </p:txBody>
      </p:sp>
      <p:sp>
        <p:nvSpPr>
          <p:cNvPr id="7" name="Rectangle 6"/>
          <p:cNvSpPr/>
          <p:nvPr/>
        </p:nvSpPr>
        <p:spPr>
          <a:xfrm>
            <a:off x="6705600" y="6096000"/>
            <a:ext cx="2153022" cy="261610"/>
          </a:xfrm>
          <a:prstGeom prst="rect">
            <a:avLst/>
          </a:prstGeom>
        </p:spPr>
        <p:txBody>
          <a:bodyPr wrap="none">
            <a:spAutoFit/>
          </a:bodyPr>
          <a:lstStyle/>
          <a:p>
            <a:r>
              <a:rPr lang="ro-RO" sz="1100" dirty="0"/>
              <a:t>Nature 520, 713 (30 April 2015)</a:t>
            </a:r>
            <a:endParaRPr lang="en-US" sz="1100" dirty="0"/>
          </a:p>
        </p:txBody>
      </p:sp>
    </p:spTree>
    <p:extLst>
      <p:ext uri="{BB962C8B-B14F-4D97-AF65-F5344CB8AC3E}">
        <p14:creationId xmlns:p14="http://schemas.microsoft.com/office/powerpoint/2010/main" val="390100174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91988"/>
            <a:ext cx="9144000" cy="6474023"/>
          </a:xfrm>
          <a:prstGeom prst="rect">
            <a:avLst/>
          </a:prstGeom>
        </p:spPr>
      </p:pic>
      <p:sp>
        <p:nvSpPr>
          <p:cNvPr id="4" name="Rounded Rectangle 3"/>
          <p:cNvSpPr/>
          <p:nvPr/>
        </p:nvSpPr>
        <p:spPr>
          <a:xfrm>
            <a:off x="609600" y="5181600"/>
            <a:ext cx="7620000" cy="381000"/>
          </a:xfrm>
          <a:prstGeom prst="roundRect">
            <a:avLst/>
          </a:prstGeom>
          <a:solidFill>
            <a:srgbClr val="FFC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9505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4572000" cy="707886"/>
          </a:xfrm>
          <a:prstGeom prst="rect">
            <a:avLst/>
          </a:prstGeom>
        </p:spPr>
        <p:txBody>
          <a:bodyPr>
            <a:spAutoFit/>
          </a:bodyPr>
          <a:lstStyle/>
          <a:p>
            <a:r>
              <a:rPr lang="en-US" b="1" dirty="0">
                <a:solidFill>
                  <a:srgbClr val="333333"/>
                </a:solidFill>
                <a:latin typeface="Open Sans Condensed" charset="0"/>
              </a:rPr>
              <a:t>Cuomo backers Alain </a:t>
            </a:r>
            <a:r>
              <a:rPr lang="en-US" b="1" dirty="0" err="1">
                <a:solidFill>
                  <a:srgbClr val="333333"/>
                </a:solidFill>
                <a:latin typeface="Open Sans Condensed" charset="0"/>
              </a:rPr>
              <a:t>Kaloyeros</a:t>
            </a:r>
            <a:r>
              <a:rPr lang="en-US" b="1" dirty="0">
                <a:solidFill>
                  <a:srgbClr val="333333"/>
                </a:solidFill>
                <a:latin typeface="Open Sans Condensed" charset="0"/>
              </a:rPr>
              <a:t>, Joseph </a:t>
            </a:r>
            <a:r>
              <a:rPr lang="en-US" b="1" dirty="0" err="1">
                <a:solidFill>
                  <a:srgbClr val="333333"/>
                </a:solidFill>
                <a:latin typeface="Open Sans Condensed" charset="0"/>
              </a:rPr>
              <a:t>Nicolla</a:t>
            </a:r>
            <a:r>
              <a:rPr lang="en-US" b="1" dirty="0">
                <a:solidFill>
                  <a:srgbClr val="333333"/>
                </a:solidFill>
                <a:latin typeface="Open Sans Condensed" charset="0"/>
              </a:rPr>
              <a:t> face corruption charges</a:t>
            </a:r>
            <a:endParaRPr lang="en-US" b="1" i="0" dirty="0">
              <a:solidFill>
                <a:srgbClr val="333333"/>
              </a:solidFill>
              <a:effectLst/>
              <a:latin typeface="Open Sans Condensed" charset="0"/>
            </a:endParaRPr>
          </a:p>
        </p:txBody>
      </p:sp>
      <p:sp>
        <p:nvSpPr>
          <p:cNvPr id="3" name="Rectangle 2"/>
          <p:cNvSpPr/>
          <p:nvPr/>
        </p:nvSpPr>
        <p:spPr>
          <a:xfrm>
            <a:off x="5491525" y="80704"/>
            <a:ext cx="3259226" cy="400110"/>
          </a:xfrm>
          <a:prstGeom prst="rect">
            <a:avLst/>
          </a:prstGeom>
        </p:spPr>
        <p:txBody>
          <a:bodyPr wrap="none">
            <a:spAutoFit/>
          </a:bodyPr>
          <a:lstStyle/>
          <a:p>
            <a:r>
              <a:rPr lang="is-IS" dirty="0">
                <a:solidFill>
                  <a:srgbClr val="999999"/>
                </a:solidFill>
                <a:latin typeface="Open Sans" charset="0"/>
              </a:rPr>
              <a:t>September 22, 2016, 2:51 PM</a:t>
            </a:r>
            <a:endParaRPr lang="en-US" dirty="0"/>
          </a:p>
        </p:txBody>
      </p:sp>
      <p:pic>
        <p:nvPicPr>
          <p:cNvPr id="5" name="Picture 4"/>
          <p:cNvPicPr>
            <a:picLocks noChangeAspect="1"/>
          </p:cNvPicPr>
          <p:nvPr/>
        </p:nvPicPr>
        <p:blipFill>
          <a:blip r:embed="rId2"/>
          <a:stretch>
            <a:fillRect/>
          </a:stretch>
        </p:blipFill>
        <p:spPr>
          <a:xfrm>
            <a:off x="0" y="-36689"/>
            <a:ext cx="4597400" cy="622300"/>
          </a:xfrm>
          <a:prstGeom prst="rect">
            <a:avLst/>
          </a:prstGeom>
        </p:spPr>
      </p:pic>
      <p:sp>
        <p:nvSpPr>
          <p:cNvPr id="6" name="Rectangle 5"/>
          <p:cNvSpPr/>
          <p:nvPr/>
        </p:nvSpPr>
        <p:spPr>
          <a:xfrm>
            <a:off x="533400" y="1447800"/>
            <a:ext cx="8585200" cy="2554545"/>
          </a:xfrm>
          <a:prstGeom prst="rect">
            <a:avLst/>
          </a:prstGeom>
        </p:spPr>
        <p:txBody>
          <a:bodyPr wrap="square">
            <a:spAutoFit/>
          </a:bodyPr>
          <a:lstStyle/>
          <a:p>
            <a:r>
              <a:rPr lang="en-US" i="1" dirty="0">
                <a:solidFill>
                  <a:srgbClr val="333333"/>
                </a:solidFill>
                <a:latin typeface="PT Serif" charset="0"/>
              </a:rPr>
              <a:t>“State Attorney General Eric </a:t>
            </a:r>
            <a:r>
              <a:rPr lang="en-US" i="1" dirty="0" err="1">
                <a:solidFill>
                  <a:srgbClr val="333333"/>
                </a:solidFill>
                <a:latin typeface="PT Serif" charset="0"/>
              </a:rPr>
              <a:t>Schneiderman</a:t>
            </a:r>
            <a:r>
              <a:rPr lang="en-US" i="1" dirty="0">
                <a:solidFill>
                  <a:srgbClr val="333333"/>
                </a:solidFill>
                <a:latin typeface="PT Serif" charset="0"/>
              </a:rPr>
              <a:t> separately announced corruption charges Thursday afternoon against Alain </a:t>
            </a:r>
            <a:r>
              <a:rPr lang="en-US" i="1" dirty="0" err="1">
                <a:solidFill>
                  <a:srgbClr val="333333"/>
                </a:solidFill>
                <a:latin typeface="PT Serif" charset="0"/>
              </a:rPr>
              <a:t>Kaloyeros</a:t>
            </a:r>
            <a:r>
              <a:rPr lang="en-US" i="1" dirty="0">
                <a:solidFill>
                  <a:srgbClr val="333333"/>
                </a:solidFill>
                <a:latin typeface="PT Serif" charset="0"/>
              </a:rPr>
              <a:t>, the politically-connected president of SUNY Polytechnic Institute, over alleged bid-rigging schemes.”</a:t>
            </a:r>
          </a:p>
          <a:p>
            <a:endParaRPr lang="en-US" i="1" dirty="0">
              <a:solidFill>
                <a:srgbClr val="333333"/>
              </a:solidFill>
              <a:latin typeface="PT Serif" charset="0"/>
            </a:endParaRPr>
          </a:p>
          <a:p>
            <a:r>
              <a:rPr lang="en-US" i="1" dirty="0"/>
              <a:t>“The charges came the same day [US attorney] </a:t>
            </a:r>
            <a:r>
              <a:rPr lang="en-US" i="1" dirty="0" err="1"/>
              <a:t>Bharara</a:t>
            </a:r>
            <a:r>
              <a:rPr lang="en-US" i="1" dirty="0"/>
              <a:t> announced unrelated charges against </a:t>
            </a:r>
            <a:r>
              <a:rPr lang="en-US" i="1" dirty="0" err="1"/>
              <a:t>Kaloyeros</a:t>
            </a:r>
            <a:r>
              <a:rPr lang="en-US" i="1" dirty="0"/>
              <a:t> — one of the state's highest paid employees”</a:t>
            </a:r>
          </a:p>
        </p:txBody>
      </p:sp>
      <p:pic>
        <p:nvPicPr>
          <p:cNvPr id="7" name="Picture 6"/>
          <p:cNvPicPr>
            <a:picLocks noChangeAspect="1"/>
          </p:cNvPicPr>
          <p:nvPr/>
        </p:nvPicPr>
        <p:blipFill>
          <a:blip r:embed="rId3"/>
          <a:stretch>
            <a:fillRect/>
          </a:stretch>
        </p:blipFill>
        <p:spPr>
          <a:xfrm>
            <a:off x="-21167" y="4228615"/>
            <a:ext cx="2832100" cy="520700"/>
          </a:xfrm>
          <a:prstGeom prst="rect">
            <a:avLst/>
          </a:prstGeom>
        </p:spPr>
      </p:pic>
      <p:pic>
        <p:nvPicPr>
          <p:cNvPr id="8" name="Picture 7"/>
          <p:cNvPicPr>
            <a:picLocks noChangeAspect="1"/>
          </p:cNvPicPr>
          <p:nvPr/>
        </p:nvPicPr>
        <p:blipFill>
          <a:blip r:embed="rId4"/>
          <a:stretch>
            <a:fillRect/>
          </a:stretch>
        </p:blipFill>
        <p:spPr>
          <a:xfrm>
            <a:off x="5226194" y="4002344"/>
            <a:ext cx="3789889" cy="2778265"/>
          </a:xfrm>
          <a:prstGeom prst="rect">
            <a:avLst/>
          </a:prstGeom>
        </p:spPr>
      </p:pic>
      <p:sp>
        <p:nvSpPr>
          <p:cNvPr id="9" name="Rectangle 8"/>
          <p:cNvSpPr/>
          <p:nvPr/>
        </p:nvSpPr>
        <p:spPr>
          <a:xfrm>
            <a:off x="505178" y="4749315"/>
            <a:ext cx="4572000" cy="707886"/>
          </a:xfrm>
          <a:prstGeom prst="rect">
            <a:avLst/>
          </a:prstGeom>
        </p:spPr>
        <p:txBody>
          <a:bodyPr>
            <a:spAutoFit/>
          </a:bodyPr>
          <a:lstStyle/>
          <a:p>
            <a:r>
              <a:rPr lang="en-US" b="1" i="1" dirty="0">
                <a:solidFill>
                  <a:srgbClr val="000000"/>
                </a:solidFill>
                <a:latin typeface="nyt-cheltenham" charset="0"/>
              </a:rPr>
              <a:t>“Physicist in Albany Corruption Case Was a Geek With Big Goals”</a:t>
            </a:r>
          </a:p>
        </p:txBody>
      </p:sp>
      <p:sp>
        <p:nvSpPr>
          <p:cNvPr id="10" name="Rectangle 9"/>
          <p:cNvSpPr/>
          <p:nvPr/>
        </p:nvSpPr>
        <p:spPr>
          <a:xfrm>
            <a:off x="502356" y="5491672"/>
            <a:ext cx="4572000" cy="1200329"/>
          </a:xfrm>
          <a:prstGeom prst="rect">
            <a:avLst/>
          </a:prstGeom>
        </p:spPr>
        <p:txBody>
          <a:bodyPr>
            <a:spAutoFit/>
          </a:bodyPr>
          <a:lstStyle/>
          <a:p>
            <a:r>
              <a:rPr lang="en-US" sz="1800" i="1">
                <a:solidFill>
                  <a:srgbClr val="333333"/>
                </a:solidFill>
                <a:latin typeface="Georgia" charset="0"/>
              </a:rPr>
              <a:t>He consistently ranked among the state’s highest paid employees, earning a total of $1.17 million in salary and other performance-based payments last year</a:t>
            </a:r>
            <a:endParaRPr lang="en-US" sz="1800" i="1"/>
          </a:p>
        </p:txBody>
      </p:sp>
      <p:pic>
        <p:nvPicPr>
          <p:cNvPr id="4" name="Picture 3">
            <a:extLst>
              <a:ext uri="{FF2B5EF4-FFF2-40B4-BE49-F238E27FC236}">
                <a16:creationId xmlns:a16="http://schemas.microsoft.com/office/drawing/2014/main" id="{C0D273B6-4EF4-31E3-5CF7-306279C9CBB8}"/>
              </a:ext>
            </a:extLst>
          </p:cNvPr>
          <p:cNvPicPr>
            <a:picLocks noChangeAspect="1"/>
          </p:cNvPicPr>
          <p:nvPr/>
        </p:nvPicPr>
        <p:blipFill>
          <a:blip r:embed="rId5"/>
          <a:stretch>
            <a:fillRect/>
          </a:stretch>
        </p:blipFill>
        <p:spPr>
          <a:xfrm>
            <a:off x="37182" y="1254351"/>
            <a:ext cx="9144000" cy="1787181"/>
          </a:xfrm>
          <a:prstGeom prst="rect">
            <a:avLst/>
          </a:prstGeom>
        </p:spPr>
      </p:pic>
    </p:spTree>
    <p:extLst>
      <p:ext uri="{BB962C8B-B14F-4D97-AF65-F5344CB8AC3E}">
        <p14:creationId xmlns:p14="http://schemas.microsoft.com/office/powerpoint/2010/main" val="562758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17EEE-2A76-F949-3291-1C0C679FB806}"/>
              </a:ext>
            </a:extLst>
          </p:cNvPr>
          <p:cNvPicPr>
            <a:picLocks noChangeAspect="1"/>
          </p:cNvPicPr>
          <p:nvPr/>
        </p:nvPicPr>
        <p:blipFill>
          <a:blip r:embed="rId2"/>
          <a:stretch>
            <a:fillRect/>
          </a:stretch>
        </p:blipFill>
        <p:spPr>
          <a:xfrm>
            <a:off x="-3313" y="241852"/>
            <a:ext cx="4303891" cy="6374296"/>
          </a:xfrm>
          <a:prstGeom prst="rect">
            <a:avLst/>
          </a:prstGeom>
        </p:spPr>
      </p:pic>
      <p:pic>
        <p:nvPicPr>
          <p:cNvPr id="3" name="Picture 2">
            <a:extLst>
              <a:ext uri="{FF2B5EF4-FFF2-40B4-BE49-F238E27FC236}">
                <a16:creationId xmlns:a16="http://schemas.microsoft.com/office/drawing/2014/main" id="{21037E63-607D-2523-E630-738FE324CE3E}"/>
              </a:ext>
            </a:extLst>
          </p:cNvPr>
          <p:cNvPicPr>
            <a:picLocks noChangeAspect="1"/>
          </p:cNvPicPr>
          <p:nvPr/>
        </p:nvPicPr>
        <p:blipFill>
          <a:blip r:embed="rId3"/>
          <a:stretch>
            <a:fillRect/>
          </a:stretch>
        </p:blipFill>
        <p:spPr>
          <a:xfrm>
            <a:off x="4572000" y="135834"/>
            <a:ext cx="4447056" cy="6586331"/>
          </a:xfrm>
          <a:prstGeom prst="rect">
            <a:avLst/>
          </a:prstGeom>
        </p:spPr>
      </p:pic>
    </p:spTree>
    <p:extLst>
      <p:ext uri="{BB962C8B-B14F-4D97-AF65-F5344CB8AC3E}">
        <p14:creationId xmlns:p14="http://schemas.microsoft.com/office/powerpoint/2010/main" val="14295110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C2B0D5-297A-DB99-3FA3-964C4594D594}"/>
              </a:ext>
            </a:extLst>
          </p:cNvPr>
          <p:cNvSpPr txBox="1"/>
          <p:nvPr/>
        </p:nvSpPr>
        <p:spPr>
          <a:xfrm>
            <a:off x="381000" y="228600"/>
            <a:ext cx="6923114" cy="523220"/>
          </a:xfrm>
          <a:prstGeom prst="rect">
            <a:avLst/>
          </a:prstGeom>
          <a:noFill/>
        </p:spPr>
        <p:txBody>
          <a:bodyPr wrap="none" rtlCol="0">
            <a:spAutoFit/>
          </a:bodyPr>
          <a:lstStyle/>
          <a:p>
            <a:r>
              <a:rPr lang="en-US" sz="2800" dirty="0"/>
              <a:t>Identifying, Tracking and Correcting Errors</a:t>
            </a:r>
          </a:p>
        </p:txBody>
      </p:sp>
      <p:sp>
        <p:nvSpPr>
          <p:cNvPr id="4" name="TextBox 3">
            <a:extLst>
              <a:ext uri="{FF2B5EF4-FFF2-40B4-BE49-F238E27FC236}">
                <a16:creationId xmlns:a16="http://schemas.microsoft.com/office/drawing/2014/main" id="{B73738E3-3F36-BBE0-B87E-A52BD9FBDCE8}"/>
              </a:ext>
            </a:extLst>
          </p:cNvPr>
          <p:cNvSpPr txBox="1"/>
          <p:nvPr/>
        </p:nvSpPr>
        <p:spPr>
          <a:xfrm>
            <a:off x="38100" y="936655"/>
            <a:ext cx="9067800" cy="400110"/>
          </a:xfrm>
          <a:prstGeom prst="rect">
            <a:avLst/>
          </a:prstGeom>
          <a:noFill/>
        </p:spPr>
        <p:txBody>
          <a:bodyPr wrap="square">
            <a:spAutoFit/>
          </a:bodyPr>
          <a:lstStyle/>
          <a:p>
            <a:r>
              <a:rPr lang="en-US" dirty="0">
                <a:hlinkClick r:id="rId2"/>
              </a:rPr>
              <a:t>Retraction Watch – Tracking retractions as a window into the scientific process</a:t>
            </a:r>
            <a:endParaRPr lang="en-US" dirty="0"/>
          </a:p>
        </p:txBody>
      </p:sp>
      <p:sp>
        <p:nvSpPr>
          <p:cNvPr id="6" name="TextBox 5">
            <a:extLst>
              <a:ext uri="{FF2B5EF4-FFF2-40B4-BE49-F238E27FC236}">
                <a16:creationId xmlns:a16="http://schemas.microsoft.com/office/drawing/2014/main" id="{5BF72DCC-A488-A366-17F0-35303E9EAFA6}"/>
              </a:ext>
            </a:extLst>
          </p:cNvPr>
          <p:cNvSpPr txBox="1"/>
          <p:nvPr/>
        </p:nvSpPr>
        <p:spPr>
          <a:xfrm>
            <a:off x="38100" y="1388493"/>
            <a:ext cx="4577024" cy="400110"/>
          </a:xfrm>
          <a:prstGeom prst="rect">
            <a:avLst/>
          </a:prstGeom>
          <a:noFill/>
        </p:spPr>
        <p:txBody>
          <a:bodyPr wrap="square">
            <a:spAutoFit/>
          </a:bodyPr>
          <a:lstStyle/>
          <a:p>
            <a:r>
              <a:rPr lang="en-US" dirty="0"/>
              <a:t>https://</a:t>
            </a:r>
            <a:r>
              <a:rPr lang="en-US" dirty="0" err="1"/>
              <a:t>retractionwatch.com</a:t>
            </a:r>
            <a:r>
              <a:rPr lang="en-US" dirty="0"/>
              <a:t>/</a:t>
            </a:r>
          </a:p>
        </p:txBody>
      </p:sp>
      <p:sp>
        <p:nvSpPr>
          <p:cNvPr id="7" name="TextBox 6">
            <a:extLst>
              <a:ext uri="{FF2B5EF4-FFF2-40B4-BE49-F238E27FC236}">
                <a16:creationId xmlns:a16="http://schemas.microsoft.com/office/drawing/2014/main" id="{AEF0BBE5-C3D7-A5B1-AD23-23DD58342E61}"/>
              </a:ext>
            </a:extLst>
          </p:cNvPr>
          <p:cNvSpPr txBox="1"/>
          <p:nvPr/>
        </p:nvSpPr>
        <p:spPr>
          <a:xfrm>
            <a:off x="0" y="1851055"/>
            <a:ext cx="9429184" cy="400110"/>
          </a:xfrm>
          <a:prstGeom prst="rect">
            <a:avLst/>
          </a:prstGeom>
          <a:noFill/>
        </p:spPr>
        <p:txBody>
          <a:bodyPr wrap="none" rtlCol="0">
            <a:spAutoFit/>
          </a:bodyPr>
          <a:lstStyle/>
          <a:p>
            <a:r>
              <a:rPr lang="en-US" dirty="0"/>
              <a:t>Database of retractions, and investigations beyond “unhelpful retraction notices”</a:t>
            </a:r>
          </a:p>
        </p:txBody>
      </p:sp>
      <p:sp>
        <p:nvSpPr>
          <p:cNvPr id="9" name="TextBox 8">
            <a:extLst>
              <a:ext uri="{FF2B5EF4-FFF2-40B4-BE49-F238E27FC236}">
                <a16:creationId xmlns:a16="http://schemas.microsoft.com/office/drawing/2014/main" id="{79C3FD7A-4290-74B2-B3EC-5D50E5EABFEF}"/>
              </a:ext>
            </a:extLst>
          </p:cNvPr>
          <p:cNvSpPr txBox="1"/>
          <p:nvPr/>
        </p:nvSpPr>
        <p:spPr>
          <a:xfrm>
            <a:off x="2767383" y="2773652"/>
            <a:ext cx="4747846" cy="400110"/>
          </a:xfrm>
          <a:prstGeom prst="rect">
            <a:avLst/>
          </a:prstGeom>
          <a:noFill/>
        </p:spPr>
        <p:txBody>
          <a:bodyPr wrap="square">
            <a:spAutoFit/>
          </a:bodyPr>
          <a:lstStyle/>
          <a:p>
            <a:r>
              <a:rPr lang="en-US" dirty="0"/>
              <a:t>https://</a:t>
            </a:r>
            <a:r>
              <a:rPr lang="en-US" dirty="0" err="1"/>
              <a:t>pubpeer.com</a:t>
            </a:r>
            <a:endParaRPr lang="en-US" dirty="0"/>
          </a:p>
        </p:txBody>
      </p:sp>
      <p:pic>
        <p:nvPicPr>
          <p:cNvPr id="10" name="Picture 9">
            <a:extLst>
              <a:ext uri="{FF2B5EF4-FFF2-40B4-BE49-F238E27FC236}">
                <a16:creationId xmlns:a16="http://schemas.microsoft.com/office/drawing/2014/main" id="{54D9DAC9-6BA3-061A-6162-CD948F3141B6}"/>
              </a:ext>
            </a:extLst>
          </p:cNvPr>
          <p:cNvPicPr>
            <a:picLocks noChangeAspect="1"/>
          </p:cNvPicPr>
          <p:nvPr/>
        </p:nvPicPr>
        <p:blipFill>
          <a:blip r:embed="rId3"/>
          <a:stretch>
            <a:fillRect/>
          </a:stretch>
        </p:blipFill>
        <p:spPr>
          <a:xfrm>
            <a:off x="-43643" y="4308929"/>
            <a:ext cx="7772400" cy="2462296"/>
          </a:xfrm>
          <a:prstGeom prst="rect">
            <a:avLst/>
          </a:prstGeom>
        </p:spPr>
      </p:pic>
      <p:pic>
        <p:nvPicPr>
          <p:cNvPr id="11" name="Picture 10">
            <a:extLst>
              <a:ext uri="{FF2B5EF4-FFF2-40B4-BE49-F238E27FC236}">
                <a16:creationId xmlns:a16="http://schemas.microsoft.com/office/drawing/2014/main" id="{B490A9F8-CD78-5620-D23F-FC26F43104F9}"/>
              </a:ext>
            </a:extLst>
          </p:cNvPr>
          <p:cNvPicPr>
            <a:picLocks noChangeAspect="1"/>
          </p:cNvPicPr>
          <p:nvPr/>
        </p:nvPicPr>
        <p:blipFill>
          <a:blip r:embed="rId4"/>
          <a:stretch>
            <a:fillRect/>
          </a:stretch>
        </p:blipFill>
        <p:spPr>
          <a:xfrm>
            <a:off x="-43643" y="2541907"/>
            <a:ext cx="2819400" cy="863600"/>
          </a:xfrm>
          <a:prstGeom prst="rect">
            <a:avLst/>
          </a:prstGeom>
        </p:spPr>
      </p:pic>
      <p:pic>
        <p:nvPicPr>
          <p:cNvPr id="12" name="Picture 11">
            <a:extLst>
              <a:ext uri="{FF2B5EF4-FFF2-40B4-BE49-F238E27FC236}">
                <a16:creationId xmlns:a16="http://schemas.microsoft.com/office/drawing/2014/main" id="{11E2DE37-C9A1-4BE0-9FEA-A59871C6E47F}"/>
              </a:ext>
            </a:extLst>
          </p:cNvPr>
          <p:cNvPicPr>
            <a:picLocks noChangeAspect="1"/>
          </p:cNvPicPr>
          <p:nvPr/>
        </p:nvPicPr>
        <p:blipFill>
          <a:blip r:embed="rId5"/>
          <a:stretch>
            <a:fillRect/>
          </a:stretch>
        </p:blipFill>
        <p:spPr>
          <a:xfrm>
            <a:off x="0" y="3429000"/>
            <a:ext cx="7061200" cy="901700"/>
          </a:xfrm>
          <a:prstGeom prst="rect">
            <a:avLst/>
          </a:prstGeom>
        </p:spPr>
      </p:pic>
    </p:spTree>
    <p:extLst>
      <p:ext uri="{BB962C8B-B14F-4D97-AF65-F5344CB8AC3E}">
        <p14:creationId xmlns:p14="http://schemas.microsoft.com/office/powerpoint/2010/main" val="13517264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5"/>
          <p:cNvSpPr>
            <a:spLocks noChangeArrowheads="1"/>
          </p:cNvSpPr>
          <p:nvPr/>
        </p:nvSpPr>
        <p:spPr bwMode="auto">
          <a:xfrm>
            <a:off x="327991" y="-7938"/>
            <a:ext cx="88392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ctr">
            <a:spAutoFit/>
          </a:bodyPr>
          <a:lstStyle/>
          <a:p>
            <a:pPr algn="ctr"/>
            <a:r>
              <a:rPr lang="en-US" sz="3000" b="1" i="1">
                <a:solidFill>
                  <a:schemeClr val="tx2"/>
                </a:solidFill>
              </a:rPr>
              <a:t>The Short Career of Jan Hendrik Schön</a:t>
            </a:r>
          </a:p>
        </p:txBody>
      </p:sp>
      <p:pic>
        <p:nvPicPr>
          <p:cNvPr id="1433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981200"/>
            <a:ext cx="19812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341" name="Picture 67" descr="Hendrik Schoen, 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3036888"/>
            <a:ext cx="3733800" cy="362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8" descr="hendrik-dave"/>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a:stretch>
            <a:fillRect/>
          </a:stretch>
        </p:blipFill>
        <p:spPr bwMode="auto">
          <a:xfrm>
            <a:off x="90487" y="560042"/>
            <a:ext cx="5765800" cy="43243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B11EFE38-0789-D41A-7CB4-EF4B537F7085}"/>
              </a:ext>
            </a:extLst>
          </p:cNvPr>
          <p:cNvSpPr txBox="1">
            <a:spLocks noChangeArrowheads="1"/>
          </p:cNvSpPr>
          <p:nvPr/>
        </p:nvSpPr>
        <p:spPr>
          <a:xfrm>
            <a:off x="327991" y="5422416"/>
            <a:ext cx="6400800" cy="1752600"/>
          </a:xfrm>
          <a:prstGeom prst="rect">
            <a:avLst/>
          </a:prstGeom>
        </p:spPr>
        <p:txBody>
          <a:bodyPr/>
          <a:lstStyle>
            <a:lvl1pPr marL="342900" indent="-342900" algn="l" rtl="0" eaLnBrk="0" fontAlgn="base" hangingPunct="0">
              <a:spcBef>
                <a:spcPct val="20000"/>
              </a:spcBef>
              <a:spcAft>
                <a:spcPct val="0"/>
              </a:spcAft>
              <a:buChar char="•"/>
              <a:defRPr sz="3200" i="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i="1">
                <a:solidFill>
                  <a:schemeClr val="tx1"/>
                </a:solidFill>
                <a:latin typeface="+mn-lt"/>
              </a:defRPr>
            </a:lvl2pPr>
            <a:lvl3pPr marL="1143000" indent="-228600" algn="l" rtl="0" eaLnBrk="0" fontAlgn="base" hangingPunct="0">
              <a:spcBef>
                <a:spcPct val="20000"/>
              </a:spcBef>
              <a:spcAft>
                <a:spcPct val="0"/>
              </a:spcAft>
              <a:buChar char="•"/>
              <a:defRPr sz="2400" i="1">
                <a:solidFill>
                  <a:schemeClr val="tx1"/>
                </a:solidFill>
                <a:latin typeface="+mn-lt"/>
              </a:defRPr>
            </a:lvl3pPr>
            <a:lvl4pPr marL="1600200" indent="-228600" algn="l" rtl="0" eaLnBrk="0" fontAlgn="base" hangingPunct="0">
              <a:spcBef>
                <a:spcPct val="20000"/>
              </a:spcBef>
              <a:spcAft>
                <a:spcPct val="0"/>
              </a:spcAft>
              <a:buChar char="–"/>
              <a:defRPr sz="2000" i="1">
                <a:solidFill>
                  <a:schemeClr val="tx1"/>
                </a:solidFill>
                <a:latin typeface="+mn-lt"/>
              </a:defRPr>
            </a:lvl4pPr>
            <a:lvl5pPr marL="2057400" indent="-228600" algn="l" rtl="0" eaLnBrk="0" fontAlgn="base" hangingPunct="0">
              <a:spcBef>
                <a:spcPct val="20000"/>
              </a:spcBef>
              <a:spcAft>
                <a:spcPct val="0"/>
              </a:spcAft>
              <a:buChar char="»"/>
              <a:defRPr sz="2000" i="1">
                <a:solidFill>
                  <a:schemeClr val="tx1"/>
                </a:solidFill>
                <a:latin typeface="+mn-lt"/>
              </a:defRPr>
            </a:lvl5pPr>
            <a:lvl6pPr marL="2514600" indent="-228600" algn="l" rtl="0" fontAlgn="base">
              <a:spcBef>
                <a:spcPct val="20000"/>
              </a:spcBef>
              <a:spcAft>
                <a:spcPct val="0"/>
              </a:spcAft>
              <a:buChar char="»"/>
              <a:defRPr sz="2000" i="1">
                <a:solidFill>
                  <a:schemeClr val="tx1"/>
                </a:solidFill>
                <a:latin typeface="+mn-lt"/>
              </a:defRPr>
            </a:lvl6pPr>
            <a:lvl7pPr marL="2971800" indent="-228600" algn="l" rtl="0" fontAlgn="base">
              <a:spcBef>
                <a:spcPct val="20000"/>
              </a:spcBef>
              <a:spcAft>
                <a:spcPct val="0"/>
              </a:spcAft>
              <a:buChar char="»"/>
              <a:defRPr sz="2000" i="1">
                <a:solidFill>
                  <a:schemeClr val="tx1"/>
                </a:solidFill>
                <a:latin typeface="+mn-lt"/>
              </a:defRPr>
            </a:lvl7pPr>
            <a:lvl8pPr marL="3429000" indent="-228600" algn="l" rtl="0" fontAlgn="base">
              <a:spcBef>
                <a:spcPct val="20000"/>
              </a:spcBef>
              <a:spcAft>
                <a:spcPct val="0"/>
              </a:spcAft>
              <a:buChar char="»"/>
              <a:defRPr sz="2000" i="1">
                <a:solidFill>
                  <a:schemeClr val="tx1"/>
                </a:solidFill>
                <a:latin typeface="+mn-lt"/>
              </a:defRPr>
            </a:lvl8pPr>
            <a:lvl9pPr marL="3886200" indent="-228600" algn="l" rtl="0" fontAlgn="base">
              <a:spcBef>
                <a:spcPct val="20000"/>
              </a:spcBef>
              <a:spcAft>
                <a:spcPct val="0"/>
              </a:spcAft>
              <a:buChar char="»"/>
              <a:defRPr sz="2000" i="1">
                <a:solidFill>
                  <a:schemeClr val="tx1"/>
                </a:solidFill>
                <a:latin typeface="+mn-lt"/>
              </a:defRPr>
            </a:lvl9pPr>
          </a:lstStyle>
          <a:p>
            <a:pPr marL="609600" indent="-609600" eaLnBrk="1" hangingPunct="1"/>
            <a:r>
              <a:rPr lang="en-US" altLang="en-US" sz="2400" kern="0" dirty="0"/>
              <a:t>What happened</a:t>
            </a:r>
          </a:p>
          <a:p>
            <a:pPr marL="609600" indent="-609600" eaLnBrk="1" hangingPunct="1"/>
            <a:r>
              <a:rPr lang="en-US" altLang="en-US" sz="2400" kern="0" dirty="0"/>
              <a:t>What went wrong</a:t>
            </a:r>
          </a:p>
          <a:p>
            <a:pPr marL="609600" indent="-609600" eaLnBrk="1" hangingPunct="1"/>
            <a:r>
              <a:rPr lang="en-US" altLang="en-US" sz="2400" kern="0" dirty="0"/>
              <a:t>What we can do about it</a:t>
            </a:r>
          </a:p>
        </p:txBody>
      </p:sp>
      <p:sp>
        <p:nvSpPr>
          <p:cNvPr id="11" name="Text Box 8">
            <a:extLst>
              <a:ext uri="{FF2B5EF4-FFF2-40B4-BE49-F238E27FC236}">
                <a16:creationId xmlns:a16="http://schemas.microsoft.com/office/drawing/2014/main" id="{FEED901C-F8DA-6485-A0BB-6DEABD672221}"/>
              </a:ext>
            </a:extLst>
          </p:cNvPr>
          <p:cNvSpPr txBox="1">
            <a:spLocks noChangeArrowheads="1"/>
          </p:cNvSpPr>
          <p:nvPr/>
        </p:nvSpPr>
        <p:spPr bwMode="auto">
          <a:xfrm>
            <a:off x="39757" y="4924804"/>
            <a:ext cx="401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400" b="1" i="0"/>
              <a:t>Personal observations on:</a:t>
            </a:r>
          </a:p>
        </p:txBody>
      </p:sp>
      <p:sp>
        <p:nvSpPr>
          <p:cNvPr id="12" name="Text Box 9">
            <a:extLst>
              <a:ext uri="{FF2B5EF4-FFF2-40B4-BE49-F238E27FC236}">
                <a16:creationId xmlns:a16="http://schemas.microsoft.com/office/drawing/2014/main" id="{7415C87D-EB53-E2F2-8F66-037D6E218F4C}"/>
              </a:ext>
            </a:extLst>
          </p:cNvPr>
          <p:cNvSpPr txBox="1">
            <a:spLocks noChangeArrowheads="1"/>
          </p:cNvSpPr>
          <p:nvPr/>
        </p:nvSpPr>
        <p:spPr bwMode="auto">
          <a:xfrm>
            <a:off x="6488285" y="1294055"/>
            <a:ext cx="1710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i="0" dirty="0"/>
              <a:t>Paul </a:t>
            </a:r>
            <a:r>
              <a:rPr lang="en-US" altLang="en-US" sz="2000" i="0" dirty="0" err="1"/>
              <a:t>McEuen</a:t>
            </a:r>
            <a:endParaRPr lang="en-US" altLang="en-US" sz="2000" i="0" dirty="0"/>
          </a:p>
        </p:txBody>
      </p:sp>
      <p:sp>
        <p:nvSpPr>
          <p:cNvPr id="13" name="TextBox 12">
            <a:extLst>
              <a:ext uri="{FF2B5EF4-FFF2-40B4-BE49-F238E27FC236}">
                <a16:creationId xmlns:a16="http://schemas.microsoft.com/office/drawing/2014/main" id="{B4D40A46-9483-6EE9-EC1F-DAECF7D90BF0}"/>
              </a:ext>
            </a:extLst>
          </p:cNvPr>
          <p:cNvSpPr txBox="1"/>
          <p:nvPr/>
        </p:nvSpPr>
        <p:spPr>
          <a:xfrm>
            <a:off x="6488285" y="915747"/>
            <a:ext cx="1611313" cy="400050"/>
          </a:xfrm>
          <a:prstGeom prst="rect">
            <a:avLst/>
          </a:prstGeom>
          <a:noFill/>
        </p:spPr>
        <p:txBody>
          <a:bodyPr wrap="none">
            <a:spAutoFit/>
          </a:bodyPr>
          <a:lstStyle/>
          <a:p>
            <a:pPr eaLnBrk="1" hangingPunct="1">
              <a:defRPr/>
            </a:pPr>
            <a:r>
              <a:rPr lang="en-US" dirty="0"/>
              <a:t>David Muller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228600" y="-304800"/>
            <a:ext cx="9144000" cy="1143000"/>
          </a:xfrm>
        </p:spPr>
        <p:txBody>
          <a:bodyPr/>
          <a:lstStyle/>
          <a:p>
            <a:pPr eaLnBrk="1" hangingPunct="1"/>
            <a:r>
              <a:rPr lang="en-US" sz="3800" dirty="0">
                <a:latin typeface="Arial" charset="0"/>
                <a:ea typeface="ＭＳ Ｐゴシック" charset="0"/>
                <a:cs typeface="ＭＳ Ｐゴシック" charset="0"/>
              </a:rPr>
              <a:t>The History of Bell Labs</a:t>
            </a:r>
          </a:p>
        </p:txBody>
      </p:sp>
      <p:pic>
        <p:nvPicPr>
          <p:cNvPr id="3" name="Picture 2" descr="IMG_1017-germer tu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744" y="990600"/>
            <a:ext cx="3962400" cy="2971800"/>
          </a:xfrm>
          <a:prstGeom prst="rect">
            <a:avLst/>
          </a:prstGeom>
        </p:spPr>
      </p:pic>
      <p:pic>
        <p:nvPicPr>
          <p:cNvPr id="4" name="Picture 3" descr="Img_1027-dave-telst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850" y="3657600"/>
            <a:ext cx="2343150" cy="3124200"/>
          </a:xfrm>
          <a:prstGeom prst="rect">
            <a:avLst/>
          </a:prstGeom>
        </p:spPr>
      </p:pic>
      <p:sp>
        <p:nvSpPr>
          <p:cNvPr id="5" name="TextBox 4"/>
          <p:cNvSpPr txBox="1"/>
          <p:nvPr/>
        </p:nvSpPr>
        <p:spPr>
          <a:xfrm>
            <a:off x="0" y="1066800"/>
            <a:ext cx="5211683" cy="5606663"/>
          </a:xfrm>
          <a:prstGeom prst="rect">
            <a:avLst/>
          </a:prstGeom>
          <a:noFill/>
        </p:spPr>
        <p:txBody>
          <a:bodyPr wrap="none" rtlCol="0">
            <a:spAutoFit/>
          </a:bodyPr>
          <a:lstStyle/>
          <a:p>
            <a:pPr>
              <a:lnSpc>
                <a:spcPct val="150000"/>
              </a:lnSpc>
            </a:pPr>
            <a:r>
              <a:rPr lang="en-US" dirty="0"/>
              <a:t>Founded by Alexander Graham Bell</a:t>
            </a:r>
          </a:p>
          <a:p>
            <a:pPr>
              <a:lnSpc>
                <a:spcPct val="150000"/>
              </a:lnSpc>
            </a:pPr>
            <a:r>
              <a:rPr lang="en-US" dirty="0"/>
              <a:t>Research Arm of AT&amp;T, then Lucent, Alcatel </a:t>
            </a:r>
          </a:p>
          <a:p>
            <a:pPr>
              <a:lnSpc>
                <a:spcPct val="150000"/>
              </a:lnSpc>
            </a:pPr>
            <a:r>
              <a:rPr lang="en-US" dirty="0"/>
              <a:t>7 Nobel Prizes, 13 Nobel Laureates</a:t>
            </a:r>
          </a:p>
          <a:p>
            <a:pPr>
              <a:lnSpc>
                <a:spcPct val="150000"/>
              </a:lnSpc>
            </a:pPr>
            <a:endParaRPr lang="en-US" dirty="0"/>
          </a:p>
          <a:p>
            <a:pPr>
              <a:lnSpc>
                <a:spcPct val="150000"/>
              </a:lnSpc>
            </a:pPr>
            <a:r>
              <a:rPr lang="en-US" dirty="0">
                <a:solidFill>
                  <a:schemeClr val="bg2"/>
                </a:solidFill>
              </a:rPr>
              <a:t>Some Inventions</a:t>
            </a:r>
            <a:r>
              <a:rPr lang="en-US" dirty="0"/>
              <a:t>:</a:t>
            </a:r>
          </a:p>
          <a:p>
            <a:pPr marL="342900" indent="-342900">
              <a:lnSpc>
                <a:spcPct val="150000"/>
              </a:lnSpc>
              <a:buFont typeface="Arial"/>
              <a:buChar char="•"/>
            </a:pPr>
            <a:r>
              <a:rPr lang="en-US" dirty="0"/>
              <a:t>The Transistor, </a:t>
            </a:r>
          </a:p>
          <a:p>
            <a:pPr marL="342900" indent="-342900">
              <a:lnSpc>
                <a:spcPct val="150000"/>
              </a:lnSpc>
              <a:buFont typeface="Arial"/>
              <a:buChar char="•"/>
            </a:pPr>
            <a:r>
              <a:rPr lang="en-US" dirty="0"/>
              <a:t>1</a:t>
            </a:r>
            <a:r>
              <a:rPr lang="en-US" baseline="30000" dirty="0"/>
              <a:t>st</a:t>
            </a:r>
            <a:r>
              <a:rPr lang="en-US" dirty="0"/>
              <a:t> Communications Satellite</a:t>
            </a:r>
          </a:p>
          <a:p>
            <a:pPr marL="342900" indent="-342900">
              <a:lnSpc>
                <a:spcPct val="150000"/>
              </a:lnSpc>
              <a:buFont typeface="Arial"/>
              <a:buChar char="•"/>
            </a:pPr>
            <a:r>
              <a:rPr lang="en-US" dirty="0"/>
              <a:t>The Laser, CCD, Solar Cell,</a:t>
            </a:r>
          </a:p>
          <a:p>
            <a:pPr marL="342900" indent="-342900">
              <a:lnSpc>
                <a:spcPct val="150000"/>
              </a:lnSpc>
              <a:buFont typeface="Arial"/>
              <a:buChar char="•"/>
            </a:pPr>
            <a:r>
              <a:rPr lang="en-US" dirty="0"/>
              <a:t>Unix, C</a:t>
            </a:r>
          </a:p>
          <a:p>
            <a:pPr marL="342900" indent="-342900">
              <a:lnSpc>
                <a:spcPct val="150000"/>
              </a:lnSpc>
              <a:buFont typeface="Arial"/>
              <a:buChar char="•"/>
            </a:pPr>
            <a:r>
              <a:rPr lang="en-US" dirty="0"/>
              <a:t>Information Theory: Shannon, </a:t>
            </a:r>
            <a:r>
              <a:rPr lang="en-US" dirty="0" err="1"/>
              <a:t>Nyquist</a:t>
            </a:r>
            <a:endParaRPr lang="en-US" dirty="0"/>
          </a:p>
          <a:p>
            <a:pPr>
              <a:lnSpc>
                <a:spcPct val="150000"/>
              </a:lnSpc>
            </a:pPr>
            <a:endParaRPr lang="en-US" dirty="0"/>
          </a:p>
          <a:p>
            <a:pPr>
              <a:lnSpc>
                <a:spcPct val="150000"/>
              </a:lnSpc>
            </a:pPr>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AB75F2A-A58E-D0EF-BD6D-EF8833B03880}"/>
              </a:ext>
            </a:extLst>
          </p:cNvPr>
          <p:cNvSpPr>
            <a:spLocks noGrp="1" noChangeArrowheads="1"/>
          </p:cNvSpPr>
          <p:nvPr>
            <p:ph type="ctrTitle"/>
          </p:nvPr>
        </p:nvSpPr>
        <p:spPr>
          <a:xfrm>
            <a:off x="-381000" y="914400"/>
            <a:ext cx="7772400" cy="1470025"/>
          </a:xfrm>
        </p:spPr>
        <p:txBody>
          <a:bodyPr/>
          <a:lstStyle/>
          <a:p>
            <a:pPr eaLnBrk="1" hangingPunct="1"/>
            <a:r>
              <a:rPr lang="en-US" altLang="en-US"/>
              <a:t>The Perfect Storm</a:t>
            </a:r>
          </a:p>
        </p:txBody>
      </p:sp>
      <p:sp>
        <p:nvSpPr>
          <p:cNvPr id="36867" name="Rectangle 3">
            <a:extLst>
              <a:ext uri="{FF2B5EF4-FFF2-40B4-BE49-F238E27FC236}">
                <a16:creationId xmlns:a16="http://schemas.microsoft.com/office/drawing/2014/main" id="{FBD0C376-D43F-7E98-849F-8EFE5F98ECCE}"/>
              </a:ext>
            </a:extLst>
          </p:cNvPr>
          <p:cNvSpPr>
            <a:spLocks noGrp="1" noChangeArrowheads="1"/>
          </p:cNvSpPr>
          <p:nvPr>
            <p:ph type="subTitle" idx="1"/>
          </p:nvPr>
        </p:nvSpPr>
        <p:spPr>
          <a:xfrm>
            <a:off x="762000" y="4953000"/>
            <a:ext cx="6400800" cy="1752600"/>
          </a:xfrm>
        </p:spPr>
        <p:txBody>
          <a:bodyPr/>
          <a:lstStyle/>
          <a:p>
            <a:pPr marL="609600" indent="-609600" algn="l" eaLnBrk="1" hangingPunct="1">
              <a:buFontTx/>
              <a:buChar char="•"/>
            </a:pPr>
            <a:r>
              <a:rPr lang="en-US" altLang="en-US" sz="2400" dirty="0"/>
              <a:t>What happened</a:t>
            </a:r>
          </a:p>
          <a:p>
            <a:pPr marL="609600" indent="-609600" algn="l" eaLnBrk="1" hangingPunct="1">
              <a:buFontTx/>
              <a:buChar char="•"/>
            </a:pPr>
            <a:r>
              <a:rPr lang="en-US" altLang="en-US" sz="2400" dirty="0"/>
              <a:t>What went wrong</a:t>
            </a:r>
          </a:p>
          <a:p>
            <a:pPr marL="609600" indent="-609600" algn="l" eaLnBrk="1" hangingPunct="1">
              <a:buFontTx/>
              <a:buChar char="•"/>
            </a:pPr>
            <a:r>
              <a:rPr lang="en-US" altLang="en-US" sz="2400" dirty="0"/>
              <a:t>What we can do about it</a:t>
            </a:r>
          </a:p>
        </p:txBody>
      </p:sp>
      <p:pic>
        <p:nvPicPr>
          <p:cNvPr id="36868" name="Picture 5" descr="Lucent Technologies, Bell Labs Innovations">
            <a:hlinkClick r:id="rId2"/>
            <a:extLst>
              <a:ext uri="{FF2B5EF4-FFF2-40B4-BE49-F238E27FC236}">
                <a16:creationId xmlns:a16="http://schemas.microsoft.com/office/drawing/2014/main" id="{A92C4AA4-0304-7E22-AD9D-1DC5A01FE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879"/>
          <a:stretch>
            <a:fillRect/>
          </a:stretch>
        </p:blipFill>
        <p:spPr bwMode="auto">
          <a:xfrm>
            <a:off x="5867400" y="990600"/>
            <a:ext cx="2362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8">
            <a:extLst>
              <a:ext uri="{FF2B5EF4-FFF2-40B4-BE49-F238E27FC236}">
                <a16:creationId xmlns:a16="http://schemas.microsoft.com/office/drawing/2014/main" id="{084BE2D3-C62B-37C3-DEAC-ED09205A991E}"/>
              </a:ext>
            </a:extLst>
          </p:cNvPr>
          <p:cNvSpPr txBox="1">
            <a:spLocks noChangeArrowheads="1"/>
          </p:cNvSpPr>
          <p:nvPr/>
        </p:nvSpPr>
        <p:spPr bwMode="auto">
          <a:xfrm>
            <a:off x="457200" y="4343400"/>
            <a:ext cx="401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400" b="1" i="0"/>
              <a:t>Personal observations on:</a:t>
            </a:r>
          </a:p>
        </p:txBody>
      </p:sp>
      <p:sp>
        <p:nvSpPr>
          <p:cNvPr id="36870" name="Text Box 9">
            <a:extLst>
              <a:ext uri="{FF2B5EF4-FFF2-40B4-BE49-F238E27FC236}">
                <a16:creationId xmlns:a16="http://schemas.microsoft.com/office/drawing/2014/main" id="{5F25AE89-788B-7589-2C00-3EC396BD5038}"/>
              </a:ext>
            </a:extLst>
          </p:cNvPr>
          <p:cNvSpPr txBox="1">
            <a:spLocks noChangeArrowheads="1"/>
          </p:cNvSpPr>
          <p:nvPr/>
        </p:nvSpPr>
        <p:spPr bwMode="auto">
          <a:xfrm>
            <a:off x="6324600" y="571500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eaLnBrk="1" hangingPunct="1">
              <a:spcBef>
                <a:spcPct val="0"/>
              </a:spcBef>
              <a:buFontTx/>
              <a:buNone/>
            </a:pPr>
            <a:r>
              <a:rPr lang="en-US" altLang="en-US" sz="2000" b="1" i="0" dirty="0"/>
              <a:t>Paul </a:t>
            </a:r>
            <a:r>
              <a:rPr lang="en-US" altLang="en-US" sz="2000" b="1" i="0" dirty="0" err="1"/>
              <a:t>McEuen</a:t>
            </a:r>
            <a:endParaRPr lang="en-US" altLang="en-US" sz="2000" b="1" i="0" dirty="0"/>
          </a:p>
        </p:txBody>
      </p:sp>
      <p:pic>
        <p:nvPicPr>
          <p:cNvPr id="36871" name="Picture 67" descr="Hendrik Schoen, AP">
            <a:extLst>
              <a:ext uri="{FF2B5EF4-FFF2-40B4-BE49-F238E27FC236}">
                <a16:creationId xmlns:a16="http://schemas.microsoft.com/office/drawing/2014/main" id="{05C813A1-335B-55F5-CDD0-CA393E6AC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200400"/>
            <a:ext cx="16811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7">
            <a:extLst>
              <a:ext uri="{FF2B5EF4-FFF2-40B4-BE49-F238E27FC236}">
                <a16:creationId xmlns:a16="http://schemas.microsoft.com/office/drawing/2014/main" id="{BFA8710B-7A5A-5277-78CE-5DF9FA281DD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5029200"/>
            <a:ext cx="1981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73" name="TextBox 8">
            <a:extLst>
              <a:ext uri="{FF2B5EF4-FFF2-40B4-BE49-F238E27FC236}">
                <a16:creationId xmlns:a16="http://schemas.microsoft.com/office/drawing/2014/main" id="{DF927876-B93F-269B-2183-BB699BC0E982}"/>
              </a:ext>
            </a:extLst>
          </p:cNvPr>
          <p:cNvSpPr txBox="1">
            <a:spLocks noChangeArrowheads="1"/>
          </p:cNvSpPr>
          <p:nvPr/>
        </p:nvSpPr>
        <p:spPr bwMode="auto">
          <a:xfrm>
            <a:off x="1600200" y="2286000"/>
            <a:ext cx="33512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i="1">
                <a:solidFill>
                  <a:schemeClr val="tx1"/>
                </a:solidFill>
                <a:latin typeface="Arial" panose="020B0604020202020204" pitchFamily="34" charset="0"/>
              </a:defRPr>
            </a:lvl1pPr>
            <a:lvl2pPr marL="742950" indent="-285750">
              <a:spcBef>
                <a:spcPct val="20000"/>
              </a:spcBef>
              <a:buChar char="–"/>
              <a:defRPr sz="2800" i="1">
                <a:solidFill>
                  <a:schemeClr val="tx1"/>
                </a:solidFill>
                <a:latin typeface="Arial" panose="020B0604020202020204" pitchFamily="34" charset="0"/>
              </a:defRPr>
            </a:lvl2pPr>
            <a:lvl3pPr marL="1143000" indent="-228600">
              <a:spcBef>
                <a:spcPct val="20000"/>
              </a:spcBef>
              <a:buChar char="•"/>
              <a:defRPr sz="2400" i="1">
                <a:solidFill>
                  <a:schemeClr val="tx1"/>
                </a:solidFill>
                <a:latin typeface="Arial" panose="020B0604020202020204" pitchFamily="34" charset="0"/>
              </a:defRPr>
            </a:lvl3pPr>
            <a:lvl4pPr marL="1600200" indent="-228600">
              <a:spcBef>
                <a:spcPct val="20000"/>
              </a:spcBef>
              <a:buChar char="–"/>
              <a:defRPr sz="2000" i="1">
                <a:solidFill>
                  <a:schemeClr val="tx1"/>
                </a:solidFill>
                <a:latin typeface="Arial" panose="020B0604020202020204" pitchFamily="34" charset="0"/>
              </a:defRPr>
            </a:lvl4pPr>
            <a:lvl5pPr marL="2057400" indent="-228600">
              <a:spcBef>
                <a:spcPct val="20000"/>
              </a:spcBef>
              <a:buChar char="»"/>
              <a:defRPr sz="2000" i="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i="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i="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i="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i="1">
                <a:solidFill>
                  <a:schemeClr val="tx1"/>
                </a:solidFill>
                <a:latin typeface="Arial" panose="020B0604020202020204" pitchFamily="34" charset="0"/>
              </a:defRPr>
            </a:lvl9pPr>
          </a:lstStyle>
          <a:p>
            <a:pPr algn="ctr" eaLnBrk="1" hangingPunct="1">
              <a:spcBef>
                <a:spcPct val="0"/>
              </a:spcBef>
              <a:buFontTx/>
              <a:buNone/>
            </a:pPr>
            <a:r>
              <a:rPr lang="en-US" altLang="en-US" sz="3000" b="1" i="0"/>
              <a:t>The Rise and Fall</a:t>
            </a:r>
          </a:p>
          <a:p>
            <a:pPr algn="ctr" eaLnBrk="1" hangingPunct="1">
              <a:spcBef>
                <a:spcPct val="0"/>
              </a:spcBef>
              <a:buFontTx/>
              <a:buNone/>
            </a:pPr>
            <a:r>
              <a:rPr lang="en-US" altLang="en-US" sz="3000" b="1" i="0"/>
              <a:t>of </a:t>
            </a:r>
          </a:p>
          <a:p>
            <a:pPr algn="ctr" eaLnBrk="1" hangingPunct="1">
              <a:spcBef>
                <a:spcPct val="0"/>
              </a:spcBef>
              <a:buFontTx/>
              <a:buNone/>
            </a:pPr>
            <a:r>
              <a:rPr lang="en-US" altLang="en-US" sz="3000" b="1" i="0"/>
              <a:t>Hendrik Schon </a:t>
            </a:r>
          </a:p>
        </p:txBody>
      </p:sp>
      <p:sp>
        <p:nvSpPr>
          <p:cNvPr id="10" name="TextBox 9">
            <a:extLst>
              <a:ext uri="{FF2B5EF4-FFF2-40B4-BE49-F238E27FC236}">
                <a16:creationId xmlns:a16="http://schemas.microsoft.com/office/drawing/2014/main" id="{64A5096A-B2CB-894C-9C93-4BC01D25B945}"/>
              </a:ext>
            </a:extLst>
          </p:cNvPr>
          <p:cNvSpPr txBox="1"/>
          <p:nvPr/>
        </p:nvSpPr>
        <p:spPr>
          <a:xfrm>
            <a:off x="6248400" y="6149975"/>
            <a:ext cx="1611313" cy="400050"/>
          </a:xfrm>
          <a:prstGeom prst="rect">
            <a:avLst/>
          </a:prstGeom>
          <a:solidFill>
            <a:schemeClr val="bg1">
              <a:lumMod val="85000"/>
            </a:schemeClr>
          </a:solidFill>
        </p:spPr>
        <p:txBody>
          <a:bodyPr wrap="none">
            <a:spAutoFit/>
          </a:bodyPr>
          <a:lstStyle/>
          <a:p>
            <a:pPr eaLnBrk="1" hangingPunct="1">
              <a:defRPr/>
            </a:pPr>
            <a:r>
              <a:rPr lang="en-US" dirty="0"/>
              <a:t>David Muller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ent4">
            <a:extLst>
              <a:ext uri="{FF2B5EF4-FFF2-40B4-BE49-F238E27FC236}">
                <a16:creationId xmlns:a16="http://schemas.microsoft.com/office/drawing/2014/main" id="{DB0D1C41-A487-0BEB-0442-4F4E92632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46163"/>
            <a:ext cx="35052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sne-group">
            <a:extLst>
              <a:ext uri="{FF2B5EF4-FFF2-40B4-BE49-F238E27FC236}">
                <a16:creationId xmlns:a16="http://schemas.microsoft.com/office/drawing/2014/main" id="{E38A7600-F017-77AB-0A3B-0EAD9485E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2003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S_fig1">
            <a:hlinkClick r:id="rId5"/>
            <a:extLst>
              <a:ext uri="{FF2B5EF4-FFF2-40B4-BE49-F238E27FC236}">
                <a16:creationId xmlns:a16="http://schemas.microsoft.com/office/drawing/2014/main" id="{25C94A6C-756F-B9D6-28DF-D76C9F847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743200"/>
            <a:ext cx="2270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Proposal">
            <a:extLst>
              <a:ext uri="{FF2B5EF4-FFF2-40B4-BE49-F238E27FC236}">
                <a16:creationId xmlns:a16="http://schemas.microsoft.com/office/drawing/2014/main" id="{FC6E0EF5-FE84-A7ED-99C7-CD15504F3B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783138"/>
            <a:ext cx="2514600"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sunflowers">
            <a:extLst>
              <a:ext uri="{FF2B5EF4-FFF2-40B4-BE49-F238E27FC236}">
                <a16:creationId xmlns:a16="http://schemas.microsoft.com/office/drawing/2014/main" id="{D6AB4B19-D9F3-2A72-A3B3-408576D50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914400"/>
            <a:ext cx="38862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7">
            <a:extLst>
              <a:ext uri="{FF2B5EF4-FFF2-40B4-BE49-F238E27FC236}">
                <a16:creationId xmlns:a16="http://schemas.microsoft.com/office/drawing/2014/main" id="{9C4E26F2-93D0-2C00-37F3-BF29070AEC87}"/>
              </a:ext>
            </a:extLst>
          </p:cNvPr>
          <p:cNvSpPr txBox="1">
            <a:spLocks noChangeArrowheads="1"/>
          </p:cNvSpPr>
          <p:nvPr/>
        </p:nvSpPr>
        <p:spPr bwMode="auto">
          <a:xfrm>
            <a:off x="2193925" y="152400"/>
            <a:ext cx="4908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400" b="1">
                <a:solidFill>
                  <a:srgbClr val="FFFFFF"/>
                </a:solidFill>
                <a:latin typeface="Arial" panose="020B0604020202020204" pitchFamily="34" charset="0"/>
              </a:rPr>
              <a:t>Two Nanotechnologies</a:t>
            </a:r>
          </a:p>
        </p:txBody>
      </p:sp>
      <p:pic>
        <p:nvPicPr>
          <p:cNvPr id="37896" name="Picture 8" descr="dna">
            <a:extLst>
              <a:ext uri="{FF2B5EF4-FFF2-40B4-BE49-F238E27FC236}">
                <a16:creationId xmlns:a16="http://schemas.microsoft.com/office/drawing/2014/main" id="{A89B4240-16F6-EE51-3797-2BEAD346C1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124200"/>
            <a:ext cx="235743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pSRII_mem">
            <a:extLst>
              <a:ext uri="{FF2B5EF4-FFF2-40B4-BE49-F238E27FC236}">
                <a16:creationId xmlns:a16="http://schemas.microsoft.com/office/drawing/2014/main" id="{0BD1F42E-294E-BDF4-4560-BD2752CD31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2373"/>
          <a:stretch>
            <a:fillRect/>
          </a:stretch>
        </p:blipFill>
        <p:spPr bwMode="auto">
          <a:xfrm>
            <a:off x="7162800" y="3048000"/>
            <a:ext cx="190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membrane">
            <a:extLst>
              <a:ext uri="{FF2B5EF4-FFF2-40B4-BE49-F238E27FC236}">
                <a16:creationId xmlns:a16="http://schemas.microsoft.com/office/drawing/2014/main" id="{F1D9A04F-59A9-9563-0FFE-C6BBDA4E22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4741863"/>
            <a:ext cx="22145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6459" name="Picture 11" descr="oppositeopenerlouie">
            <a:extLst>
              <a:ext uri="{FF2B5EF4-FFF2-40B4-BE49-F238E27FC236}">
                <a16:creationId xmlns:a16="http://schemas.microsoft.com/office/drawing/2014/main" id="{B411C51B-3BDB-69E2-36CF-273B41833A61}"/>
              </a:ext>
            </a:extLst>
          </p:cNvPr>
          <p:cNvPicPr>
            <a:picLocks noGrp="1" noChangeAspect="1" noChangeArrowheads="1"/>
          </p:cNvPicPr>
          <p:nvPr>
            <p:ph/>
          </p:nvPr>
        </p:nvPicPr>
        <p:blipFill>
          <a:blip r:embed="rId12">
            <a:extLst>
              <a:ext uri="{28A0092B-C50C-407E-A947-70E740481C1C}">
                <a14:useLocalDpi xmlns:a14="http://schemas.microsoft.com/office/drawing/2010/main" val="0"/>
              </a:ext>
            </a:extLst>
          </a:blip>
          <a:srcRect/>
          <a:stretch>
            <a:fillRect/>
          </a:stretch>
        </p:blipFill>
        <p:spPr>
          <a:xfrm>
            <a:off x="2609850" y="2228850"/>
            <a:ext cx="3924300" cy="2247900"/>
          </a:xfrm>
          <a:noFill/>
          <a:ln w="762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36459"/>
                                        </p:tgtEl>
                                        <p:attrNameLst>
                                          <p:attrName>style.visibility</p:attrName>
                                        </p:attrNameLst>
                                      </p:cBhvr>
                                      <p:to>
                                        <p:strVal val="visible"/>
                                      </p:to>
                                    </p:set>
                                    <p:animEffect transition="in" filter="fade">
                                      <p:cBhvr>
                                        <p:cTn id="7" dur="2000"/>
                                        <p:tgtEl>
                                          <p:spTgt spid="2536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a:extLst>
              <a:ext uri="{FF2B5EF4-FFF2-40B4-BE49-F238E27FC236}">
                <a16:creationId xmlns:a16="http://schemas.microsoft.com/office/drawing/2014/main" id="{91B3332C-F067-C189-E141-AD8162F2CA1F}"/>
              </a:ext>
            </a:extLst>
          </p:cNvPr>
          <p:cNvGraphicFramePr>
            <a:graphicFrameLocks noChangeAspect="1"/>
          </p:cNvGraphicFramePr>
          <p:nvPr/>
        </p:nvGraphicFramePr>
        <p:xfrm>
          <a:off x="1828800" y="4622800"/>
          <a:ext cx="2400300" cy="1397000"/>
        </p:xfrm>
        <a:graphic>
          <a:graphicData uri="http://schemas.openxmlformats.org/presentationml/2006/ole">
            <mc:AlternateContent xmlns:mc="http://schemas.openxmlformats.org/markup-compatibility/2006">
              <mc:Choice xmlns:v="urn:schemas-microsoft-com:vml" Requires="v">
                <p:oleObj name="Bitmap Image" r:id="rId3" imgW="9950450" imgH="6362700" progId="Paint.Picture">
                  <p:embed/>
                </p:oleObj>
              </mc:Choice>
              <mc:Fallback>
                <p:oleObj name="Bitmap Image" r:id="rId3" imgW="9950450" imgH="636270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10001" t="5960" r="8749" b="1790"/>
                      <a:stretch>
                        <a:fillRect/>
                      </a:stretch>
                    </p:blipFill>
                    <p:spPr bwMode="auto">
                      <a:xfrm>
                        <a:off x="1828800" y="4622800"/>
                        <a:ext cx="24003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9939" name="Picture 2" descr="oppositeopenerlouie">
            <a:extLst>
              <a:ext uri="{FF2B5EF4-FFF2-40B4-BE49-F238E27FC236}">
                <a16:creationId xmlns:a16="http://schemas.microsoft.com/office/drawing/2014/main" id="{D81C93C4-70E8-CB18-7732-47A1F0DCC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5413"/>
            <a:ext cx="457200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nmat877-f2">
            <a:extLst>
              <a:ext uri="{FF2B5EF4-FFF2-40B4-BE49-F238E27FC236}">
                <a16:creationId xmlns:a16="http://schemas.microsoft.com/office/drawing/2014/main" id="{5A001D15-0B18-1D97-3A90-14C8B62C12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7446" t="8475" r="6117" b="10170"/>
          <a:stretch>
            <a:fillRect/>
          </a:stretch>
        </p:blipFill>
        <p:spPr bwMode="auto">
          <a:xfrm>
            <a:off x="7162800" y="2590800"/>
            <a:ext cx="1676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1" name="Group 4">
            <a:extLst>
              <a:ext uri="{FF2B5EF4-FFF2-40B4-BE49-F238E27FC236}">
                <a16:creationId xmlns:a16="http://schemas.microsoft.com/office/drawing/2014/main" id="{A0620BA8-4954-C266-2424-C3D71930120E}"/>
              </a:ext>
            </a:extLst>
          </p:cNvPr>
          <p:cNvGrpSpPr>
            <a:grpSpLocks/>
          </p:cNvGrpSpPr>
          <p:nvPr/>
        </p:nvGrpSpPr>
        <p:grpSpPr bwMode="auto">
          <a:xfrm rot="1800000">
            <a:off x="1371600" y="1524000"/>
            <a:ext cx="2943225" cy="311150"/>
            <a:chOff x="3456" y="4608"/>
            <a:chExt cx="4636" cy="490"/>
          </a:xfrm>
        </p:grpSpPr>
        <p:grpSp>
          <p:nvGrpSpPr>
            <p:cNvPr id="40052" name="Group 5">
              <a:extLst>
                <a:ext uri="{FF2B5EF4-FFF2-40B4-BE49-F238E27FC236}">
                  <a16:creationId xmlns:a16="http://schemas.microsoft.com/office/drawing/2014/main" id="{5B1F4756-AF83-A04C-EEC4-2FD640A10C35}"/>
                </a:ext>
              </a:extLst>
            </p:cNvPr>
            <p:cNvGrpSpPr>
              <a:grpSpLocks/>
            </p:cNvGrpSpPr>
            <p:nvPr/>
          </p:nvGrpSpPr>
          <p:grpSpPr bwMode="auto">
            <a:xfrm>
              <a:off x="3456" y="4608"/>
              <a:ext cx="1612" cy="490"/>
              <a:chOff x="3456" y="4608"/>
              <a:chExt cx="1612" cy="490"/>
            </a:xfrm>
          </p:grpSpPr>
          <p:grpSp>
            <p:nvGrpSpPr>
              <p:cNvPr id="40667" name="Group 6">
                <a:extLst>
                  <a:ext uri="{FF2B5EF4-FFF2-40B4-BE49-F238E27FC236}">
                    <a16:creationId xmlns:a16="http://schemas.microsoft.com/office/drawing/2014/main" id="{11FB0727-26F0-B9BE-E6E4-D3B48F991D07}"/>
                  </a:ext>
                </a:extLst>
              </p:cNvPr>
              <p:cNvGrpSpPr>
                <a:grpSpLocks/>
              </p:cNvGrpSpPr>
              <p:nvPr/>
            </p:nvGrpSpPr>
            <p:grpSpPr bwMode="auto">
              <a:xfrm>
                <a:off x="3456" y="4608"/>
                <a:ext cx="806" cy="490"/>
                <a:chOff x="3456" y="4608"/>
                <a:chExt cx="8064" cy="4896"/>
              </a:xfrm>
            </p:grpSpPr>
            <p:grpSp>
              <p:nvGrpSpPr>
                <p:cNvPr id="40821" name="Group 7">
                  <a:extLst>
                    <a:ext uri="{FF2B5EF4-FFF2-40B4-BE49-F238E27FC236}">
                      <a16:creationId xmlns:a16="http://schemas.microsoft.com/office/drawing/2014/main" id="{8594EC38-C476-33EB-3041-11625B751597}"/>
                    </a:ext>
                  </a:extLst>
                </p:cNvPr>
                <p:cNvGrpSpPr>
                  <a:grpSpLocks/>
                </p:cNvGrpSpPr>
                <p:nvPr/>
              </p:nvGrpSpPr>
              <p:grpSpPr bwMode="auto">
                <a:xfrm>
                  <a:off x="3456" y="4608"/>
                  <a:ext cx="2016" cy="4896"/>
                  <a:chOff x="3456" y="4608"/>
                  <a:chExt cx="2016" cy="4896"/>
                </a:xfrm>
              </p:grpSpPr>
              <p:sp>
                <p:nvSpPr>
                  <p:cNvPr id="40936" name="Line 8">
                    <a:extLst>
                      <a:ext uri="{FF2B5EF4-FFF2-40B4-BE49-F238E27FC236}">
                        <a16:creationId xmlns:a16="http://schemas.microsoft.com/office/drawing/2014/main" id="{A1739689-9B83-69A8-FBA0-12D5D34D575C}"/>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7" name="Line 9">
                    <a:extLst>
                      <a:ext uri="{FF2B5EF4-FFF2-40B4-BE49-F238E27FC236}">
                        <a16:creationId xmlns:a16="http://schemas.microsoft.com/office/drawing/2014/main" id="{1B8633A2-3A3C-F5C9-9F35-6DACA03297DD}"/>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8" name="Line 10">
                    <a:extLst>
                      <a:ext uri="{FF2B5EF4-FFF2-40B4-BE49-F238E27FC236}">
                        <a16:creationId xmlns:a16="http://schemas.microsoft.com/office/drawing/2014/main" id="{D5CE685E-FC05-D156-488D-92C8A9D980A6}"/>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9" name="Line 11">
                    <a:extLst>
                      <a:ext uri="{FF2B5EF4-FFF2-40B4-BE49-F238E27FC236}">
                        <a16:creationId xmlns:a16="http://schemas.microsoft.com/office/drawing/2014/main" id="{586CF8D7-B438-DB78-6CF7-92BEDCADDDCF}"/>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0" name="Line 12">
                    <a:extLst>
                      <a:ext uri="{FF2B5EF4-FFF2-40B4-BE49-F238E27FC236}">
                        <a16:creationId xmlns:a16="http://schemas.microsoft.com/office/drawing/2014/main" id="{D2BAA3BB-7B74-0CC3-581B-A45D50E34654}"/>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1" name="Line 13">
                    <a:extLst>
                      <a:ext uri="{FF2B5EF4-FFF2-40B4-BE49-F238E27FC236}">
                        <a16:creationId xmlns:a16="http://schemas.microsoft.com/office/drawing/2014/main" id="{7DBD3648-27D2-A5A1-6F7E-DACDDF8ABD85}"/>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2" name="Line 14">
                    <a:extLst>
                      <a:ext uri="{FF2B5EF4-FFF2-40B4-BE49-F238E27FC236}">
                        <a16:creationId xmlns:a16="http://schemas.microsoft.com/office/drawing/2014/main" id="{46C3D488-D83F-7D26-FE6B-EFA99AC77680}"/>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3" name="Line 15">
                    <a:extLst>
                      <a:ext uri="{FF2B5EF4-FFF2-40B4-BE49-F238E27FC236}">
                        <a16:creationId xmlns:a16="http://schemas.microsoft.com/office/drawing/2014/main" id="{EA15C990-5C68-D9F8-59D9-F79D0AEDAD08}"/>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4" name="Line 16">
                    <a:extLst>
                      <a:ext uri="{FF2B5EF4-FFF2-40B4-BE49-F238E27FC236}">
                        <a16:creationId xmlns:a16="http://schemas.microsoft.com/office/drawing/2014/main" id="{FFC69ACF-69C9-0897-8ED8-EA406C27BA38}"/>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5" name="Line 17">
                    <a:extLst>
                      <a:ext uri="{FF2B5EF4-FFF2-40B4-BE49-F238E27FC236}">
                        <a16:creationId xmlns:a16="http://schemas.microsoft.com/office/drawing/2014/main" id="{3EE8BEBB-7A5E-BA3C-1911-4B64461ABC15}"/>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6" name="Line 18">
                    <a:extLst>
                      <a:ext uri="{FF2B5EF4-FFF2-40B4-BE49-F238E27FC236}">
                        <a16:creationId xmlns:a16="http://schemas.microsoft.com/office/drawing/2014/main" id="{08DEA20A-4522-3F73-11B8-944C23BAED4D}"/>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7" name="Line 19">
                    <a:extLst>
                      <a:ext uri="{FF2B5EF4-FFF2-40B4-BE49-F238E27FC236}">
                        <a16:creationId xmlns:a16="http://schemas.microsoft.com/office/drawing/2014/main" id="{2BEDDAD2-7736-AE33-CF01-27A043714815}"/>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8" name="Line 20">
                    <a:extLst>
                      <a:ext uri="{FF2B5EF4-FFF2-40B4-BE49-F238E27FC236}">
                        <a16:creationId xmlns:a16="http://schemas.microsoft.com/office/drawing/2014/main" id="{43C577DF-3F48-3D11-286C-3FEF2FD1E2BC}"/>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49" name="Line 21">
                    <a:extLst>
                      <a:ext uri="{FF2B5EF4-FFF2-40B4-BE49-F238E27FC236}">
                        <a16:creationId xmlns:a16="http://schemas.microsoft.com/office/drawing/2014/main" id="{5C881739-78A4-C494-A665-5BE334C0C16D}"/>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0" name="Line 22">
                    <a:extLst>
                      <a:ext uri="{FF2B5EF4-FFF2-40B4-BE49-F238E27FC236}">
                        <a16:creationId xmlns:a16="http://schemas.microsoft.com/office/drawing/2014/main" id="{E226F0B7-152B-EA2F-4077-01214477D5A9}"/>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1" name="Line 23">
                    <a:extLst>
                      <a:ext uri="{FF2B5EF4-FFF2-40B4-BE49-F238E27FC236}">
                        <a16:creationId xmlns:a16="http://schemas.microsoft.com/office/drawing/2014/main" id="{41C321A6-2894-B80E-DB1F-43ABA5863B63}"/>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2" name="Line 24">
                    <a:extLst>
                      <a:ext uri="{FF2B5EF4-FFF2-40B4-BE49-F238E27FC236}">
                        <a16:creationId xmlns:a16="http://schemas.microsoft.com/office/drawing/2014/main" id="{D08100E7-59A7-2E14-2B35-8917B654D648}"/>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3" name="Line 25">
                    <a:extLst>
                      <a:ext uri="{FF2B5EF4-FFF2-40B4-BE49-F238E27FC236}">
                        <a16:creationId xmlns:a16="http://schemas.microsoft.com/office/drawing/2014/main" id="{67438908-C901-40BB-D24A-2F7782B716E6}"/>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4" name="Line 26">
                    <a:extLst>
                      <a:ext uri="{FF2B5EF4-FFF2-40B4-BE49-F238E27FC236}">
                        <a16:creationId xmlns:a16="http://schemas.microsoft.com/office/drawing/2014/main" id="{D499172B-D8D8-D3F3-89BC-286D21DBE6FD}"/>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5" name="Line 27">
                    <a:extLst>
                      <a:ext uri="{FF2B5EF4-FFF2-40B4-BE49-F238E27FC236}">
                        <a16:creationId xmlns:a16="http://schemas.microsoft.com/office/drawing/2014/main" id="{32DFACC4-BA57-DAF5-C639-996768214959}"/>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6" name="Line 28">
                    <a:extLst>
                      <a:ext uri="{FF2B5EF4-FFF2-40B4-BE49-F238E27FC236}">
                        <a16:creationId xmlns:a16="http://schemas.microsoft.com/office/drawing/2014/main" id="{83EC28B1-ACBF-5E90-B218-3B0BEB3D1DA7}"/>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7" name="Line 29">
                    <a:extLst>
                      <a:ext uri="{FF2B5EF4-FFF2-40B4-BE49-F238E27FC236}">
                        <a16:creationId xmlns:a16="http://schemas.microsoft.com/office/drawing/2014/main" id="{2ADFDFC5-7F0D-9831-8105-89F15B873AD8}"/>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8" name="Line 30">
                    <a:extLst>
                      <a:ext uri="{FF2B5EF4-FFF2-40B4-BE49-F238E27FC236}">
                        <a16:creationId xmlns:a16="http://schemas.microsoft.com/office/drawing/2014/main" id="{8BFDE905-E453-D037-AC6C-EA782C6D6B34}"/>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59" name="Line 31">
                    <a:extLst>
                      <a:ext uri="{FF2B5EF4-FFF2-40B4-BE49-F238E27FC236}">
                        <a16:creationId xmlns:a16="http://schemas.microsoft.com/office/drawing/2014/main" id="{31834C08-098D-961D-10A5-8C5301230B18}"/>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0" name="Line 32">
                    <a:extLst>
                      <a:ext uri="{FF2B5EF4-FFF2-40B4-BE49-F238E27FC236}">
                        <a16:creationId xmlns:a16="http://schemas.microsoft.com/office/drawing/2014/main" id="{7D6181AC-2556-6A56-3ED3-C6D001B899C5}"/>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1" name="Line 33">
                    <a:extLst>
                      <a:ext uri="{FF2B5EF4-FFF2-40B4-BE49-F238E27FC236}">
                        <a16:creationId xmlns:a16="http://schemas.microsoft.com/office/drawing/2014/main" id="{B5EBCDED-1D6A-14FC-246E-54DEFA42A618}"/>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2" name="Line 34">
                    <a:extLst>
                      <a:ext uri="{FF2B5EF4-FFF2-40B4-BE49-F238E27FC236}">
                        <a16:creationId xmlns:a16="http://schemas.microsoft.com/office/drawing/2014/main" id="{94905C8C-F22B-4ECA-9312-59C392D4F38C}"/>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3" name="Line 35">
                    <a:extLst>
                      <a:ext uri="{FF2B5EF4-FFF2-40B4-BE49-F238E27FC236}">
                        <a16:creationId xmlns:a16="http://schemas.microsoft.com/office/drawing/2014/main" id="{A2924107-2D82-B5B8-31F1-6FEDD3D6DCE3}"/>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4" name="Line 36">
                    <a:extLst>
                      <a:ext uri="{FF2B5EF4-FFF2-40B4-BE49-F238E27FC236}">
                        <a16:creationId xmlns:a16="http://schemas.microsoft.com/office/drawing/2014/main" id="{EB523815-D6D7-F471-AE84-0DA290994CD2}"/>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5" name="Line 37">
                    <a:extLst>
                      <a:ext uri="{FF2B5EF4-FFF2-40B4-BE49-F238E27FC236}">
                        <a16:creationId xmlns:a16="http://schemas.microsoft.com/office/drawing/2014/main" id="{ECAB5993-48D8-BFD1-B310-6ED1B30B8243}"/>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6" name="Line 38">
                    <a:extLst>
                      <a:ext uri="{FF2B5EF4-FFF2-40B4-BE49-F238E27FC236}">
                        <a16:creationId xmlns:a16="http://schemas.microsoft.com/office/drawing/2014/main" id="{0CC2C769-C712-187F-0ED3-79FBBAE64598}"/>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7" name="Line 39">
                    <a:extLst>
                      <a:ext uri="{FF2B5EF4-FFF2-40B4-BE49-F238E27FC236}">
                        <a16:creationId xmlns:a16="http://schemas.microsoft.com/office/drawing/2014/main" id="{D9506D5B-E2D7-0C42-A43F-283066DBACE6}"/>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Line 40">
                    <a:extLst>
                      <a:ext uri="{FF2B5EF4-FFF2-40B4-BE49-F238E27FC236}">
                        <a16:creationId xmlns:a16="http://schemas.microsoft.com/office/drawing/2014/main" id="{73402698-4696-E3F9-5C1B-B6F4A141AE10}"/>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9" name="Line 41">
                    <a:extLst>
                      <a:ext uri="{FF2B5EF4-FFF2-40B4-BE49-F238E27FC236}">
                        <a16:creationId xmlns:a16="http://schemas.microsoft.com/office/drawing/2014/main" id="{BB5BECBE-B5AB-C62E-D32E-C03D302398BE}"/>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0" name="Line 42">
                    <a:extLst>
                      <a:ext uri="{FF2B5EF4-FFF2-40B4-BE49-F238E27FC236}">
                        <a16:creationId xmlns:a16="http://schemas.microsoft.com/office/drawing/2014/main" id="{85FE21AE-F92C-C721-2F2E-66509789A4BB}"/>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1" name="Line 43">
                    <a:extLst>
                      <a:ext uri="{FF2B5EF4-FFF2-40B4-BE49-F238E27FC236}">
                        <a16:creationId xmlns:a16="http://schemas.microsoft.com/office/drawing/2014/main" id="{5B4BF46D-5237-86D1-3409-130D813F37E5}"/>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2" name="Line 44">
                    <a:extLst>
                      <a:ext uri="{FF2B5EF4-FFF2-40B4-BE49-F238E27FC236}">
                        <a16:creationId xmlns:a16="http://schemas.microsoft.com/office/drawing/2014/main" id="{14BCA156-B207-0843-21D2-C39F12CCE81C}"/>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822" name="Group 45">
                  <a:extLst>
                    <a:ext uri="{FF2B5EF4-FFF2-40B4-BE49-F238E27FC236}">
                      <a16:creationId xmlns:a16="http://schemas.microsoft.com/office/drawing/2014/main" id="{3CF459B6-EF9F-349E-2F19-E9F982933D6E}"/>
                    </a:ext>
                  </a:extLst>
                </p:cNvPr>
                <p:cNvGrpSpPr>
                  <a:grpSpLocks/>
                </p:cNvGrpSpPr>
                <p:nvPr/>
              </p:nvGrpSpPr>
              <p:grpSpPr bwMode="auto">
                <a:xfrm>
                  <a:off x="5472" y="4608"/>
                  <a:ext cx="2016" cy="4896"/>
                  <a:chOff x="3456" y="4608"/>
                  <a:chExt cx="2016" cy="4896"/>
                </a:xfrm>
              </p:grpSpPr>
              <p:sp>
                <p:nvSpPr>
                  <p:cNvPr id="40899" name="Line 46">
                    <a:extLst>
                      <a:ext uri="{FF2B5EF4-FFF2-40B4-BE49-F238E27FC236}">
                        <a16:creationId xmlns:a16="http://schemas.microsoft.com/office/drawing/2014/main" id="{CA380E0F-BD3B-D15B-72DA-6FFC0F8B6913}"/>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0" name="Line 47">
                    <a:extLst>
                      <a:ext uri="{FF2B5EF4-FFF2-40B4-BE49-F238E27FC236}">
                        <a16:creationId xmlns:a16="http://schemas.microsoft.com/office/drawing/2014/main" id="{CFF22337-C198-BFF5-D200-C83A30700646}"/>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1" name="Line 48">
                    <a:extLst>
                      <a:ext uri="{FF2B5EF4-FFF2-40B4-BE49-F238E27FC236}">
                        <a16:creationId xmlns:a16="http://schemas.microsoft.com/office/drawing/2014/main" id="{967FBE7E-FE31-C468-AAC5-82F370796760}"/>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2" name="Line 49">
                    <a:extLst>
                      <a:ext uri="{FF2B5EF4-FFF2-40B4-BE49-F238E27FC236}">
                        <a16:creationId xmlns:a16="http://schemas.microsoft.com/office/drawing/2014/main" id="{FDA8FCCD-1954-891E-5E7E-D07DA4E688D3}"/>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3" name="Line 50">
                    <a:extLst>
                      <a:ext uri="{FF2B5EF4-FFF2-40B4-BE49-F238E27FC236}">
                        <a16:creationId xmlns:a16="http://schemas.microsoft.com/office/drawing/2014/main" id="{14C80322-94C8-84DF-93C4-6727BF48BAD9}"/>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4" name="Line 51">
                    <a:extLst>
                      <a:ext uri="{FF2B5EF4-FFF2-40B4-BE49-F238E27FC236}">
                        <a16:creationId xmlns:a16="http://schemas.microsoft.com/office/drawing/2014/main" id="{7C0CE1A7-B537-6A3C-B48D-C7C7F8AA13DF}"/>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5" name="Line 52">
                    <a:extLst>
                      <a:ext uri="{FF2B5EF4-FFF2-40B4-BE49-F238E27FC236}">
                        <a16:creationId xmlns:a16="http://schemas.microsoft.com/office/drawing/2014/main" id="{0C08371A-F034-989F-8987-8A588E73B490}"/>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6" name="Line 53">
                    <a:extLst>
                      <a:ext uri="{FF2B5EF4-FFF2-40B4-BE49-F238E27FC236}">
                        <a16:creationId xmlns:a16="http://schemas.microsoft.com/office/drawing/2014/main" id="{D3CCC68F-C99F-8E6B-3751-0B872BD20D19}"/>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7" name="Line 54">
                    <a:extLst>
                      <a:ext uri="{FF2B5EF4-FFF2-40B4-BE49-F238E27FC236}">
                        <a16:creationId xmlns:a16="http://schemas.microsoft.com/office/drawing/2014/main" id="{4F646C5D-21AE-5114-7BF9-895D439360E7}"/>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8" name="Line 55">
                    <a:extLst>
                      <a:ext uri="{FF2B5EF4-FFF2-40B4-BE49-F238E27FC236}">
                        <a16:creationId xmlns:a16="http://schemas.microsoft.com/office/drawing/2014/main" id="{E51EBDC4-2D81-BF7A-EEDE-C457F4347AA3}"/>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09" name="Line 56">
                    <a:extLst>
                      <a:ext uri="{FF2B5EF4-FFF2-40B4-BE49-F238E27FC236}">
                        <a16:creationId xmlns:a16="http://schemas.microsoft.com/office/drawing/2014/main" id="{C040033E-7354-2BE7-17B4-5C917D90FDDD}"/>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0" name="Line 57">
                    <a:extLst>
                      <a:ext uri="{FF2B5EF4-FFF2-40B4-BE49-F238E27FC236}">
                        <a16:creationId xmlns:a16="http://schemas.microsoft.com/office/drawing/2014/main" id="{6A1D3F67-ED28-A46C-4F2C-EA00D4D30AC9}"/>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1" name="Line 58">
                    <a:extLst>
                      <a:ext uri="{FF2B5EF4-FFF2-40B4-BE49-F238E27FC236}">
                        <a16:creationId xmlns:a16="http://schemas.microsoft.com/office/drawing/2014/main" id="{C7CC00F8-DEB2-1B41-AA6D-28E3350A4D31}"/>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2" name="Line 59">
                    <a:extLst>
                      <a:ext uri="{FF2B5EF4-FFF2-40B4-BE49-F238E27FC236}">
                        <a16:creationId xmlns:a16="http://schemas.microsoft.com/office/drawing/2014/main" id="{8FA0226C-3372-62B1-71AC-DB9AFA61A4B9}"/>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3" name="Line 60">
                    <a:extLst>
                      <a:ext uri="{FF2B5EF4-FFF2-40B4-BE49-F238E27FC236}">
                        <a16:creationId xmlns:a16="http://schemas.microsoft.com/office/drawing/2014/main" id="{CB68DF7E-3EE4-9442-F11C-A0E74A38D54C}"/>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4" name="Line 61">
                    <a:extLst>
                      <a:ext uri="{FF2B5EF4-FFF2-40B4-BE49-F238E27FC236}">
                        <a16:creationId xmlns:a16="http://schemas.microsoft.com/office/drawing/2014/main" id="{097D945D-D0B4-918B-3E7F-31EBA8402E01}"/>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5" name="Line 62">
                    <a:extLst>
                      <a:ext uri="{FF2B5EF4-FFF2-40B4-BE49-F238E27FC236}">
                        <a16:creationId xmlns:a16="http://schemas.microsoft.com/office/drawing/2014/main" id="{EB6AEFBA-CEA0-C295-6D79-5F5447A0C75B}"/>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6" name="Line 63">
                    <a:extLst>
                      <a:ext uri="{FF2B5EF4-FFF2-40B4-BE49-F238E27FC236}">
                        <a16:creationId xmlns:a16="http://schemas.microsoft.com/office/drawing/2014/main" id="{6AEB6DF7-0D47-B643-215C-91A70C36FE01}"/>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7" name="Line 64">
                    <a:extLst>
                      <a:ext uri="{FF2B5EF4-FFF2-40B4-BE49-F238E27FC236}">
                        <a16:creationId xmlns:a16="http://schemas.microsoft.com/office/drawing/2014/main" id="{FAD0EA3E-C9A2-E179-3E8A-E2369D57688C}"/>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8" name="Line 65">
                    <a:extLst>
                      <a:ext uri="{FF2B5EF4-FFF2-40B4-BE49-F238E27FC236}">
                        <a16:creationId xmlns:a16="http://schemas.microsoft.com/office/drawing/2014/main" id="{6511D6AB-7A15-3EAF-1C8A-2CA4418E7078}"/>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19" name="Line 66">
                    <a:extLst>
                      <a:ext uri="{FF2B5EF4-FFF2-40B4-BE49-F238E27FC236}">
                        <a16:creationId xmlns:a16="http://schemas.microsoft.com/office/drawing/2014/main" id="{4B77E710-A064-C3FC-4A93-A61AD3D07BA5}"/>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0" name="Line 67">
                    <a:extLst>
                      <a:ext uri="{FF2B5EF4-FFF2-40B4-BE49-F238E27FC236}">
                        <a16:creationId xmlns:a16="http://schemas.microsoft.com/office/drawing/2014/main" id="{81C888B8-CC90-602C-A38E-77933F2AE0BC}"/>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1" name="Line 68">
                    <a:extLst>
                      <a:ext uri="{FF2B5EF4-FFF2-40B4-BE49-F238E27FC236}">
                        <a16:creationId xmlns:a16="http://schemas.microsoft.com/office/drawing/2014/main" id="{A41C8EB3-1395-451B-0BB6-E948FF3C4CAB}"/>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2" name="Line 69">
                    <a:extLst>
                      <a:ext uri="{FF2B5EF4-FFF2-40B4-BE49-F238E27FC236}">
                        <a16:creationId xmlns:a16="http://schemas.microsoft.com/office/drawing/2014/main" id="{D8FC3BB2-2B82-B1AA-0456-57ACB36D7632}"/>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3" name="Line 70">
                    <a:extLst>
                      <a:ext uri="{FF2B5EF4-FFF2-40B4-BE49-F238E27FC236}">
                        <a16:creationId xmlns:a16="http://schemas.microsoft.com/office/drawing/2014/main" id="{84775FA6-E572-953D-0647-159CCEC1DE6E}"/>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4" name="Line 71">
                    <a:extLst>
                      <a:ext uri="{FF2B5EF4-FFF2-40B4-BE49-F238E27FC236}">
                        <a16:creationId xmlns:a16="http://schemas.microsoft.com/office/drawing/2014/main" id="{61F6FD1C-19B9-3D94-2313-1C27F8746E7F}"/>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5" name="Line 72">
                    <a:extLst>
                      <a:ext uri="{FF2B5EF4-FFF2-40B4-BE49-F238E27FC236}">
                        <a16:creationId xmlns:a16="http://schemas.microsoft.com/office/drawing/2014/main" id="{5614BC53-24D2-AAF4-C151-629BF0CB7491}"/>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6" name="Line 73">
                    <a:extLst>
                      <a:ext uri="{FF2B5EF4-FFF2-40B4-BE49-F238E27FC236}">
                        <a16:creationId xmlns:a16="http://schemas.microsoft.com/office/drawing/2014/main" id="{459A805F-B4AA-CFB6-82E5-C4F9C67DD228}"/>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7" name="Line 74">
                    <a:extLst>
                      <a:ext uri="{FF2B5EF4-FFF2-40B4-BE49-F238E27FC236}">
                        <a16:creationId xmlns:a16="http://schemas.microsoft.com/office/drawing/2014/main" id="{CF444A5A-15B2-78F3-0366-5D6365416506}"/>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8" name="Line 75">
                    <a:extLst>
                      <a:ext uri="{FF2B5EF4-FFF2-40B4-BE49-F238E27FC236}">
                        <a16:creationId xmlns:a16="http://schemas.microsoft.com/office/drawing/2014/main" id="{26179315-E606-01E3-BDB7-2387DBCC4E04}"/>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29" name="Line 76">
                    <a:extLst>
                      <a:ext uri="{FF2B5EF4-FFF2-40B4-BE49-F238E27FC236}">
                        <a16:creationId xmlns:a16="http://schemas.microsoft.com/office/drawing/2014/main" id="{AFADF7AD-976D-863C-2773-1D38EE125453}"/>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0" name="Line 77">
                    <a:extLst>
                      <a:ext uri="{FF2B5EF4-FFF2-40B4-BE49-F238E27FC236}">
                        <a16:creationId xmlns:a16="http://schemas.microsoft.com/office/drawing/2014/main" id="{5BC5E361-7310-9397-15D5-0CA1DC276E8E}"/>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1" name="Line 78">
                    <a:extLst>
                      <a:ext uri="{FF2B5EF4-FFF2-40B4-BE49-F238E27FC236}">
                        <a16:creationId xmlns:a16="http://schemas.microsoft.com/office/drawing/2014/main" id="{8A552B38-3CE9-DE6A-31D8-759102464785}"/>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2" name="Line 79">
                    <a:extLst>
                      <a:ext uri="{FF2B5EF4-FFF2-40B4-BE49-F238E27FC236}">
                        <a16:creationId xmlns:a16="http://schemas.microsoft.com/office/drawing/2014/main" id="{3D251A94-D9AD-3617-53C3-0F71061A89CA}"/>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3" name="Line 80">
                    <a:extLst>
                      <a:ext uri="{FF2B5EF4-FFF2-40B4-BE49-F238E27FC236}">
                        <a16:creationId xmlns:a16="http://schemas.microsoft.com/office/drawing/2014/main" id="{853A515F-CD92-68A4-471E-A445FFB155A0}"/>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4" name="Line 81">
                    <a:extLst>
                      <a:ext uri="{FF2B5EF4-FFF2-40B4-BE49-F238E27FC236}">
                        <a16:creationId xmlns:a16="http://schemas.microsoft.com/office/drawing/2014/main" id="{D3ED2657-E2E4-5AFD-ED85-79BC0759D3C2}"/>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35" name="Line 82">
                    <a:extLst>
                      <a:ext uri="{FF2B5EF4-FFF2-40B4-BE49-F238E27FC236}">
                        <a16:creationId xmlns:a16="http://schemas.microsoft.com/office/drawing/2014/main" id="{0A035274-426D-A438-3C2E-F77AC7A83D18}"/>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823" name="Group 83">
                  <a:extLst>
                    <a:ext uri="{FF2B5EF4-FFF2-40B4-BE49-F238E27FC236}">
                      <a16:creationId xmlns:a16="http://schemas.microsoft.com/office/drawing/2014/main" id="{05E2DD5A-8DC1-D65F-C45A-6B0A73A33B63}"/>
                    </a:ext>
                  </a:extLst>
                </p:cNvPr>
                <p:cNvGrpSpPr>
                  <a:grpSpLocks/>
                </p:cNvGrpSpPr>
                <p:nvPr/>
              </p:nvGrpSpPr>
              <p:grpSpPr bwMode="auto">
                <a:xfrm>
                  <a:off x="7488" y="4608"/>
                  <a:ext cx="2016" cy="4896"/>
                  <a:chOff x="3456" y="4608"/>
                  <a:chExt cx="2016" cy="4896"/>
                </a:xfrm>
              </p:grpSpPr>
              <p:sp>
                <p:nvSpPr>
                  <p:cNvPr id="40862" name="Line 84">
                    <a:extLst>
                      <a:ext uri="{FF2B5EF4-FFF2-40B4-BE49-F238E27FC236}">
                        <a16:creationId xmlns:a16="http://schemas.microsoft.com/office/drawing/2014/main" id="{F5289785-85FF-F34E-6A9D-0BCB8F7360A9}"/>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3" name="Line 85">
                    <a:extLst>
                      <a:ext uri="{FF2B5EF4-FFF2-40B4-BE49-F238E27FC236}">
                        <a16:creationId xmlns:a16="http://schemas.microsoft.com/office/drawing/2014/main" id="{7A9884FB-8BFB-27CD-2F40-12E84C24993C}"/>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4" name="Line 86">
                    <a:extLst>
                      <a:ext uri="{FF2B5EF4-FFF2-40B4-BE49-F238E27FC236}">
                        <a16:creationId xmlns:a16="http://schemas.microsoft.com/office/drawing/2014/main" id="{8324F978-3775-01FB-8F5C-C77B9C3B2EC0}"/>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5" name="Line 87">
                    <a:extLst>
                      <a:ext uri="{FF2B5EF4-FFF2-40B4-BE49-F238E27FC236}">
                        <a16:creationId xmlns:a16="http://schemas.microsoft.com/office/drawing/2014/main" id="{DD4B4BD1-20BD-AC86-B959-148BDB5C7344}"/>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6" name="Line 88">
                    <a:extLst>
                      <a:ext uri="{FF2B5EF4-FFF2-40B4-BE49-F238E27FC236}">
                        <a16:creationId xmlns:a16="http://schemas.microsoft.com/office/drawing/2014/main" id="{C18023F7-43F0-7C9C-4B34-7223DAEFFC69}"/>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7" name="Line 89">
                    <a:extLst>
                      <a:ext uri="{FF2B5EF4-FFF2-40B4-BE49-F238E27FC236}">
                        <a16:creationId xmlns:a16="http://schemas.microsoft.com/office/drawing/2014/main" id="{0ECA3149-A56C-2A34-3A6C-EA9046C3EEAA}"/>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8" name="Line 90">
                    <a:extLst>
                      <a:ext uri="{FF2B5EF4-FFF2-40B4-BE49-F238E27FC236}">
                        <a16:creationId xmlns:a16="http://schemas.microsoft.com/office/drawing/2014/main" id="{740EE9D7-1B78-1738-69A2-62B7403EF785}"/>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9" name="Line 91">
                    <a:extLst>
                      <a:ext uri="{FF2B5EF4-FFF2-40B4-BE49-F238E27FC236}">
                        <a16:creationId xmlns:a16="http://schemas.microsoft.com/office/drawing/2014/main" id="{253F23AD-2594-151B-D27A-ADCE7941DB43}"/>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0" name="Line 92">
                    <a:extLst>
                      <a:ext uri="{FF2B5EF4-FFF2-40B4-BE49-F238E27FC236}">
                        <a16:creationId xmlns:a16="http://schemas.microsoft.com/office/drawing/2014/main" id="{34EA0411-4A96-FC37-30C7-A4CDD292BEE9}"/>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1" name="Line 93">
                    <a:extLst>
                      <a:ext uri="{FF2B5EF4-FFF2-40B4-BE49-F238E27FC236}">
                        <a16:creationId xmlns:a16="http://schemas.microsoft.com/office/drawing/2014/main" id="{27F6B23B-D339-8633-F070-6096844DEFD8}"/>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2" name="Line 94">
                    <a:extLst>
                      <a:ext uri="{FF2B5EF4-FFF2-40B4-BE49-F238E27FC236}">
                        <a16:creationId xmlns:a16="http://schemas.microsoft.com/office/drawing/2014/main" id="{4515C93C-4FD1-E095-49AD-EED86B19FCB0}"/>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3" name="Line 95">
                    <a:extLst>
                      <a:ext uri="{FF2B5EF4-FFF2-40B4-BE49-F238E27FC236}">
                        <a16:creationId xmlns:a16="http://schemas.microsoft.com/office/drawing/2014/main" id="{E7C75CF8-EE82-52FE-AA25-B94A5C750079}"/>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4" name="Line 96">
                    <a:extLst>
                      <a:ext uri="{FF2B5EF4-FFF2-40B4-BE49-F238E27FC236}">
                        <a16:creationId xmlns:a16="http://schemas.microsoft.com/office/drawing/2014/main" id="{D8942A88-4E39-3B1E-2BDA-472E307EE0C8}"/>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5" name="Line 97">
                    <a:extLst>
                      <a:ext uri="{FF2B5EF4-FFF2-40B4-BE49-F238E27FC236}">
                        <a16:creationId xmlns:a16="http://schemas.microsoft.com/office/drawing/2014/main" id="{6EB4C3CB-3775-37E0-7DE5-ECF0645BC423}"/>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6" name="Line 98">
                    <a:extLst>
                      <a:ext uri="{FF2B5EF4-FFF2-40B4-BE49-F238E27FC236}">
                        <a16:creationId xmlns:a16="http://schemas.microsoft.com/office/drawing/2014/main" id="{54A1B82D-868E-CF7C-57A6-63131D65B360}"/>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7" name="Line 99">
                    <a:extLst>
                      <a:ext uri="{FF2B5EF4-FFF2-40B4-BE49-F238E27FC236}">
                        <a16:creationId xmlns:a16="http://schemas.microsoft.com/office/drawing/2014/main" id="{20F8852F-B01F-D647-EF57-2B2E8577F774}"/>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8" name="Line 100">
                    <a:extLst>
                      <a:ext uri="{FF2B5EF4-FFF2-40B4-BE49-F238E27FC236}">
                        <a16:creationId xmlns:a16="http://schemas.microsoft.com/office/drawing/2014/main" id="{B0F37B0F-7510-451F-02C5-37136AD8CE5B}"/>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79" name="Line 101">
                    <a:extLst>
                      <a:ext uri="{FF2B5EF4-FFF2-40B4-BE49-F238E27FC236}">
                        <a16:creationId xmlns:a16="http://schemas.microsoft.com/office/drawing/2014/main" id="{FD06200F-4D7C-E935-0400-6129AAC353EC}"/>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0" name="Line 102">
                    <a:extLst>
                      <a:ext uri="{FF2B5EF4-FFF2-40B4-BE49-F238E27FC236}">
                        <a16:creationId xmlns:a16="http://schemas.microsoft.com/office/drawing/2014/main" id="{F30378F0-0CF8-54C0-4630-F0B72E61DA7C}"/>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1" name="Line 103">
                    <a:extLst>
                      <a:ext uri="{FF2B5EF4-FFF2-40B4-BE49-F238E27FC236}">
                        <a16:creationId xmlns:a16="http://schemas.microsoft.com/office/drawing/2014/main" id="{D0D85EE5-1D5A-5DF4-1A8E-3C9236958C7B}"/>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2" name="Line 104">
                    <a:extLst>
                      <a:ext uri="{FF2B5EF4-FFF2-40B4-BE49-F238E27FC236}">
                        <a16:creationId xmlns:a16="http://schemas.microsoft.com/office/drawing/2014/main" id="{A6A2E06D-894E-3DE0-0A7D-779816CB7434}"/>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3" name="Line 105">
                    <a:extLst>
                      <a:ext uri="{FF2B5EF4-FFF2-40B4-BE49-F238E27FC236}">
                        <a16:creationId xmlns:a16="http://schemas.microsoft.com/office/drawing/2014/main" id="{11966A68-045D-4E2C-C44B-E5D72819D077}"/>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4" name="Line 106">
                    <a:extLst>
                      <a:ext uri="{FF2B5EF4-FFF2-40B4-BE49-F238E27FC236}">
                        <a16:creationId xmlns:a16="http://schemas.microsoft.com/office/drawing/2014/main" id="{4543FFA9-7CE7-578C-5E18-DC2A3387D2E6}"/>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5" name="Line 107">
                    <a:extLst>
                      <a:ext uri="{FF2B5EF4-FFF2-40B4-BE49-F238E27FC236}">
                        <a16:creationId xmlns:a16="http://schemas.microsoft.com/office/drawing/2014/main" id="{03D334C7-FA2E-B594-C08A-C81F86A1C6F4}"/>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6" name="Line 108">
                    <a:extLst>
                      <a:ext uri="{FF2B5EF4-FFF2-40B4-BE49-F238E27FC236}">
                        <a16:creationId xmlns:a16="http://schemas.microsoft.com/office/drawing/2014/main" id="{78400751-4E45-23C2-88B2-74DE15D693F3}"/>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7" name="Line 109">
                    <a:extLst>
                      <a:ext uri="{FF2B5EF4-FFF2-40B4-BE49-F238E27FC236}">
                        <a16:creationId xmlns:a16="http://schemas.microsoft.com/office/drawing/2014/main" id="{C38BBD63-8CA1-FD77-0ADD-593F0B103132}"/>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8" name="Line 110">
                    <a:extLst>
                      <a:ext uri="{FF2B5EF4-FFF2-40B4-BE49-F238E27FC236}">
                        <a16:creationId xmlns:a16="http://schemas.microsoft.com/office/drawing/2014/main" id="{33A33B4A-9DC2-19C0-4FC6-13E7F6666220}"/>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89" name="Line 111">
                    <a:extLst>
                      <a:ext uri="{FF2B5EF4-FFF2-40B4-BE49-F238E27FC236}">
                        <a16:creationId xmlns:a16="http://schemas.microsoft.com/office/drawing/2014/main" id="{987E3888-A16B-015A-B9B9-BD6DF01FEDCC}"/>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0" name="Line 112">
                    <a:extLst>
                      <a:ext uri="{FF2B5EF4-FFF2-40B4-BE49-F238E27FC236}">
                        <a16:creationId xmlns:a16="http://schemas.microsoft.com/office/drawing/2014/main" id="{FA56BB46-8D92-5836-4F83-DF55F8EAC8BF}"/>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1" name="Line 113">
                    <a:extLst>
                      <a:ext uri="{FF2B5EF4-FFF2-40B4-BE49-F238E27FC236}">
                        <a16:creationId xmlns:a16="http://schemas.microsoft.com/office/drawing/2014/main" id="{3A0A9232-54FB-95AC-6EDA-684CAA11788A}"/>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2" name="Line 114">
                    <a:extLst>
                      <a:ext uri="{FF2B5EF4-FFF2-40B4-BE49-F238E27FC236}">
                        <a16:creationId xmlns:a16="http://schemas.microsoft.com/office/drawing/2014/main" id="{FEE07E66-D83D-F4B9-A8F9-75CBD7AB483E}"/>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3" name="Line 115">
                    <a:extLst>
                      <a:ext uri="{FF2B5EF4-FFF2-40B4-BE49-F238E27FC236}">
                        <a16:creationId xmlns:a16="http://schemas.microsoft.com/office/drawing/2014/main" id="{9083653A-D769-1EC0-E69C-CFBE027CF5F7}"/>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4" name="Line 116">
                    <a:extLst>
                      <a:ext uri="{FF2B5EF4-FFF2-40B4-BE49-F238E27FC236}">
                        <a16:creationId xmlns:a16="http://schemas.microsoft.com/office/drawing/2014/main" id="{4AF0C2FA-8D9B-D570-6732-EA24BB894809}"/>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5" name="Line 117">
                    <a:extLst>
                      <a:ext uri="{FF2B5EF4-FFF2-40B4-BE49-F238E27FC236}">
                        <a16:creationId xmlns:a16="http://schemas.microsoft.com/office/drawing/2014/main" id="{521ABBA4-DA8C-9825-D15A-D8CC13D9ED83}"/>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6" name="Line 118">
                    <a:extLst>
                      <a:ext uri="{FF2B5EF4-FFF2-40B4-BE49-F238E27FC236}">
                        <a16:creationId xmlns:a16="http://schemas.microsoft.com/office/drawing/2014/main" id="{D155435F-A2EC-E848-11D2-FE0A29A64FA3}"/>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7" name="Line 119">
                    <a:extLst>
                      <a:ext uri="{FF2B5EF4-FFF2-40B4-BE49-F238E27FC236}">
                        <a16:creationId xmlns:a16="http://schemas.microsoft.com/office/drawing/2014/main" id="{247BDB84-9395-CA6E-86CF-86A75013C67A}"/>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98" name="Line 120">
                    <a:extLst>
                      <a:ext uri="{FF2B5EF4-FFF2-40B4-BE49-F238E27FC236}">
                        <a16:creationId xmlns:a16="http://schemas.microsoft.com/office/drawing/2014/main" id="{1A4D5192-0912-E868-92C7-D8006EF099C6}"/>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824" name="Group 121">
                  <a:extLst>
                    <a:ext uri="{FF2B5EF4-FFF2-40B4-BE49-F238E27FC236}">
                      <a16:creationId xmlns:a16="http://schemas.microsoft.com/office/drawing/2014/main" id="{AB6AEDFD-2479-E760-3B6A-1A55C830E895}"/>
                    </a:ext>
                  </a:extLst>
                </p:cNvPr>
                <p:cNvGrpSpPr>
                  <a:grpSpLocks/>
                </p:cNvGrpSpPr>
                <p:nvPr/>
              </p:nvGrpSpPr>
              <p:grpSpPr bwMode="auto">
                <a:xfrm>
                  <a:off x="9504" y="4608"/>
                  <a:ext cx="2016" cy="4896"/>
                  <a:chOff x="3456" y="4608"/>
                  <a:chExt cx="2016" cy="4896"/>
                </a:xfrm>
              </p:grpSpPr>
              <p:sp>
                <p:nvSpPr>
                  <p:cNvPr id="40825" name="Line 122">
                    <a:extLst>
                      <a:ext uri="{FF2B5EF4-FFF2-40B4-BE49-F238E27FC236}">
                        <a16:creationId xmlns:a16="http://schemas.microsoft.com/office/drawing/2014/main" id="{191C538D-73FA-91B2-28A2-156200FE0113}"/>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6" name="Line 123">
                    <a:extLst>
                      <a:ext uri="{FF2B5EF4-FFF2-40B4-BE49-F238E27FC236}">
                        <a16:creationId xmlns:a16="http://schemas.microsoft.com/office/drawing/2014/main" id="{03BBCAB9-3877-0070-7821-274C11A18FB8}"/>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7" name="Line 124">
                    <a:extLst>
                      <a:ext uri="{FF2B5EF4-FFF2-40B4-BE49-F238E27FC236}">
                        <a16:creationId xmlns:a16="http://schemas.microsoft.com/office/drawing/2014/main" id="{9AF7A609-973B-C358-71F1-6F94E783EE5F}"/>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8" name="Line 125">
                    <a:extLst>
                      <a:ext uri="{FF2B5EF4-FFF2-40B4-BE49-F238E27FC236}">
                        <a16:creationId xmlns:a16="http://schemas.microsoft.com/office/drawing/2014/main" id="{F6AE0566-A3E8-7399-AB49-14F5AD3B1298}"/>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9" name="Line 126">
                    <a:extLst>
                      <a:ext uri="{FF2B5EF4-FFF2-40B4-BE49-F238E27FC236}">
                        <a16:creationId xmlns:a16="http://schemas.microsoft.com/office/drawing/2014/main" id="{BAABC18C-004D-77F8-CBA4-2F889F12E02A}"/>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0" name="Line 127">
                    <a:extLst>
                      <a:ext uri="{FF2B5EF4-FFF2-40B4-BE49-F238E27FC236}">
                        <a16:creationId xmlns:a16="http://schemas.microsoft.com/office/drawing/2014/main" id="{5E03F79F-C493-EE2E-A034-C3BFF253822C}"/>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1" name="Line 128">
                    <a:extLst>
                      <a:ext uri="{FF2B5EF4-FFF2-40B4-BE49-F238E27FC236}">
                        <a16:creationId xmlns:a16="http://schemas.microsoft.com/office/drawing/2014/main" id="{1CE1ADEE-9BBD-1168-9FB5-5F9365AB9065}"/>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2" name="Line 129">
                    <a:extLst>
                      <a:ext uri="{FF2B5EF4-FFF2-40B4-BE49-F238E27FC236}">
                        <a16:creationId xmlns:a16="http://schemas.microsoft.com/office/drawing/2014/main" id="{9BB2591A-AF54-D591-281D-EC385BF8C480}"/>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3" name="Line 130">
                    <a:extLst>
                      <a:ext uri="{FF2B5EF4-FFF2-40B4-BE49-F238E27FC236}">
                        <a16:creationId xmlns:a16="http://schemas.microsoft.com/office/drawing/2014/main" id="{286F3354-AB94-9FC6-D6F4-8BCEF966DF1F}"/>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4" name="Line 131">
                    <a:extLst>
                      <a:ext uri="{FF2B5EF4-FFF2-40B4-BE49-F238E27FC236}">
                        <a16:creationId xmlns:a16="http://schemas.microsoft.com/office/drawing/2014/main" id="{1578164D-9C02-7BEB-B155-7A03B8FFA0EE}"/>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5" name="Line 132">
                    <a:extLst>
                      <a:ext uri="{FF2B5EF4-FFF2-40B4-BE49-F238E27FC236}">
                        <a16:creationId xmlns:a16="http://schemas.microsoft.com/office/drawing/2014/main" id="{21B1668F-DC81-9A8A-69C9-2C9A60301582}"/>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6" name="Line 133">
                    <a:extLst>
                      <a:ext uri="{FF2B5EF4-FFF2-40B4-BE49-F238E27FC236}">
                        <a16:creationId xmlns:a16="http://schemas.microsoft.com/office/drawing/2014/main" id="{23390FAE-C4A3-0876-09DA-2B548AEC2EB7}"/>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7" name="Line 134">
                    <a:extLst>
                      <a:ext uri="{FF2B5EF4-FFF2-40B4-BE49-F238E27FC236}">
                        <a16:creationId xmlns:a16="http://schemas.microsoft.com/office/drawing/2014/main" id="{3C31F8AB-5785-FCF0-5FD2-E8AD6FF8DCE1}"/>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8" name="Line 135">
                    <a:extLst>
                      <a:ext uri="{FF2B5EF4-FFF2-40B4-BE49-F238E27FC236}">
                        <a16:creationId xmlns:a16="http://schemas.microsoft.com/office/drawing/2014/main" id="{57FF22F4-73A8-138E-C456-EA1049CF797A}"/>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39" name="Line 136">
                    <a:extLst>
                      <a:ext uri="{FF2B5EF4-FFF2-40B4-BE49-F238E27FC236}">
                        <a16:creationId xmlns:a16="http://schemas.microsoft.com/office/drawing/2014/main" id="{968CB6ED-0CB6-9291-A0D1-514E8D308099}"/>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0" name="Line 137">
                    <a:extLst>
                      <a:ext uri="{FF2B5EF4-FFF2-40B4-BE49-F238E27FC236}">
                        <a16:creationId xmlns:a16="http://schemas.microsoft.com/office/drawing/2014/main" id="{7F13CF9F-5C71-3015-F496-3AB08FBD2320}"/>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1" name="Line 138">
                    <a:extLst>
                      <a:ext uri="{FF2B5EF4-FFF2-40B4-BE49-F238E27FC236}">
                        <a16:creationId xmlns:a16="http://schemas.microsoft.com/office/drawing/2014/main" id="{47336178-4C7F-7AF6-4ADE-2EC6210C1AE1}"/>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2" name="Line 139">
                    <a:extLst>
                      <a:ext uri="{FF2B5EF4-FFF2-40B4-BE49-F238E27FC236}">
                        <a16:creationId xmlns:a16="http://schemas.microsoft.com/office/drawing/2014/main" id="{E12751D0-124C-0F63-A40B-7B0CD2DFA2A6}"/>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3" name="Line 140">
                    <a:extLst>
                      <a:ext uri="{FF2B5EF4-FFF2-40B4-BE49-F238E27FC236}">
                        <a16:creationId xmlns:a16="http://schemas.microsoft.com/office/drawing/2014/main" id="{A164C9FE-CFAA-929F-8998-4C5F5180D3CC}"/>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4" name="Line 141">
                    <a:extLst>
                      <a:ext uri="{FF2B5EF4-FFF2-40B4-BE49-F238E27FC236}">
                        <a16:creationId xmlns:a16="http://schemas.microsoft.com/office/drawing/2014/main" id="{CC647E08-6B15-61B1-D792-680FB72242D7}"/>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5" name="Line 142">
                    <a:extLst>
                      <a:ext uri="{FF2B5EF4-FFF2-40B4-BE49-F238E27FC236}">
                        <a16:creationId xmlns:a16="http://schemas.microsoft.com/office/drawing/2014/main" id="{5F774EF0-859B-3EF2-FE65-04E59EEE58C8}"/>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6" name="Line 143">
                    <a:extLst>
                      <a:ext uri="{FF2B5EF4-FFF2-40B4-BE49-F238E27FC236}">
                        <a16:creationId xmlns:a16="http://schemas.microsoft.com/office/drawing/2014/main" id="{FDB12BEB-B330-F614-819B-00601BBFD234}"/>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7" name="Line 144">
                    <a:extLst>
                      <a:ext uri="{FF2B5EF4-FFF2-40B4-BE49-F238E27FC236}">
                        <a16:creationId xmlns:a16="http://schemas.microsoft.com/office/drawing/2014/main" id="{6913B242-5365-433B-7739-2928196CB5A4}"/>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8" name="Line 145">
                    <a:extLst>
                      <a:ext uri="{FF2B5EF4-FFF2-40B4-BE49-F238E27FC236}">
                        <a16:creationId xmlns:a16="http://schemas.microsoft.com/office/drawing/2014/main" id="{2EA8CCB3-E02C-16B7-6F16-7A094F07BA48}"/>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49" name="Line 146">
                    <a:extLst>
                      <a:ext uri="{FF2B5EF4-FFF2-40B4-BE49-F238E27FC236}">
                        <a16:creationId xmlns:a16="http://schemas.microsoft.com/office/drawing/2014/main" id="{B200ADF3-C071-BC84-189E-0BA99EC38F61}"/>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0" name="Line 147">
                    <a:extLst>
                      <a:ext uri="{FF2B5EF4-FFF2-40B4-BE49-F238E27FC236}">
                        <a16:creationId xmlns:a16="http://schemas.microsoft.com/office/drawing/2014/main" id="{BCFB8CD0-C842-81AA-99AC-B599D52BEC93}"/>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1" name="Line 148">
                    <a:extLst>
                      <a:ext uri="{FF2B5EF4-FFF2-40B4-BE49-F238E27FC236}">
                        <a16:creationId xmlns:a16="http://schemas.microsoft.com/office/drawing/2014/main" id="{2494781C-BC98-DA19-E37D-FBD6AA0A4BC9}"/>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2" name="Line 149">
                    <a:extLst>
                      <a:ext uri="{FF2B5EF4-FFF2-40B4-BE49-F238E27FC236}">
                        <a16:creationId xmlns:a16="http://schemas.microsoft.com/office/drawing/2014/main" id="{EA915934-3B59-0E07-3879-518A9759770D}"/>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3" name="Line 150">
                    <a:extLst>
                      <a:ext uri="{FF2B5EF4-FFF2-40B4-BE49-F238E27FC236}">
                        <a16:creationId xmlns:a16="http://schemas.microsoft.com/office/drawing/2014/main" id="{282BC849-30B7-9A94-C9B7-F18C0AF1A2C6}"/>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4" name="Line 151">
                    <a:extLst>
                      <a:ext uri="{FF2B5EF4-FFF2-40B4-BE49-F238E27FC236}">
                        <a16:creationId xmlns:a16="http://schemas.microsoft.com/office/drawing/2014/main" id="{F0B0D708-9786-3730-5D59-F33126BB5FA0}"/>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5" name="Line 152">
                    <a:extLst>
                      <a:ext uri="{FF2B5EF4-FFF2-40B4-BE49-F238E27FC236}">
                        <a16:creationId xmlns:a16="http://schemas.microsoft.com/office/drawing/2014/main" id="{610588A0-15B8-BBD7-DB67-1A011545307B}"/>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6" name="Line 153">
                    <a:extLst>
                      <a:ext uri="{FF2B5EF4-FFF2-40B4-BE49-F238E27FC236}">
                        <a16:creationId xmlns:a16="http://schemas.microsoft.com/office/drawing/2014/main" id="{5DA5B5EC-0CB8-3806-4DE1-B41309D0AF9A}"/>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7" name="Line 154">
                    <a:extLst>
                      <a:ext uri="{FF2B5EF4-FFF2-40B4-BE49-F238E27FC236}">
                        <a16:creationId xmlns:a16="http://schemas.microsoft.com/office/drawing/2014/main" id="{A6660A9A-0818-2FBC-D3F4-B601A643D230}"/>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8" name="Line 155">
                    <a:extLst>
                      <a:ext uri="{FF2B5EF4-FFF2-40B4-BE49-F238E27FC236}">
                        <a16:creationId xmlns:a16="http://schemas.microsoft.com/office/drawing/2014/main" id="{849AE9EB-7AE6-5F6D-2427-EA7E95645110}"/>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59" name="Line 156">
                    <a:extLst>
                      <a:ext uri="{FF2B5EF4-FFF2-40B4-BE49-F238E27FC236}">
                        <a16:creationId xmlns:a16="http://schemas.microsoft.com/office/drawing/2014/main" id="{6CA4AB45-FDF6-3B1D-68B9-418443109A9C}"/>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0" name="Line 157">
                    <a:extLst>
                      <a:ext uri="{FF2B5EF4-FFF2-40B4-BE49-F238E27FC236}">
                        <a16:creationId xmlns:a16="http://schemas.microsoft.com/office/drawing/2014/main" id="{065827F5-9E2E-7EF1-885E-307E5EFCE7C1}"/>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61" name="Line 158">
                    <a:extLst>
                      <a:ext uri="{FF2B5EF4-FFF2-40B4-BE49-F238E27FC236}">
                        <a16:creationId xmlns:a16="http://schemas.microsoft.com/office/drawing/2014/main" id="{E570C3B7-0399-880E-C629-FF721091F133}"/>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0668" name="Group 159">
                <a:extLst>
                  <a:ext uri="{FF2B5EF4-FFF2-40B4-BE49-F238E27FC236}">
                    <a16:creationId xmlns:a16="http://schemas.microsoft.com/office/drawing/2014/main" id="{68B96F6A-E4BE-73FA-1761-DC9795081410}"/>
                  </a:ext>
                </a:extLst>
              </p:cNvPr>
              <p:cNvGrpSpPr>
                <a:grpSpLocks/>
              </p:cNvGrpSpPr>
              <p:nvPr/>
            </p:nvGrpSpPr>
            <p:grpSpPr bwMode="auto">
              <a:xfrm>
                <a:off x="4262" y="4608"/>
                <a:ext cx="806" cy="490"/>
                <a:chOff x="3456" y="4608"/>
                <a:chExt cx="8064" cy="4896"/>
              </a:xfrm>
            </p:grpSpPr>
            <p:grpSp>
              <p:nvGrpSpPr>
                <p:cNvPr id="40669" name="Group 160">
                  <a:extLst>
                    <a:ext uri="{FF2B5EF4-FFF2-40B4-BE49-F238E27FC236}">
                      <a16:creationId xmlns:a16="http://schemas.microsoft.com/office/drawing/2014/main" id="{8FFEF2AB-A1CF-3A99-43BF-7491C5B81311}"/>
                    </a:ext>
                  </a:extLst>
                </p:cNvPr>
                <p:cNvGrpSpPr>
                  <a:grpSpLocks/>
                </p:cNvGrpSpPr>
                <p:nvPr/>
              </p:nvGrpSpPr>
              <p:grpSpPr bwMode="auto">
                <a:xfrm>
                  <a:off x="3456" y="4608"/>
                  <a:ext cx="2016" cy="4896"/>
                  <a:chOff x="3456" y="4608"/>
                  <a:chExt cx="2016" cy="4896"/>
                </a:xfrm>
              </p:grpSpPr>
              <p:sp>
                <p:nvSpPr>
                  <p:cNvPr id="40784" name="Line 161">
                    <a:extLst>
                      <a:ext uri="{FF2B5EF4-FFF2-40B4-BE49-F238E27FC236}">
                        <a16:creationId xmlns:a16="http://schemas.microsoft.com/office/drawing/2014/main" id="{1D8E2851-0D38-DCA4-F618-DD40A25A6613}"/>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5" name="Line 162">
                    <a:extLst>
                      <a:ext uri="{FF2B5EF4-FFF2-40B4-BE49-F238E27FC236}">
                        <a16:creationId xmlns:a16="http://schemas.microsoft.com/office/drawing/2014/main" id="{558E76F0-6D64-F7C2-5A6F-033250B83A69}"/>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6" name="Line 163">
                    <a:extLst>
                      <a:ext uri="{FF2B5EF4-FFF2-40B4-BE49-F238E27FC236}">
                        <a16:creationId xmlns:a16="http://schemas.microsoft.com/office/drawing/2014/main" id="{D8B434B9-D30E-3BBB-62B6-2F05EDE73476}"/>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7" name="Line 164">
                    <a:extLst>
                      <a:ext uri="{FF2B5EF4-FFF2-40B4-BE49-F238E27FC236}">
                        <a16:creationId xmlns:a16="http://schemas.microsoft.com/office/drawing/2014/main" id="{A00309B8-BA8D-C62C-7D4F-0EB875E67A53}"/>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8" name="Line 165">
                    <a:extLst>
                      <a:ext uri="{FF2B5EF4-FFF2-40B4-BE49-F238E27FC236}">
                        <a16:creationId xmlns:a16="http://schemas.microsoft.com/office/drawing/2014/main" id="{6C3B5228-FBEF-5512-6E5E-F78AD9A2FCD8}"/>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9" name="Line 166">
                    <a:extLst>
                      <a:ext uri="{FF2B5EF4-FFF2-40B4-BE49-F238E27FC236}">
                        <a16:creationId xmlns:a16="http://schemas.microsoft.com/office/drawing/2014/main" id="{3D8F67B0-F007-E71A-D32C-F5D65CFC741E}"/>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0" name="Line 167">
                    <a:extLst>
                      <a:ext uri="{FF2B5EF4-FFF2-40B4-BE49-F238E27FC236}">
                        <a16:creationId xmlns:a16="http://schemas.microsoft.com/office/drawing/2014/main" id="{E488284A-91A6-28FA-958E-A4017EF05864}"/>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1" name="Line 168">
                    <a:extLst>
                      <a:ext uri="{FF2B5EF4-FFF2-40B4-BE49-F238E27FC236}">
                        <a16:creationId xmlns:a16="http://schemas.microsoft.com/office/drawing/2014/main" id="{689F83E3-CBB2-7AC1-CCE1-22A0758F71CD}"/>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2" name="Line 169">
                    <a:extLst>
                      <a:ext uri="{FF2B5EF4-FFF2-40B4-BE49-F238E27FC236}">
                        <a16:creationId xmlns:a16="http://schemas.microsoft.com/office/drawing/2014/main" id="{8A496CD8-1F42-696F-3BA8-2BF613140F47}"/>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3" name="Line 170">
                    <a:extLst>
                      <a:ext uri="{FF2B5EF4-FFF2-40B4-BE49-F238E27FC236}">
                        <a16:creationId xmlns:a16="http://schemas.microsoft.com/office/drawing/2014/main" id="{3587255B-0521-7536-C5DE-29D6EC4E2B77}"/>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4" name="Line 171">
                    <a:extLst>
                      <a:ext uri="{FF2B5EF4-FFF2-40B4-BE49-F238E27FC236}">
                        <a16:creationId xmlns:a16="http://schemas.microsoft.com/office/drawing/2014/main" id="{E863DA82-BF1F-2BF7-6810-0FFF8A1BA249}"/>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5" name="Line 172">
                    <a:extLst>
                      <a:ext uri="{FF2B5EF4-FFF2-40B4-BE49-F238E27FC236}">
                        <a16:creationId xmlns:a16="http://schemas.microsoft.com/office/drawing/2014/main" id="{64DE93EE-AE61-1165-A177-3984A5CD6845}"/>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6" name="Line 173">
                    <a:extLst>
                      <a:ext uri="{FF2B5EF4-FFF2-40B4-BE49-F238E27FC236}">
                        <a16:creationId xmlns:a16="http://schemas.microsoft.com/office/drawing/2014/main" id="{06A9524F-1C48-F095-05F1-60894DDA38E2}"/>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7" name="Line 174">
                    <a:extLst>
                      <a:ext uri="{FF2B5EF4-FFF2-40B4-BE49-F238E27FC236}">
                        <a16:creationId xmlns:a16="http://schemas.microsoft.com/office/drawing/2014/main" id="{3F7A494F-0476-D08C-EC93-58834DA138D0}"/>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8" name="Line 175">
                    <a:extLst>
                      <a:ext uri="{FF2B5EF4-FFF2-40B4-BE49-F238E27FC236}">
                        <a16:creationId xmlns:a16="http://schemas.microsoft.com/office/drawing/2014/main" id="{44EC6726-521C-6DB9-0E04-6CCC22A7D2A2}"/>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99" name="Line 176">
                    <a:extLst>
                      <a:ext uri="{FF2B5EF4-FFF2-40B4-BE49-F238E27FC236}">
                        <a16:creationId xmlns:a16="http://schemas.microsoft.com/office/drawing/2014/main" id="{7336CAFA-3FED-D58C-398D-3DDBB2571B04}"/>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0" name="Line 177">
                    <a:extLst>
                      <a:ext uri="{FF2B5EF4-FFF2-40B4-BE49-F238E27FC236}">
                        <a16:creationId xmlns:a16="http://schemas.microsoft.com/office/drawing/2014/main" id="{21ED9F57-536B-B648-0458-4F470EAC0FB7}"/>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1" name="Line 178">
                    <a:extLst>
                      <a:ext uri="{FF2B5EF4-FFF2-40B4-BE49-F238E27FC236}">
                        <a16:creationId xmlns:a16="http://schemas.microsoft.com/office/drawing/2014/main" id="{DDEB3698-6FAF-7965-BB28-975D7FEB5C1A}"/>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2" name="Line 179">
                    <a:extLst>
                      <a:ext uri="{FF2B5EF4-FFF2-40B4-BE49-F238E27FC236}">
                        <a16:creationId xmlns:a16="http://schemas.microsoft.com/office/drawing/2014/main" id="{D756B707-C577-69F7-3559-F74194F9E4B5}"/>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3" name="Line 180">
                    <a:extLst>
                      <a:ext uri="{FF2B5EF4-FFF2-40B4-BE49-F238E27FC236}">
                        <a16:creationId xmlns:a16="http://schemas.microsoft.com/office/drawing/2014/main" id="{92FE7EBC-A83F-68B9-C407-0F6A07280977}"/>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4" name="Line 181">
                    <a:extLst>
                      <a:ext uri="{FF2B5EF4-FFF2-40B4-BE49-F238E27FC236}">
                        <a16:creationId xmlns:a16="http://schemas.microsoft.com/office/drawing/2014/main" id="{89B0A446-1E0B-EECF-A8E4-62A5951E6E65}"/>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5" name="Line 182">
                    <a:extLst>
                      <a:ext uri="{FF2B5EF4-FFF2-40B4-BE49-F238E27FC236}">
                        <a16:creationId xmlns:a16="http://schemas.microsoft.com/office/drawing/2014/main" id="{5AFE8BD4-58B3-A446-F578-D60A23451B74}"/>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6" name="Line 183">
                    <a:extLst>
                      <a:ext uri="{FF2B5EF4-FFF2-40B4-BE49-F238E27FC236}">
                        <a16:creationId xmlns:a16="http://schemas.microsoft.com/office/drawing/2014/main" id="{E21FE990-A150-9A37-BFA7-8A9C67178F47}"/>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7" name="Line 184">
                    <a:extLst>
                      <a:ext uri="{FF2B5EF4-FFF2-40B4-BE49-F238E27FC236}">
                        <a16:creationId xmlns:a16="http://schemas.microsoft.com/office/drawing/2014/main" id="{01FE7860-8D09-1977-29C8-5FF3482BD21E}"/>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8" name="Line 185">
                    <a:extLst>
                      <a:ext uri="{FF2B5EF4-FFF2-40B4-BE49-F238E27FC236}">
                        <a16:creationId xmlns:a16="http://schemas.microsoft.com/office/drawing/2014/main" id="{AB2C422F-6684-A8EE-E7EF-D3E3F2F9E6E6}"/>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09" name="Line 186">
                    <a:extLst>
                      <a:ext uri="{FF2B5EF4-FFF2-40B4-BE49-F238E27FC236}">
                        <a16:creationId xmlns:a16="http://schemas.microsoft.com/office/drawing/2014/main" id="{7DB622FA-8E28-6738-1B68-9B40267D3D56}"/>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0" name="Line 187">
                    <a:extLst>
                      <a:ext uri="{FF2B5EF4-FFF2-40B4-BE49-F238E27FC236}">
                        <a16:creationId xmlns:a16="http://schemas.microsoft.com/office/drawing/2014/main" id="{CE15E992-E845-02B4-C598-BDE52BECF50E}"/>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1" name="Line 188">
                    <a:extLst>
                      <a:ext uri="{FF2B5EF4-FFF2-40B4-BE49-F238E27FC236}">
                        <a16:creationId xmlns:a16="http://schemas.microsoft.com/office/drawing/2014/main" id="{EBE0FF1E-928D-DDFF-C900-EEA229F63C4E}"/>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2" name="Line 189">
                    <a:extLst>
                      <a:ext uri="{FF2B5EF4-FFF2-40B4-BE49-F238E27FC236}">
                        <a16:creationId xmlns:a16="http://schemas.microsoft.com/office/drawing/2014/main" id="{1B12629F-8B30-F16F-9B24-6684EDEE595E}"/>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3" name="Line 190">
                    <a:extLst>
                      <a:ext uri="{FF2B5EF4-FFF2-40B4-BE49-F238E27FC236}">
                        <a16:creationId xmlns:a16="http://schemas.microsoft.com/office/drawing/2014/main" id="{E5DC542F-9E9D-EA2E-6569-48B77C4CDBA1}"/>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4" name="Line 191">
                    <a:extLst>
                      <a:ext uri="{FF2B5EF4-FFF2-40B4-BE49-F238E27FC236}">
                        <a16:creationId xmlns:a16="http://schemas.microsoft.com/office/drawing/2014/main" id="{2A96762B-DA59-1449-755C-54EE64BAA172}"/>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5" name="Line 192">
                    <a:extLst>
                      <a:ext uri="{FF2B5EF4-FFF2-40B4-BE49-F238E27FC236}">
                        <a16:creationId xmlns:a16="http://schemas.microsoft.com/office/drawing/2014/main" id="{EF223C4F-E3BB-9A47-183A-995B3988FBD3}"/>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6" name="Line 193">
                    <a:extLst>
                      <a:ext uri="{FF2B5EF4-FFF2-40B4-BE49-F238E27FC236}">
                        <a16:creationId xmlns:a16="http://schemas.microsoft.com/office/drawing/2014/main" id="{8BBA0399-B218-BEED-97F7-02616416AF25}"/>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7" name="Line 194">
                    <a:extLst>
                      <a:ext uri="{FF2B5EF4-FFF2-40B4-BE49-F238E27FC236}">
                        <a16:creationId xmlns:a16="http://schemas.microsoft.com/office/drawing/2014/main" id="{882B0B95-8E93-EBD7-D51F-C423DC14170B}"/>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8" name="Line 195">
                    <a:extLst>
                      <a:ext uri="{FF2B5EF4-FFF2-40B4-BE49-F238E27FC236}">
                        <a16:creationId xmlns:a16="http://schemas.microsoft.com/office/drawing/2014/main" id="{9440BDE6-025E-5FED-EE49-4B92DF6795FC}"/>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19" name="Line 196">
                    <a:extLst>
                      <a:ext uri="{FF2B5EF4-FFF2-40B4-BE49-F238E27FC236}">
                        <a16:creationId xmlns:a16="http://schemas.microsoft.com/office/drawing/2014/main" id="{D8C5573E-0727-CD22-6944-69E2BB644C74}"/>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20" name="Line 197">
                    <a:extLst>
                      <a:ext uri="{FF2B5EF4-FFF2-40B4-BE49-F238E27FC236}">
                        <a16:creationId xmlns:a16="http://schemas.microsoft.com/office/drawing/2014/main" id="{8CE3B7CA-42D3-8E62-DE28-26F2ADA46E09}"/>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670" name="Group 198">
                  <a:extLst>
                    <a:ext uri="{FF2B5EF4-FFF2-40B4-BE49-F238E27FC236}">
                      <a16:creationId xmlns:a16="http://schemas.microsoft.com/office/drawing/2014/main" id="{56E66867-7F3E-8FC9-F80C-E8C934FD2CAE}"/>
                    </a:ext>
                  </a:extLst>
                </p:cNvPr>
                <p:cNvGrpSpPr>
                  <a:grpSpLocks/>
                </p:cNvGrpSpPr>
                <p:nvPr/>
              </p:nvGrpSpPr>
              <p:grpSpPr bwMode="auto">
                <a:xfrm>
                  <a:off x="5472" y="4608"/>
                  <a:ext cx="2016" cy="4896"/>
                  <a:chOff x="3456" y="4608"/>
                  <a:chExt cx="2016" cy="4896"/>
                </a:xfrm>
              </p:grpSpPr>
              <p:sp>
                <p:nvSpPr>
                  <p:cNvPr id="40747" name="Line 199">
                    <a:extLst>
                      <a:ext uri="{FF2B5EF4-FFF2-40B4-BE49-F238E27FC236}">
                        <a16:creationId xmlns:a16="http://schemas.microsoft.com/office/drawing/2014/main" id="{2499CFCF-4CC2-62D2-1138-1B8873007F42}"/>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8" name="Line 200">
                    <a:extLst>
                      <a:ext uri="{FF2B5EF4-FFF2-40B4-BE49-F238E27FC236}">
                        <a16:creationId xmlns:a16="http://schemas.microsoft.com/office/drawing/2014/main" id="{A2EE0025-286A-36F3-03B7-094B88185B68}"/>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9" name="Line 201">
                    <a:extLst>
                      <a:ext uri="{FF2B5EF4-FFF2-40B4-BE49-F238E27FC236}">
                        <a16:creationId xmlns:a16="http://schemas.microsoft.com/office/drawing/2014/main" id="{9A789CFE-4203-D5A3-6454-E503D5AAE288}"/>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0" name="Line 202">
                    <a:extLst>
                      <a:ext uri="{FF2B5EF4-FFF2-40B4-BE49-F238E27FC236}">
                        <a16:creationId xmlns:a16="http://schemas.microsoft.com/office/drawing/2014/main" id="{8F7A908E-51D0-05F5-7D0A-DFE44ABDB797}"/>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1" name="Line 203">
                    <a:extLst>
                      <a:ext uri="{FF2B5EF4-FFF2-40B4-BE49-F238E27FC236}">
                        <a16:creationId xmlns:a16="http://schemas.microsoft.com/office/drawing/2014/main" id="{A45D837D-4728-CA27-A024-EC680410DDE2}"/>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2" name="Line 204">
                    <a:extLst>
                      <a:ext uri="{FF2B5EF4-FFF2-40B4-BE49-F238E27FC236}">
                        <a16:creationId xmlns:a16="http://schemas.microsoft.com/office/drawing/2014/main" id="{B2A591DA-8079-7B1C-244D-29670E463952}"/>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3" name="Line 205">
                    <a:extLst>
                      <a:ext uri="{FF2B5EF4-FFF2-40B4-BE49-F238E27FC236}">
                        <a16:creationId xmlns:a16="http://schemas.microsoft.com/office/drawing/2014/main" id="{4204A4D2-C012-4B59-5F1F-F92A1F2D6194}"/>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4" name="Line 206">
                    <a:extLst>
                      <a:ext uri="{FF2B5EF4-FFF2-40B4-BE49-F238E27FC236}">
                        <a16:creationId xmlns:a16="http://schemas.microsoft.com/office/drawing/2014/main" id="{2BF9D2B7-3F4E-AE78-03A1-37ADFFE21E90}"/>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5" name="Line 207">
                    <a:extLst>
                      <a:ext uri="{FF2B5EF4-FFF2-40B4-BE49-F238E27FC236}">
                        <a16:creationId xmlns:a16="http://schemas.microsoft.com/office/drawing/2014/main" id="{0B7A120E-2D8C-24AC-7B2D-7CD71FCBBC5E}"/>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6" name="Line 208">
                    <a:extLst>
                      <a:ext uri="{FF2B5EF4-FFF2-40B4-BE49-F238E27FC236}">
                        <a16:creationId xmlns:a16="http://schemas.microsoft.com/office/drawing/2014/main" id="{C92EF02A-CC75-E7B4-8AF5-5608A741C01B}"/>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7" name="Line 209">
                    <a:extLst>
                      <a:ext uri="{FF2B5EF4-FFF2-40B4-BE49-F238E27FC236}">
                        <a16:creationId xmlns:a16="http://schemas.microsoft.com/office/drawing/2014/main" id="{6AC5BFDC-7352-47FE-9F25-4503F4BA4F5C}"/>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8" name="Line 210">
                    <a:extLst>
                      <a:ext uri="{FF2B5EF4-FFF2-40B4-BE49-F238E27FC236}">
                        <a16:creationId xmlns:a16="http://schemas.microsoft.com/office/drawing/2014/main" id="{C107DF17-8DED-F955-4BBD-754565ECB76D}"/>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59" name="Line 211">
                    <a:extLst>
                      <a:ext uri="{FF2B5EF4-FFF2-40B4-BE49-F238E27FC236}">
                        <a16:creationId xmlns:a16="http://schemas.microsoft.com/office/drawing/2014/main" id="{A197EAD1-2C95-7589-2BA2-3AA8854406CF}"/>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0" name="Line 212">
                    <a:extLst>
                      <a:ext uri="{FF2B5EF4-FFF2-40B4-BE49-F238E27FC236}">
                        <a16:creationId xmlns:a16="http://schemas.microsoft.com/office/drawing/2014/main" id="{97CF5A55-8741-6D4D-C359-C3F45A11D024}"/>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1" name="Line 213">
                    <a:extLst>
                      <a:ext uri="{FF2B5EF4-FFF2-40B4-BE49-F238E27FC236}">
                        <a16:creationId xmlns:a16="http://schemas.microsoft.com/office/drawing/2014/main" id="{D9C2D75D-F754-9A08-8C92-8984475A62DB}"/>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2" name="Line 214">
                    <a:extLst>
                      <a:ext uri="{FF2B5EF4-FFF2-40B4-BE49-F238E27FC236}">
                        <a16:creationId xmlns:a16="http://schemas.microsoft.com/office/drawing/2014/main" id="{CA054301-98FC-451F-B7D5-6375DAE0240D}"/>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3" name="Line 215">
                    <a:extLst>
                      <a:ext uri="{FF2B5EF4-FFF2-40B4-BE49-F238E27FC236}">
                        <a16:creationId xmlns:a16="http://schemas.microsoft.com/office/drawing/2014/main" id="{96DD7548-C4ED-521B-A143-2103FBDCBE20}"/>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4" name="Line 216">
                    <a:extLst>
                      <a:ext uri="{FF2B5EF4-FFF2-40B4-BE49-F238E27FC236}">
                        <a16:creationId xmlns:a16="http://schemas.microsoft.com/office/drawing/2014/main" id="{9632B87B-84BC-C187-3E8F-46E16FF637D8}"/>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5" name="Line 217">
                    <a:extLst>
                      <a:ext uri="{FF2B5EF4-FFF2-40B4-BE49-F238E27FC236}">
                        <a16:creationId xmlns:a16="http://schemas.microsoft.com/office/drawing/2014/main" id="{6335B4C4-858F-563B-8D3F-6C27766DC8F5}"/>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6" name="Line 218">
                    <a:extLst>
                      <a:ext uri="{FF2B5EF4-FFF2-40B4-BE49-F238E27FC236}">
                        <a16:creationId xmlns:a16="http://schemas.microsoft.com/office/drawing/2014/main" id="{08D8D107-ED3D-3DF8-6FF0-824591320226}"/>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7" name="Line 219">
                    <a:extLst>
                      <a:ext uri="{FF2B5EF4-FFF2-40B4-BE49-F238E27FC236}">
                        <a16:creationId xmlns:a16="http://schemas.microsoft.com/office/drawing/2014/main" id="{D78FD8FE-712B-72B6-3C4F-53C2EFBE6468}"/>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8" name="Line 220">
                    <a:extLst>
                      <a:ext uri="{FF2B5EF4-FFF2-40B4-BE49-F238E27FC236}">
                        <a16:creationId xmlns:a16="http://schemas.microsoft.com/office/drawing/2014/main" id="{9E7156D4-3134-AB35-C85F-498D17886798}"/>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69" name="Line 221">
                    <a:extLst>
                      <a:ext uri="{FF2B5EF4-FFF2-40B4-BE49-F238E27FC236}">
                        <a16:creationId xmlns:a16="http://schemas.microsoft.com/office/drawing/2014/main" id="{A36B7657-24BD-8D7F-3B01-70E6685D4C15}"/>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0" name="Line 222">
                    <a:extLst>
                      <a:ext uri="{FF2B5EF4-FFF2-40B4-BE49-F238E27FC236}">
                        <a16:creationId xmlns:a16="http://schemas.microsoft.com/office/drawing/2014/main" id="{1DEF41AB-E453-08B9-4E37-DA3DCEC0C22E}"/>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1" name="Line 223">
                    <a:extLst>
                      <a:ext uri="{FF2B5EF4-FFF2-40B4-BE49-F238E27FC236}">
                        <a16:creationId xmlns:a16="http://schemas.microsoft.com/office/drawing/2014/main" id="{25C4FB1F-8F7A-D487-212D-2AB8CB5B8AC8}"/>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2" name="Line 224">
                    <a:extLst>
                      <a:ext uri="{FF2B5EF4-FFF2-40B4-BE49-F238E27FC236}">
                        <a16:creationId xmlns:a16="http://schemas.microsoft.com/office/drawing/2014/main" id="{00847A48-4DFD-CF90-03C5-F392D6E2F5C3}"/>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3" name="Line 225">
                    <a:extLst>
                      <a:ext uri="{FF2B5EF4-FFF2-40B4-BE49-F238E27FC236}">
                        <a16:creationId xmlns:a16="http://schemas.microsoft.com/office/drawing/2014/main" id="{F6703A16-B736-6D78-A0B4-075397112904}"/>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4" name="Line 226">
                    <a:extLst>
                      <a:ext uri="{FF2B5EF4-FFF2-40B4-BE49-F238E27FC236}">
                        <a16:creationId xmlns:a16="http://schemas.microsoft.com/office/drawing/2014/main" id="{717F67B9-37B2-E60F-0AA8-0C7C6873B10E}"/>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5" name="Line 227">
                    <a:extLst>
                      <a:ext uri="{FF2B5EF4-FFF2-40B4-BE49-F238E27FC236}">
                        <a16:creationId xmlns:a16="http://schemas.microsoft.com/office/drawing/2014/main" id="{46CB32EC-1F72-E62E-0446-CB8EA9B394A7}"/>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6" name="Line 228">
                    <a:extLst>
                      <a:ext uri="{FF2B5EF4-FFF2-40B4-BE49-F238E27FC236}">
                        <a16:creationId xmlns:a16="http://schemas.microsoft.com/office/drawing/2014/main" id="{2EDF766A-DA45-9519-4514-853F205920B1}"/>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7" name="Line 229">
                    <a:extLst>
                      <a:ext uri="{FF2B5EF4-FFF2-40B4-BE49-F238E27FC236}">
                        <a16:creationId xmlns:a16="http://schemas.microsoft.com/office/drawing/2014/main" id="{D48AC9FF-9EEC-8396-672F-02054A5411CA}"/>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8" name="Line 230">
                    <a:extLst>
                      <a:ext uri="{FF2B5EF4-FFF2-40B4-BE49-F238E27FC236}">
                        <a16:creationId xmlns:a16="http://schemas.microsoft.com/office/drawing/2014/main" id="{940CC63C-3431-2FA9-67DE-2260A67A1E87}"/>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79" name="Line 231">
                    <a:extLst>
                      <a:ext uri="{FF2B5EF4-FFF2-40B4-BE49-F238E27FC236}">
                        <a16:creationId xmlns:a16="http://schemas.microsoft.com/office/drawing/2014/main" id="{A4CE8EC5-DFCC-0AFC-9D41-09AFE8820E3F}"/>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0" name="Line 232">
                    <a:extLst>
                      <a:ext uri="{FF2B5EF4-FFF2-40B4-BE49-F238E27FC236}">
                        <a16:creationId xmlns:a16="http://schemas.microsoft.com/office/drawing/2014/main" id="{DC51EBD3-A40B-B609-9E78-C2568C1B454E}"/>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1" name="Line 233">
                    <a:extLst>
                      <a:ext uri="{FF2B5EF4-FFF2-40B4-BE49-F238E27FC236}">
                        <a16:creationId xmlns:a16="http://schemas.microsoft.com/office/drawing/2014/main" id="{FC0F654C-E66A-59E0-2115-301D64A48A26}"/>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2" name="Line 234">
                    <a:extLst>
                      <a:ext uri="{FF2B5EF4-FFF2-40B4-BE49-F238E27FC236}">
                        <a16:creationId xmlns:a16="http://schemas.microsoft.com/office/drawing/2014/main" id="{30F5068F-DB7D-D747-9A6C-FADEBE12BFC2}"/>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83" name="Line 235">
                    <a:extLst>
                      <a:ext uri="{FF2B5EF4-FFF2-40B4-BE49-F238E27FC236}">
                        <a16:creationId xmlns:a16="http://schemas.microsoft.com/office/drawing/2014/main" id="{9C382700-62D2-B479-B4FE-9111E4C45209}"/>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671" name="Group 236">
                  <a:extLst>
                    <a:ext uri="{FF2B5EF4-FFF2-40B4-BE49-F238E27FC236}">
                      <a16:creationId xmlns:a16="http://schemas.microsoft.com/office/drawing/2014/main" id="{6C94AD08-E3F8-E02F-4419-7E0FE127602F}"/>
                    </a:ext>
                  </a:extLst>
                </p:cNvPr>
                <p:cNvGrpSpPr>
                  <a:grpSpLocks/>
                </p:cNvGrpSpPr>
                <p:nvPr/>
              </p:nvGrpSpPr>
              <p:grpSpPr bwMode="auto">
                <a:xfrm>
                  <a:off x="7488" y="4608"/>
                  <a:ext cx="2016" cy="4896"/>
                  <a:chOff x="3456" y="4608"/>
                  <a:chExt cx="2016" cy="4896"/>
                </a:xfrm>
              </p:grpSpPr>
              <p:sp>
                <p:nvSpPr>
                  <p:cNvPr id="40710" name="Line 237">
                    <a:extLst>
                      <a:ext uri="{FF2B5EF4-FFF2-40B4-BE49-F238E27FC236}">
                        <a16:creationId xmlns:a16="http://schemas.microsoft.com/office/drawing/2014/main" id="{6DB46895-B1B1-3C81-D27D-C500AB22AE1B}"/>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1" name="Line 238">
                    <a:extLst>
                      <a:ext uri="{FF2B5EF4-FFF2-40B4-BE49-F238E27FC236}">
                        <a16:creationId xmlns:a16="http://schemas.microsoft.com/office/drawing/2014/main" id="{C92B14A0-9122-7E77-B45E-CC142170C500}"/>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2" name="Line 239">
                    <a:extLst>
                      <a:ext uri="{FF2B5EF4-FFF2-40B4-BE49-F238E27FC236}">
                        <a16:creationId xmlns:a16="http://schemas.microsoft.com/office/drawing/2014/main" id="{ACDDA38B-DA11-7697-B00F-AAD8FC8760A8}"/>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3" name="Line 240">
                    <a:extLst>
                      <a:ext uri="{FF2B5EF4-FFF2-40B4-BE49-F238E27FC236}">
                        <a16:creationId xmlns:a16="http://schemas.microsoft.com/office/drawing/2014/main" id="{4E27B1E5-CEB8-ED0E-70E4-CBEB6670680A}"/>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4" name="Line 241">
                    <a:extLst>
                      <a:ext uri="{FF2B5EF4-FFF2-40B4-BE49-F238E27FC236}">
                        <a16:creationId xmlns:a16="http://schemas.microsoft.com/office/drawing/2014/main" id="{82FCBFE1-ABFA-92EA-BC98-ABAE6DCDADC5}"/>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5" name="Line 242">
                    <a:extLst>
                      <a:ext uri="{FF2B5EF4-FFF2-40B4-BE49-F238E27FC236}">
                        <a16:creationId xmlns:a16="http://schemas.microsoft.com/office/drawing/2014/main" id="{B16E0193-30EE-826B-A2ED-42B2E436B253}"/>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6" name="Line 243">
                    <a:extLst>
                      <a:ext uri="{FF2B5EF4-FFF2-40B4-BE49-F238E27FC236}">
                        <a16:creationId xmlns:a16="http://schemas.microsoft.com/office/drawing/2014/main" id="{CC63B1AA-C477-4C05-6FE4-76CC92491162}"/>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7" name="Line 244">
                    <a:extLst>
                      <a:ext uri="{FF2B5EF4-FFF2-40B4-BE49-F238E27FC236}">
                        <a16:creationId xmlns:a16="http://schemas.microsoft.com/office/drawing/2014/main" id="{6E88646F-83E2-B9D6-D333-C22D7FE1CE21}"/>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8" name="Line 245">
                    <a:extLst>
                      <a:ext uri="{FF2B5EF4-FFF2-40B4-BE49-F238E27FC236}">
                        <a16:creationId xmlns:a16="http://schemas.microsoft.com/office/drawing/2014/main" id="{C44B6960-A77F-358D-F001-247EC4B90E4F}"/>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19" name="Line 246">
                    <a:extLst>
                      <a:ext uri="{FF2B5EF4-FFF2-40B4-BE49-F238E27FC236}">
                        <a16:creationId xmlns:a16="http://schemas.microsoft.com/office/drawing/2014/main" id="{BB11DB76-FBEE-8C1F-CBF5-E03895F926CD}"/>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0" name="Line 247">
                    <a:extLst>
                      <a:ext uri="{FF2B5EF4-FFF2-40B4-BE49-F238E27FC236}">
                        <a16:creationId xmlns:a16="http://schemas.microsoft.com/office/drawing/2014/main" id="{8A1E3BE1-A35D-2558-8DCC-4602F679ACE2}"/>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1" name="Line 248">
                    <a:extLst>
                      <a:ext uri="{FF2B5EF4-FFF2-40B4-BE49-F238E27FC236}">
                        <a16:creationId xmlns:a16="http://schemas.microsoft.com/office/drawing/2014/main" id="{DF9F4912-52B0-8E1B-1ED9-E75AA2BFC1F6}"/>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2" name="Line 249">
                    <a:extLst>
                      <a:ext uri="{FF2B5EF4-FFF2-40B4-BE49-F238E27FC236}">
                        <a16:creationId xmlns:a16="http://schemas.microsoft.com/office/drawing/2014/main" id="{BE415E19-AC17-B4E8-E3D3-1F2FDB0634F2}"/>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3" name="Line 250">
                    <a:extLst>
                      <a:ext uri="{FF2B5EF4-FFF2-40B4-BE49-F238E27FC236}">
                        <a16:creationId xmlns:a16="http://schemas.microsoft.com/office/drawing/2014/main" id="{0D0B5992-66DF-A5CE-3AE7-7B2A771D7CE3}"/>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4" name="Line 251">
                    <a:extLst>
                      <a:ext uri="{FF2B5EF4-FFF2-40B4-BE49-F238E27FC236}">
                        <a16:creationId xmlns:a16="http://schemas.microsoft.com/office/drawing/2014/main" id="{713F46E0-9562-4F27-A5E4-D1A2A4734ECF}"/>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5" name="Line 252">
                    <a:extLst>
                      <a:ext uri="{FF2B5EF4-FFF2-40B4-BE49-F238E27FC236}">
                        <a16:creationId xmlns:a16="http://schemas.microsoft.com/office/drawing/2014/main" id="{8A410A23-4E79-0568-9BEC-D38A3FC28447}"/>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6" name="Line 253">
                    <a:extLst>
                      <a:ext uri="{FF2B5EF4-FFF2-40B4-BE49-F238E27FC236}">
                        <a16:creationId xmlns:a16="http://schemas.microsoft.com/office/drawing/2014/main" id="{82B0C4D3-A2E6-D6A2-0806-5C55B3296E72}"/>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7" name="Line 254">
                    <a:extLst>
                      <a:ext uri="{FF2B5EF4-FFF2-40B4-BE49-F238E27FC236}">
                        <a16:creationId xmlns:a16="http://schemas.microsoft.com/office/drawing/2014/main" id="{A5A070C0-662D-C896-933E-D09988BACECC}"/>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8" name="Line 255">
                    <a:extLst>
                      <a:ext uri="{FF2B5EF4-FFF2-40B4-BE49-F238E27FC236}">
                        <a16:creationId xmlns:a16="http://schemas.microsoft.com/office/drawing/2014/main" id="{C9326D38-1C92-E358-EECF-BC0EDAD00DB2}"/>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29" name="Line 256">
                    <a:extLst>
                      <a:ext uri="{FF2B5EF4-FFF2-40B4-BE49-F238E27FC236}">
                        <a16:creationId xmlns:a16="http://schemas.microsoft.com/office/drawing/2014/main" id="{24ED31EF-637B-BC21-8344-A18E6180AAC6}"/>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0" name="Line 257">
                    <a:extLst>
                      <a:ext uri="{FF2B5EF4-FFF2-40B4-BE49-F238E27FC236}">
                        <a16:creationId xmlns:a16="http://schemas.microsoft.com/office/drawing/2014/main" id="{BB915CBE-2BD5-B2B3-65CA-07DFEB950381}"/>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1" name="Line 258">
                    <a:extLst>
                      <a:ext uri="{FF2B5EF4-FFF2-40B4-BE49-F238E27FC236}">
                        <a16:creationId xmlns:a16="http://schemas.microsoft.com/office/drawing/2014/main" id="{F0765962-16B4-AD31-0A21-31E92226DA87}"/>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2" name="Line 259">
                    <a:extLst>
                      <a:ext uri="{FF2B5EF4-FFF2-40B4-BE49-F238E27FC236}">
                        <a16:creationId xmlns:a16="http://schemas.microsoft.com/office/drawing/2014/main" id="{C5187C84-E0EC-F8D1-00EA-8424F305D57B}"/>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3" name="Line 260">
                    <a:extLst>
                      <a:ext uri="{FF2B5EF4-FFF2-40B4-BE49-F238E27FC236}">
                        <a16:creationId xmlns:a16="http://schemas.microsoft.com/office/drawing/2014/main" id="{43124AEE-4AEA-9C85-8947-3BAF4EC0E701}"/>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4" name="Line 261">
                    <a:extLst>
                      <a:ext uri="{FF2B5EF4-FFF2-40B4-BE49-F238E27FC236}">
                        <a16:creationId xmlns:a16="http://schemas.microsoft.com/office/drawing/2014/main" id="{6A7333BA-F750-1115-380D-52FF5C263EA6}"/>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5" name="Line 262">
                    <a:extLst>
                      <a:ext uri="{FF2B5EF4-FFF2-40B4-BE49-F238E27FC236}">
                        <a16:creationId xmlns:a16="http://schemas.microsoft.com/office/drawing/2014/main" id="{582614AF-DFEE-F456-D4A6-8DCC96082F06}"/>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6" name="Line 263">
                    <a:extLst>
                      <a:ext uri="{FF2B5EF4-FFF2-40B4-BE49-F238E27FC236}">
                        <a16:creationId xmlns:a16="http://schemas.microsoft.com/office/drawing/2014/main" id="{DFF5928B-484C-BCBA-2B7B-2AB442452B89}"/>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7" name="Line 264">
                    <a:extLst>
                      <a:ext uri="{FF2B5EF4-FFF2-40B4-BE49-F238E27FC236}">
                        <a16:creationId xmlns:a16="http://schemas.microsoft.com/office/drawing/2014/main" id="{BD738D6F-A9FC-9143-4A8A-2708A8F0064A}"/>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8" name="Line 265">
                    <a:extLst>
                      <a:ext uri="{FF2B5EF4-FFF2-40B4-BE49-F238E27FC236}">
                        <a16:creationId xmlns:a16="http://schemas.microsoft.com/office/drawing/2014/main" id="{7BFFE0E7-6137-4618-0398-53B0C5CBD7E3}"/>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39" name="Line 266">
                    <a:extLst>
                      <a:ext uri="{FF2B5EF4-FFF2-40B4-BE49-F238E27FC236}">
                        <a16:creationId xmlns:a16="http://schemas.microsoft.com/office/drawing/2014/main" id="{E747943D-F2F1-D8AF-8B3B-8659DBCE1197}"/>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0" name="Line 267">
                    <a:extLst>
                      <a:ext uri="{FF2B5EF4-FFF2-40B4-BE49-F238E27FC236}">
                        <a16:creationId xmlns:a16="http://schemas.microsoft.com/office/drawing/2014/main" id="{BB53EC5C-7079-CAED-3BAA-B591223CA7C0}"/>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1" name="Line 268">
                    <a:extLst>
                      <a:ext uri="{FF2B5EF4-FFF2-40B4-BE49-F238E27FC236}">
                        <a16:creationId xmlns:a16="http://schemas.microsoft.com/office/drawing/2014/main" id="{E0CC5766-1A56-0E57-C0AA-E465E937C2B0}"/>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2" name="Line 269">
                    <a:extLst>
                      <a:ext uri="{FF2B5EF4-FFF2-40B4-BE49-F238E27FC236}">
                        <a16:creationId xmlns:a16="http://schemas.microsoft.com/office/drawing/2014/main" id="{678A8505-83A6-C815-3C95-5A007C710B8E}"/>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3" name="Line 270">
                    <a:extLst>
                      <a:ext uri="{FF2B5EF4-FFF2-40B4-BE49-F238E27FC236}">
                        <a16:creationId xmlns:a16="http://schemas.microsoft.com/office/drawing/2014/main" id="{00856E6F-FECE-DDA7-2FD0-E6AD536779BB}"/>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4" name="Line 271">
                    <a:extLst>
                      <a:ext uri="{FF2B5EF4-FFF2-40B4-BE49-F238E27FC236}">
                        <a16:creationId xmlns:a16="http://schemas.microsoft.com/office/drawing/2014/main" id="{961C4FCF-99C1-044E-FB98-A9F452F5D759}"/>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5" name="Line 272">
                    <a:extLst>
                      <a:ext uri="{FF2B5EF4-FFF2-40B4-BE49-F238E27FC236}">
                        <a16:creationId xmlns:a16="http://schemas.microsoft.com/office/drawing/2014/main" id="{1C665211-08DB-DECE-9480-A142F4DF3A9E}"/>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46" name="Line 273">
                    <a:extLst>
                      <a:ext uri="{FF2B5EF4-FFF2-40B4-BE49-F238E27FC236}">
                        <a16:creationId xmlns:a16="http://schemas.microsoft.com/office/drawing/2014/main" id="{90B400CD-7CFC-B0C3-22E8-A6A708A1F75A}"/>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672" name="Group 274">
                  <a:extLst>
                    <a:ext uri="{FF2B5EF4-FFF2-40B4-BE49-F238E27FC236}">
                      <a16:creationId xmlns:a16="http://schemas.microsoft.com/office/drawing/2014/main" id="{D58C03B5-6921-64A7-D068-74119E218691}"/>
                    </a:ext>
                  </a:extLst>
                </p:cNvPr>
                <p:cNvGrpSpPr>
                  <a:grpSpLocks/>
                </p:cNvGrpSpPr>
                <p:nvPr/>
              </p:nvGrpSpPr>
              <p:grpSpPr bwMode="auto">
                <a:xfrm>
                  <a:off x="9504" y="4608"/>
                  <a:ext cx="2016" cy="4896"/>
                  <a:chOff x="3456" y="4608"/>
                  <a:chExt cx="2016" cy="4896"/>
                </a:xfrm>
              </p:grpSpPr>
              <p:sp>
                <p:nvSpPr>
                  <p:cNvPr id="40673" name="Line 275">
                    <a:extLst>
                      <a:ext uri="{FF2B5EF4-FFF2-40B4-BE49-F238E27FC236}">
                        <a16:creationId xmlns:a16="http://schemas.microsoft.com/office/drawing/2014/main" id="{6CC5C5C1-6C35-07FD-5F0C-380439C3236F}"/>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4" name="Line 276">
                    <a:extLst>
                      <a:ext uri="{FF2B5EF4-FFF2-40B4-BE49-F238E27FC236}">
                        <a16:creationId xmlns:a16="http://schemas.microsoft.com/office/drawing/2014/main" id="{79F739A1-0CC3-8A3E-C632-B9263E6B5731}"/>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5" name="Line 277">
                    <a:extLst>
                      <a:ext uri="{FF2B5EF4-FFF2-40B4-BE49-F238E27FC236}">
                        <a16:creationId xmlns:a16="http://schemas.microsoft.com/office/drawing/2014/main" id="{128BBD20-1798-18BE-FBFA-2F418C2CB786}"/>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6" name="Line 278">
                    <a:extLst>
                      <a:ext uri="{FF2B5EF4-FFF2-40B4-BE49-F238E27FC236}">
                        <a16:creationId xmlns:a16="http://schemas.microsoft.com/office/drawing/2014/main" id="{D5E5E5FA-EE9D-E001-ECDA-4A1DBA88CACA}"/>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7" name="Line 279">
                    <a:extLst>
                      <a:ext uri="{FF2B5EF4-FFF2-40B4-BE49-F238E27FC236}">
                        <a16:creationId xmlns:a16="http://schemas.microsoft.com/office/drawing/2014/main" id="{F659593E-2E06-7E87-D9BD-5AD8211D226D}"/>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8" name="Line 280">
                    <a:extLst>
                      <a:ext uri="{FF2B5EF4-FFF2-40B4-BE49-F238E27FC236}">
                        <a16:creationId xmlns:a16="http://schemas.microsoft.com/office/drawing/2014/main" id="{046EC17C-ED4C-450A-D0CF-88C4182FB661}"/>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79" name="Line 281">
                    <a:extLst>
                      <a:ext uri="{FF2B5EF4-FFF2-40B4-BE49-F238E27FC236}">
                        <a16:creationId xmlns:a16="http://schemas.microsoft.com/office/drawing/2014/main" id="{88408AC6-A0FA-3374-9BD7-D34226AFCADC}"/>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0" name="Line 282">
                    <a:extLst>
                      <a:ext uri="{FF2B5EF4-FFF2-40B4-BE49-F238E27FC236}">
                        <a16:creationId xmlns:a16="http://schemas.microsoft.com/office/drawing/2014/main" id="{06A06FD2-0A2C-EB42-C998-215159A9B61C}"/>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1" name="Line 283">
                    <a:extLst>
                      <a:ext uri="{FF2B5EF4-FFF2-40B4-BE49-F238E27FC236}">
                        <a16:creationId xmlns:a16="http://schemas.microsoft.com/office/drawing/2014/main" id="{8133B113-7679-F2FE-5D25-57E98EA614FB}"/>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2" name="Line 284">
                    <a:extLst>
                      <a:ext uri="{FF2B5EF4-FFF2-40B4-BE49-F238E27FC236}">
                        <a16:creationId xmlns:a16="http://schemas.microsoft.com/office/drawing/2014/main" id="{BCE19199-404D-E668-4A21-BD78AB878686}"/>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3" name="Line 285">
                    <a:extLst>
                      <a:ext uri="{FF2B5EF4-FFF2-40B4-BE49-F238E27FC236}">
                        <a16:creationId xmlns:a16="http://schemas.microsoft.com/office/drawing/2014/main" id="{F6092217-7C33-DDB0-2AAC-417326D61C8B}"/>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4" name="Line 286">
                    <a:extLst>
                      <a:ext uri="{FF2B5EF4-FFF2-40B4-BE49-F238E27FC236}">
                        <a16:creationId xmlns:a16="http://schemas.microsoft.com/office/drawing/2014/main" id="{EDD97515-89A4-9E1D-4B80-295034AAA1CC}"/>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5" name="Line 287">
                    <a:extLst>
                      <a:ext uri="{FF2B5EF4-FFF2-40B4-BE49-F238E27FC236}">
                        <a16:creationId xmlns:a16="http://schemas.microsoft.com/office/drawing/2014/main" id="{BC3C2C8F-9B3F-C769-5570-4CE8CCBEDC66}"/>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6" name="Line 288">
                    <a:extLst>
                      <a:ext uri="{FF2B5EF4-FFF2-40B4-BE49-F238E27FC236}">
                        <a16:creationId xmlns:a16="http://schemas.microsoft.com/office/drawing/2014/main" id="{08010643-CFC0-869F-657C-E20ABB12C6B4}"/>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7" name="Line 289">
                    <a:extLst>
                      <a:ext uri="{FF2B5EF4-FFF2-40B4-BE49-F238E27FC236}">
                        <a16:creationId xmlns:a16="http://schemas.microsoft.com/office/drawing/2014/main" id="{34F9434A-C66C-5D69-8BF2-033B17706683}"/>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8" name="Line 290">
                    <a:extLst>
                      <a:ext uri="{FF2B5EF4-FFF2-40B4-BE49-F238E27FC236}">
                        <a16:creationId xmlns:a16="http://schemas.microsoft.com/office/drawing/2014/main" id="{64CA1257-384E-6506-116A-906D7CB2F27A}"/>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89" name="Line 291">
                    <a:extLst>
                      <a:ext uri="{FF2B5EF4-FFF2-40B4-BE49-F238E27FC236}">
                        <a16:creationId xmlns:a16="http://schemas.microsoft.com/office/drawing/2014/main" id="{C6E11FF2-7970-68F0-556A-659F25BDD7F9}"/>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0" name="Line 292">
                    <a:extLst>
                      <a:ext uri="{FF2B5EF4-FFF2-40B4-BE49-F238E27FC236}">
                        <a16:creationId xmlns:a16="http://schemas.microsoft.com/office/drawing/2014/main" id="{981F3CDE-D455-5D6C-99FC-DE07051F04D7}"/>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1" name="Line 293">
                    <a:extLst>
                      <a:ext uri="{FF2B5EF4-FFF2-40B4-BE49-F238E27FC236}">
                        <a16:creationId xmlns:a16="http://schemas.microsoft.com/office/drawing/2014/main" id="{2F277193-AD2B-FD76-BA0C-99D900331E89}"/>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2" name="Line 294">
                    <a:extLst>
                      <a:ext uri="{FF2B5EF4-FFF2-40B4-BE49-F238E27FC236}">
                        <a16:creationId xmlns:a16="http://schemas.microsoft.com/office/drawing/2014/main" id="{710BA24E-829D-B227-489E-914C40D290D9}"/>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3" name="Line 295">
                    <a:extLst>
                      <a:ext uri="{FF2B5EF4-FFF2-40B4-BE49-F238E27FC236}">
                        <a16:creationId xmlns:a16="http://schemas.microsoft.com/office/drawing/2014/main" id="{AAFB0104-3B7F-9A9C-3F0B-EBD4E0A8C094}"/>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4" name="Line 296">
                    <a:extLst>
                      <a:ext uri="{FF2B5EF4-FFF2-40B4-BE49-F238E27FC236}">
                        <a16:creationId xmlns:a16="http://schemas.microsoft.com/office/drawing/2014/main" id="{CF0CA908-2194-4BE1-EC39-3631B98BE037}"/>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5" name="Line 297">
                    <a:extLst>
                      <a:ext uri="{FF2B5EF4-FFF2-40B4-BE49-F238E27FC236}">
                        <a16:creationId xmlns:a16="http://schemas.microsoft.com/office/drawing/2014/main" id="{1903EF23-1D79-4150-0C6F-35C16E24F492}"/>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6" name="Line 298">
                    <a:extLst>
                      <a:ext uri="{FF2B5EF4-FFF2-40B4-BE49-F238E27FC236}">
                        <a16:creationId xmlns:a16="http://schemas.microsoft.com/office/drawing/2014/main" id="{2350D76B-664E-D4E8-5546-6108285D88E4}"/>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7" name="Line 299">
                    <a:extLst>
                      <a:ext uri="{FF2B5EF4-FFF2-40B4-BE49-F238E27FC236}">
                        <a16:creationId xmlns:a16="http://schemas.microsoft.com/office/drawing/2014/main" id="{9C8C49C5-BB08-D0B3-6DAB-567747A2AF8D}"/>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8" name="Line 300">
                    <a:extLst>
                      <a:ext uri="{FF2B5EF4-FFF2-40B4-BE49-F238E27FC236}">
                        <a16:creationId xmlns:a16="http://schemas.microsoft.com/office/drawing/2014/main" id="{A5BAEFF3-9BE5-5BEB-06DC-262BA24A090C}"/>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99" name="Line 301">
                    <a:extLst>
                      <a:ext uri="{FF2B5EF4-FFF2-40B4-BE49-F238E27FC236}">
                        <a16:creationId xmlns:a16="http://schemas.microsoft.com/office/drawing/2014/main" id="{FA8A8BF1-B222-8F70-D28F-0A8E9C00171B}"/>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0" name="Line 302">
                    <a:extLst>
                      <a:ext uri="{FF2B5EF4-FFF2-40B4-BE49-F238E27FC236}">
                        <a16:creationId xmlns:a16="http://schemas.microsoft.com/office/drawing/2014/main" id="{2ED3F7BF-719E-8B16-7609-9F9F1DAFA1F4}"/>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1" name="Line 303">
                    <a:extLst>
                      <a:ext uri="{FF2B5EF4-FFF2-40B4-BE49-F238E27FC236}">
                        <a16:creationId xmlns:a16="http://schemas.microsoft.com/office/drawing/2014/main" id="{89239EB2-E370-E729-EBC8-5995FB62E1DD}"/>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2" name="Line 304">
                    <a:extLst>
                      <a:ext uri="{FF2B5EF4-FFF2-40B4-BE49-F238E27FC236}">
                        <a16:creationId xmlns:a16="http://schemas.microsoft.com/office/drawing/2014/main" id="{E4E0C345-5A31-00E4-4ACA-FA4B6E891582}"/>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3" name="Line 305">
                    <a:extLst>
                      <a:ext uri="{FF2B5EF4-FFF2-40B4-BE49-F238E27FC236}">
                        <a16:creationId xmlns:a16="http://schemas.microsoft.com/office/drawing/2014/main" id="{945DCEE8-9ED8-E708-042C-D9160393F7C6}"/>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4" name="Line 306">
                    <a:extLst>
                      <a:ext uri="{FF2B5EF4-FFF2-40B4-BE49-F238E27FC236}">
                        <a16:creationId xmlns:a16="http://schemas.microsoft.com/office/drawing/2014/main" id="{8B5DEC05-45F8-C655-F3A0-318846150FD0}"/>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5" name="Line 307">
                    <a:extLst>
                      <a:ext uri="{FF2B5EF4-FFF2-40B4-BE49-F238E27FC236}">
                        <a16:creationId xmlns:a16="http://schemas.microsoft.com/office/drawing/2014/main" id="{CBC09723-F53B-8CD7-5BD8-40C5E478D36D}"/>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6" name="Line 308">
                    <a:extLst>
                      <a:ext uri="{FF2B5EF4-FFF2-40B4-BE49-F238E27FC236}">
                        <a16:creationId xmlns:a16="http://schemas.microsoft.com/office/drawing/2014/main" id="{59752CD2-49D4-26C3-6103-614D60D65157}"/>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7" name="Line 309">
                    <a:extLst>
                      <a:ext uri="{FF2B5EF4-FFF2-40B4-BE49-F238E27FC236}">
                        <a16:creationId xmlns:a16="http://schemas.microsoft.com/office/drawing/2014/main" id="{3CAC5FB9-9211-99E8-3F24-2694A95C1944}"/>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8" name="Line 310">
                    <a:extLst>
                      <a:ext uri="{FF2B5EF4-FFF2-40B4-BE49-F238E27FC236}">
                        <a16:creationId xmlns:a16="http://schemas.microsoft.com/office/drawing/2014/main" id="{A43D638B-A7E2-9876-80FF-E5ABEDD9C8C0}"/>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09" name="Line 311">
                    <a:extLst>
                      <a:ext uri="{FF2B5EF4-FFF2-40B4-BE49-F238E27FC236}">
                        <a16:creationId xmlns:a16="http://schemas.microsoft.com/office/drawing/2014/main" id="{2F6EB102-C0F2-1D9B-DB35-4B07C3575B12}"/>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40053" name="Group 312">
              <a:extLst>
                <a:ext uri="{FF2B5EF4-FFF2-40B4-BE49-F238E27FC236}">
                  <a16:creationId xmlns:a16="http://schemas.microsoft.com/office/drawing/2014/main" id="{BCEFDBCE-80EC-28FA-7174-C477B4441052}"/>
                </a:ext>
              </a:extLst>
            </p:cNvPr>
            <p:cNvGrpSpPr>
              <a:grpSpLocks/>
            </p:cNvGrpSpPr>
            <p:nvPr/>
          </p:nvGrpSpPr>
          <p:grpSpPr bwMode="auto">
            <a:xfrm>
              <a:off x="4868" y="4608"/>
              <a:ext cx="1612" cy="490"/>
              <a:chOff x="3456" y="4608"/>
              <a:chExt cx="1612" cy="490"/>
            </a:xfrm>
          </p:grpSpPr>
          <p:grpSp>
            <p:nvGrpSpPr>
              <p:cNvPr id="40361" name="Group 313">
                <a:extLst>
                  <a:ext uri="{FF2B5EF4-FFF2-40B4-BE49-F238E27FC236}">
                    <a16:creationId xmlns:a16="http://schemas.microsoft.com/office/drawing/2014/main" id="{EC628837-BD27-B6A0-F820-F07F6072BED0}"/>
                  </a:ext>
                </a:extLst>
              </p:cNvPr>
              <p:cNvGrpSpPr>
                <a:grpSpLocks/>
              </p:cNvGrpSpPr>
              <p:nvPr/>
            </p:nvGrpSpPr>
            <p:grpSpPr bwMode="auto">
              <a:xfrm>
                <a:off x="3456" y="4608"/>
                <a:ext cx="806" cy="490"/>
                <a:chOff x="3456" y="4608"/>
                <a:chExt cx="8064" cy="4896"/>
              </a:xfrm>
            </p:grpSpPr>
            <p:grpSp>
              <p:nvGrpSpPr>
                <p:cNvPr id="40515" name="Group 314">
                  <a:extLst>
                    <a:ext uri="{FF2B5EF4-FFF2-40B4-BE49-F238E27FC236}">
                      <a16:creationId xmlns:a16="http://schemas.microsoft.com/office/drawing/2014/main" id="{3AD8B965-7CA6-A46B-7E15-9DDB4143D5B1}"/>
                    </a:ext>
                  </a:extLst>
                </p:cNvPr>
                <p:cNvGrpSpPr>
                  <a:grpSpLocks/>
                </p:cNvGrpSpPr>
                <p:nvPr/>
              </p:nvGrpSpPr>
              <p:grpSpPr bwMode="auto">
                <a:xfrm>
                  <a:off x="3456" y="4608"/>
                  <a:ext cx="2016" cy="4896"/>
                  <a:chOff x="3456" y="4608"/>
                  <a:chExt cx="2016" cy="4896"/>
                </a:xfrm>
              </p:grpSpPr>
              <p:sp>
                <p:nvSpPr>
                  <p:cNvPr id="40630" name="Line 315">
                    <a:extLst>
                      <a:ext uri="{FF2B5EF4-FFF2-40B4-BE49-F238E27FC236}">
                        <a16:creationId xmlns:a16="http://schemas.microsoft.com/office/drawing/2014/main" id="{F55CFF1B-6FCD-628E-51FB-D989C040B3FD}"/>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1" name="Line 316">
                    <a:extLst>
                      <a:ext uri="{FF2B5EF4-FFF2-40B4-BE49-F238E27FC236}">
                        <a16:creationId xmlns:a16="http://schemas.microsoft.com/office/drawing/2014/main" id="{E67723CC-8672-46ED-715D-892FCB3092FF}"/>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2" name="Line 317">
                    <a:extLst>
                      <a:ext uri="{FF2B5EF4-FFF2-40B4-BE49-F238E27FC236}">
                        <a16:creationId xmlns:a16="http://schemas.microsoft.com/office/drawing/2014/main" id="{A6B51B52-393A-97A9-E010-510169541440}"/>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3" name="Line 318">
                    <a:extLst>
                      <a:ext uri="{FF2B5EF4-FFF2-40B4-BE49-F238E27FC236}">
                        <a16:creationId xmlns:a16="http://schemas.microsoft.com/office/drawing/2014/main" id="{B7A068E7-8DE5-F66F-1FE4-454DD8EEDE0A}"/>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4" name="Line 319">
                    <a:extLst>
                      <a:ext uri="{FF2B5EF4-FFF2-40B4-BE49-F238E27FC236}">
                        <a16:creationId xmlns:a16="http://schemas.microsoft.com/office/drawing/2014/main" id="{F9928E95-A95B-AF43-1A03-11E2456C14F2}"/>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5" name="Line 320">
                    <a:extLst>
                      <a:ext uri="{FF2B5EF4-FFF2-40B4-BE49-F238E27FC236}">
                        <a16:creationId xmlns:a16="http://schemas.microsoft.com/office/drawing/2014/main" id="{F7EC0C29-B9B1-E48F-4B6A-B6CC004BF9E4}"/>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6" name="Line 321">
                    <a:extLst>
                      <a:ext uri="{FF2B5EF4-FFF2-40B4-BE49-F238E27FC236}">
                        <a16:creationId xmlns:a16="http://schemas.microsoft.com/office/drawing/2014/main" id="{265A80DF-1D92-0995-D39B-CB2207B2142D}"/>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7" name="Line 322">
                    <a:extLst>
                      <a:ext uri="{FF2B5EF4-FFF2-40B4-BE49-F238E27FC236}">
                        <a16:creationId xmlns:a16="http://schemas.microsoft.com/office/drawing/2014/main" id="{5B8720C3-9E04-74C4-F0E1-037A55E7E3E0}"/>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8" name="Line 323">
                    <a:extLst>
                      <a:ext uri="{FF2B5EF4-FFF2-40B4-BE49-F238E27FC236}">
                        <a16:creationId xmlns:a16="http://schemas.microsoft.com/office/drawing/2014/main" id="{318FF959-F035-AD76-9045-D6AD6FC6EB92}"/>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39" name="Line 324">
                    <a:extLst>
                      <a:ext uri="{FF2B5EF4-FFF2-40B4-BE49-F238E27FC236}">
                        <a16:creationId xmlns:a16="http://schemas.microsoft.com/office/drawing/2014/main" id="{A0BC4131-725A-BF65-7329-1091FB90CF19}"/>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0" name="Line 325">
                    <a:extLst>
                      <a:ext uri="{FF2B5EF4-FFF2-40B4-BE49-F238E27FC236}">
                        <a16:creationId xmlns:a16="http://schemas.microsoft.com/office/drawing/2014/main" id="{35B68244-7AA5-A108-6BAE-12AC7E3374D3}"/>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1" name="Line 326">
                    <a:extLst>
                      <a:ext uri="{FF2B5EF4-FFF2-40B4-BE49-F238E27FC236}">
                        <a16:creationId xmlns:a16="http://schemas.microsoft.com/office/drawing/2014/main" id="{CF279E0F-D7FF-E7F5-E4F2-03FA1B641FEA}"/>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2" name="Line 327">
                    <a:extLst>
                      <a:ext uri="{FF2B5EF4-FFF2-40B4-BE49-F238E27FC236}">
                        <a16:creationId xmlns:a16="http://schemas.microsoft.com/office/drawing/2014/main" id="{103406A2-3778-6DA3-FF20-94C3A59B4098}"/>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3" name="Line 328">
                    <a:extLst>
                      <a:ext uri="{FF2B5EF4-FFF2-40B4-BE49-F238E27FC236}">
                        <a16:creationId xmlns:a16="http://schemas.microsoft.com/office/drawing/2014/main" id="{617D10F4-2870-7FD2-B32E-71F1845FE338}"/>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4" name="Line 329">
                    <a:extLst>
                      <a:ext uri="{FF2B5EF4-FFF2-40B4-BE49-F238E27FC236}">
                        <a16:creationId xmlns:a16="http://schemas.microsoft.com/office/drawing/2014/main" id="{0035E44D-88D1-A1F6-051F-8D697DBF3791}"/>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5" name="Line 330">
                    <a:extLst>
                      <a:ext uri="{FF2B5EF4-FFF2-40B4-BE49-F238E27FC236}">
                        <a16:creationId xmlns:a16="http://schemas.microsoft.com/office/drawing/2014/main" id="{6CC7C9F1-99B0-0FA4-E05C-FDB18CFBB0CE}"/>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6" name="Line 331">
                    <a:extLst>
                      <a:ext uri="{FF2B5EF4-FFF2-40B4-BE49-F238E27FC236}">
                        <a16:creationId xmlns:a16="http://schemas.microsoft.com/office/drawing/2014/main" id="{9FD05D6D-5CA9-B268-DE47-D33D500EB46B}"/>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7" name="Line 332">
                    <a:extLst>
                      <a:ext uri="{FF2B5EF4-FFF2-40B4-BE49-F238E27FC236}">
                        <a16:creationId xmlns:a16="http://schemas.microsoft.com/office/drawing/2014/main" id="{03D863F1-D7D1-393C-9739-0CBC1BB19E5E}"/>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8" name="Line 333">
                    <a:extLst>
                      <a:ext uri="{FF2B5EF4-FFF2-40B4-BE49-F238E27FC236}">
                        <a16:creationId xmlns:a16="http://schemas.microsoft.com/office/drawing/2014/main" id="{2A969E71-2FE6-5B30-FBA9-5DBBACCEDE4C}"/>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49" name="Line 334">
                    <a:extLst>
                      <a:ext uri="{FF2B5EF4-FFF2-40B4-BE49-F238E27FC236}">
                        <a16:creationId xmlns:a16="http://schemas.microsoft.com/office/drawing/2014/main" id="{71C81F69-9CAB-C738-CCA7-6CC3D9F883E0}"/>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0" name="Line 335">
                    <a:extLst>
                      <a:ext uri="{FF2B5EF4-FFF2-40B4-BE49-F238E27FC236}">
                        <a16:creationId xmlns:a16="http://schemas.microsoft.com/office/drawing/2014/main" id="{E49F16FC-7A43-59AF-C3DD-4477010D85CF}"/>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1" name="Line 336">
                    <a:extLst>
                      <a:ext uri="{FF2B5EF4-FFF2-40B4-BE49-F238E27FC236}">
                        <a16:creationId xmlns:a16="http://schemas.microsoft.com/office/drawing/2014/main" id="{2C70FE40-93E0-D9B0-871A-44F9C8F6C1B9}"/>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2" name="Line 337">
                    <a:extLst>
                      <a:ext uri="{FF2B5EF4-FFF2-40B4-BE49-F238E27FC236}">
                        <a16:creationId xmlns:a16="http://schemas.microsoft.com/office/drawing/2014/main" id="{7AC93505-C530-1072-01F2-4D74FF3214CF}"/>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3" name="Line 338">
                    <a:extLst>
                      <a:ext uri="{FF2B5EF4-FFF2-40B4-BE49-F238E27FC236}">
                        <a16:creationId xmlns:a16="http://schemas.microsoft.com/office/drawing/2014/main" id="{C062542F-4F40-827C-B539-1BFCB189A0D7}"/>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4" name="Line 339">
                    <a:extLst>
                      <a:ext uri="{FF2B5EF4-FFF2-40B4-BE49-F238E27FC236}">
                        <a16:creationId xmlns:a16="http://schemas.microsoft.com/office/drawing/2014/main" id="{CB6EC3A9-D8A8-0A6E-F373-187D721F0B16}"/>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5" name="Line 340">
                    <a:extLst>
                      <a:ext uri="{FF2B5EF4-FFF2-40B4-BE49-F238E27FC236}">
                        <a16:creationId xmlns:a16="http://schemas.microsoft.com/office/drawing/2014/main" id="{52AD5707-EB24-B0A6-FDDC-65C35ED9D8C7}"/>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6" name="Line 341">
                    <a:extLst>
                      <a:ext uri="{FF2B5EF4-FFF2-40B4-BE49-F238E27FC236}">
                        <a16:creationId xmlns:a16="http://schemas.microsoft.com/office/drawing/2014/main" id="{A6435ED4-8F8C-12F3-A7ED-4C625D597C7B}"/>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7" name="Line 342">
                    <a:extLst>
                      <a:ext uri="{FF2B5EF4-FFF2-40B4-BE49-F238E27FC236}">
                        <a16:creationId xmlns:a16="http://schemas.microsoft.com/office/drawing/2014/main" id="{3D2B5908-8D6C-9C21-667C-7B8AF74EB8C0}"/>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8" name="Line 343">
                    <a:extLst>
                      <a:ext uri="{FF2B5EF4-FFF2-40B4-BE49-F238E27FC236}">
                        <a16:creationId xmlns:a16="http://schemas.microsoft.com/office/drawing/2014/main" id="{8869FE87-20B9-621D-9E4B-2451ECBCF61F}"/>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59" name="Line 344">
                    <a:extLst>
                      <a:ext uri="{FF2B5EF4-FFF2-40B4-BE49-F238E27FC236}">
                        <a16:creationId xmlns:a16="http://schemas.microsoft.com/office/drawing/2014/main" id="{6D4321A7-DF4F-899E-CD7B-D754650B903E}"/>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0" name="Line 345">
                    <a:extLst>
                      <a:ext uri="{FF2B5EF4-FFF2-40B4-BE49-F238E27FC236}">
                        <a16:creationId xmlns:a16="http://schemas.microsoft.com/office/drawing/2014/main" id="{0E3DDA35-187B-64DF-D9E9-F81A7C5F1DE9}"/>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1" name="Line 346">
                    <a:extLst>
                      <a:ext uri="{FF2B5EF4-FFF2-40B4-BE49-F238E27FC236}">
                        <a16:creationId xmlns:a16="http://schemas.microsoft.com/office/drawing/2014/main" id="{4C508333-602E-D10B-FC9F-8E15AD2E6D09}"/>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2" name="Line 347">
                    <a:extLst>
                      <a:ext uri="{FF2B5EF4-FFF2-40B4-BE49-F238E27FC236}">
                        <a16:creationId xmlns:a16="http://schemas.microsoft.com/office/drawing/2014/main" id="{7C245904-5207-8422-646D-12AC75C6FBD2}"/>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3" name="Line 348">
                    <a:extLst>
                      <a:ext uri="{FF2B5EF4-FFF2-40B4-BE49-F238E27FC236}">
                        <a16:creationId xmlns:a16="http://schemas.microsoft.com/office/drawing/2014/main" id="{7E042EF7-8CBD-B361-9BF7-1F7A91AC9128}"/>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4" name="Line 349">
                    <a:extLst>
                      <a:ext uri="{FF2B5EF4-FFF2-40B4-BE49-F238E27FC236}">
                        <a16:creationId xmlns:a16="http://schemas.microsoft.com/office/drawing/2014/main" id="{E381ADA7-5843-E942-0C65-628C0699CDA1}"/>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5" name="Line 350">
                    <a:extLst>
                      <a:ext uri="{FF2B5EF4-FFF2-40B4-BE49-F238E27FC236}">
                        <a16:creationId xmlns:a16="http://schemas.microsoft.com/office/drawing/2014/main" id="{BAF22267-34D3-557E-DD53-D318EF33B1F5}"/>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66" name="Line 351">
                    <a:extLst>
                      <a:ext uri="{FF2B5EF4-FFF2-40B4-BE49-F238E27FC236}">
                        <a16:creationId xmlns:a16="http://schemas.microsoft.com/office/drawing/2014/main" id="{95ED8E1F-21B7-B1DE-3A2B-5BA45D4AAC74}"/>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516" name="Group 352">
                  <a:extLst>
                    <a:ext uri="{FF2B5EF4-FFF2-40B4-BE49-F238E27FC236}">
                      <a16:creationId xmlns:a16="http://schemas.microsoft.com/office/drawing/2014/main" id="{EA892BAF-D5CE-B0DD-3AD0-09ABDCC0540D}"/>
                    </a:ext>
                  </a:extLst>
                </p:cNvPr>
                <p:cNvGrpSpPr>
                  <a:grpSpLocks/>
                </p:cNvGrpSpPr>
                <p:nvPr/>
              </p:nvGrpSpPr>
              <p:grpSpPr bwMode="auto">
                <a:xfrm>
                  <a:off x="5472" y="4608"/>
                  <a:ext cx="2016" cy="4896"/>
                  <a:chOff x="3456" y="4608"/>
                  <a:chExt cx="2016" cy="4896"/>
                </a:xfrm>
              </p:grpSpPr>
              <p:sp>
                <p:nvSpPr>
                  <p:cNvPr id="40593" name="Line 353">
                    <a:extLst>
                      <a:ext uri="{FF2B5EF4-FFF2-40B4-BE49-F238E27FC236}">
                        <a16:creationId xmlns:a16="http://schemas.microsoft.com/office/drawing/2014/main" id="{48826BEB-1AF9-2B65-C933-C80F3CFBB5AD}"/>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4" name="Line 354">
                    <a:extLst>
                      <a:ext uri="{FF2B5EF4-FFF2-40B4-BE49-F238E27FC236}">
                        <a16:creationId xmlns:a16="http://schemas.microsoft.com/office/drawing/2014/main" id="{C2193543-F0EF-20E0-F29D-D5F7D744CC6C}"/>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5" name="Line 355">
                    <a:extLst>
                      <a:ext uri="{FF2B5EF4-FFF2-40B4-BE49-F238E27FC236}">
                        <a16:creationId xmlns:a16="http://schemas.microsoft.com/office/drawing/2014/main" id="{75DB0715-A62C-2ED7-8B6B-BB8836D3DD74}"/>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6" name="Line 356">
                    <a:extLst>
                      <a:ext uri="{FF2B5EF4-FFF2-40B4-BE49-F238E27FC236}">
                        <a16:creationId xmlns:a16="http://schemas.microsoft.com/office/drawing/2014/main" id="{238FC912-307D-B2EF-CBF8-BBFAC87D2B12}"/>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7" name="Line 357">
                    <a:extLst>
                      <a:ext uri="{FF2B5EF4-FFF2-40B4-BE49-F238E27FC236}">
                        <a16:creationId xmlns:a16="http://schemas.microsoft.com/office/drawing/2014/main" id="{823C2A5F-3905-46EA-CA2A-0F6F45618750}"/>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8" name="Line 358">
                    <a:extLst>
                      <a:ext uri="{FF2B5EF4-FFF2-40B4-BE49-F238E27FC236}">
                        <a16:creationId xmlns:a16="http://schemas.microsoft.com/office/drawing/2014/main" id="{29705790-434A-9C14-6C50-D158DE3CCF63}"/>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9" name="Line 359">
                    <a:extLst>
                      <a:ext uri="{FF2B5EF4-FFF2-40B4-BE49-F238E27FC236}">
                        <a16:creationId xmlns:a16="http://schemas.microsoft.com/office/drawing/2014/main" id="{B22C111D-5563-62A7-969C-66C2765CD314}"/>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0" name="Line 360">
                    <a:extLst>
                      <a:ext uri="{FF2B5EF4-FFF2-40B4-BE49-F238E27FC236}">
                        <a16:creationId xmlns:a16="http://schemas.microsoft.com/office/drawing/2014/main" id="{9CAD39E5-CB99-176D-09A9-43E4841ED379}"/>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1" name="Line 361">
                    <a:extLst>
                      <a:ext uri="{FF2B5EF4-FFF2-40B4-BE49-F238E27FC236}">
                        <a16:creationId xmlns:a16="http://schemas.microsoft.com/office/drawing/2014/main" id="{7A1F9D51-B374-B9E1-F48E-36FA4C1525B6}"/>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2" name="Line 362">
                    <a:extLst>
                      <a:ext uri="{FF2B5EF4-FFF2-40B4-BE49-F238E27FC236}">
                        <a16:creationId xmlns:a16="http://schemas.microsoft.com/office/drawing/2014/main" id="{46A5198C-7FC7-A16F-2BB8-7BD8682204C5}"/>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3" name="Line 363">
                    <a:extLst>
                      <a:ext uri="{FF2B5EF4-FFF2-40B4-BE49-F238E27FC236}">
                        <a16:creationId xmlns:a16="http://schemas.microsoft.com/office/drawing/2014/main" id="{8C904E5A-6ADD-8193-1A14-149B8A1FCA5B}"/>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4" name="Line 364">
                    <a:extLst>
                      <a:ext uri="{FF2B5EF4-FFF2-40B4-BE49-F238E27FC236}">
                        <a16:creationId xmlns:a16="http://schemas.microsoft.com/office/drawing/2014/main" id="{36EB7C45-0887-1676-4219-16BC634F2406}"/>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5" name="Line 365">
                    <a:extLst>
                      <a:ext uri="{FF2B5EF4-FFF2-40B4-BE49-F238E27FC236}">
                        <a16:creationId xmlns:a16="http://schemas.microsoft.com/office/drawing/2014/main" id="{B7449B87-F36C-FE29-5269-44CF83108A8E}"/>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6" name="Line 366">
                    <a:extLst>
                      <a:ext uri="{FF2B5EF4-FFF2-40B4-BE49-F238E27FC236}">
                        <a16:creationId xmlns:a16="http://schemas.microsoft.com/office/drawing/2014/main" id="{54C3B1B6-B383-9FE3-8141-C24B3FE235B3}"/>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7" name="Line 367">
                    <a:extLst>
                      <a:ext uri="{FF2B5EF4-FFF2-40B4-BE49-F238E27FC236}">
                        <a16:creationId xmlns:a16="http://schemas.microsoft.com/office/drawing/2014/main" id="{38EAA700-3840-2F77-A2AE-8E3F7B58B66C}"/>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8" name="Line 368">
                    <a:extLst>
                      <a:ext uri="{FF2B5EF4-FFF2-40B4-BE49-F238E27FC236}">
                        <a16:creationId xmlns:a16="http://schemas.microsoft.com/office/drawing/2014/main" id="{A4C39A4B-327D-3034-A3E9-53BBD96938B7}"/>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09" name="Line 369">
                    <a:extLst>
                      <a:ext uri="{FF2B5EF4-FFF2-40B4-BE49-F238E27FC236}">
                        <a16:creationId xmlns:a16="http://schemas.microsoft.com/office/drawing/2014/main" id="{D1F88FE5-C392-100F-D0BE-BBB41D7A4977}"/>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0" name="Line 370">
                    <a:extLst>
                      <a:ext uri="{FF2B5EF4-FFF2-40B4-BE49-F238E27FC236}">
                        <a16:creationId xmlns:a16="http://schemas.microsoft.com/office/drawing/2014/main" id="{BE52E687-A1AA-096D-0E97-9FDBF80C39C1}"/>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1" name="Line 371">
                    <a:extLst>
                      <a:ext uri="{FF2B5EF4-FFF2-40B4-BE49-F238E27FC236}">
                        <a16:creationId xmlns:a16="http://schemas.microsoft.com/office/drawing/2014/main" id="{48DFB006-F97F-F9B2-55B1-F3E98A3FFDC3}"/>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2" name="Line 372">
                    <a:extLst>
                      <a:ext uri="{FF2B5EF4-FFF2-40B4-BE49-F238E27FC236}">
                        <a16:creationId xmlns:a16="http://schemas.microsoft.com/office/drawing/2014/main" id="{8A3BC2CD-A48C-31D9-94D5-438D54CDD77F}"/>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3" name="Line 373">
                    <a:extLst>
                      <a:ext uri="{FF2B5EF4-FFF2-40B4-BE49-F238E27FC236}">
                        <a16:creationId xmlns:a16="http://schemas.microsoft.com/office/drawing/2014/main" id="{7FDB2E29-C5AE-85F9-19CE-95F7BF0D18F6}"/>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4" name="Line 374">
                    <a:extLst>
                      <a:ext uri="{FF2B5EF4-FFF2-40B4-BE49-F238E27FC236}">
                        <a16:creationId xmlns:a16="http://schemas.microsoft.com/office/drawing/2014/main" id="{DED3DC0B-10F2-3242-EEA2-DC45B777F5A9}"/>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5" name="Line 375">
                    <a:extLst>
                      <a:ext uri="{FF2B5EF4-FFF2-40B4-BE49-F238E27FC236}">
                        <a16:creationId xmlns:a16="http://schemas.microsoft.com/office/drawing/2014/main" id="{2EE1D1F7-0A4A-208C-63AD-57825F18C254}"/>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6" name="Line 376">
                    <a:extLst>
                      <a:ext uri="{FF2B5EF4-FFF2-40B4-BE49-F238E27FC236}">
                        <a16:creationId xmlns:a16="http://schemas.microsoft.com/office/drawing/2014/main" id="{ACC5B624-2D95-4E41-5D99-B472C8D94CE2}"/>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7" name="Line 377">
                    <a:extLst>
                      <a:ext uri="{FF2B5EF4-FFF2-40B4-BE49-F238E27FC236}">
                        <a16:creationId xmlns:a16="http://schemas.microsoft.com/office/drawing/2014/main" id="{BED7B632-FDD1-C437-C988-A7B20DA53205}"/>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8" name="Line 378">
                    <a:extLst>
                      <a:ext uri="{FF2B5EF4-FFF2-40B4-BE49-F238E27FC236}">
                        <a16:creationId xmlns:a16="http://schemas.microsoft.com/office/drawing/2014/main" id="{2F2D25E0-3A22-8B3F-F11F-589595060C3A}"/>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19" name="Line 379">
                    <a:extLst>
                      <a:ext uri="{FF2B5EF4-FFF2-40B4-BE49-F238E27FC236}">
                        <a16:creationId xmlns:a16="http://schemas.microsoft.com/office/drawing/2014/main" id="{43CEFC16-36AF-F6B2-8371-28FA09E93531}"/>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0" name="Line 380">
                    <a:extLst>
                      <a:ext uri="{FF2B5EF4-FFF2-40B4-BE49-F238E27FC236}">
                        <a16:creationId xmlns:a16="http://schemas.microsoft.com/office/drawing/2014/main" id="{A80E5012-D072-50D0-7BEF-F2E98C6D7739}"/>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1" name="Line 381">
                    <a:extLst>
                      <a:ext uri="{FF2B5EF4-FFF2-40B4-BE49-F238E27FC236}">
                        <a16:creationId xmlns:a16="http://schemas.microsoft.com/office/drawing/2014/main" id="{84D5C477-6F3E-3A46-4702-BAF40103D69D}"/>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2" name="Line 382">
                    <a:extLst>
                      <a:ext uri="{FF2B5EF4-FFF2-40B4-BE49-F238E27FC236}">
                        <a16:creationId xmlns:a16="http://schemas.microsoft.com/office/drawing/2014/main" id="{548B920B-68F4-9416-221F-90F5B977A4B5}"/>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3" name="Line 383">
                    <a:extLst>
                      <a:ext uri="{FF2B5EF4-FFF2-40B4-BE49-F238E27FC236}">
                        <a16:creationId xmlns:a16="http://schemas.microsoft.com/office/drawing/2014/main" id="{955471D2-8F5A-3779-9621-D7EE32FFC967}"/>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4" name="Line 384">
                    <a:extLst>
                      <a:ext uri="{FF2B5EF4-FFF2-40B4-BE49-F238E27FC236}">
                        <a16:creationId xmlns:a16="http://schemas.microsoft.com/office/drawing/2014/main" id="{92B5B167-6D1F-2811-2431-0D65397F4D07}"/>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5" name="Line 385">
                    <a:extLst>
                      <a:ext uri="{FF2B5EF4-FFF2-40B4-BE49-F238E27FC236}">
                        <a16:creationId xmlns:a16="http://schemas.microsoft.com/office/drawing/2014/main" id="{87E8CB74-53AD-4F75-A3AB-F9350B526745}"/>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6" name="Line 386">
                    <a:extLst>
                      <a:ext uri="{FF2B5EF4-FFF2-40B4-BE49-F238E27FC236}">
                        <a16:creationId xmlns:a16="http://schemas.microsoft.com/office/drawing/2014/main" id="{4A584E57-CEA4-6F0E-11F9-9F542491EC9F}"/>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7" name="Line 387">
                    <a:extLst>
                      <a:ext uri="{FF2B5EF4-FFF2-40B4-BE49-F238E27FC236}">
                        <a16:creationId xmlns:a16="http://schemas.microsoft.com/office/drawing/2014/main" id="{C8F214AF-39C2-AF8E-2681-E3BD6D9E8184}"/>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8" name="Line 388">
                    <a:extLst>
                      <a:ext uri="{FF2B5EF4-FFF2-40B4-BE49-F238E27FC236}">
                        <a16:creationId xmlns:a16="http://schemas.microsoft.com/office/drawing/2014/main" id="{B0A652FB-C073-A3FA-6199-B7DB2D112B98}"/>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29" name="Line 389">
                    <a:extLst>
                      <a:ext uri="{FF2B5EF4-FFF2-40B4-BE49-F238E27FC236}">
                        <a16:creationId xmlns:a16="http://schemas.microsoft.com/office/drawing/2014/main" id="{0DB48E3F-0FC6-0D09-A0F7-42D3CB0E0FA2}"/>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517" name="Group 390">
                  <a:extLst>
                    <a:ext uri="{FF2B5EF4-FFF2-40B4-BE49-F238E27FC236}">
                      <a16:creationId xmlns:a16="http://schemas.microsoft.com/office/drawing/2014/main" id="{5485D6BA-6A85-7556-DA6C-C610716997EA}"/>
                    </a:ext>
                  </a:extLst>
                </p:cNvPr>
                <p:cNvGrpSpPr>
                  <a:grpSpLocks/>
                </p:cNvGrpSpPr>
                <p:nvPr/>
              </p:nvGrpSpPr>
              <p:grpSpPr bwMode="auto">
                <a:xfrm>
                  <a:off x="7488" y="4608"/>
                  <a:ext cx="2016" cy="4896"/>
                  <a:chOff x="3456" y="4608"/>
                  <a:chExt cx="2016" cy="4896"/>
                </a:xfrm>
              </p:grpSpPr>
              <p:sp>
                <p:nvSpPr>
                  <p:cNvPr id="40556" name="Line 391">
                    <a:extLst>
                      <a:ext uri="{FF2B5EF4-FFF2-40B4-BE49-F238E27FC236}">
                        <a16:creationId xmlns:a16="http://schemas.microsoft.com/office/drawing/2014/main" id="{E158A4AA-5276-5B33-2A19-671C6183AF06}"/>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7" name="Line 392">
                    <a:extLst>
                      <a:ext uri="{FF2B5EF4-FFF2-40B4-BE49-F238E27FC236}">
                        <a16:creationId xmlns:a16="http://schemas.microsoft.com/office/drawing/2014/main" id="{A2F7A943-BBFB-9265-86C3-9F3AE8E6F918}"/>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8" name="Line 393">
                    <a:extLst>
                      <a:ext uri="{FF2B5EF4-FFF2-40B4-BE49-F238E27FC236}">
                        <a16:creationId xmlns:a16="http://schemas.microsoft.com/office/drawing/2014/main" id="{C81D10BE-DBCC-C334-B362-0C10D6839E71}"/>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9" name="Line 394">
                    <a:extLst>
                      <a:ext uri="{FF2B5EF4-FFF2-40B4-BE49-F238E27FC236}">
                        <a16:creationId xmlns:a16="http://schemas.microsoft.com/office/drawing/2014/main" id="{F0CA10C0-050C-467C-80F0-69FE889C10C8}"/>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0" name="Line 395">
                    <a:extLst>
                      <a:ext uri="{FF2B5EF4-FFF2-40B4-BE49-F238E27FC236}">
                        <a16:creationId xmlns:a16="http://schemas.microsoft.com/office/drawing/2014/main" id="{77FB7AEB-A8FC-7698-D82B-A68E448E955C}"/>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1" name="Line 396">
                    <a:extLst>
                      <a:ext uri="{FF2B5EF4-FFF2-40B4-BE49-F238E27FC236}">
                        <a16:creationId xmlns:a16="http://schemas.microsoft.com/office/drawing/2014/main" id="{9A2F2F8F-8BDB-F6AF-4711-521A3148004C}"/>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2" name="Line 397">
                    <a:extLst>
                      <a:ext uri="{FF2B5EF4-FFF2-40B4-BE49-F238E27FC236}">
                        <a16:creationId xmlns:a16="http://schemas.microsoft.com/office/drawing/2014/main" id="{EA476599-F7E3-AD01-EA7B-92CFCA3D6FAF}"/>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3" name="Line 398">
                    <a:extLst>
                      <a:ext uri="{FF2B5EF4-FFF2-40B4-BE49-F238E27FC236}">
                        <a16:creationId xmlns:a16="http://schemas.microsoft.com/office/drawing/2014/main" id="{38D4FD45-C432-D557-1128-F4E3DE8901E3}"/>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4" name="Line 399">
                    <a:extLst>
                      <a:ext uri="{FF2B5EF4-FFF2-40B4-BE49-F238E27FC236}">
                        <a16:creationId xmlns:a16="http://schemas.microsoft.com/office/drawing/2014/main" id="{48B0A6CF-2832-A117-EA71-3122AB4FECFE}"/>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5" name="Line 400">
                    <a:extLst>
                      <a:ext uri="{FF2B5EF4-FFF2-40B4-BE49-F238E27FC236}">
                        <a16:creationId xmlns:a16="http://schemas.microsoft.com/office/drawing/2014/main" id="{FB92D07E-C099-248A-83D8-3CD0E6947ACA}"/>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6" name="Line 401">
                    <a:extLst>
                      <a:ext uri="{FF2B5EF4-FFF2-40B4-BE49-F238E27FC236}">
                        <a16:creationId xmlns:a16="http://schemas.microsoft.com/office/drawing/2014/main" id="{C58F6DED-6DAF-9940-3BB0-3AB3D8EE5E54}"/>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7" name="Line 402">
                    <a:extLst>
                      <a:ext uri="{FF2B5EF4-FFF2-40B4-BE49-F238E27FC236}">
                        <a16:creationId xmlns:a16="http://schemas.microsoft.com/office/drawing/2014/main" id="{5B5D98A2-FFEA-605B-E32D-A97A7F5793FC}"/>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8" name="Line 403">
                    <a:extLst>
                      <a:ext uri="{FF2B5EF4-FFF2-40B4-BE49-F238E27FC236}">
                        <a16:creationId xmlns:a16="http://schemas.microsoft.com/office/drawing/2014/main" id="{C716172D-42A5-00E8-4BAF-08E7A3F41270}"/>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69" name="Line 404">
                    <a:extLst>
                      <a:ext uri="{FF2B5EF4-FFF2-40B4-BE49-F238E27FC236}">
                        <a16:creationId xmlns:a16="http://schemas.microsoft.com/office/drawing/2014/main" id="{146A0BF6-AA5E-58CF-5C25-AE530B586B5A}"/>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0" name="Line 405">
                    <a:extLst>
                      <a:ext uri="{FF2B5EF4-FFF2-40B4-BE49-F238E27FC236}">
                        <a16:creationId xmlns:a16="http://schemas.microsoft.com/office/drawing/2014/main" id="{A5FEA262-3DB5-52A7-6AF5-CC034C1DAE3C}"/>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1" name="Line 406">
                    <a:extLst>
                      <a:ext uri="{FF2B5EF4-FFF2-40B4-BE49-F238E27FC236}">
                        <a16:creationId xmlns:a16="http://schemas.microsoft.com/office/drawing/2014/main" id="{00F15C0A-014D-BDFD-22D0-B177CAE232AF}"/>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2" name="Line 407">
                    <a:extLst>
                      <a:ext uri="{FF2B5EF4-FFF2-40B4-BE49-F238E27FC236}">
                        <a16:creationId xmlns:a16="http://schemas.microsoft.com/office/drawing/2014/main" id="{B1CD7755-97D4-C4FD-69AC-5FA468EE7B54}"/>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3" name="Line 408">
                    <a:extLst>
                      <a:ext uri="{FF2B5EF4-FFF2-40B4-BE49-F238E27FC236}">
                        <a16:creationId xmlns:a16="http://schemas.microsoft.com/office/drawing/2014/main" id="{C08A53CF-152E-3E9B-2886-4BE50248A5C4}"/>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4" name="Line 409">
                    <a:extLst>
                      <a:ext uri="{FF2B5EF4-FFF2-40B4-BE49-F238E27FC236}">
                        <a16:creationId xmlns:a16="http://schemas.microsoft.com/office/drawing/2014/main" id="{34DF8054-88B4-2E10-6E8A-7BFD1280F3A0}"/>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5" name="Line 410">
                    <a:extLst>
                      <a:ext uri="{FF2B5EF4-FFF2-40B4-BE49-F238E27FC236}">
                        <a16:creationId xmlns:a16="http://schemas.microsoft.com/office/drawing/2014/main" id="{AEE107D9-0579-0C8D-66FB-01DB558BEB85}"/>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6" name="Line 411">
                    <a:extLst>
                      <a:ext uri="{FF2B5EF4-FFF2-40B4-BE49-F238E27FC236}">
                        <a16:creationId xmlns:a16="http://schemas.microsoft.com/office/drawing/2014/main" id="{7383AD42-B904-4C7B-E916-34B157638574}"/>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7" name="Line 412">
                    <a:extLst>
                      <a:ext uri="{FF2B5EF4-FFF2-40B4-BE49-F238E27FC236}">
                        <a16:creationId xmlns:a16="http://schemas.microsoft.com/office/drawing/2014/main" id="{F2220B41-CC5C-49EF-C1F0-902014B25012}"/>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8" name="Line 413">
                    <a:extLst>
                      <a:ext uri="{FF2B5EF4-FFF2-40B4-BE49-F238E27FC236}">
                        <a16:creationId xmlns:a16="http://schemas.microsoft.com/office/drawing/2014/main" id="{249F8736-98DC-AA37-83A4-D7BAD13C6564}"/>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79" name="Line 414">
                    <a:extLst>
                      <a:ext uri="{FF2B5EF4-FFF2-40B4-BE49-F238E27FC236}">
                        <a16:creationId xmlns:a16="http://schemas.microsoft.com/office/drawing/2014/main" id="{A89FD3FD-90E2-00F2-FA68-64CC44B5E7D4}"/>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0" name="Line 415">
                    <a:extLst>
                      <a:ext uri="{FF2B5EF4-FFF2-40B4-BE49-F238E27FC236}">
                        <a16:creationId xmlns:a16="http://schemas.microsoft.com/office/drawing/2014/main" id="{E4AACFC5-2994-314A-3C46-F3E0ACC9B958}"/>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1" name="Line 416">
                    <a:extLst>
                      <a:ext uri="{FF2B5EF4-FFF2-40B4-BE49-F238E27FC236}">
                        <a16:creationId xmlns:a16="http://schemas.microsoft.com/office/drawing/2014/main" id="{84D46B84-1C89-C454-1DE2-11234FAD048A}"/>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2" name="Line 417">
                    <a:extLst>
                      <a:ext uri="{FF2B5EF4-FFF2-40B4-BE49-F238E27FC236}">
                        <a16:creationId xmlns:a16="http://schemas.microsoft.com/office/drawing/2014/main" id="{D78F55E3-807A-25F9-567E-952190CAA3B7}"/>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3" name="Line 418">
                    <a:extLst>
                      <a:ext uri="{FF2B5EF4-FFF2-40B4-BE49-F238E27FC236}">
                        <a16:creationId xmlns:a16="http://schemas.microsoft.com/office/drawing/2014/main" id="{1A5759E2-3F06-82C2-CE7E-59F49C65C7C4}"/>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4" name="Line 419">
                    <a:extLst>
                      <a:ext uri="{FF2B5EF4-FFF2-40B4-BE49-F238E27FC236}">
                        <a16:creationId xmlns:a16="http://schemas.microsoft.com/office/drawing/2014/main" id="{28486038-0CCE-F1E0-905B-45271C67F7E2}"/>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5" name="Line 420">
                    <a:extLst>
                      <a:ext uri="{FF2B5EF4-FFF2-40B4-BE49-F238E27FC236}">
                        <a16:creationId xmlns:a16="http://schemas.microsoft.com/office/drawing/2014/main" id="{1A0FB86E-FA18-68B0-EB6D-CC9BAC4A7537}"/>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6" name="Line 421">
                    <a:extLst>
                      <a:ext uri="{FF2B5EF4-FFF2-40B4-BE49-F238E27FC236}">
                        <a16:creationId xmlns:a16="http://schemas.microsoft.com/office/drawing/2014/main" id="{B52A3EEF-3EAD-A3A5-D78F-5605A9201364}"/>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7" name="Line 422">
                    <a:extLst>
                      <a:ext uri="{FF2B5EF4-FFF2-40B4-BE49-F238E27FC236}">
                        <a16:creationId xmlns:a16="http://schemas.microsoft.com/office/drawing/2014/main" id="{6B0C2F4F-1D5E-98F7-3E5B-0268B1FF4C99}"/>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8" name="Line 423">
                    <a:extLst>
                      <a:ext uri="{FF2B5EF4-FFF2-40B4-BE49-F238E27FC236}">
                        <a16:creationId xmlns:a16="http://schemas.microsoft.com/office/drawing/2014/main" id="{7548190A-A97D-80AD-37D6-B46B0B871E94}"/>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89" name="Line 424">
                    <a:extLst>
                      <a:ext uri="{FF2B5EF4-FFF2-40B4-BE49-F238E27FC236}">
                        <a16:creationId xmlns:a16="http://schemas.microsoft.com/office/drawing/2014/main" id="{99716FAC-8CBC-F471-017C-7B95932864FE}"/>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0" name="Line 425">
                    <a:extLst>
                      <a:ext uri="{FF2B5EF4-FFF2-40B4-BE49-F238E27FC236}">
                        <a16:creationId xmlns:a16="http://schemas.microsoft.com/office/drawing/2014/main" id="{1521E832-91B4-27D0-95D6-4EC2E441A185}"/>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1" name="Line 426">
                    <a:extLst>
                      <a:ext uri="{FF2B5EF4-FFF2-40B4-BE49-F238E27FC236}">
                        <a16:creationId xmlns:a16="http://schemas.microsoft.com/office/drawing/2014/main" id="{A92D6019-29B9-DCDD-80DB-0BB75114789A}"/>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92" name="Line 427">
                    <a:extLst>
                      <a:ext uri="{FF2B5EF4-FFF2-40B4-BE49-F238E27FC236}">
                        <a16:creationId xmlns:a16="http://schemas.microsoft.com/office/drawing/2014/main" id="{367B9ABB-CF7F-731D-0D78-449FF6866D9B}"/>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518" name="Group 428">
                  <a:extLst>
                    <a:ext uri="{FF2B5EF4-FFF2-40B4-BE49-F238E27FC236}">
                      <a16:creationId xmlns:a16="http://schemas.microsoft.com/office/drawing/2014/main" id="{D9ED59DC-142D-8CEB-6D2F-A07FE8F93B79}"/>
                    </a:ext>
                  </a:extLst>
                </p:cNvPr>
                <p:cNvGrpSpPr>
                  <a:grpSpLocks/>
                </p:cNvGrpSpPr>
                <p:nvPr/>
              </p:nvGrpSpPr>
              <p:grpSpPr bwMode="auto">
                <a:xfrm>
                  <a:off x="9504" y="4608"/>
                  <a:ext cx="2016" cy="4896"/>
                  <a:chOff x="3456" y="4608"/>
                  <a:chExt cx="2016" cy="4896"/>
                </a:xfrm>
              </p:grpSpPr>
              <p:sp>
                <p:nvSpPr>
                  <p:cNvPr id="40519" name="Line 429">
                    <a:extLst>
                      <a:ext uri="{FF2B5EF4-FFF2-40B4-BE49-F238E27FC236}">
                        <a16:creationId xmlns:a16="http://schemas.microsoft.com/office/drawing/2014/main" id="{600E8C13-40C9-6251-790E-8D7DF0ED28F9}"/>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0" name="Line 430">
                    <a:extLst>
                      <a:ext uri="{FF2B5EF4-FFF2-40B4-BE49-F238E27FC236}">
                        <a16:creationId xmlns:a16="http://schemas.microsoft.com/office/drawing/2014/main" id="{FB61E717-E008-427D-C194-21C061931170}"/>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1" name="Line 431">
                    <a:extLst>
                      <a:ext uri="{FF2B5EF4-FFF2-40B4-BE49-F238E27FC236}">
                        <a16:creationId xmlns:a16="http://schemas.microsoft.com/office/drawing/2014/main" id="{418E973B-6E2E-8E3C-D7F9-FB199FAB8D9E}"/>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2" name="Line 432">
                    <a:extLst>
                      <a:ext uri="{FF2B5EF4-FFF2-40B4-BE49-F238E27FC236}">
                        <a16:creationId xmlns:a16="http://schemas.microsoft.com/office/drawing/2014/main" id="{BA39AA42-060F-F2AD-0C1E-ACD699D536E2}"/>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3" name="Line 433">
                    <a:extLst>
                      <a:ext uri="{FF2B5EF4-FFF2-40B4-BE49-F238E27FC236}">
                        <a16:creationId xmlns:a16="http://schemas.microsoft.com/office/drawing/2014/main" id="{0C966331-C296-888B-4FBC-878E28DE0479}"/>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4" name="Line 434">
                    <a:extLst>
                      <a:ext uri="{FF2B5EF4-FFF2-40B4-BE49-F238E27FC236}">
                        <a16:creationId xmlns:a16="http://schemas.microsoft.com/office/drawing/2014/main" id="{56C65FF0-A538-FDE5-6166-72CBB329C0B2}"/>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5" name="Line 435">
                    <a:extLst>
                      <a:ext uri="{FF2B5EF4-FFF2-40B4-BE49-F238E27FC236}">
                        <a16:creationId xmlns:a16="http://schemas.microsoft.com/office/drawing/2014/main" id="{843C169F-4803-E951-45FE-0CDF3F6E00BA}"/>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6" name="Line 436">
                    <a:extLst>
                      <a:ext uri="{FF2B5EF4-FFF2-40B4-BE49-F238E27FC236}">
                        <a16:creationId xmlns:a16="http://schemas.microsoft.com/office/drawing/2014/main" id="{571DBBEB-B0B1-F5A0-F029-C9CC89A34A81}"/>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7" name="Line 437">
                    <a:extLst>
                      <a:ext uri="{FF2B5EF4-FFF2-40B4-BE49-F238E27FC236}">
                        <a16:creationId xmlns:a16="http://schemas.microsoft.com/office/drawing/2014/main" id="{980BBC4F-62BA-AA3E-8208-0A0B161A138C}"/>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8" name="Line 438">
                    <a:extLst>
                      <a:ext uri="{FF2B5EF4-FFF2-40B4-BE49-F238E27FC236}">
                        <a16:creationId xmlns:a16="http://schemas.microsoft.com/office/drawing/2014/main" id="{98C4C07F-B659-0C33-C2B8-102D645355BF}"/>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29" name="Line 439">
                    <a:extLst>
                      <a:ext uri="{FF2B5EF4-FFF2-40B4-BE49-F238E27FC236}">
                        <a16:creationId xmlns:a16="http://schemas.microsoft.com/office/drawing/2014/main" id="{AA4E241B-EE45-CFD7-BAB7-A44E1CE3FDAF}"/>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0" name="Line 440">
                    <a:extLst>
                      <a:ext uri="{FF2B5EF4-FFF2-40B4-BE49-F238E27FC236}">
                        <a16:creationId xmlns:a16="http://schemas.microsoft.com/office/drawing/2014/main" id="{6E809811-E3CA-489F-2F94-7A6F7D0464EA}"/>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1" name="Line 441">
                    <a:extLst>
                      <a:ext uri="{FF2B5EF4-FFF2-40B4-BE49-F238E27FC236}">
                        <a16:creationId xmlns:a16="http://schemas.microsoft.com/office/drawing/2014/main" id="{56FA3B51-826C-D143-0EB3-93D4A8C8075A}"/>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2" name="Line 442">
                    <a:extLst>
                      <a:ext uri="{FF2B5EF4-FFF2-40B4-BE49-F238E27FC236}">
                        <a16:creationId xmlns:a16="http://schemas.microsoft.com/office/drawing/2014/main" id="{3C823C4B-7321-37E5-2DC4-92F429AB6A38}"/>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3" name="Line 443">
                    <a:extLst>
                      <a:ext uri="{FF2B5EF4-FFF2-40B4-BE49-F238E27FC236}">
                        <a16:creationId xmlns:a16="http://schemas.microsoft.com/office/drawing/2014/main" id="{7E1A954F-106C-E29C-D084-757CE7957161}"/>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4" name="Line 444">
                    <a:extLst>
                      <a:ext uri="{FF2B5EF4-FFF2-40B4-BE49-F238E27FC236}">
                        <a16:creationId xmlns:a16="http://schemas.microsoft.com/office/drawing/2014/main" id="{0B9A3E5D-4EC4-CEB4-9DCE-CE52FD94FF86}"/>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5" name="Line 445">
                    <a:extLst>
                      <a:ext uri="{FF2B5EF4-FFF2-40B4-BE49-F238E27FC236}">
                        <a16:creationId xmlns:a16="http://schemas.microsoft.com/office/drawing/2014/main" id="{B5CE218A-4050-D930-1CC7-26077853569D}"/>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6" name="Line 446">
                    <a:extLst>
                      <a:ext uri="{FF2B5EF4-FFF2-40B4-BE49-F238E27FC236}">
                        <a16:creationId xmlns:a16="http://schemas.microsoft.com/office/drawing/2014/main" id="{323E26F9-3477-9E7E-4535-D44B49783C9A}"/>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7" name="Line 447">
                    <a:extLst>
                      <a:ext uri="{FF2B5EF4-FFF2-40B4-BE49-F238E27FC236}">
                        <a16:creationId xmlns:a16="http://schemas.microsoft.com/office/drawing/2014/main" id="{544955A6-9FBF-4FEA-D309-73017035183F}"/>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8" name="Line 448">
                    <a:extLst>
                      <a:ext uri="{FF2B5EF4-FFF2-40B4-BE49-F238E27FC236}">
                        <a16:creationId xmlns:a16="http://schemas.microsoft.com/office/drawing/2014/main" id="{D896D666-A77B-4D20-B132-3CE4AFFC74F5}"/>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39" name="Line 449">
                    <a:extLst>
                      <a:ext uri="{FF2B5EF4-FFF2-40B4-BE49-F238E27FC236}">
                        <a16:creationId xmlns:a16="http://schemas.microsoft.com/office/drawing/2014/main" id="{A6C313C4-D23C-C0C0-3661-8804C6C5F108}"/>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0" name="Line 450">
                    <a:extLst>
                      <a:ext uri="{FF2B5EF4-FFF2-40B4-BE49-F238E27FC236}">
                        <a16:creationId xmlns:a16="http://schemas.microsoft.com/office/drawing/2014/main" id="{C82745E3-AA28-1227-6758-B396B38635B8}"/>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1" name="Line 451">
                    <a:extLst>
                      <a:ext uri="{FF2B5EF4-FFF2-40B4-BE49-F238E27FC236}">
                        <a16:creationId xmlns:a16="http://schemas.microsoft.com/office/drawing/2014/main" id="{AB1F3D2D-33B9-CA49-B157-D0704FE70753}"/>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2" name="Line 452">
                    <a:extLst>
                      <a:ext uri="{FF2B5EF4-FFF2-40B4-BE49-F238E27FC236}">
                        <a16:creationId xmlns:a16="http://schemas.microsoft.com/office/drawing/2014/main" id="{E7DA859F-AA60-F498-09C2-217600C337BB}"/>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3" name="Line 453">
                    <a:extLst>
                      <a:ext uri="{FF2B5EF4-FFF2-40B4-BE49-F238E27FC236}">
                        <a16:creationId xmlns:a16="http://schemas.microsoft.com/office/drawing/2014/main" id="{CD4C8CC2-C12F-9F02-2775-49677FBF4B04}"/>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4" name="Line 454">
                    <a:extLst>
                      <a:ext uri="{FF2B5EF4-FFF2-40B4-BE49-F238E27FC236}">
                        <a16:creationId xmlns:a16="http://schemas.microsoft.com/office/drawing/2014/main" id="{0882D333-1EA1-1557-5AE6-1AA3ABBC3026}"/>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5" name="Line 455">
                    <a:extLst>
                      <a:ext uri="{FF2B5EF4-FFF2-40B4-BE49-F238E27FC236}">
                        <a16:creationId xmlns:a16="http://schemas.microsoft.com/office/drawing/2014/main" id="{814CCBE7-5DAF-FC78-035A-7D55199DB241}"/>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6" name="Line 456">
                    <a:extLst>
                      <a:ext uri="{FF2B5EF4-FFF2-40B4-BE49-F238E27FC236}">
                        <a16:creationId xmlns:a16="http://schemas.microsoft.com/office/drawing/2014/main" id="{D39A40DF-0179-390E-1EB0-6593C675814E}"/>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7" name="Line 457">
                    <a:extLst>
                      <a:ext uri="{FF2B5EF4-FFF2-40B4-BE49-F238E27FC236}">
                        <a16:creationId xmlns:a16="http://schemas.microsoft.com/office/drawing/2014/main" id="{E37123E7-48BD-0678-D8C4-F44858B4E509}"/>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8" name="Line 458">
                    <a:extLst>
                      <a:ext uri="{FF2B5EF4-FFF2-40B4-BE49-F238E27FC236}">
                        <a16:creationId xmlns:a16="http://schemas.microsoft.com/office/drawing/2014/main" id="{BD3092C8-CCAE-5230-E7A3-1B2B153A14DE}"/>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49" name="Line 459">
                    <a:extLst>
                      <a:ext uri="{FF2B5EF4-FFF2-40B4-BE49-F238E27FC236}">
                        <a16:creationId xmlns:a16="http://schemas.microsoft.com/office/drawing/2014/main" id="{7C607209-F0B0-AC1E-08A4-3B2D8FECE25D}"/>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0" name="Line 460">
                    <a:extLst>
                      <a:ext uri="{FF2B5EF4-FFF2-40B4-BE49-F238E27FC236}">
                        <a16:creationId xmlns:a16="http://schemas.microsoft.com/office/drawing/2014/main" id="{A889A645-EA8B-0BEA-844C-D4E2602B9DCF}"/>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1" name="Line 461">
                    <a:extLst>
                      <a:ext uri="{FF2B5EF4-FFF2-40B4-BE49-F238E27FC236}">
                        <a16:creationId xmlns:a16="http://schemas.microsoft.com/office/drawing/2014/main" id="{3B9DE6F8-0832-BC73-D121-3334F662A227}"/>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2" name="Line 462">
                    <a:extLst>
                      <a:ext uri="{FF2B5EF4-FFF2-40B4-BE49-F238E27FC236}">
                        <a16:creationId xmlns:a16="http://schemas.microsoft.com/office/drawing/2014/main" id="{60651DE5-FD19-D1F5-D295-B81C24B3A4AC}"/>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3" name="Line 463">
                    <a:extLst>
                      <a:ext uri="{FF2B5EF4-FFF2-40B4-BE49-F238E27FC236}">
                        <a16:creationId xmlns:a16="http://schemas.microsoft.com/office/drawing/2014/main" id="{BB3ECA5D-6D38-FDAA-6E71-A03692D39B56}"/>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4" name="Line 464">
                    <a:extLst>
                      <a:ext uri="{FF2B5EF4-FFF2-40B4-BE49-F238E27FC236}">
                        <a16:creationId xmlns:a16="http://schemas.microsoft.com/office/drawing/2014/main" id="{26E960DF-2D8D-3181-0778-F94FD006A9C9}"/>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55" name="Line 465">
                    <a:extLst>
                      <a:ext uri="{FF2B5EF4-FFF2-40B4-BE49-F238E27FC236}">
                        <a16:creationId xmlns:a16="http://schemas.microsoft.com/office/drawing/2014/main" id="{4C6F3D2E-F1E6-B1AC-CCCB-7A18DA75C2B3}"/>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0362" name="Group 466">
                <a:extLst>
                  <a:ext uri="{FF2B5EF4-FFF2-40B4-BE49-F238E27FC236}">
                    <a16:creationId xmlns:a16="http://schemas.microsoft.com/office/drawing/2014/main" id="{F61B13CB-BA46-C654-E09F-1089AD33917B}"/>
                  </a:ext>
                </a:extLst>
              </p:cNvPr>
              <p:cNvGrpSpPr>
                <a:grpSpLocks/>
              </p:cNvGrpSpPr>
              <p:nvPr/>
            </p:nvGrpSpPr>
            <p:grpSpPr bwMode="auto">
              <a:xfrm>
                <a:off x="4262" y="4608"/>
                <a:ext cx="806" cy="490"/>
                <a:chOff x="3456" y="4608"/>
                <a:chExt cx="8064" cy="4896"/>
              </a:xfrm>
            </p:grpSpPr>
            <p:grpSp>
              <p:nvGrpSpPr>
                <p:cNvPr id="40363" name="Group 467">
                  <a:extLst>
                    <a:ext uri="{FF2B5EF4-FFF2-40B4-BE49-F238E27FC236}">
                      <a16:creationId xmlns:a16="http://schemas.microsoft.com/office/drawing/2014/main" id="{08D57E06-9BED-3073-888D-38FDEB65E0E6}"/>
                    </a:ext>
                  </a:extLst>
                </p:cNvPr>
                <p:cNvGrpSpPr>
                  <a:grpSpLocks/>
                </p:cNvGrpSpPr>
                <p:nvPr/>
              </p:nvGrpSpPr>
              <p:grpSpPr bwMode="auto">
                <a:xfrm>
                  <a:off x="3456" y="4608"/>
                  <a:ext cx="2016" cy="4896"/>
                  <a:chOff x="3456" y="4608"/>
                  <a:chExt cx="2016" cy="4896"/>
                </a:xfrm>
              </p:grpSpPr>
              <p:sp>
                <p:nvSpPr>
                  <p:cNvPr id="40478" name="Line 468">
                    <a:extLst>
                      <a:ext uri="{FF2B5EF4-FFF2-40B4-BE49-F238E27FC236}">
                        <a16:creationId xmlns:a16="http://schemas.microsoft.com/office/drawing/2014/main" id="{8D4E6B2E-F1A5-2D61-EA91-5BF495766DDE}"/>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9" name="Line 469">
                    <a:extLst>
                      <a:ext uri="{FF2B5EF4-FFF2-40B4-BE49-F238E27FC236}">
                        <a16:creationId xmlns:a16="http://schemas.microsoft.com/office/drawing/2014/main" id="{F7FE56E9-23C4-7656-788D-9AB81258B486}"/>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0" name="Line 470">
                    <a:extLst>
                      <a:ext uri="{FF2B5EF4-FFF2-40B4-BE49-F238E27FC236}">
                        <a16:creationId xmlns:a16="http://schemas.microsoft.com/office/drawing/2014/main" id="{826525A6-5552-6E39-E55D-A920DCD76817}"/>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1" name="Line 471">
                    <a:extLst>
                      <a:ext uri="{FF2B5EF4-FFF2-40B4-BE49-F238E27FC236}">
                        <a16:creationId xmlns:a16="http://schemas.microsoft.com/office/drawing/2014/main" id="{F08B89AA-545C-DBB4-BF6F-76933CD06F41}"/>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2" name="Line 472">
                    <a:extLst>
                      <a:ext uri="{FF2B5EF4-FFF2-40B4-BE49-F238E27FC236}">
                        <a16:creationId xmlns:a16="http://schemas.microsoft.com/office/drawing/2014/main" id="{AA11F1C9-3250-90AC-5022-1A1FE82E21F5}"/>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3" name="Line 473">
                    <a:extLst>
                      <a:ext uri="{FF2B5EF4-FFF2-40B4-BE49-F238E27FC236}">
                        <a16:creationId xmlns:a16="http://schemas.microsoft.com/office/drawing/2014/main" id="{A1AE5FFB-2434-612F-68A1-E3750711BF71}"/>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4" name="Line 474">
                    <a:extLst>
                      <a:ext uri="{FF2B5EF4-FFF2-40B4-BE49-F238E27FC236}">
                        <a16:creationId xmlns:a16="http://schemas.microsoft.com/office/drawing/2014/main" id="{FF9841C4-BD6D-B48C-38B8-454601A6D226}"/>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5" name="Line 475">
                    <a:extLst>
                      <a:ext uri="{FF2B5EF4-FFF2-40B4-BE49-F238E27FC236}">
                        <a16:creationId xmlns:a16="http://schemas.microsoft.com/office/drawing/2014/main" id="{B9C1E36F-5EA0-BC69-E074-E61AB11EBD5C}"/>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6" name="Line 476">
                    <a:extLst>
                      <a:ext uri="{FF2B5EF4-FFF2-40B4-BE49-F238E27FC236}">
                        <a16:creationId xmlns:a16="http://schemas.microsoft.com/office/drawing/2014/main" id="{DF0E2364-78D4-7514-7BE6-1B253E6BE00B}"/>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7" name="Line 477">
                    <a:extLst>
                      <a:ext uri="{FF2B5EF4-FFF2-40B4-BE49-F238E27FC236}">
                        <a16:creationId xmlns:a16="http://schemas.microsoft.com/office/drawing/2014/main" id="{809C1FA6-5607-496F-4705-E7190CBFA22F}"/>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8" name="Line 478">
                    <a:extLst>
                      <a:ext uri="{FF2B5EF4-FFF2-40B4-BE49-F238E27FC236}">
                        <a16:creationId xmlns:a16="http://schemas.microsoft.com/office/drawing/2014/main" id="{31B7C414-0CDE-AAC6-9CED-E7C0F70C32F0}"/>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89" name="Line 479">
                    <a:extLst>
                      <a:ext uri="{FF2B5EF4-FFF2-40B4-BE49-F238E27FC236}">
                        <a16:creationId xmlns:a16="http://schemas.microsoft.com/office/drawing/2014/main" id="{7DB65F36-49AC-FD15-C754-48C5CEF6DC7E}"/>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0" name="Line 480">
                    <a:extLst>
                      <a:ext uri="{FF2B5EF4-FFF2-40B4-BE49-F238E27FC236}">
                        <a16:creationId xmlns:a16="http://schemas.microsoft.com/office/drawing/2014/main" id="{D8966CEA-9B30-A08A-62D3-5E33159F3BC3}"/>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1" name="Line 481">
                    <a:extLst>
                      <a:ext uri="{FF2B5EF4-FFF2-40B4-BE49-F238E27FC236}">
                        <a16:creationId xmlns:a16="http://schemas.microsoft.com/office/drawing/2014/main" id="{A14DE0F7-FA58-EE2F-4B3B-3AE16EEA9E13}"/>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2" name="Line 482">
                    <a:extLst>
                      <a:ext uri="{FF2B5EF4-FFF2-40B4-BE49-F238E27FC236}">
                        <a16:creationId xmlns:a16="http://schemas.microsoft.com/office/drawing/2014/main" id="{B8014014-79B4-6568-81F2-25AD96F4F3C3}"/>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3" name="Line 483">
                    <a:extLst>
                      <a:ext uri="{FF2B5EF4-FFF2-40B4-BE49-F238E27FC236}">
                        <a16:creationId xmlns:a16="http://schemas.microsoft.com/office/drawing/2014/main" id="{F8171B54-B3A4-55BA-C71E-7B9742D77A2B}"/>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4" name="Line 484">
                    <a:extLst>
                      <a:ext uri="{FF2B5EF4-FFF2-40B4-BE49-F238E27FC236}">
                        <a16:creationId xmlns:a16="http://schemas.microsoft.com/office/drawing/2014/main" id="{6065A347-D2A0-5880-AB32-0766C29B6BFE}"/>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5" name="Line 485">
                    <a:extLst>
                      <a:ext uri="{FF2B5EF4-FFF2-40B4-BE49-F238E27FC236}">
                        <a16:creationId xmlns:a16="http://schemas.microsoft.com/office/drawing/2014/main" id="{842FFEE2-477E-243A-B7F4-3DEAA8E1BF90}"/>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6" name="Line 486">
                    <a:extLst>
                      <a:ext uri="{FF2B5EF4-FFF2-40B4-BE49-F238E27FC236}">
                        <a16:creationId xmlns:a16="http://schemas.microsoft.com/office/drawing/2014/main" id="{8A10EC53-D29B-9362-36CA-702938A54FC0}"/>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7" name="Line 487">
                    <a:extLst>
                      <a:ext uri="{FF2B5EF4-FFF2-40B4-BE49-F238E27FC236}">
                        <a16:creationId xmlns:a16="http://schemas.microsoft.com/office/drawing/2014/main" id="{3AEBC121-A395-8341-D77C-B446F80E3793}"/>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8" name="Line 488">
                    <a:extLst>
                      <a:ext uri="{FF2B5EF4-FFF2-40B4-BE49-F238E27FC236}">
                        <a16:creationId xmlns:a16="http://schemas.microsoft.com/office/drawing/2014/main" id="{E77222D9-3B10-0262-0283-CA284F6FE0A0}"/>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99" name="Line 489">
                    <a:extLst>
                      <a:ext uri="{FF2B5EF4-FFF2-40B4-BE49-F238E27FC236}">
                        <a16:creationId xmlns:a16="http://schemas.microsoft.com/office/drawing/2014/main" id="{22DC671B-545B-6CC3-1CD8-B88112254532}"/>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0" name="Line 490">
                    <a:extLst>
                      <a:ext uri="{FF2B5EF4-FFF2-40B4-BE49-F238E27FC236}">
                        <a16:creationId xmlns:a16="http://schemas.microsoft.com/office/drawing/2014/main" id="{2C00017C-E418-3A54-4CBF-2B45A24724CD}"/>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1" name="Line 491">
                    <a:extLst>
                      <a:ext uri="{FF2B5EF4-FFF2-40B4-BE49-F238E27FC236}">
                        <a16:creationId xmlns:a16="http://schemas.microsoft.com/office/drawing/2014/main" id="{D2463637-B341-2296-1F24-F684D64E954C}"/>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2" name="Line 492">
                    <a:extLst>
                      <a:ext uri="{FF2B5EF4-FFF2-40B4-BE49-F238E27FC236}">
                        <a16:creationId xmlns:a16="http://schemas.microsoft.com/office/drawing/2014/main" id="{C0A85D09-C3AC-AF79-0AD5-13A10A691444}"/>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3" name="Line 493">
                    <a:extLst>
                      <a:ext uri="{FF2B5EF4-FFF2-40B4-BE49-F238E27FC236}">
                        <a16:creationId xmlns:a16="http://schemas.microsoft.com/office/drawing/2014/main" id="{9DF0C0A5-1A64-C00E-2083-EB1B37E3CA05}"/>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4" name="Line 494">
                    <a:extLst>
                      <a:ext uri="{FF2B5EF4-FFF2-40B4-BE49-F238E27FC236}">
                        <a16:creationId xmlns:a16="http://schemas.microsoft.com/office/drawing/2014/main" id="{AC4759FD-E336-EA0C-F974-F3DF32AEB5DC}"/>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5" name="Line 495">
                    <a:extLst>
                      <a:ext uri="{FF2B5EF4-FFF2-40B4-BE49-F238E27FC236}">
                        <a16:creationId xmlns:a16="http://schemas.microsoft.com/office/drawing/2014/main" id="{77CB4E34-A8E6-438B-9351-A46532F981D7}"/>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6" name="Line 496">
                    <a:extLst>
                      <a:ext uri="{FF2B5EF4-FFF2-40B4-BE49-F238E27FC236}">
                        <a16:creationId xmlns:a16="http://schemas.microsoft.com/office/drawing/2014/main" id="{40F1A5A6-65C3-5557-ABD5-66254E1A3391}"/>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7" name="Line 497">
                    <a:extLst>
                      <a:ext uri="{FF2B5EF4-FFF2-40B4-BE49-F238E27FC236}">
                        <a16:creationId xmlns:a16="http://schemas.microsoft.com/office/drawing/2014/main" id="{C09C3696-8B18-618F-4547-DB50DF885C80}"/>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8" name="Line 498">
                    <a:extLst>
                      <a:ext uri="{FF2B5EF4-FFF2-40B4-BE49-F238E27FC236}">
                        <a16:creationId xmlns:a16="http://schemas.microsoft.com/office/drawing/2014/main" id="{0932B4BC-576C-C21F-3957-1B1BB93B1FAB}"/>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09" name="Line 499">
                    <a:extLst>
                      <a:ext uri="{FF2B5EF4-FFF2-40B4-BE49-F238E27FC236}">
                        <a16:creationId xmlns:a16="http://schemas.microsoft.com/office/drawing/2014/main" id="{809E2740-E667-EB2A-E903-4A0C3430B2A2}"/>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0" name="Line 500">
                    <a:extLst>
                      <a:ext uri="{FF2B5EF4-FFF2-40B4-BE49-F238E27FC236}">
                        <a16:creationId xmlns:a16="http://schemas.microsoft.com/office/drawing/2014/main" id="{17FA2DE4-EC83-822A-250E-9C0D528BC714}"/>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1" name="Line 501">
                    <a:extLst>
                      <a:ext uri="{FF2B5EF4-FFF2-40B4-BE49-F238E27FC236}">
                        <a16:creationId xmlns:a16="http://schemas.microsoft.com/office/drawing/2014/main" id="{F2F5ECEA-26B4-9DA6-3FD1-276512E50597}"/>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2" name="Line 502">
                    <a:extLst>
                      <a:ext uri="{FF2B5EF4-FFF2-40B4-BE49-F238E27FC236}">
                        <a16:creationId xmlns:a16="http://schemas.microsoft.com/office/drawing/2014/main" id="{B034A8B9-3769-FFA9-8F9C-E444EC66A065}"/>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3" name="Line 503">
                    <a:extLst>
                      <a:ext uri="{FF2B5EF4-FFF2-40B4-BE49-F238E27FC236}">
                        <a16:creationId xmlns:a16="http://schemas.microsoft.com/office/drawing/2014/main" id="{AC09CE30-137F-8E62-31E9-93D234F9F14E}"/>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14" name="Line 504">
                    <a:extLst>
                      <a:ext uri="{FF2B5EF4-FFF2-40B4-BE49-F238E27FC236}">
                        <a16:creationId xmlns:a16="http://schemas.microsoft.com/office/drawing/2014/main" id="{EECAABE4-BF5E-5FD1-234B-77CD9EFFDBFE}"/>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364" name="Group 505">
                  <a:extLst>
                    <a:ext uri="{FF2B5EF4-FFF2-40B4-BE49-F238E27FC236}">
                      <a16:creationId xmlns:a16="http://schemas.microsoft.com/office/drawing/2014/main" id="{44B0B41C-D09A-5919-52D8-ED3A36AC8648}"/>
                    </a:ext>
                  </a:extLst>
                </p:cNvPr>
                <p:cNvGrpSpPr>
                  <a:grpSpLocks/>
                </p:cNvGrpSpPr>
                <p:nvPr/>
              </p:nvGrpSpPr>
              <p:grpSpPr bwMode="auto">
                <a:xfrm>
                  <a:off x="5472" y="4608"/>
                  <a:ext cx="2016" cy="4896"/>
                  <a:chOff x="3456" y="4608"/>
                  <a:chExt cx="2016" cy="4896"/>
                </a:xfrm>
              </p:grpSpPr>
              <p:sp>
                <p:nvSpPr>
                  <p:cNvPr id="40441" name="Line 506">
                    <a:extLst>
                      <a:ext uri="{FF2B5EF4-FFF2-40B4-BE49-F238E27FC236}">
                        <a16:creationId xmlns:a16="http://schemas.microsoft.com/office/drawing/2014/main" id="{9BEC3450-EA24-B189-B7AF-DFB4D228E2BA}"/>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2" name="Line 507">
                    <a:extLst>
                      <a:ext uri="{FF2B5EF4-FFF2-40B4-BE49-F238E27FC236}">
                        <a16:creationId xmlns:a16="http://schemas.microsoft.com/office/drawing/2014/main" id="{32485AC6-F6CC-A0A6-4D5E-25494F8EC414}"/>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3" name="Line 508">
                    <a:extLst>
                      <a:ext uri="{FF2B5EF4-FFF2-40B4-BE49-F238E27FC236}">
                        <a16:creationId xmlns:a16="http://schemas.microsoft.com/office/drawing/2014/main" id="{8E808026-24D0-C014-A6B6-D3BAF5710426}"/>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4" name="Line 509">
                    <a:extLst>
                      <a:ext uri="{FF2B5EF4-FFF2-40B4-BE49-F238E27FC236}">
                        <a16:creationId xmlns:a16="http://schemas.microsoft.com/office/drawing/2014/main" id="{4D2D0950-1AEF-1ED9-ACB4-6D9D505118CD}"/>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5" name="Line 510">
                    <a:extLst>
                      <a:ext uri="{FF2B5EF4-FFF2-40B4-BE49-F238E27FC236}">
                        <a16:creationId xmlns:a16="http://schemas.microsoft.com/office/drawing/2014/main" id="{6047B591-C3BD-3726-1EFE-52D151449282}"/>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6" name="Line 511">
                    <a:extLst>
                      <a:ext uri="{FF2B5EF4-FFF2-40B4-BE49-F238E27FC236}">
                        <a16:creationId xmlns:a16="http://schemas.microsoft.com/office/drawing/2014/main" id="{B66679F8-A1A0-31A4-2ED2-5A0668C406AE}"/>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7" name="Line 512">
                    <a:extLst>
                      <a:ext uri="{FF2B5EF4-FFF2-40B4-BE49-F238E27FC236}">
                        <a16:creationId xmlns:a16="http://schemas.microsoft.com/office/drawing/2014/main" id="{E9967D39-73A5-1B12-777B-98CFAD64D6CB}"/>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8" name="Line 513">
                    <a:extLst>
                      <a:ext uri="{FF2B5EF4-FFF2-40B4-BE49-F238E27FC236}">
                        <a16:creationId xmlns:a16="http://schemas.microsoft.com/office/drawing/2014/main" id="{FD71625C-CA76-AB04-638A-32DE5EB962F1}"/>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9" name="Line 514">
                    <a:extLst>
                      <a:ext uri="{FF2B5EF4-FFF2-40B4-BE49-F238E27FC236}">
                        <a16:creationId xmlns:a16="http://schemas.microsoft.com/office/drawing/2014/main" id="{91A09845-2E01-F457-EF5C-B081D78FAE34}"/>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0" name="Line 515">
                    <a:extLst>
                      <a:ext uri="{FF2B5EF4-FFF2-40B4-BE49-F238E27FC236}">
                        <a16:creationId xmlns:a16="http://schemas.microsoft.com/office/drawing/2014/main" id="{BC3F6CF3-D57C-DC47-EBBD-DCA1902E0DBA}"/>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1" name="Line 516">
                    <a:extLst>
                      <a:ext uri="{FF2B5EF4-FFF2-40B4-BE49-F238E27FC236}">
                        <a16:creationId xmlns:a16="http://schemas.microsoft.com/office/drawing/2014/main" id="{447054AD-C1F4-63F5-280E-07585A203856}"/>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2" name="Line 517">
                    <a:extLst>
                      <a:ext uri="{FF2B5EF4-FFF2-40B4-BE49-F238E27FC236}">
                        <a16:creationId xmlns:a16="http://schemas.microsoft.com/office/drawing/2014/main" id="{34FC4789-4C10-96EE-488A-8F9662B713FD}"/>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3" name="Line 518">
                    <a:extLst>
                      <a:ext uri="{FF2B5EF4-FFF2-40B4-BE49-F238E27FC236}">
                        <a16:creationId xmlns:a16="http://schemas.microsoft.com/office/drawing/2014/main" id="{D937997F-B478-5DF9-63F4-717E6B9BC22B}"/>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4" name="Line 519">
                    <a:extLst>
                      <a:ext uri="{FF2B5EF4-FFF2-40B4-BE49-F238E27FC236}">
                        <a16:creationId xmlns:a16="http://schemas.microsoft.com/office/drawing/2014/main" id="{A2DBDC6E-5A5C-F00D-3F99-9B70FCEEC622}"/>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5" name="Line 520">
                    <a:extLst>
                      <a:ext uri="{FF2B5EF4-FFF2-40B4-BE49-F238E27FC236}">
                        <a16:creationId xmlns:a16="http://schemas.microsoft.com/office/drawing/2014/main" id="{1ECF65B3-16E3-B0FC-C56B-7641964D537E}"/>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6" name="Line 521">
                    <a:extLst>
                      <a:ext uri="{FF2B5EF4-FFF2-40B4-BE49-F238E27FC236}">
                        <a16:creationId xmlns:a16="http://schemas.microsoft.com/office/drawing/2014/main" id="{59DE703E-36F1-DA92-50E6-1ED194EDE09A}"/>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7" name="Line 522">
                    <a:extLst>
                      <a:ext uri="{FF2B5EF4-FFF2-40B4-BE49-F238E27FC236}">
                        <a16:creationId xmlns:a16="http://schemas.microsoft.com/office/drawing/2014/main" id="{4D5075ED-63C0-4335-C01A-CEF87D48F940}"/>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8" name="Line 523">
                    <a:extLst>
                      <a:ext uri="{FF2B5EF4-FFF2-40B4-BE49-F238E27FC236}">
                        <a16:creationId xmlns:a16="http://schemas.microsoft.com/office/drawing/2014/main" id="{6582FC1F-27CD-DA02-C60F-D71EE1C6D71C}"/>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59" name="Line 524">
                    <a:extLst>
                      <a:ext uri="{FF2B5EF4-FFF2-40B4-BE49-F238E27FC236}">
                        <a16:creationId xmlns:a16="http://schemas.microsoft.com/office/drawing/2014/main" id="{B722DC33-E894-9268-0074-EC872FB4C32B}"/>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0" name="Line 525">
                    <a:extLst>
                      <a:ext uri="{FF2B5EF4-FFF2-40B4-BE49-F238E27FC236}">
                        <a16:creationId xmlns:a16="http://schemas.microsoft.com/office/drawing/2014/main" id="{A7DBB44E-9420-1F1B-CFCF-A03A65A72FD6}"/>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1" name="Line 526">
                    <a:extLst>
                      <a:ext uri="{FF2B5EF4-FFF2-40B4-BE49-F238E27FC236}">
                        <a16:creationId xmlns:a16="http://schemas.microsoft.com/office/drawing/2014/main" id="{8BB474FA-CAB7-6C49-E21C-3CB68F289C7F}"/>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2" name="Line 527">
                    <a:extLst>
                      <a:ext uri="{FF2B5EF4-FFF2-40B4-BE49-F238E27FC236}">
                        <a16:creationId xmlns:a16="http://schemas.microsoft.com/office/drawing/2014/main" id="{E2B42C2C-A5D5-F098-B021-2C0E4A0893DE}"/>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3" name="Line 528">
                    <a:extLst>
                      <a:ext uri="{FF2B5EF4-FFF2-40B4-BE49-F238E27FC236}">
                        <a16:creationId xmlns:a16="http://schemas.microsoft.com/office/drawing/2014/main" id="{889EC804-291E-43CA-C49D-2D11BAF76ED1}"/>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4" name="Line 529">
                    <a:extLst>
                      <a:ext uri="{FF2B5EF4-FFF2-40B4-BE49-F238E27FC236}">
                        <a16:creationId xmlns:a16="http://schemas.microsoft.com/office/drawing/2014/main" id="{C2890904-CCEF-F3ED-7B57-515C78862BA6}"/>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5" name="Line 530">
                    <a:extLst>
                      <a:ext uri="{FF2B5EF4-FFF2-40B4-BE49-F238E27FC236}">
                        <a16:creationId xmlns:a16="http://schemas.microsoft.com/office/drawing/2014/main" id="{F95253DF-607F-E515-A348-907D2A6FCB7D}"/>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6" name="Line 531">
                    <a:extLst>
                      <a:ext uri="{FF2B5EF4-FFF2-40B4-BE49-F238E27FC236}">
                        <a16:creationId xmlns:a16="http://schemas.microsoft.com/office/drawing/2014/main" id="{FB926BFF-9904-071C-C453-0451C457B894}"/>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7" name="Line 532">
                    <a:extLst>
                      <a:ext uri="{FF2B5EF4-FFF2-40B4-BE49-F238E27FC236}">
                        <a16:creationId xmlns:a16="http://schemas.microsoft.com/office/drawing/2014/main" id="{217E5564-5552-B64B-B99B-0CEBF21BC1E9}"/>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8" name="Line 533">
                    <a:extLst>
                      <a:ext uri="{FF2B5EF4-FFF2-40B4-BE49-F238E27FC236}">
                        <a16:creationId xmlns:a16="http://schemas.microsoft.com/office/drawing/2014/main" id="{C94FB33C-076A-A3BF-19DC-8D8C2CF1AD6B}"/>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69" name="Line 534">
                    <a:extLst>
                      <a:ext uri="{FF2B5EF4-FFF2-40B4-BE49-F238E27FC236}">
                        <a16:creationId xmlns:a16="http://schemas.microsoft.com/office/drawing/2014/main" id="{FD5DF14E-C9B5-BF2C-1030-381F93EA1C73}"/>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0" name="Line 535">
                    <a:extLst>
                      <a:ext uri="{FF2B5EF4-FFF2-40B4-BE49-F238E27FC236}">
                        <a16:creationId xmlns:a16="http://schemas.microsoft.com/office/drawing/2014/main" id="{879BEA61-7008-A260-1D39-30B1F0B19DF4}"/>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1" name="Line 536">
                    <a:extLst>
                      <a:ext uri="{FF2B5EF4-FFF2-40B4-BE49-F238E27FC236}">
                        <a16:creationId xmlns:a16="http://schemas.microsoft.com/office/drawing/2014/main" id="{1030BB49-1888-8898-2231-13D38E3930F9}"/>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2" name="Line 537">
                    <a:extLst>
                      <a:ext uri="{FF2B5EF4-FFF2-40B4-BE49-F238E27FC236}">
                        <a16:creationId xmlns:a16="http://schemas.microsoft.com/office/drawing/2014/main" id="{1789A093-1CAE-814E-83AF-D254A0220757}"/>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3" name="Line 538">
                    <a:extLst>
                      <a:ext uri="{FF2B5EF4-FFF2-40B4-BE49-F238E27FC236}">
                        <a16:creationId xmlns:a16="http://schemas.microsoft.com/office/drawing/2014/main" id="{1D5480DC-C958-1929-842A-7522D9E209EA}"/>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4" name="Line 539">
                    <a:extLst>
                      <a:ext uri="{FF2B5EF4-FFF2-40B4-BE49-F238E27FC236}">
                        <a16:creationId xmlns:a16="http://schemas.microsoft.com/office/drawing/2014/main" id="{75941CE2-37F1-5AAA-AAC9-B6EB136CB5DA}"/>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5" name="Line 540">
                    <a:extLst>
                      <a:ext uri="{FF2B5EF4-FFF2-40B4-BE49-F238E27FC236}">
                        <a16:creationId xmlns:a16="http://schemas.microsoft.com/office/drawing/2014/main" id="{D337D0F3-AE6E-CECF-DC99-2E6D5D39E7CF}"/>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6" name="Line 541">
                    <a:extLst>
                      <a:ext uri="{FF2B5EF4-FFF2-40B4-BE49-F238E27FC236}">
                        <a16:creationId xmlns:a16="http://schemas.microsoft.com/office/drawing/2014/main" id="{54DAE481-07A7-C928-92D1-73FA96E45E42}"/>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77" name="Line 542">
                    <a:extLst>
                      <a:ext uri="{FF2B5EF4-FFF2-40B4-BE49-F238E27FC236}">
                        <a16:creationId xmlns:a16="http://schemas.microsoft.com/office/drawing/2014/main" id="{C26DE56E-E878-57BC-FAC4-69BAFE02CD2D}"/>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365" name="Group 543">
                  <a:extLst>
                    <a:ext uri="{FF2B5EF4-FFF2-40B4-BE49-F238E27FC236}">
                      <a16:creationId xmlns:a16="http://schemas.microsoft.com/office/drawing/2014/main" id="{8438C30A-F53E-9475-4112-AD75010F3CCD}"/>
                    </a:ext>
                  </a:extLst>
                </p:cNvPr>
                <p:cNvGrpSpPr>
                  <a:grpSpLocks/>
                </p:cNvGrpSpPr>
                <p:nvPr/>
              </p:nvGrpSpPr>
              <p:grpSpPr bwMode="auto">
                <a:xfrm>
                  <a:off x="7488" y="4608"/>
                  <a:ext cx="2016" cy="4896"/>
                  <a:chOff x="3456" y="4608"/>
                  <a:chExt cx="2016" cy="4896"/>
                </a:xfrm>
              </p:grpSpPr>
              <p:sp>
                <p:nvSpPr>
                  <p:cNvPr id="40404" name="Line 544">
                    <a:extLst>
                      <a:ext uri="{FF2B5EF4-FFF2-40B4-BE49-F238E27FC236}">
                        <a16:creationId xmlns:a16="http://schemas.microsoft.com/office/drawing/2014/main" id="{4813B4E5-4F1C-DB81-482A-E46E6E15E276}"/>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5" name="Line 545">
                    <a:extLst>
                      <a:ext uri="{FF2B5EF4-FFF2-40B4-BE49-F238E27FC236}">
                        <a16:creationId xmlns:a16="http://schemas.microsoft.com/office/drawing/2014/main" id="{025B91A1-5366-D06A-10C9-6EC227B2EDE9}"/>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6" name="Line 546">
                    <a:extLst>
                      <a:ext uri="{FF2B5EF4-FFF2-40B4-BE49-F238E27FC236}">
                        <a16:creationId xmlns:a16="http://schemas.microsoft.com/office/drawing/2014/main" id="{79895836-3ADE-941C-1B3D-F11C3FFC4FD5}"/>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7" name="Line 547">
                    <a:extLst>
                      <a:ext uri="{FF2B5EF4-FFF2-40B4-BE49-F238E27FC236}">
                        <a16:creationId xmlns:a16="http://schemas.microsoft.com/office/drawing/2014/main" id="{5F0C8A2F-3163-5891-4998-37491DFADEE5}"/>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8" name="Line 548">
                    <a:extLst>
                      <a:ext uri="{FF2B5EF4-FFF2-40B4-BE49-F238E27FC236}">
                        <a16:creationId xmlns:a16="http://schemas.microsoft.com/office/drawing/2014/main" id="{3E14B03A-FA89-306E-F576-A54F745F2BCE}"/>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9" name="Line 549">
                    <a:extLst>
                      <a:ext uri="{FF2B5EF4-FFF2-40B4-BE49-F238E27FC236}">
                        <a16:creationId xmlns:a16="http://schemas.microsoft.com/office/drawing/2014/main" id="{8C1432BA-15D3-105A-1C18-377934E760DD}"/>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0" name="Line 550">
                    <a:extLst>
                      <a:ext uri="{FF2B5EF4-FFF2-40B4-BE49-F238E27FC236}">
                        <a16:creationId xmlns:a16="http://schemas.microsoft.com/office/drawing/2014/main" id="{B7817407-556E-D631-F5D8-28EA6DBE4D96}"/>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1" name="Line 551">
                    <a:extLst>
                      <a:ext uri="{FF2B5EF4-FFF2-40B4-BE49-F238E27FC236}">
                        <a16:creationId xmlns:a16="http://schemas.microsoft.com/office/drawing/2014/main" id="{0A7135DC-7193-2E83-AE68-131A180C17DE}"/>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2" name="Line 552">
                    <a:extLst>
                      <a:ext uri="{FF2B5EF4-FFF2-40B4-BE49-F238E27FC236}">
                        <a16:creationId xmlns:a16="http://schemas.microsoft.com/office/drawing/2014/main" id="{55895C41-830C-9FA3-2EBB-8D363448323A}"/>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3" name="Line 553">
                    <a:extLst>
                      <a:ext uri="{FF2B5EF4-FFF2-40B4-BE49-F238E27FC236}">
                        <a16:creationId xmlns:a16="http://schemas.microsoft.com/office/drawing/2014/main" id="{9A9FB8D3-5707-D2CB-5AFB-4AB022F51194}"/>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4" name="Line 554">
                    <a:extLst>
                      <a:ext uri="{FF2B5EF4-FFF2-40B4-BE49-F238E27FC236}">
                        <a16:creationId xmlns:a16="http://schemas.microsoft.com/office/drawing/2014/main" id="{802FA13A-CED7-A4F0-11AE-677EE72076F4}"/>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5" name="Line 555">
                    <a:extLst>
                      <a:ext uri="{FF2B5EF4-FFF2-40B4-BE49-F238E27FC236}">
                        <a16:creationId xmlns:a16="http://schemas.microsoft.com/office/drawing/2014/main" id="{E3C63C34-6689-0971-F4D6-D6A564DC687A}"/>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6" name="Line 556">
                    <a:extLst>
                      <a:ext uri="{FF2B5EF4-FFF2-40B4-BE49-F238E27FC236}">
                        <a16:creationId xmlns:a16="http://schemas.microsoft.com/office/drawing/2014/main" id="{92439090-9425-85C1-4473-625CEABFEFC9}"/>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7" name="Line 557">
                    <a:extLst>
                      <a:ext uri="{FF2B5EF4-FFF2-40B4-BE49-F238E27FC236}">
                        <a16:creationId xmlns:a16="http://schemas.microsoft.com/office/drawing/2014/main" id="{21EB5A35-AA60-A3A3-63BB-96F3AF5BC5B2}"/>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8" name="Line 558">
                    <a:extLst>
                      <a:ext uri="{FF2B5EF4-FFF2-40B4-BE49-F238E27FC236}">
                        <a16:creationId xmlns:a16="http://schemas.microsoft.com/office/drawing/2014/main" id="{DFE8E3EA-9C98-D46F-EACC-DD4B8AC0D382}"/>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19" name="Line 559">
                    <a:extLst>
                      <a:ext uri="{FF2B5EF4-FFF2-40B4-BE49-F238E27FC236}">
                        <a16:creationId xmlns:a16="http://schemas.microsoft.com/office/drawing/2014/main" id="{4CB2ABD7-2514-A445-3263-FE8CC996BF99}"/>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0" name="Line 560">
                    <a:extLst>
                      <a:ext uri="{FF2B5EF4-FFF2-40B4-BE49-F238E27FC236}">
                        <a16:creationId xmlns:a16="http://schemas.microsoft.com/office/drawing/2014/main" id="{B68700F3-0C05-EBA5-8003-0DA9BCA10ED7}"/>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1" name="Line 561">
                    <a:extLst>
                      <a:ext uri="{FF2B5EF4-FFF2-40B4-BE49-F238E27FC236}">
                        <a16:creationId xmlns:a16="http://schemas.microsoft.com/office/drawing/2014/main" id="{267BB58E-B60B-E81B-1A55-119F2D297496}"/>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2" name="Line 562">
                    <a:extLst>
                      <a:ext uri="{FF2B5EF4-FFF2-40B4-BE49-F238E27FC236}">
                        <a16:creationId xmlns:a16="http://schemas.microsoft.com/office/drawing/2014/main" id="{DBB37248-3AE6-369D-72AD-6EDE83309D9A}"/>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3" name="Line 563">
                    <a:extLst>
                      <a:ext uri="{FF2B5EF4-FFF2-40B4-BE49-F238E27FC236}">
                        <a16:creationId xmlns:a16="http://schemas.microsoft.com/office/drawing/2014/main" id="{EAD19752-FEB4-9FB1-C26E-78AABC379D0D}"/>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4" name="Line 564">
                    <a:extLst>
                      <a:ext uri="{FF2B5EF4-FFF2-40B4-BE49-F238E27FC236}">
                        <a16:creationId xmlns:a16="http://schemas.microsoft.com/office/drawing/2014/main" id="{56114D02-0A72-4EFF-1855-D5C4C36F38BB}"/>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5" name="Line 565">
                    <a:extLst>
                      <a:ext uri="{FF2B5EF4-FFF2-40B4-BE49-F238E27FC236}">
                        <a16:creationId xmlns:a16="http://schemas.microsoft.com/office/drawing/2014/main" id="{4A508A2E-E42E-C4C3-AF26-6569711C0602}"/>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6" name="Line 566">
                    <a:extLst>
                      <a:ext uri="{FF2B5EF4-FFF2-40B4-BE49-F238E27FC236}">
                        <a16:creationId xmlns:a16="http://schemas.microsoft.com/office/drawing/2014/main" id="{3EBD1836-C3EF-5A33-83A9-C9B40298197B}"/>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7" name="Line 567">
                    <a:extLst>
                      <a:ext uri="{FF2B5EF4-FFF2-40B4-BE49-F238E27FC236}">
                        <a16:creationId xmlns:a16="http://schemas.microsoft.com/office/drawing/2014/main" id="{6FDD9375-B3A8-B4B3-A5FF-F33E32587BDD}"/>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8" name="Line 568">
                    <a:extLst>
                      <a:ext uri="{FF2B5EF4-FFF2-40B4-BE49-F238E27FC236}">
                        <a16:creationId xmlns:a16="http://schemas.microsoft.com/office/drawing/2014/main" id="{17AB753D-A033-05C9-77DB-9753552871B4}"/>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29" name="Line 569">
                    <a:extLst>
                      <a:ext uri="{FF2B5EF4-FFF2-40B4-BE49-F238E27FC236}">
                        <a16:creationId xmlns:a16="http://schemas.microsoft.com/office/drawing/2014/main" id="{28AB97BC-DF17-287E-FD04-398F53D0EAF1}"/>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0" name="Line 570">
                    <a:extLst>
                      <a:ext uri="{FF2B5EF4-FFF2-40B4-BE49-F238E27FC236}">
                        <a16:creationId xmlns:a16="http://schemas.microsoft.com/office/drawing/2014/main" id="{D9F58DD1-59A0-C4DA-4354-FE2DC4ADB1B4}"/>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1" name="Line 571">
                    <a:extLst>
                      <a:ext uri="{FF2B5EF4-FFF2-40B4-BE49-F238E27FC236}">
                        <a16:creationId xmlns:a16="http://schemas.microsoft.com/office/drawing/2014/main" id="{CA480F78-04D4-C94F-75D0-B82C8DFD38B7}"/>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2" name="Line 572">
                    <a:extLst>
                      <a:ext uri="{FF2B5EF4-FFF2-40B4-BE49-F238E27FC236}">
                        <a16:creationId xmlns:a16="http://schemas.microsoft.com/office/drawing/2014/main" id="{B49E0AA0-3911-4D3A-0D4E-3A3ED863C77A}"/>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3" name="Line 573">
                    <a:extLst>
                      <a:ext uri="{FF2B5EF4-FFF2-40B4-BE49-F238E27FC236}">
                        <a16:creationId xmlns:a16="http://schemas.microsoft.com/office/drawing/2014/main" id="{B4B5F662-EDF3-F64F-0362-383A02642F50}"/>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4" name="Line 574">
                    <a:extLst>
                      <a:ext uri="{FF2B5EF4-FFF2-40B4-BE49-F238E27FC236}">
                        <a16:creationId xmlns:a16="http://schemas.microsoft.com/office/drawing/2014/main" id="{8E974C6F-6633-3E80-8008-4995946FA47A}"/>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5" name="Line 575">
                    <a:extLst>
                      <a:ext uri="{FF2B5EF4-FFF2-40B4-BE49-F238E27FC236}">
                        <a16:creationId xmlns:a16="http://schemas.microsoft.com/office/drawing/2014/main" id="{C2354456-85EB-1A51-6203-DBECC2EA628A}"/>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6" name="Line 576">
                    <a:extLst>
                      <a:ext uri="{FF2B5EF4-FFF2-40B4-BE49-F238E27FC236}">
                        <a16:creationId xmlns:a16="http://schemas.microsoft.com/office/drawing/2014/main" id="{58785292-41D5-1F62-2652-8C5C3FE5AE62}"/>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7" name="Line 577">
                    <a:extLst>
                      <a:ext uri="{FF2B5EF4-FFF2-40B4-BE49-F238E27FC236}">
                        <a16:creationId xmlns:a16="http://schemas.microsoft.com/office/drawing/2014/main" id="{4F706FEE-27E2-D870-F942-EE545DE10498}"/>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8" name="Line 578">
                    <a:extLst>
                      <a:ext uri="{FF2B5EF4-FFF2-40B4-BE49-F238E27FC236}">
                        <a16:creationId xmlns:a16="http://schemas.microsoft.com/office/drawing/2014/main" id="{DA4FD45E-8050-1A81-340B-BE10B735F7DE}"/>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39" name="Line 579">
                    <a:extLst>
                      <a:ext uri="{FF2B5EF4-FFF2-40B4-BE49-F238E27FC236}">
                        <a16:creationId xmlns:a16="http://schemas.microsoft.com/office/drawing/2014/main" id="{5BED3380-503C-2BAE-2152-61CD45A27597}"/>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40" name="Line 580">
                    <a:extLst>
                      <a:ext uri="{FF2B5EF4-FFF2-40B4-BE49-F238E27FC236}">
                        <a16:creationId xmlns:a16="http://schemas.microsoft.com/office/drawing/2014/main" id="{D9182F3D-1AA2-140F-072F-6A803CAA41A7}"/>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366" name="Group 581">
                  <a:extLst>
                    <a:ext uri="{FF2B5EF4-FFF2-40B4-BE49-F238E27FC236}">
                      <a16:creationId xmlns:a16="http://schemas.microsoft.com/office/drawing/2014/main" id="{56219E81-09CE-CD3D-FCE0-7C6384E9BF81}"/>
                    </a:ext>
                  </a:extLst>
                </p:cNvPr>
                <p:cNvGrpSpPr>
                  <a:grpSpLocks/>
                </p:cNvGrpSpPr>
                <p:nvPr/>
              </p:nvGrpSpPr>
              <p:grpSpPr bwMode="auto">
                <a:xfrm>
                  <a:off x="9504" y="4608"/>
                  <a:ext cx="2016" cy="4896"/>
                  <a:chOff x="3456" y="4608"/>
                  <a:chExt cx="2016" cy="4896"/>
                </a:xfrm>
              </p:grpSpPr>
              <p:sp>
                <p:nvSpPr>
                  <p:cNvPr id="40367" name="Line 582">
                    <a:extLst>
                      <a:ext uri="{FF2B5EF4-FFF2-40B4-BE49-F238E27FC236}">
                        <a16:creationId xmlns:a16="http://schemas.microsoft.com/office/drawing/2014/main" id="{30C778B8-3A3B-0110-C284-3FDA2E3AC55C}"/>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8" name="Line 583">
                    <a:extLst>
                      <a:ext uri="{FF2B5EF4-FFF2-40B4-BE49-F238E27FC236}">
                        <a16:creationId xmlns:a16="http://schemas.microsoft.com/office/drawing/2014/main" id="{11CB53CD-5F62-8EBD-67CF-A039433C336C}"/>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9" name="Line 584">
                    <a:extLst>
                      <a:ext uri="{FF2B5EF4-FFF2-40B4-BE49-F238E27FC236}">
                        <a16:creationId xmlns:a16="http://schemas.microsoft.com/office/drawing/2014/main" id="{04849B0C-00C1-0948-544F-D347A3588F7A}"/>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0" name="Line 585">
                    <a:extLst>
                      <a:ext uri="{FF2B5EF4-FFF2-40B4-BE49-F238E27FC236}">
                        <a16:creationId xmlns:a16="http://schemas.microsoft.com/office/drawing/2014/main" id="{47BE3B1E-8520-078E-53CF-5BA44A18DB8D}"/>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1" name="Line 586">
                    <a:extLst>
                      <a:ext uri="{FF2B5EF4-FFF2-40B4-BE49-F238E27FC236}">
                        <a16:creationId xmlns:a16="http://schemas.microsoft.com/office/drawing/2014/main" id="{EA67352A-D619-DB8E-553F-9BCA941FB2C0}"/>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2" name="Line 587">
                    <a:extLst>
                      <a:ext uri="{FF2B5EF4-FFF2-40B4-BE49-F238E27FC236}">
                        <a16:creationId xmlns:a16="http://schemas.microsoft.com/office/drawing/2014/main" id="{540D62A3-5C48-090C-E9C6-A84D650E00BF}"/>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3" name="Line 588">
                    <a:extLst>
                      <a:ext uri="{FF2B5EF4-FFF2-40B4-BE49-F238E27FC236}">
                        <a16:creationId xmlns:a16="http://schemas.microsoft.com/office/drawing/2014/main" id="{1C610C25-00EB-27B8-69AC-EC500E15BC3E}"/>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4" name="Line 589">
                    <a:extLst>
                      <a:ext uri="{FF2B5EF4-FFF2-40B4-BE49-F238E27FC236}">
                        <a16:creationId xmlns:a16="http://schemas.microsoft.com/office/drawing/2014/main" id="{58E25B7C-290E-38C7-E0A3-CBC830452C69}"/>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5" name="Line 590">
                    <a:extLst>
                      <a:ext uri="{FF2B5EF4-FFF2-40B4-BE49-F238E27FC236}">
                        <a16:creationId xmlns:a16="http://schemas.microsoft.com/office/drawing/2014/main" id="{4564453C-5D31-A228-6EAD-C7486BED20F5}"/>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6" name="Line 591">
                    <a:extLst>
                      <a:ext uri="{FF2B5EF4-FFF2-40B4-BE49-F238E27FC236}">
                        <a16:creationId xmlns:a16="http://schemas.microsoft.com/office/drawing/2014/main" id="{745FE8C0-26F9-D971-F61E-AB4DF156E5D4}"/>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7" name="Line 592">
                    <a:extLst>
                      <a:ext uri="{FF2B5EF4-FFF2-40B4-BE49-F238E27FC236}">
                        <a16:creationId xmlns:a16="http://schemas.microsoft.com/office/drawing/2014/main" id="{BEEE845A-49EF-C455-9E04-5AAB14A89106}"/>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8" name="Line 593">
                    <a:extLst>
                      <a:ext uri="{FF2B5EF4-FFF2-40B4-BE49-F238E27FC236}">
                        <a16:creationId xmlns:a16="http://schemas.microsoft.com/office/drawing/2014/main" id="{11729FE2-EB7F-720D-7C1D-8D5E0DD9125A}"/>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79" name="Line 594">
                    <a:extLst>
                      <a:ext uri="{FF2B5EF4-FFF2-40B4-BE49-F238E27FC236}">
                        <a16:creationId xmlns:a16="http://schemas.microsoft.com/office/drawing/2014/main" id="{1F87A322-6777-6D24-1589-2462BCD0A807}"/>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0" name="Line 595">
                    <a:extLst>
                      <a:ext uri="{FF2B5EF4-FFF2-40B4-BE49-F238E27FC236}">
                        <a16:creationId xmlns:a16="http://schemas.microsoft.com/office/drawing/2014/main" id="{8EDB8B34-5E92-C14F-75FF-9D8C68C6C29A}"/>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1" name="Line 596">
                    <a:extLst>
                      <a:ext uri="{FF2B5EF4-FFF2-40B4-BE49-F238E27FC236}">
                        <a16:creationId xmlns:a16="http://schemas.microsoft.com/office/drawing/2014/main" id="{A8CC6A7E-EE27-C82F-ED2B-25A10B27FB63}"/>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2" name="Line 597">
                    <a:extLst>
                      <a:ext uri="{FF2B5EF4-FFF2-40B4-BE49-F238E27FC236}">
                        <a16:creationId xmlns:a16="http://schemas.microsoft.com/office/drawing/2014/main" id="{E716DF1B-EA67-C902-B50E-F3DF79F200EE}"/>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3" name="Line 598">
                    <a:extLst>
                      <a:ext uri="{FF2B5EF4-FFF2-40B4-BE49-F238E27FC236}">
                        <a16:creationId xmlns:a16="http://schemas.microsoft.com/office/drawing/2014/main" id="{B8A8872A-19A0-67DE-FF3C-FEECC0BEC172}"/>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4" name="Line 599">
                    <a:extLst>
                      <a:ext uri="{FF2B5EF4-FFF2-40B4-BE49-F238E27FC236}">
                        <a16:creationId xmlns:a16="http://schemas.microsoft.com/office/drawing/2014/main" id="{CF243B1C-89B0-6840-4923-247BA530C1FC}"/>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5" name="Line 600">
                    <a:extLst>
                      <a:ext uri="{FF2B5EF4-FFF2-40B4-BE49-F238E27FC236}">
                        <a16:creationId xmlns:a16="http://schemas.microsoft.com/office/drawing/2014/main" id="{D6CBA381-2F31-4691-D116-6AD88DD60CDB}"/>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6" name="Line 601">
                    <a:extLst>
                      <a:ext uri="{FF2B5EF4-FFF2-40B4-BE49-F238E27FC236}">
                        <a16:creationId xmlns:a16="http://schemas.microsoft.com/office/drawing/2014/main" id="{04762C5E-797E-CE56-DD3A-8D4536AE188E}"/>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7" name="Line 602">
                    <a:extLst>
                      <a:ext uri="{FF2B5EF4-FFF2-40B4-BE49-F238E27FC236}">
                        <a16:creationId xmlns:a16="http://schemas.microsoft.com/office/drawing/2014/main" id="{2D1EF5B3-A967-008D-FD85-EC6E7CDBFFD4}"/>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8" name="Line 603">
                    <a:extLst>
                      <a:ext uri="{FF2B5EF4-FFF2-40B4-BE49-F238E27FC236}">
                        <a16:creationId xmlns:a16="http://schemas.microsoft.com/office/drawing/2014/main" id="{3D2310B0-F1D0-1965-12A9-8175ED1B0E81}"/>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89" name="Line 604">
                    <a:extLst>
                      <a:ext uri="{FF2B5EF4-FFF2-40B4-BE49-F238E27FC236}">
                        <a16:creationId xmlns:a16="http://schemas.microsoft.com/office/drawing/2014/main" id="{C779C213-69EB-CC0F-8BFE-829051EB4B85}"/>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0" name="Line 605">
                    <a:extLst>
                      <a:ext uri="{FF2B5EF4-FFF2-40B4-BE49-F238E27FC236}">
                        <a16:creationId xmlns:a16="http://schemas.microsoft.com/office/drawing/2014/main" id="{788DF3CB-73A7-BA93-3AE2-C901C49302BC}"/>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1" name="Line 606">
                    <a:extLst>
                      <a:ext uri="{FF2B5EF4-FFF2-40B4-BE49-F238E27FC236}">
                        <a16:creationId xmlns:a16="http://schemas.microsoft.com/office/drawing/2014/main" id="{051289CA-6002-8D55-6EFD-5EC886A2294A}"/>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2" name="Line 607">
                    <a:extLst>
                      <a:ext uri="{FF2B5EF4-FFF2-40B4-BE49-F238E27FC236}">
                        <a16:creationId xmlns:a16="http://schemas.microsoft.com/office/drawing/2014/main" id="{85F619E0-A753-509D-1BBA-5B9BB7F5B8A8}"/>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3" name="Line 608">
                    <a:extLst>
                      <a:ext uri="{FF2B5EF4-FFF2-40B4-BE49-F238E27FC236}">
                        <a16:creationId xmlns:a16="http://schemas.microsoft.com/office/drawing/2014/main" id="{01C3F601-7915-62AB-29B5-ED4D6BB3F595}"/>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4" name="Line 609">
                    <a:extLst>
                      <a:ext uri="{FF2B5EF4-FFF2-40B4-BE49-F238E27FC236}">
                        <a16:creationId xmlns:a16="http://schemas.microsoft.com/office/drawing/2014/main" id="{B9D610EA-89EC-2C5A-D6B7-D8222F416D15}"/>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5" name="Line 610">
                    <a:extLst>
                      <a:ext uri="{FF2B5EF4-FFF2-40B4-BE49-F238E27FC236}">
                        <a16:creationId xmlns:a16="http://schemas.microsoft.com/office/drawing/2014/main" id="{33594709-514F-2BD6-7676-C5061576D934}"/>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6" name="Line 611">
                    <a:extLst>
                      <a:ext uri="{FF2B5EF4-FFF2-40B4-BE49-F238E27FC236}">
                        <a16:creationId xmlns:a16="http://schemas.microsoft.com/office/drawing/2014/main" id="{22B70CF1-A01A-E63C-26C9-17CE4228EBA3}"/>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7" name="Line 612">
                    <a:extLst>
                      <a:ext uri="{FF2B5EF4-FFF2-40B4-BE49-F238E27FC236}">
                        <a16:creationId xmlns:a16="http://schemas.microsoft.com/office/drawing/2014/main" id="{9C7B5F0B-193B-2FB4-2975-933A3A9301B0}"/>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8" name="Line 613">
                    <a:extLst>
                      <a:ext uri="{FF2B5EF4-FFF2-40B4-BE49-F238E27FC236}">
                        <a16:creationId xmlns:a16="http://schemas.microsoft.com/office/drawing/2014/main" id="{885BC921-C262-6F40-8315-595DD5BB37A8}"/>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99" name="Line 614">
                    <a:extLst>
                      <a:ext uri="{FF2B5EF4-FFF2-40B4-BE49-F238E27FC236}">
                        <a16:creationId xmlns:a16="http://schemas.microsoft.com/office/drawing/2014/main" id="{E0BB0CA7-D4F1-80FE-D1D1-BA917AA9629D}"/>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0" name="Line 615">
                    <a:extLst>
                      <a:ext uri="{FF2B5EF4-FFF2-40B4-BE49-F238E27FC236}">
                        <a16:creationId xmlns:a16="http://schemas.microsoft.com/office/drawing/2014/main" id="{E26E9F4D-1A5A-F022-486D-C0831D50F62C}"/>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1" name="Line 616">
                    <a:extLst>
                      <a:ext uri="{FF2B5EF4-FFF2-40B4-BE49-F238E27FC236}">
                        <a16:creationId xmlns:a16="http://schemas.microsoft.com/office/drawing/2014/main" id="{499CBC8D-0048-71E7-0F17-FEC89908BD44}"/>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2" name="Line 617">
                    <a:extLst>
                      <a:ext uri="{FF2B5EF4-FFF2-40B4-BE49-F238E27FC236}">
                        <a16:creationId xmlns:a16="http://schemas.microsoft.com/office/drawing/2014/main" id="{D731332B-3ABF-377F-6E80-C2AB2C7FEDA8}"/>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03" name="Line 618">
                    <a:extLst>
                      <a:ext uri="{FF2B5EF4-FFF2-40B4-BE49-F238E27FC236}">
                        <a16:creationId xmlns:a16="http://schemas.microsoft.com/office/drawing/2014/main" id="{F6E1288E-E08D-B552-CFA3-B2F4677752C3}"/>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40054" name="Group 619">
              <a:extLst>
                <a:ext uri="{FF2B5EF4-FFF2-40B4-BE49-F238E27FC236}">
                  <a16:creationId xmlns:a16="http://schemas.microsoft.com/office/drawing/2014/main" id="{1B52721F-996D-FC5D-194B-B95AEED0B497}"/>
                </a:ext>
              </a:extLst>
            </p:cNvPr>
            <p:cNvGrpSpPr>
              <a:grpSpLocks/>
            </p:cNvGrpSpPr>
            <p:nvPr/>
          </p:nvGrpSpPr>
          <p:grpSpPr bwMode="auto">
            <a:xfrm>
              <a:off x="6480" y="4608"/>
              <a:ext cx="1612" cy="490"/>
              <a:chOff x="3456" y="4608"/>
              <a:chExt cx="1612" cy="490"/>
            </a:xfrm>
          </p:grpSpPr>
          <p:grpSp>
            <p:nvGrpSpPr>
              <p:cNvPr id="40055" name="Group 620">
                <a:extLst>
                  <a:ext uri="{FF2B5EF4-FFF2-40B4-BE49-F238E27FC236}">
                    <a16:creationId xmlns:a16="http://schemas.microsoft.com/office/drawing/2014/main" id="{2F099C9A-881B-C30A-3CBB-8734B4EB2C65}"/>
                  </a:ext>
                </a:extLst>
              </p:cNvPr>
              <p:cNvGrpSpPr>
                <a:grpSpLocks/>
              </p:cNvGrpSpPr>
              <p:nvPr/>
            </p:nvGrpSpPr>
            <p:grpSpPr bwMode="auto">
              <a:xfrm>
                <a:off x="3456" y="4608"/>
                <a:ext cx="806" cy="490"/>
                <a:chOff x="3456" y="4608"/>
                <a:chExt cx="8064" cy="4896"/>
              </a:xfrm>
            </p:grpSpPr>
            <p:grpSp>
              <p:nvGrpSpPr>
                <p:cNvPr id="40209" name="Group 621">
                  <a:extLst>
                    <a:ext uri="{FF2B5EF4-FFF2-40B4-BE49-F238E27FC236}">
                      <a16:creationId xmlns:a16="http://schemas.microsoft.com/office/drawing/2014/main" id="{4B8269F8-481F-78AE-42FC-D3F7A9EBFCFA}"/>
                    </a:ext>
                  </a:extLst>
                </p:cNvPr>
                <p:cNvGrpSpPr>
                  <a:grpSpLocks/>
                </p:cNvGrpSpPr>
                <p:nvPr/>
              </p:nvGrpSpPr>
              <p:grpSpPr bwMode="auto">
                <a:xfrm>
                  <a:off x="3456" y="4608"/>
                  <a:ext cx="2016" cy="4896"/>
                  <a:chOff x="3456" y="4608"/>
                  <a:chExt cx="2016" cy="4896"/>
                </a:xfrm>
              </p:grpSpPr>
              <p:sp>
                <p:nvSpPr>
                  <p:cNvPr id="40324" name="Line 622">
                    <a:extLst>
                      <a:ext uri="{FF2B5EF4-FFF2-40B4-BE49-F238E27FC236}">
                        <a16:creationId xmlns:a16="http://schemas.microsoft.com/office/drawing/2014/main" id="{764953F5-E24A-D60C-E892-EF46B6BA6D8B}"/>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5" name="Line 623">
                    <a:extLst>
                      <a:ext uri="{FF2B5EF4-FFF2-40B4-BE49-F238E27FC236}">
                        <a16:creationId xmlns:a16="http://schemas.microsoft.com/office/drawing/2014/main" id="{06269B20-FAE9-CF18-29C4-CA17B7B24438}"/>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6" name="Line 624">
                    <a:extLst>
                      <a:ext uri="{FF2B5EF4-FFF2-40B4-BE49-F238E27FC236}">
                        <a16:creationId xmlns:a16="http://schemas.microsoft.com/office/drawing/2014/main" id="{CEF8751B-3DC1-63EE-B3EC-A74A4FFA7A2D}"/>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7" name="Line 625">
                    <a:extLst>
                      <a:ext uri="{FF2B5EF4-FFF2-40B4-BE49-F238E27FC236}">
                        <a16:creationId xmlns:a16="http://schemas.microsoft.com/office/drawing/2014/main" id="{CCCEEF5D-602C-184E-64FA-FB8E2378B8E1}"/>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8" name="Line 626">
                    <a:extLst>
                      <a:ext uri="{FF2B5EF4-FFF2-40B4-BE49-F238E27FC236}">
                        <a16:creationId xmlns:a16="http://schemas.microsoft.com/office/drawing/2014/main" id="{D3EEF0AD-0C27-1760-D429-B48B2E00CA83}"/>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9" name="Line 627">
                    <a:extLst>
                      <a:ext uri="{FF2B5EF4-FFF2-40B4-BE49-F238E27FC236}">
                        <a16:creationId xmlns:a16="http://schemas.microsoft.com/office/drawing/2014/main" id="{3E8DB94D-63DD-D2EC-D427-AF8D93CD20E0}"/>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0" name="Line 628">
                    <a:extLst>
                      <a:ext uri="{FF2B5EF4-FFF2-40B4-BE49-F238E27FC236}">
                        <a16:creationId xmlns:a16="http://schemas.microsoft.com/office/drawing/2014/main" id="{6D8731B7-D537-71E5-DAFE-A94837215FFC}"/>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1" name="Line 629">
                    <a:extLst>
                      <a:ext uri="{FF2B5EF4-FFF2-40B4-BE49-F238E27FC236}">
                        <a16:creationId xmlns:a16="http://schemas.microsoft.com/office/drawing/2014/main" id="{A308F32F-7F00-9C25-DF61-737278514A3C}"/>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2" name="Line 630">
                    <a:extLst>
                      <a:ext uri="{FF2B5EF4-FFF2-40B4-BE49-F238E27FC236}">
                        <a16:creationId xmlns:a16="http://schemas.microsoft.com/office/drawing/2014/main" id="{68DF4387-3831-29BC-426F-5406ECCC369A}"/>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3" name="Line 631">
                    <a:extLst>
                      <a:ext uri="{FF2B5EF4-FFF2-40B4-BE49-F238E27FC236}">
                        <a16:creationId xmlns:a16="http://schemas.microsoft.com/office/drawing/2014/main" id="{8B2FEED1-3AF0-7F9D-9727-1ACD2DF1FE4B}"/>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4" name="Line 632">
                    <a:extLst>
                      <a:ext uri="{FF2B5EF4-FFF2-40B4-BE49-F238E27FC236}">
                        <a16:creationId xmlns:a16="http://schemas.microsoft.com/office/drawing/2014/main" id="{2314879A-3E48-B433-B4F7-7C0D17A6632D}"/>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5" name="Line 633">
                    <a:extLst>
                      <a:ext uri="{FF2B5EF4-FFF2-40B4-BE49-F238E27FC236}">
                        <a16:creationId xmlns:a16="http://schemas.microsoft.com/office/drawing/2014/main" id="{39234E8A-CE15-DC69-833E-C3B0795A55D8}"/>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6" name="Line 634">
                    <a:extLst>
                      <a:ext uri="{FF2B5EF4-FFF2-40B4-BE49-F238E27FC236}">
                        <a16:creationId xmlns:a16="http://schemas.microsoft.com/office/drawing/2014/main" id="{0C7EBAFA-5E2C-3A7A-D57A-F4987F9446D2}"/>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7" name="Line 635">
                    <a:extLst>
                      <a:ext uri="{FF2B5EF4-FFF2-40B4-BE49-F238E27FC236}">
                        <a16:creationId xmlns:a16="http://schemas.microsoft.com/office/drawing/2014/main" id="{F1F3CDF3-F8B9-D807-B288-8427AF501C91}"/>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8" name="Line 636">
                    <a:extLst>
                      <a:ext uri="{FF2B5EF4-FFF2-40B4-BE49-F238E27FC236}">
                        <a16:creationId xmlns:a16="http://schemas.microsoft.com/office/drawing/2014/main" id="{4B3DF29A-A14B-D8A4-DAC7-C4AD074493A5}"/>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39" name="Line 637">
                    <a:extLst>
                      <a:ext uri="{FF2B5EF4-FFF2-40B4-BE49-F238E27FC236}">
                        <a16:creationId xmlns:a16="http://schemas.microsoft.com/office/drawing/2014/main" id="{D4754ACC-082F-0DF4-F482-053095F572F7}"/>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0" name="Line 638">
                    <a:extLst>
                      <a:ext uri="{FF2B5EF4-FFF2-40B4-BE49-F238E27FC236}">
                        <a16:creationId xmlns:a16="http://schemas.microsoft.com/office/drawing/2014/main" id="{95AFBD20-C779-1D79-7335-344BD9D92BE2}"/>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1" name="Line 639">
                    <a:extLst>
                      <a:ext uri="{FF2B5EF4-FFF2-40B4-BE49-F238E27FC236}">
                        <a16:creationId xmlns:a16="http://schemas.microsoft.com/office/drawing/2014/main" id="{ACE9D821-362B-2982-A885-A88BE0F828B9}"/>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2" name="Line 640">
                    <a:extLst>
                      <a:ext uri="{FF2B5EF4-FFF2-40B4-BE49-F238E27FC236}">
                        <a16:creationId xmlns:a16="http://schemas.microsoft.com/office/drawing/2014/main" id="{6588FD54-3B37-4562-03B4-B7990C0DE57C}"/>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3" name="Line 641">
                    <a:extLst>
                      <a:ext uri="{FF2B5EF4-FFF2-40B4-BE49-F238E27FC236}">
                        <a16:creationId xmlns:a16="http://schemas.microsoft.com/office/drawing/2014/main" id="{BD0DCFE1-6D16-961F-4660-8D4632718E4F}"/>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4" name="Line 642">
                    <a:extLst>
                      <a:ext uri="{FF2B5EF4-FFF2-40B4-BE49-F238E27FC236}">
                        <a16:creationId xmlns:a16="http://schemas.microsoft.com/office/drawing/2014/main" id="{1B97DDE5-DDBD-1EE3-C9B6-B3B33A803A10}"/>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5" name="Line 643">
                    <a:extLst>
                      <a:ext uri="{FF2B5EF4-FFF2-40B4-BE49-F238E27FC236}">
                        <a16:creationId xmlns:a16="http://schemas.microsoft.com/office/drawing/2014/main" id="{9D6AD58C-31FB-4EBA-9D9A-22C2F2319F69}"/>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6" name="Line 644">
                    <a:extLst>
                      <a:ext uri="{FF2B5EF4-FFF2-40B4-BE49-F238E27FC236}">
                        <a16:creationId xmlns:a16="http://schemas.microsoft.com/office/drawing/2014/main" id="{52D75619-262A-BAD6-BC12-302BF3F2136D}"/>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7" name="Line 645">
                    <a:extLst>
                      <a:ext uri="{FF2B5EF4-FFF2-40B4-BE49-F238E27FC236}">
                        <a16:creationId xmlns:a16="http://schemas.microsoft.com/office/drawing/2014/main" id="{FF2FBC50-F265-C9C0-DE7C-0325A6F8EBA8}"/>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8" name="Line 646">
                    <a:extLst>
                      <a:ext uri="{FF2B5EF4-FFF2-40B4-BE49-F238E27FC236}">
                        <a16:creationId xmlns:a16="http://schemas.microsoft.com/office/drawing/2014/main" id="{AFE67F78-ED93-6EF0-B972-446BBCAF6C33}"/>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49" name="Line 647">
                    <a:extLst>
                      <a:ext uri="{FF2B5EF4-FFF2-40B4-BE49-F238E27FC236}">
                        <a16:creationId xmlns:a16="http://schemas.microsoft.com/office/drawing/2014/main" id="{AB457EAF-61BD-69DD-2E51-D792CA6552AF}"/>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0" name="Line 648">
                    <a:extLst>
                      <a:ext uri="{FF2B5EF4-FFF2-40B4-BE49-F238E27FC236}">
                        <a16:creationId xmlns:a16="http://schemas.microsoft.com/office/drawing/2014/main" id="{03AF7E87-5594-5B44-C8D1-056C56BED1AF}"/>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1" name="Line 649">
                    <a:extLst>
                      <a:ext uri="{FF2B5EF4-FFF2-40B4-BE49-F238E27FC236}">
                        <a16:creationId xmlns:a16="http://schemas.microsoft.com/office/drawing/2014/main" id="{9AB257B6-9FC2-CDF6-2BDC-15035232470C}"/>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2" name="Line 650">
                    <a:extLst>
                      <a:ext uri="{FF2B5EF4-FFF2-40B4-BE49-F238E27FC236}">
                        <a16:creationId xmlns:a16="http://schemas.microsoft.com/office/drawing/2014/main" id="{0935412D-C749-1EA8-B8BC-D692E6B9FE08}"/>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3" name="Line 651">
                    <a:extLst>
                      <a:ext uri="{FF2B5EF4-FFF2-40B4-BE49-F238E27FC236}">
                        <a16:creationId xmlns:a16="http://schemas.microsoft.com/office/drawing/2014/main" id="{F4C4D01A-55F8-833E-84E0-3CBA04DEED71}"/>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4" name="Line 652">
                    <a:extLst>
                      <a:ext uri="{FF2B5EF4-FFF2-40B4-BE49-F238E27FC236}">
                        <a16:creationId xmlns:a16="http://schemas.microsoft.com/office/drawing/2014/main" id="{1CE293DC-6AFE-4948-FA64-A4F147B28E81}"/>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5" name="Line 653">
                    <a:extLst>
                      <a:ext uri="{FF2B5EF4-FFF2-40B4-BE49-F238E27FC236}">
                        <a16:creationId xmlns:a16="http://schemas.microsoft.com/office/drawing/2014/main" id="{A6AE967C-CEC3-A710-3E43-BFA7B0E3E80C}"/>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6" name="Line 654">
                    <a:extLst>
                      <a:ext uri="{FF2B5EF4-FFF2-40B4-BE49-F238E27FC236}">
                        <a16:creationId xmlns:a16="http://schemas.microsoft.com/office/drawing/2014/main" id="{FD4FF244-4264-58F3-E060-4B28A7FA3D43}"/>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7" name="Line 655">
                    <a:extLst>
                      <a:ext uri="{FF2B5EF4-FFF2-40B4-BE49-F238E27FC236}">
                        <a16:creationId xmlns:a16="http://schemas.microsoft.com/office/drawing/2014/main" id="{0EE2A92F-1E5D-CD0C-D940-AA4ED7FCF651}"/>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8" name="Line 656">
                    <a:extLst>
                      <a:ext uri="{FF2B5EF4-FFF2-40B4-BE49-F238E27FC236}">
                        <a16:creationId xmlns:a16="http://schemas.microsoft.com/office/drawing/2014/main" id="{BCC21B88-4020-951B-B21F-917880F5F8B4}"/>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59" name="Line 657">
                    <a:extLst>
                      <a:ext uri="{FF2B5EF4-FFF2-40B4-BE49-F238E27FC236}">
                        <a16:creationId xmlns:a16="http://schemas.microsoft.com/office/drawing/2014/main" id="{1BA503BF-E625-9C56-0154-2BBE82660B4F}"/>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60" name="Line 658">
                    <a:extLst>
                      <a:ext uri="{FF2B5EF4-FFF2-40B4-BE49-F238E27FC236}">
                        <a16:creationId xmlns:a16="http://schemas.microsoft.com/office/drawing/2014/main" id="{C405B53C-02A9-80B1-7918-03DA8DF86C17}"/>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210" name="Group 659">
                  <a:extLst>
                    <a:ext uri="{FF2B5EF4-FFF2-40B4-BE49-F238E27FC236}">
                      <a16:creationId xmlns:a16="http://schemas.microsoft.com/office/drawing/2014/main" id="{2FCF3DD1-37DD-37A0-D7AE-A253D2482E9D}"/>
                    </a:ext>
                  </a:extLst>
                </p:cNvPr>
                <p:cNvGrpSpPr>
                  <a:grpSpLocks/>
                </p:cNvGrpSpPr>
                <p:nvPr/>
              </p:nvGrpSpPr>
              <p:grpSpPr bwMode="auto">
                <a:xfrm>
                  <a:off x="5472" y="4608"/>
                  <a:ext cx="2016" cy="4896"/>
                  <a:chOff x="3456" y="4608"/>
                  <a:chExt cx="2016" cy="4896"/>
                </a:xfrm>
              </p:grpSpPr>
              <p:sp>
                <p:nvSpPr>
                  <p:cNvPr id="40287" name="Line 660">
                    <a:extLst>
                      <a:ext uri="{FF2B5EF4-FFF2-40B4-BE49-F238E27FC236}">
                        <a16:creationId xmlns:a16="http://schemas.microsoft.com/office/drawing/2014/main" id="{EAA993C8-19D1-B16E-21F6-7C796C51BAEB}"/>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8" name="Line 661">
                    <a:extLst>
                      <a:ext uri="{FF2B5EF4-FFF2-40B4-BE49-F238E27FC236}">
                        <a16:creationId xmlns:a16="http://schemas.microsoft.com/office/drawing/2014/main" id="{2462B5BB-9BE1-28A6-44D6-BF1B561AFC2C}"/>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9" name="Line 662">
                    <a:extLst>
                      <a:ext uri="{FF2B5EF4-FFF2-40B4-BE49-F238E27FC236}">
                        <a16:creationId xmlns:a16="http://schemas.microsoft.com/office/drawing/2014/main" id="{C40F8725-F268-E8A4-50B5-99DE773FA5EA}"/>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0" name="Line 663">
                    <a:extLst>
                      <a:ext uri="{FF2B5EF4-FFF2-40B4-BE49-F238E27FC236}">
                        <a16:creationId xmlns:a16="http://schemas.microsoft.com/office/drawing/2014/main" id="{33462B2A-2FAB-713B-78E7-C5AFB552E1FD}"/>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1" name="Line 664">
                    <a:extLst>
                      <a:ext uri="{FF2B5EF4-FFF2-40B4-BE49-F238E27FC236}">
                        <a16:creationId xmlns:a16="http://schemas.microsoft.com/office/drawing/2014/main" id="{5DBC7441-8176-AABF-7E08-3FE2B89F3408}"/>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2" name="Line 665">
                    <a:extLst>
                      <a:ext uri="{FF2B5EF4-FFF2-40B4-BE49-F238E27FC236}">
                        <a16:creationId xmlns:a16="http://schemas.microsoft.com/office/drawing/2014/main" id="{0B4C6506-5A0E-B8B0-31E3-25100E3D1508}"/>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3" name="Line 666">
                    <a:extLst>
                      <a:ext uri="{FF2B5EF4-FFF2-40B4-BE49-F238E27FC236}">
                        <a16:creationId xmlns:a16="http://schemas.microsoft.com/office/drawing/2014/main" id="{22DEEDC8-154C-DB46-6E7C-F3ABE2606BBB}"/>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4" name="Line 667">
                    <a:extLst>
                      <a:ext uri="{FF2B5EF4-FFF2-40B4-BE49-F238E27FC236}">
                        <a16:creationId xmlns:a16="http://schemas.microsoft.com/office/drawing/2014/main" id="{F948E68A-E7A1-D451-9906-AAA9333C3060}"/>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5" name="Line 668">
                    <a:extLst>
                      <a:ext uri="{FF2B5EF4-FFF2-40B4-BE49-F238E27FC236}">
                        <a16:creationId xmlns:a16="http://schemas.microsoft.com/office/drawing/2014/main" id="{845BC0EB-4E6D-F34E-C3FF-EB508558D617}"/>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6" name="Line 669">
                    <a:extLst>
                      <a:ext uri="{FF2B5EF4-FFF2-40B4-BE49-F238E27FC236}">
                        <a16:creationId xmlns:a16="http://schemas.microsoft.com/office/drawing/2014/main" id="{EA510033-52AC-0B48-EE9B-F4491964644C}"/>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7" name="Line 670">
                    <a:extLst>
                      <a:ext uri="{FF2B5EF4-FFF2-40B4-BE49-F238E27FC236}">
                        <a16:creationId xmlns:a16="http://schemas.microsoft.com/office/drawing/2014/main" id="{80F74516-0F29-18C7-8206-C0E6C40B2EC3}"/>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8" name="Line 671">
                    <a:extLst>
                      <a:ext uri="{FF2B5EF4-FFF2-40B4-BE49-F238E27FC236}">
                        <a16:creationId xmlns:a16="http://schemas.microsoft.com/office/drawing/2014/main" id="{A86A381C-E15F-51B1-9286-060433F35548}"/>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99" name="Line 672">
                    <a:extLst>
                      <a:ext uri="{FF2B5EF4-FFF2-40B4-BE49-F238E27FC236}">
                        <a16:creationId xmlns:a16="http://schemas.microsoft.com/office/drawing/2014/main" id="{5A83CDF8-93F0-4D94-8568-81150BB3B70A}"/>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0" name="Line 673">
                    <a:extLst>
                      <a:ext uri="{FF2B5EF4-FFF2-40B4-BE49-F238E27FC236}">
                        <a16:creationId xmlns:a16="http://schemas.microsoft.com/office/drawing/2014/main" id="{102316F7-330E-4175-A574-3DBE5A069EAF}"/>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1" name="Line 674">
                    <a:extLst>
                      <a:ext uri="{FF2B5EF4-FFF2-40B4-BE49-F238E27FC236}">
                        <a16:creationId xmlns:a16="http://schemas.microsoft.com/office/drawing/2014/main" id="{65DC08C1-0D36-6AE0-E005-1AE02FE279E2}"/>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2" name="Line 675">
                    <a:extLst>
                      <a:ext uri="{FF2B5EF4-FFF2-40B4-BE49-F238E27FC236}">
                        <a16:creationId xmlns:a16="http://schemas.microsoft.com/office/drawing/2014/main" id="{43224BCB-DB46-0288-3A36-E63481214DF8}"/>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3" name="Line 676">
                    <a:extLst>
                      <a:ext uri="{FF2B5EF4-FFF2-40B4-BE49-F238E27FC236}">
                        <a16:creationId xmlns:a16="http://schemas.microsoft.com/office/drawing/2014/main" id="{7E2AD9FF-53D4-1C91-8BC4-51FC6A334BB6}"/>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4" name="Line 677">
                    <a:extLst>
                      <a:ext uri="{FF2B5EF4-FFF2-40B4-BE49-F238E27FC236}">
                        <a16:creationId xmlns:a16="http://schemas.microsoft.com/office/drawing/2014/main" id="{962A83AE-423A-78AB-33DE-5DF9A6339FFF}"/>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5" name="Line 678">
                    <a:extLst>
                      <a:ext uri="{FF2B5EF4-FFF2-40B4-BE49-F238E27FC236}">
                        <a16:creationId xmlns:a16="http://schemas.microsoft.com/office/drawing/2014/main" id="{67A8EC0A-5A99-15B9-FF8F-9C1A70EE74EA}"/>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6" name="Line 679">
                    <a:extLst>
                      <a:ext uri="{FF2B5EF4-FFF2-40B4-BE49-F238E27FC236}">
                        <a16:creationId xmlns:a16="http://schemas.microsoft.com/office/drawing/2014/main" id="{6918A038-EBCB-B336-BB73-622A0C8B2B4C}"/>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7" name="Line 680">
                    <a:extLst>
                      <a:ext uri="{FF2B5EF4-FFF2-40B4-BE49-F238E27FC236}">
                        <a16:creationId xmlns:a16="http://schemas.microsoft.com/office/drawing/2014/main" id="{D6D55039-6DEA-D862-5EB3-49099FF8D6E0}"/>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8" name="Line 681">
                    <a:extLst>
                      <a:ext uri="{FF2B5EF4-FFF2-40B4-BE49-F238E27FC236}">
                        <a16:creationId xmlns:a16="http://schemas.microsoft.com/office/drawing/2014/main" id="{DA3A3CB1-4311-78DA-E94A-DE4FE6D2C4C9}"/>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09" name="Line 682">
                    <a:extLst>
                      <a:ext uri="{FF2B5EF4-FFF2-40B4-BE49-F238E27FC236}">
                        <a16:creationId xmlns:a16="http://schemas.microsoft.com/office/drawing/2014/main" id="{8310FFE7-8FFE-2DDB-030B-0FEA7A898F05}"/>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0" name="Line 683">
                    <a:extLst>
                      <a:ext uri="{FF2B5EF4-FFF2-40B4-BE49-F238E27FC236}">
                        <a16:creationId xmlns:a16="http://schemas.microsoft.com/office/drawing/2014/main" id="{215AE2BA-0B93-E86D-42CE-E72A721E1174}"/>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1" name="Line 684">
                    <a:extLst>
                      <a:ext uri="{FF2B5EF4-FFF2-40B4-BE49-F238E27FC236}">
                        <a16:creationId xmlns:a16="http://schemas.microsoft.com/office/drawing/2014/main" id="{7DC99CB8-2B86-0E55-9146-ADC450243DDF}"/>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2" name="Line 685">
                    <a:extLst>
                      <a:ext uri="{FF2B5EF4-FFF2-40B4-BE49-F238E27FC236}">
                        <a16:creationId xmlns:a16="http://schemas.microsoft.com/office/drawing/2014/main" id="{A7D1C2CC-5557-833C-EF64-DDEAF4B832E9}"/>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3" name="Line 686">
                    <a:extLst>
                      <a:ext uri="{FF2B5EF4-FFF2-40B4-BE49-F238E27FC236}">
                        <a16:creationId xmlns:a16="http://schemas.microsoft.com/office/drawing/2014/main" id="{4B2023CE-7E25-EF8A-C419-4BF83AD03C2D}"/>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4" name="Line 687">
                    <a:extLst>
                      <a:ext uri="{FF2B5EF4-FFF2-40B4-BE49-F238E27FC236}">
                        <a16:creationId xmlns:a16="http://schemas.microsoft.com/office/drawing/2014/main" id="{4AF95D19-5E8B-347D-2003-C8064E445122}"/>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5" name="Line 688">
                    <a:extLst>
                      <a:ext uri="{FF2B5EF4-FFF2-40B4-BE49-F238E27FC236}">
                        <a16:creationId xmlns:a16="http://schemas.microsoft.com/office/drawing/2014/main" id="{CFE81618-C25E-9CC4-87D3-97140BDE41A9}"/>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6" name="Line 689">
                    <a:extLst>
                      <a:ext uri="{FF2B5EF4-FFF2-40B4-BE49-F238E27FC236}">
                        <a16:creationId xmlns:a16="http://schemas.microsoft.com/office/drawing/2014/main" id="{81179D91-9812-970E-983D-4F144A560CC2}"/>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7" name="Line 690">
                    <a:extLst>
                      <a:ext uri="{FF2B5EF4-FFF2-40B4-BE49-F238E27FC236}">
                        <a16:creationId xmlns:a16="http://schemas.microsoft.com/office/drawing/2014/main" id="{D3DA3017-C4E9-9DAE-43E8-44B8B24F1BC6}"/>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8" name="Line 691">
                    <a:extLst>
                      <a:ext uri="{FF2B5EF4-FFF2-40B4-BE49-F238E27FC236}">
                        <a16:creationId xmlns:a16="http://schemas.microsoft.com/office/drawing/2014/main" id="{7755D617-E7DC-7A16-AAFF-747C284065B4}"/>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19" name="Line 692">
                    <a:extLst>
                      <a:ext uri="{FF2B5EF4-FFF2-40B4-BE49-F238E27FC236}">
                        <a16:creationId xmlns:a16="http://schemas.microsoft.com/office/drawing/2014/main" id="{CC4BF32E-D8D4-F4FF-5AC8-CFE70E25C577}"/>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0" name="Line 693">
                    <a:extLst>
                      <a:ext uri="{FF2B5EF4-FFF2-40B4-BE49-F238E27FC236}">
                        <a16:creationId xmlns:a16="http://schemas.microsoft.com/office/drawing/2014/main" id="{13DA5D47-3718-C910-39F1-98A2DA1F3377}"/>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1" name="Line 694">
                    <a:extLst>
                      <a:ext uri="{FF2B5EF4-FFF2-40B4-BE49-F238E27FC236}">
                        <a16:creationId xmlns:a16="http://schemas.microsoft.com/office/drawing/2014/main" id="{0EAA2DD3-78BE-97B6-B1C8-D2C670203DBA}"/>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2" name="Line 695">
                    <a:extLst>
                      <a:ext uri="{FF2B5EF4-FFF2-40B4-BE49-F238E27FC236}">
                        <a16:creationId xmlns:a16="http://schemas.microsoft.com/office/drawing/2014/main" id="{270A1F81-ECF9-CD43-CCB7-D6CD07671425}"/>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23" name="Line 696">
                    <a:extLst>
                      <a:ext uri="{FF2B5EF4-FFF2-40B4-BE49-F238E27FC236}">
                        <a16:creationId xmlns:a16="http://schemas.microsoft.com/office/drawing/2014/main" id="{374301E2-A7F7-5943-8234-146C59CA4668}"/>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211" name="Group 697">
                  <a:extLst>
                    <a:ext uri="{FF2B5EF4-FFF2-40B4-BE49-F238E27FC236}">
                      <a16:creationId xmlns:a16="http://schemas.microsoft.com/office/drawing/2014/main" id="{F8FED597-C2BD-BB7C-3845-8080C85D9B60}"/>
                    </a:ext>
                  </a:extLst>
                </p:cNvPr>
                <p:cNvGrpSpPr>
                  <a:grpSpLocks/>
                </p:cNvGrpSpPr>
                <p:nvPr/>
              </p:nvGrpSpPr>
              <p:grpSpPr bwMode="auto">
                <a:xfrm>
                  <a:off x="7488" y="4608"/>
                  <a:ext cx="2016" cy="4896"/>
                  <a:chOff x="3456" y="4608"/>
                  <a:chExt cx="2016" cy="4896"/>
                </a:xfrm>
              </p:grpSpPr>
              <p:sp>
                <p:nvSpPr>
                  <p:cNvPr id="40250" name="Line 698">
                    <a:extLst>
                      <a:ext uri="{FF2B5EF4-FFF2-40B4-BE49-F238E27FC236}">
                        <a16:creationId xmlns:a16="http://schemas.microsoft.com/office/drawing/2014/main" id="{A6EB9EE5-67C2-CDFC-FAB3-1A589D9BE40F}"/>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1" name="Line 699">
                    <a:extLst>
                      <a:ext uri="{FF2B5EF4-FFF2-40B4-BE49-F238E27FC236}">
                        <a16:creationId xmlns:a16="http://schemas.microsoft.com/office/drawing/2014/main" id="{86FC1EB3-4C53-BD3C-C600-FBF068C7E00B}"/>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2" name="Line 700">
                    <a:extLst>
                      <a:ext uri="{FF2B5EF4-FFF2-40B4-BE49-F238E27FC236}">
                        <a16:creationId xmlns:a16="http://schemas.microsoft.com/office/drawing/2014/main" id="{20C5009C-66D8-E83B-4EF0-23C0EDC524A4}"/>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3" name="Line 701">
                    <a:extLst>
                      <a:ext uri="{FF2B5EF4-FFF2-40B4-BE49-F238E27FC236}">
                        <a16:creationId xmlns:a16="http://schemas.microsoft.com/office/drawing/2014/main" id="{4ECBCC9B-7F25-7ED2-C301-95CEDC5DA627}"/>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4" name="Line 702">
                    <a:extLst>
                      <a:ext uri="{FF2B5EF4-FFF2-40B4-BE49-F238E27FC236}">
                        <a16:creationId xmlns:a16="http://schemas.microsoft.com/office/drawing/2014/main" id="{6A82941E-7C44-01E0-7A46-20901635AFD6}"/>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5" name="Line 703">
                    <a:extLst>
                      <a:ext uri="{FF2B5EF4-FFF2-40B4-BE49-F238E27FC236}">
                        <a16:creationId xmlns:a16="http://schemas.microsoft.com/office/drawing/2014/main" id="{D05A8BC6-70EC-B853-CA68-D376AE5F8D06}"/>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6" name="Line 704">
                    <a:extLst>
                      <a:ext uri="{FF2B5EF4-FFF2-40B4-BE49-F238E27FC236}">
                        <a16:creationId xmlns:a16="http://schemas.microsoft.com/office/drawing/2014/main" id="{3E19A0FC-F01E-4D0E-E4CF-5FFF2702093D}"/>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7" name="Line 705">
                    <a:extLst>
                      <a:ext uri="{FF2B5EF4-FFF2-40B4-BE49-F238E27FC236}">
                        <a16:creationId xmlns:a16="http://schemas.microsoft.com/office/drawing/2014/main" id="{E5DAAAE7-67D4-3CB0-FC07-F79E1274E73B}"/>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8" name="Line 706">
                    <a:extLst>
                      <a:ext uri="{FF2B5EF4-FFF2-40B4-BE49-F238E27FC236}">
                        <a16:creationId xmlns:a16="http://schemas.microsoft.com/office/drawing/2014/main" id="{A63D7E3A-98F6-FDA7-F267-DBE632BC5C2F}"/>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59" name="Line 707">
                    <a:extLst>
                      <a:ext uri="{FF2B5EF4-FFF2-40B4-BE49-F238E27FC236}">
                        <a16:creationId xmlns:a16="http://schemas.microsoft.com/office/drawing/2014/main" id="{D110E6CC-BE89-2426-06CA-790DCD45FC2F}"/>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0" name="Line 708">
                    <a:extLst>
                      <a:ext uri="{FF2B5EF4-FFF2-40B4-BE49-F238E27FC236}">
                        <a16:creationId xmlns:a16="http://schemas.microsoft.com/office/drawing/2014/main" id="{16CBECA0-61A6-5945-F895-FD7547309ACC}"/>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1" name="Line 709">
                    <a:extLst>
                      <a:ext uri="{FF2B5EF4-FFF2-40B4-BE49-F238E27FC236}">
                        <a16:creationId xmlns:a16="http://schemas.microsoft.com/office/drawing/2014/main" id="{A1C40937-1501-F7D5-A7AD-5B083B0765C3}"/>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2" name="Line 710">
                    <a:extLst>
                      <a:ext uri="{FF2B5EF4-FFF2-40B4-BE49-F238E27FC236}">
                        <a16:creationId xmlns:a16="http://schemas.microsoft.com/office/drawing/2014/main" id="{065EEBE8-D064-221A-6F18-308F87319A78}"/>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3" name="Line 711">
                    <a:extLst>
                      <a:ext uri="{FF2B5EF4-FFF2-40B4-BE49-F238E27FC236}">
                        <a16:creationId xmlns:a16="http://schemas.microsoft.com/office/drawing/2014/main" id="{821BE1DA-22B0-B40F-2FFD-D54495F925BE}"/>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4" name="Line 712">
                    <a:extLst>
                      <a:ext uri="{FF2B5EF4-FFF2-40B4-BE49-F238E27FC236}">
                        <a16:creationId xmlns:a16="http://schemas.microsoft.com/office/drawing/2014/main" id="{2AD4ABF0-CB32-E772-31A2-35457C55B133}"/>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5" name="Line 713">
                    <a:extLst>
                      <a:ext uri="{FF2B5EF4-FFF2-40B4-BE49-F238E27FC236}">
                        <a16:creationId xmlns:a16="http://schemas.microsoft.com/office/drawing/2014/main" id="{AFED633F-51A0-034F-3171-8EA7506E3F2D}"/>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6" name="Line 714">
                    <a:extLst>
                      <a:ext uri="{FF2B5EF4-FFF2-40B4-BE49-F238E27FC236}">
                        <a16:creationId xmlns:a16="http://schemas.microsoft.com/office/drawing/2014/main" id="{CA0AD6A6-4E17-0510-0286-B711CB1838FD}"/>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7" name="Line 715">
                    <a:extLst>
                      <a:ext uri="{FF2B5EF4-FFF2-40B4-BE49-F238E27FC236}">
                        <a16:creationId xmlns:a16="http://schemas.microsoft.com/office/drawing/2014/main" id="{8E84AA77-9B8A-0CF1-233C-0955E00A2E5E}"/>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8" name="Line 716">
                    <a:extLst>
                      <a:ext uri="{FF2B5EF4-FFF2-40B4-BE49-F238E27FC236}">
                        <a16:creationId xmlns:a16="http://schemas.microsoft.com/office/drawing/2014/main" id="{B5B30DBB-79EB-BB4F-E2C6-7440C37822E4}"/>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69" name="Line 717">
                    <a:extLst>
                      <a:ext uri="{FF2B5EF4-FFF2-40B4-BE49-F238E27FC236}">
                        <a16:creationId xmlns:a16="http://schemas.microsoft.com/office/drawing/2014/main" id="{231C55AF-F13C-59D8-BEE6-A1045F859BA9}"/>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0" name="Line 718">
                    <a:extLst>
                      <a:ext uri="{FF2B5EF4-FFF2-40B4-BE49-F238E27FC236}">
                        <a16:creationId xmlns:a16="http://schemas.microsoft.com/office/drawing/2014/main" id="{E6380BF1-EF42-4767-3399-2CF5793C6F70}"/>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1" name="Line 719">
                    <a:extLst>
                      <a:ext uri="{FF2B5EF4-FFF2-40B4-BE49-F238E27FC236}">
                        <a16:creationId xmlns:a16="http://schemas.microsoft.com/office/drawing/2014/main" id="{CA7FB30A-8614-8692-2698-9DCD175DF15B}"/>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2" name="Line 720">
                    <a:extLst>
                      <a:ext uri="{FF2B5EF4-FFF2-40B4-BE49-F238E27FC236}">
                        <a16:creationId xmlns:a16="http://schemas.microsoft.com/office/drawing/2014/main" id="{92705883-A8E5-3601-3E94-48BA9E91228E}"/>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3" name="Line 721">
                    <a:extLst>
                      <a:ext uri="{FF2B5EF4-FFF2-40B4-BE49-F238E27FC236}">
                        <a16:creationId xmlns:a16="http://schemas.microsoft.com/office/drawing/2014/main" id="{7369EF39-31F5-38D3-F52B-3405A969D481}"/>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4" name="Line 722">
                    <a:extLst>
                      <a:ext uri="{FF2B5EF4-FFF2-40B4-BE49-F238E27FC236}">
                        <a16:creationId xmlns:a16="http://schemas.microsoft.com/office/drawing/2014/main" id="{3569177A-A467-9BC0-B239-119D3A38C9A1}"/>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5" name="Line 723">
                    <a:extLst>
                      <a:ext uri="{FF2B5EF4-FFF2-40B4-BE49-F238E27FC236}">
                        <a16:creationId xmlns:a16="http://schemas.microsoft.com/office/drawing/2014/main" id="{A9A7C64E-298F-ACA7-06B4-64856B0B33E4}"/>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6" name="Line 724">
                    <a:extLst>
                      <a:ext uri="{FF2B5EF4-FFF2-40B4-BE49-F238E27FC236}">
                        <a16:creationId xmlns:a16="http://schemas.microsoft.com/office/drawing/2014/main" id="{A28A71A4-82D9-06A4-DAC7-9443A81854E2}"/>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7" name="Line 725">
                    <a:extLst>
                      <a:ext uri="{FF2B5EF4-FFF2-40B4-BE49-F238E27FC236}">
                        <a16:creationId xmlns:a16="http://schemas.microsoft.com/office/drawing/2014/main" id="{D1BD65C2-AE76-4A21-8F13-0C2953747538}"/>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8" name="Line 726">
                    <a:extLst>
                      <a:ext uri="{FF2B5EF4-FFF2-40B4-BE49-F238E27FC236}">
                        <a16:creationId xmlns:a16="http://schemas.microsoft.com/office/drawing/2014/main" id="{186B6FF6-8AB5-9AE3-758E-AF0386E54474}"/>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79" name="Line 727">
                    <a:extLst>
                      <a:ext uri="{FF2B5EF4-FFF2-40B4-BE49-F238E27FC236}">
                        <a16:creationId xmlns:a16="http://schemas.microsoft.com/office/drawing/2014/main" id="{6BC6BF00-2877-20A3-EC2F-706DDE3ED2A9}"/>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0" name="Line 728">
                    <a:extLst>
                      <a:ext uri="{FF2B5EF4-FFF2-40B4-BE49-F238E27FC236}">
                        <a16:creationId xmlns:a16="http://schemas.microsoft.com/office/drawing/2014/main" id="{8784772B-783A-1F2B-F279-858E3BEAA999}"/>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1" name="Line 729">
                    <a:extLst>
                      <a:ext uri="{FF2B5EF4-FFF2-40B4-BE49-F238E27FC236}">
                        <a16:creationId xmlns:a16="http://schemas.microsoft.com/office/drawing/2014/main" id="{C723035D-F28A-AAA7-074C-8065382F6895}"/>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2" name="Line 730">
                    <a:extLst>
                      <a:ext uri="{FF2B5EF4-FFF2-40B4-BE49-F238E27FC236}">
                        <a16:creationId xmlns:a16="http://schemas.microsoft.com/office/drawing/2014/main" id="{5CD373A1-405B-BF35-C250-E8FA9FB4DFB2}"/>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3" name="Line 731">
                    <a:extLst>
                      <a:ext uri="{FF2B5EF4-FFF2-40B4-BE49-F238E27FC236}">
                        <a16:creationId xmlns:a16="http://schemas.microsoft.com/office/drawing/2014/main" id="{E572996A-C006-9476-40DA-B192C27E8823}"/>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4" name="Line 732">
                    <a:extLst>
                      <a:ext uri="{FF2B5EF4-FFF2-40B4-BE49-F238E27FC236}">
                        <a16:creationId xmlns:a16="http://schemas.microsoft.com/office/drawing/2014/main" id="{67EB2C11-F2F2-5D25-CC5E-5DFA06060060}"/>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5" name="Line 733">
                    <a:extLst>
                      <a:ext uri="{FF2B5EF4-FFF2-40B4-BE49-F238E27FC236}">
                        <a16:creationId xmlns:a16="http://schemas.microsoft.com/office/drawing/2014/main" id="{C0815B43-17F2-4673-5DCC-CE8A121D226D}"/>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86" name="Line 734">
                    <a:extLst>
                      <a:ext uri="{FF2B5EF4-FFF2-40B4-BE49-F238E27FC236}">
                        <a16:creationId xmlns:a16="http://schemas.microsoft.com/office/drawing/2014/main" id="{1ED11FC4-8461-25C5-6303-875BAE33D9A5}"/>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212" name="Group 735">
                  <a:extLst>
                    <a:ext uri="{FF2B5EF4-FFF2-40B4-BE49-F238E27FC236}">
                      <a16:creationId xmlns:a16="http://schemas.microsoft.com/office/drawing/2014/main" id="{619431A4-C812-C7E2-2ED6-1231D3004F6F}"/>
                    </a:ext>
                  </a:extLst>
                </p:cNvPr>
                <p:cNvGrpSpPr>
                  <a:grpSpLocks/>
                </p:cNvGrpSpPr>
                <p:nvPr/>
              </p:nvGrpSpPr>
              <p:grpSpPr bwMode="auto">
                <a:xfrm>
                  <a:off x="9504" y="4608"/>
                  <a:ext cx="2016" cy="4896"/>
                  <a:chOff x="3456" y="4608"/>
                  <a:chExt cx="2016" cy="4896"/>
                </a:xfrm>
              </p:grpSpPr>
              <p:sp>
                <p:nvSpPr>
                  <p:cNvPr id="40213" name="Line 736">
                    <a:extLst>
                      <a:ext uri="{FF2B5EF4-FFF2-40B4-BE49-F238E27FC236}">
                        <a16:creationId xmlns:a16="http://schemas.microsoft.com/office/drawing/2014/main" id="{81C10952-6A07-15F0-B2BA-A129DC5607C1}"/>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4" name="Line 737">
                    <a:extLst>
                      <a:ext uri="{FF2B5EF4-FFF2-40B4-BE49-F238E27FC236}">
                        <a16:creationId xmlns:a16="http://schemas.microsoft.com/office/drawing/2014/main" id="{F663A795-327B-30C3-40FE-505960DF2545}"/>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5" name="Line 738">
                    <a:extLst>
                      <a:ext uri="{FF2B5EF4-FFF2-40B4-BE49-F238E27FC236}">
                        <a16:creationId xmlns:a16="http://schemas.microsoft.com/office/drawing/2014/main" id="{FE64A41B-D867-5DFD-F146-3A302D5424DD}"/>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6" name="Line 739">
                    <a:extLst>
                      <a:ext uri="{FF2B5EF4-FFF2-40B4-BE49-F238E27FC236}">
                        <a16:creationId xmlns:a16="http://schemas.microsoft.com/office/drawing/2014/main" id="{5C84282A-F3A4-8179-4366-2BC05AB1ADD9}"/>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7" name="Line 740">
                    <a:extLst>
                      <a:ext uri="{FF2B5EF4-FFF2-40B4-BE49-F238E27FC236}">
                        <a16:creationId xmlns:a16="http://schemas.microsoft.com/office/drawing/2014/main" id="{AE75B83C-DE8C-3353-A6CC-5293461DAD86}"/>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8" name="Line 741">
                    <a:extLst>
                      <a:ext uri="{FF2B5EF4-FFF2-40B4-BE49-F238E27FC236}">
                        <a16:creationId xmlns:a16="http://schemas.microsoft.com/office/drawing/2014/main" id="{80C63055-E281-1AF6-4903-2344253F401D}"/>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19" name="Line 742">
                    <a:extLst>
                      <a:ext uri="{FF2B5EF4-FFF2-40B4-BE49-F238E27FC236}">
                        <a16:creationId xmlns:a16="http://schemas.microsoft.com/office/drawing/2014/main" id="{37A7BEAA-A3DF-3CB2-0FFF-7C04C74C279F}"/>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0" name="Line 743">
                    <a:extLst>
                      <a:ext uri="{FF2B5EF4-FFF2-40B4-BE49-F238E27FC236}">
                        <a16:creationId xmlns:a16="http://schemas.microsoft.com/office/drawing/2014/main" id="{B118CC6B-C912-9897-B3BB-5C57435F5704}"/>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1" name="Line 744">
                    <a:extLst>
                      <a:ext uri="{FF2B5EF4-FFF2-40B4-BE49-F238E27FC236}">
                        <a16:creationId xmlns:a16="http://schemas.microsoft.com/office/drawing/2014/main" id="{8CAEABA1-80D0-C589-010F-E3BD8441C056}"/>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2" name="Line 745">
                    <a:extLst>
                      <a:ext uri="{FF2B5EF4-FFF2-40B4-BE49-F238E27FC236}">
                        <a16:creationId xmlns:a16="http://schemas.microsoft.com/office/drawing/2014/main" id="{89C9F8DD-DD3B-A0D0-CBC4-6308F93B6D04}"/>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3" name="Line 746">
                    <a:extLst>
                      <a:ext uri="{FF2B5EF4-FFF2-40B4-BE49-F238E27FC236}">
                        <a16:creationId xmlns:a16="http://schemas.microsoft.com/office/drawing/2014/main" id="{8966C64B-0F34-D02E-17B4-8FB61DE854BF}"/>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4" name="Line 747">
                    <a:extLst>
                      <a:ext uri="{FF2B5EF4-FFF2-40B4-BE49-F238E27FC236}">
                        <a16:creationId xmlns:a16="http://schemas.microsoft.com/office/drawing/2014/main" id="{01C67415-9EB0-8735-F95A-FEA5898B39F4}"/>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5" name="Line 748">
                    <a:extLst>
                      <a:ext uri="{FF2B5EF4-FFF2-40B4-BE49-F238E27FC236}">
                        <a16:creationId xmlns:a16="http://schemas.microsoft.com/office/drawing/2014/main" id="{AAAF0826-1703-C944-3272-D835B578ECDB}"/>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6" name="Line 749">
                    <a:extLst>
                      <a:ext uri="{FF2B5EF4-FFF2-40B4-BE49-F238E27FC236}">
                        <a16:creationId xmlns:a16="http://schemas.microsoft.com/office/drawing/2014/main" id="{F9075C3D-4975-4EF4-0131-C42ABB6C89A2}"/>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7" name="Line 750">
                    <a:extLst>
                      <a:ext uri="{FF2B5EF4-FFF2-40B4-BE49-F238E27FC236}">
                        <a16:creationId xmlns:a16="http://schemas.microsoft.com/office/drawing/2014/main" id="{F402530C-E83D-F9EA-C92F-B19A1C4FC4F8}"/>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8" name="Line 751">
                    <a:extLst>
                      <a:ext uri="{FF2B5EF4-FFF2-40B4-BE49-F238E27FC236}">
                        <a16:creationId xmlns:a16="http://schemas.microsoft.com/office/drawing/2014/main" id="{F6CC17E2-496C-2E90-42AA-F2A927DFFD7A}"/>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29" name="Line 752">
                    <a:extLst>
                      <a:ext uri="{FF2B5EF4-FFF2-40B4-BE49-F238E27FC236}">
                        <a16:creationId xmlns:a16="http://schemas.microsoft.com/office/drawing/2014/main" id="{D4709C86-1867-0501-D673-CD8A3BCEDBFC}"/>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0" name="Line 753">
                    <a:extLst>
                      <a:ext uri="{FF2B5EF4-FFF2-40B4-BE49-F238E27FC236}">
                        <a16:creationId xmlns:a16="http://schemas.microsoft.com/office/drawing/2014/main" id="{67A84037-8041-20C5-1173-328980AFF1C3}"/>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1" name="Line 754">
                    <a:extLst>
                      <a:ext uri="{FF2B5EF4-FFF2-40B4-BE49-F238E27FC236}">
                        <a16:creationId xmlns:a16="http://schemas.microsoft.com/office/drawing/2014/main" id="{20758ACE-6845-4E6F-C45D-4BC355823BE1}"/>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2" name="Line 755">
                    <a:extLst>
                      <a:ext uri="{FF2B5EF4-FFF2-40B4-BE49-F238E27FC236}">
                        <a16:creationId xmlns:a16="http://schemas.microsoft.com/office/drawing/2014/main" id="{83F7AAEF-4B18-7237-0368-771A3DB08333}"/>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3" name="Line 756">
                    <a:extLst>
                      <a:ext uri="{FF2B5EF4-FFF2-40B4-BE49-F238E27FC236}">
                        <a16:creationId xmlns:a16="http://schemas.microsoft.com/office/drawing/2014/main" id="{FC535162-DE32-3B4F-2E2B-17B88EF3D23A}"/>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4" name="Line 757">
                    <a:extLst>
                      <a:ext uri="{FF2B5EF4-FFF2-40B4-BE49-F238E27FC236}">
                        <a16:creationId xmlns:a16="http://schemas.microsoft.com/office/drawing/2014/main" id="{4294C477-541D-3D36-2456-AE6A728F0443}"/>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5" name="Line 758">
                    <a:extLst>
                      <a:ext uri="{FF2B5EF4-FFF2-40B4-BE49-F238E27FC236}">
                        <a16:creationId xmlns:a16="http://schemas.microsoft.com/office/drawing/2014/main" id="{AC538B51-FC53-B27C-D601-5D6FF9C3E081}"/>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6" name="Line 759">
                    <a:extLst>
                      <a:ext uri="{FF2B5EF4-FFF2-40B4-BE49-F238E27FC236}">
                        <a16:creationId xmlns:a16="http://schemas.microsoft.com/office/drawing/2014/main" id="{C1A172AD-9FEF-46CC-B721-62909FBEA986}"/>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7" name="Line 760">
                    <a:extLst>
                      <a:ext uri="{FF2B5EF4-FFF2-40B4-BE49-F238E27FC236}">
                        <a16:creationId xmlns:a16="http://schemas.microsoft.com/office/drawing/2014/main" id="{51D03EF4-CE63-91EB-0376-E8F9513E47A8}"/>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8" name="Line 761">
                    <a:extLst>
                      <a:ext uri="{FF2B5EF4-FFF2-40B4-BE49-F238E27FC236}">
                        <a16:creationId xmlns:a16="http://schemas.microsoft.com/office/drawing/2014/main" id="{B79D8178-0B1C-FFA3-25C4-08D38386DEB5}"/>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39" name="Line 762">
                    <a:extLst>
                      <a:ext uri="{FF2B5EF4-FFF2-40B4-BE49-F238E27FC236}">
                        <a16:creationId xmlns:a16="http://schemas.microsoft.com/office/drawing/2014/main" id="{5B62740C-EAD8-534B-4B68-EDE1D9548854}"/>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0" name="Line 763">
                    <a:extLst>
                      <a:ext uri="{FF2B5EF4-FFF2-40B4-BE49-F238E27FC236}">
                        <a16:creationId xmlns:a16="http://schemas.microsoft.com/office/drawing/2014/main" id="{E495CFE9-8A35-F71E-DB3E-104EA10C0717}"/>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1" name="Line 764">
                    <a:extLst>
                      <a:ext uri="{FF2B5EF4-FFF2-40B4-BE49-F238E27FC236}">
                        <a16:creationId xmlns:a16="http://schemas.microsoft.com/office/drawing/2014/main" id="{34B5BE04-8E47-AB91-5F77-DA4B2755E523}"/>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2" name="Line 765">
                    <a:extLst>
                      <a:ext uri="{FF2B5EF4-FFF2-40B4-BE49-F238E27FC236}">
                        <a16:creationId xmlns:a16="http://schemas.microsoft.com/office/drawing/2014/main" id="{018146FD-460F-45E6-F82B-36EED43883A9}"/>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3" name="Line 766">
                    <a:extLst>
                      <a:ext uri="{FF2B5EF4-FFF2-40B4-BE49-F238E27FC236}">
                        <a16:creationId xmlns:a16="http://schemas.microsoft.com/office/drawing/2014/main" id="{EAD94BA9-9318-AF62-A93C-947DBB83A9DC}"/>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4" name="Line 767">
                    <a:extLst>
                      <a:ext uri="{FF2B5EF4-FFF2-40B4-BE49-F238E27FC236}">
                        <a16:creationId xmlns:a16="http://schemas.microsoft.com/office/drawing/2014/main" id="{1FB7D444-88A9-0C0A-7AA8-78F4BD25727D}"/>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5" name="Line 768">
                    <a:extLst>
                      <a:ext uri="{FF2B5EF4-FFF2-40B4-BE49-F238E27FC236}">
                        <a16:creationId xmlns:a16="http://schemas.microsoft.com/office/drawing/2014/main" id="{B64B9B82-22C5-77FE-F280-B666F17A28F3}"/>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6" name="Line 769">
                    <a:extLst>
                      <a:ext uri="{FF2B5EF4-FFF2-40B4-BE49-F238E27FC236}">
                        <a16:creationId xmlns:a16="http://schemas.microsoft.com/office/drawing/2014/main" id="{C3711367-7AF9-67E9-9D71-81E8491B0D40}"/>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7" name="Line 770">
                    <a:extLst>
                      <a:ext uri="{FF2B5EF4-FFF2-40B4-BE49-F238E27FC236}">
                        <a16:creationId xmlns:a16="http://schemas.microsoft.com/office/drawing/2014/main" id="{03005987-9ADE-F342-0BCC-C0C403175774}"/>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8" name="Line 771">
                    <a:extLst>
                      <a:ext uri="{FF2B5EF4-FFF2-40B4-BE49-F238E27FC236}">
                        <a16:creationId xmlns:a16="http://schemas.microsoft.com/office/drawing/2014/main" id="{A1CD1FA3-5CA2-5A3A-B717-4900E167175B}"/>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49" name="Line 772">
                    <a:extLst>
                      <a:ext uri="{FF2B5EF4-FFF2-40B4-BE49-F238E27FC236}">
                        <a16:creationId xmlns:a16="http://schemas.microsoft.com/office/drawing/2014/main" id="{4F7D44F1-87E3-7BC1-90B5-EA2692CCC304}"/>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0056" name="Group 773">
                <a:extLst>
                  <a:ext uri="{FF2B5EF4-FFF2-40B4-BE49-F238E27FC236}">
                    <a16:creationId xmlns:a16="http://schemas.microsoft.com/office/drawing/2014/main" id="{83ACA49E-31D2-883B-D469-79E0C6A4F1E6}"/>
                  </a:ext>
                </a:extLst>
              </p:cNvPr>
              <p:cNvGrpSpPr>
                <a:grpSpLocks/>
              </p:cNvGrpSpPr>
              <p:nvPr/>
            </p:nvGrpSpPr>
            <p:grpSpPr bwMode="auto">
              <a:xfrm>
                <a:off x="4262" y="4608"/>
                <a:ext cx="806" cy="490"/>
                <a:chOff x="3456" y="4608"/>
                <a:chExt cx="8064" cy="4896"/>
              </a:xfrm>
            </p:grpSpPr>
            <p:grpSp>
              <p:nvGrpSpPr>
                <p:cNvPr id="40057" name="Group 774">
                  <a:extLst>
                    <a:ext uri="{FF2B5EF4-FFF2-40B4-BE49-F238E27FC236}">
                      <a16:creationId xmlns:a16="http://schemas.microsoft.com/office/drawing/2014/main" id="{71A63840-6C8A-C1F5-42AD-DEF2BCF29184}"/>
                    </a:ext>
                  </a:extLst>
                </p:cNvPr>
                <p:cNvGrpSpPr>
                  <a:grpSpLocks/>
                </p:cNvGrpSpPr>
                <p:nvPr/>
              </p:nvGrpSpPr>
              <p:grpSpPr bwMode="auto">
                <a:xfrm>
                  <a:off x="3456" y="4608"/>
                  <a:ext cx="2016" cy="4896"/>
                  <a:chOff x="3456" y="4608"/>
                  <a:chExt cx="2016" cy="4896"/>
                </a:xfrm>
              </p:grpSpPr>
              <p:sp>
                <p:nvSpPr>
                  <p:cNvPr id="40172" name="Line 775">
                    <a:extLst>
                      <a:ext uri="{FF2B5EF4-FFF2-40B4-BE49-F238E27FC236}">
                        <a16:creationId xmlns:a16="http://schemas.microsoft.com/office/drawing/2014/main" id="{6D6B8EB5-A723-58CE-FCB2-7165B9646E29}"/>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3" name="Line 776">
                    <a:extLst>
                      <a:ext uri="{FF2B5EF4-FFF2-40B4-BE49-F238E27FC236}">
                        <a16:creationId xmlns:a16="http://schemas.microsoft.com/office/drawing/2014/main" id="{E1FE8762-B989-2AE2-C0E2-26BFA547376A}"/>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4" name="Line 777">
                    <a:extLst>
                      <a:ext uri="{FF2B5EF4-FFF2-40B4-BE49-F238E27FC236}">
                        <a16:creationId xmlns:a16="http://schemas.microsoft.com/office/drawing/2014/main" id="{2BD15462-41D8-F0EF-A0F8-B2E62B1BC40F}"/>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5" name="Line 778">
                    <a:extLst>
                      <a:ext uri="{FF2B5EF4-FFF2-40B4-BE49-F238E27FC236}">
                        <a16:creationId xmlns:a16="http://schemas.microsoft.com/office/drawing/2014/main" id="{04182231-EEEC-D536-E277-33AAB2116A31}"/>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6" name="Line 779">
                    <a:extLst>
                      <a:ext uri="{FF2B5EF4-FFF2-40B4-BE49-F238E27FC236}">
                        <a16:creationId xmlns:a16="http://schemas.microsoft.com/office/drawing/2014/main" id="{E87D9B29-9939-1825-3CA1-FF4E7D5D4317}"/>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7" name="Line 780">
                    <a:extLst>
                      <a:ext uri="{FF2B5EF4-FFF2-40B4-BE49-F238E27FC236}">
                        <a16:creationId xmlns:a16="http://schemas.microsoft.com/office/drawing/2014/main" id="{ADF8F52C-654C-67BA-6E83-09BECF6C33FA}"/>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8" name="Line 781">
                    <a:extLst>
                      <a:ext uri="{FF2B5EF4-FFF2-40B4-BE49-F238E27FC236}">
                        <a16:creationId xmlns:a16="http://schemas.microsoft.com/office/drawing/2014/main" id="{D5A7AFF5-0D07-15C6-6147-8E9E1E19C2AA}"/>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9" name="Line 782">
                    <a:extLst>
                      <a:ext uri="{FF2B5EF4-FFF2-40B4-BE49-F238E27FC236}">
                        <a16:creationId xmlns:a16="http://schemas.microsoft.com/office/drawing/2014/main" id="{1CF6C11D-594A-2326-B2CD-6E3D8661B5D7}"/>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0" name="Line 783">
                    <a:extLst>
                      <a:ext uri="{FF2B5EF4-FFF2-40B4-BE49-F238E27FC236}">
                        <a16:creationId xmlns:a16="http://schemas.microsoft.com/office/drawing/2014/main" id="{EA73D2D9-4D81-4DD8-2A8E-8B3AD521FD6F}"/>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1" name="Line 784">
                    <a:extLst>
                      <a:ext uri="{FF2B5EF4-FFF2-40B4-BE49-F238E27FC236}">
                        <a16:creationId xmlns:a16="http://schemas.microsoft.com/office/drawing/2014/main" id="{84BE5EBF-3273-9EF5-CA46-DBB42507FC3D}"/>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2" name="Line 785">
                    <a:extLst>
                      <a:ext uri="{FF2B5EF4-FFF2-40B4-BE49-F238E27FC236}">
                        <a16:creationId xmlns:a16="http://schemas.microsoft.com/office/drawing/2014/main" id="{5168F59D-F7A8-52C5-F954-CF8634D45768}"/>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3" name="Line 786">
                    <a:extLst>
                      <a:ext uri="{FF2B5EF4-FFF2-40B4-BE49-F238E27FC236}">
                        <a16:creationId xmlns:a16="http://schemas.microsoft.com/office/drawing/2014/main" id="{6C9282E3-5969-D7D0-FD80-0A7F589BA8BF}"/>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4" name="Line 787">
                    <a:extLst>
                      <a:ext uri="{FF2B5EF4-FFF2-40B4-BE49-F238E27FC236}">
                        <a16:creationId xmlns:a16="http://schemas.microsoft.com/office/drawing/2014/main" id="{672492E9-652A-C14F-6BFF-3E653CC6DCC0}"/>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5" name="Line 788">
                    <a:extLst>
                      <a:ext uri="{FF2B5EF4-FFF2-40B4-BE49-F238E27FC236}">
                        <a16:creationId xmlns:a16="http://schemas.microsoft.com/office/drawing/2014/main" id="{6B9427F5-B577-6CE4-8D73-290EE82AE3FF}"/>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6" name="Line 789">
                    <a:extLst>
                      <a:ext uri="{FF2B5EF4-FFF2-40B4-BE49-F238E27FC236}">
                        <a16:creationId xmlns:a16="http://schemas.microsoft.com/office/drawing/2014/main" id="{DA9131D4-3135-D453-E075-606F96B74871}"/>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7" name="Line 790">
                    <a:extLst>
                      <a:ext uri="{FF2B5EF4-FFF2-40B4-BE49-F238E27FC236}">
                        <a16:creationId xmlns:a16="http://schemas.microsoft.com/office/drawing/2014/main" id="{49FE99D0-FF11-7B9D-F4C0-7206F1048780}"/>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8" name="Line 791">
                    <a:extLst>
                      <a:ext uri="{FF2B5EF4-FFF2-40B4-BE49-F238E27FC236}">
                        <a16:creationId xmlns:a16="http://schemas.microsoft.com/office/drawing/2014/main" id="{EF1D08E3-E3C8-A960-6A09-6EA908FC9728}"/>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89" name="Line 792">
                    <a:extLst>
                      <a:ext uri="{FF2B5EF4-FFF2-40B4-BE49-F238E27FC236}">
                        <a16:creationId xmlns:a16="http://schemas.microsoft.com/office/drawing/2014/main" id="{8F98BCE9-C4F2-4088-0763-1E25BD83C243}"/>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0" name="Line 793">
                    <a:extLst>
                      <a:ext uri="{FF2B5EF4-FFF2-40B4-BE49-F238E27FC236}">
                        <a16:creationId xmlns:a16="http://schemas.microsoft.com/office/drawing/2014/main" id="{273DAA5A-4596-6696-0EF0-AAD75FBBEC61}"/>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1" name="Line 794">
                    <a:extLst>
                      <a:ext uri="{FF2B5EF4-FFF2-40B4-BE49-F238E27FC236}">
                        <a16:creationId xmlns:a16="http://schemas.microsoft.com/office/drawing/2014/main" id="{FB15E276-EA9B-A2D3-BAD5-09702C2950C0}"/>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2" name="Line 795">
                    <a:extLst>
                      <a:ext uri="{FF2B5EF4-FFF2-40B4-BE49-F238E27FC236}">
                        <a16:creationId xmlns:a16="http://schemas.microsoft.com/office/drawing/2014/main" id="{5A139960-ED4E-29D2-750A-48761847BFE2}"/>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3" name="Line 796">
                    <a:extLst>
                      <a:ext uri="{FF2B5EF4-FFF2-40B4-BE49-F238E27FC236}">
                        <a16:creationId xmlns:a16="http://schemas.microsoft.com/office/drawing/2014/main" id="{BA60B280-BEA1-24A3-B7DD-FCFF597E202A}"/>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4" name="Line 797">
                    <a:extLst>
                      <a:ext uri="{FF2B5EF4-FFF2-40B4-BE49-F238E27FC236}">
                        <a16:creationId xmlns:a16="http://schemas.microsoft.com/office/drawing/2014/main" id="{C2BE33F7-C7FA-A07A-235B-6BD07806D313}"/>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5" name="Line 798">
                    <a:extLst>
                      <a:ext uri="{FF2B5EF4-FFF2-40B4-BE49-F238E27FC236}">
                        <a16:creationId xmlns:a16="http://schemas.microsoft.com/office/drawing/2014/main" id="{8E605E20-E417-0271-3F0B-CE5B5E374952}"/>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6" name="Line 799">
                    <a:extLst>
                      <a:ext uri="{FF2B5EF4-FFF2-40B4-BE49-F238E27FC236}">
                        <a16:creationId xmlns:a16="http://schemas.microsoft.com/office/drawing/2014/main" id="{A280C03F-3561-579E-465C-5A64657149D1}"/>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7" name="Line 800">
                    <a:extLst>
                      <a:ext uri="{FF2B5EF4-FFF2-40B4-BE49-F238E27FC236}">
                        <a16:creationId xmlns:a16="http://schemas.microsoft.com/office/drawing/2014/main" id="{FE4AC810-ECB6-8E63-4F1C-80EEF27B8AA1}"/>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8" name="Line 801">
                    <a:extLst>
                      <a:ext uri="{FF2B5EF4-FFF2-40B4-BE49-F238E27FC236}">
                        <a16:creationId xmlns:a16="http://schemas.microsoft.com/office/drawing/2014/main" id="{235DC0C9-D9A8-B4EE-4379-C7B682D40283}"/>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99" name="Line 802">
                    <a:extLst>
                      <a:ext uri="{FF2B5EF4-FFF2-40B4-BE49-F238E27FC236}">
                        <a16:creationId xmlns:a16="http://schemas.microsoft.com/office/drawing/2014/main" id="{C323D73F-82AE-9E81-13D6-58F6BFE8CD8F}"/>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0" name="Line 803">
                    <a:extLst>
                      <a:ext uri="{FF2B5EF4-FFF2-40B4-BE49-F238E27FC236}">
                        <a16:creationId xmlns:a16="http://schemas.microsoft.com/office/drawing/2014/main" id="{26C2F6B0-CD3B-A3D0-64BE-15CFAC8CF00E}"/>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1" name="Line 804">
                    <a:extLst>
                      <a:ext uri="{FF2B5EF4-FFF2-40B4-BE49-F238E27FC236}">
                        <a16:creationId xmlns:a16="http://schemas.microsoft.com/office/drawing/2014/main" id="{20F6404F-4519-244C-28C7-25732AABD2B6}"/>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2" name="Line 805">
                    <a:extLst>
                      <a:ext uri="{FF2B5EF4-FFF2-40B4-BE49-F238E27FC236}">
                        <a16:creationId xmlns:a16="http://schemas.microsoft.com/office/drawing/2014/main" id="{12C7340F-81D8-8BE0-2C87-1D02D4D4BF1E}"/>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3" name="Line 806">
                    <a:extLst>
                      <a:ext uri="{FF2B5EF4-FFF2-40B4-BE49-F238E27FC236}">
                        <a16:creationId xmlns:a16="http://schemas.microsoft.com/office/drawing/2014/main" id="{A0E32685-16E9-E1BB-01FD-A83ECD04B09C}"/>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4" name="Line 807">
                    <a:extLst>
                      <a:ext uri="{FF2B5EF4-FFF2-40B4-BE49-F238E27FC236}">
                        <a16:creationId xmlns:a16="http://schemas.microsoft.com/office/drawing/2014/main" id="{60C2C480-7C2D-29C8-ACDA-5B2F5C15182E}"/>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5" name="Line 808">
                    <a:extLst>
                      <a:ext uri="{FF2B5EF4-FFF2-40B4-BE49-F238E27FC236}">
                        <a16:creationId xmlns:a16="http://schemas.microsoft.com/office/drawing/2014/main" id="{B6CB0596-5E32-AC96-4F53-2EABB099EFE6}"/>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6" name="Line 809">
                    <a:extLst>
                      <a:ext uri="{FF2B5EF4-FFF2-40B4-BE49-F238E27FC236}">
                        <a16:creationId xmlns:a16="http://schemas.microsoft.com/office/drawing/2014/main" id="{9392CAE6-29C3-7EB7-5F6A-DB7EFB53E72A}"/>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7" name="Line 810">
                    <a:extLst>
                      <a:ext uri="{FF2B5EF4-FFF2-40B4-BE49-F238E27FC236}">
                        <a16:creationId xmlns:a16="http://schemas.microsoft.com/office/drawing/2014/main" id="{29A572D4-F51D-6084-95A8-6A795588F19D}"/>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08" name="Line 811">
                    <a:extLst>
                      <a:ext uri="{FF2B5EF4-FFF2-40B4-BE49-F238E27FC236}">
                        <a16:creationId xmlns:a16="http://schemas.microsoft.com/office/drawing/2014/main" id="{A497EC21-F816-4917-D9C4-714E97034FE8}"/>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058" name="Group 812">
                  <a:extLst>
                    <a:ext uri="{FF2B5EF4-FFF2-40B4-BE49-F238E27FC236}">
                      <a16:creationId xmlns:a16="http://schemas.microsoft.com/office/drawing/2014/main" id="{660AD758-9855-08D3-E2A7-FC5FB9A1E01C}"/>
                    </a:ext>
                  </a:extLst>
                </p:cNvPr>
                <p:cNvGrpSpPr>
                  <a:grpSpLocks/>
                </p:cNvGrpSpPr>
                <p:nvPr/>
              </p:nvGrpSpPr>
              <p:grpSpPr bwMode="auto">
                <a:xfrm>
                  <a:off x="5472" y="4608"/>
                  <a:ext cx="2016" cy="4896"/>
                  <a:chOff x="3456" y="4608"/>
                  <a:chExt cx="2016" cy="4896"/>
                </a:xfrm>
              </p:grpSpPr>
              <p:sp>
                <p:nvSpPr>
                  <p:cNvPr id="40135" name="Line 813">
                    <a:extLst>
                      <a:ext uri="{FF2B5EF4-FFF2-40B4-BE49-F238E27FC236}">
                        <a16:creationId xmlns:a16="http://schemas.microsoft.com/office/drawing/2014/main" id="{E39619B4-50C3-AB75-A867-5AEB945DE9A1}"/>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6" name="Line 814">
                    <a:extLst>
                      <a:ext uri="{FF2B5EF4-FFF2-40B4-BE49-F238E27FC236}">
                        <a16:creationId xmlns:a16="http://schemas.microsoft.com/office/drawing/2014/main" id="{B3FD378C-2AA9-32C5-7AFF-5BE1ED2E205C}"/>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7" name="Line 815">
                    <a:extLst>
                      <a:ext uri="{FF2B5EF4-FFF2-40B4-BE49-F238E27FC236}">
                        <a16:creationId xmlns:a16="http://schemas.microsoft.com/office/drawing/2014/main" id="{30DF49D8-595A-285D-44E8-3C8B7F0B8E4B}"/>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8" name="Line 816">
                    <a:extLst>
                      <a:ext uri="{FF2B5EF4-FFF2-40B4-BE49-F238E27FC236}">
                        <a16:creationId xmlns:a16="http://schemas.microsoft.com/office/drawing/2014/main" id="{9C8DE857-D123-91F4-D055-AA54A4029C4B}"/>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9" name="Line 817">
                    <a:extLst>
                      <a:ext uri="{FF2B5EF4-FFF2-40B4-BE49-F238E27FC236}">
                        <a16:creationId xmlns:a16="http://schemas.microsoft.com/office/drawing/2014/main" id="{CCCC6178-3A24-7678-8E93-8506D46B24D9}"/>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0" name="Line 818">
                    <a:extLst>
                      <a:ext uri="{FF2B5EF4-FFF2-40B4-BE49-F238E27FC236}">
                        <a16:creationId xmlns:a16="http://schemas.microsoft.com/office/drawing/2014/main" id="{067DA6E7-1119-CC75-CBC5-BCADDA1C87CB}"/>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1" name="Line 819">
                    <a:extLst>
                      <a:ext uri="{FF2B5EF4-FFF2-40B4-BE49-F238E27FC236}">
                        <a16:creationId xmlns:a16="http://schemas.microsoft.com/office/drawing/2014/main" id="{6A3683EB-E588-8597-CD90-0B2C480DAEC0}"/>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2" name="Line 820">
                    <a:extLst>
                      <a:ext uri="{FF2B5EF4-FFF2-40B4-BE49-F238E27FC236}">
                        <a16:creationId xmlns:a16="http://schemas.microsoft.com/office/drawing/2014/main" id="{572A8966-BCE5-8E56-1987-FD15B76FFC46}"/>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3" name="Line 821">
                    <a:extLst>
                      <a:ext uri="{FF2B5EF4-FFF2-40B4-BE49-F238E27FC236}">
                        <a16:creationId xmlns:a16="http://schemas.microsoft.com/office/drawing/2014/main" id="{F6EE14D3-8D17-138C-8127-8C6D55ECF115}"/>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4" name="Line 822">
                    <a:extLst>
                      <a:ext uri="{FF2B5EF4-FFF2-40B4-BE49-F238E27FC236}">
                        <a16:creationId xmlns:a16="http://schemas.microsoft.com/office/drawing/2014/main" id="{86069B59-21E6-CEA8-81AA-0BF3ACC1E771}"/>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5" name="Line 823">
                    <a:extLst>
                      <a:ext uri="{FF2B5EF4-FFF2-40B4-BE49-F238E27FC236}">
                        <a16:creationId xmlns:a16="http://schemas.microsoft.com/office/drawing/2014/main" id="{0C0CB9E3-0CE9-79DE-74B9-21E53D253DFF}"/>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6" name="Line 824">
                    <a:extLst>
                      <a:ext uri="{FF2B5EF4-FFF2-40B4-BE49-F238E27FC236}">
                        <a16:creationId xmlns:a16="http://schemas.microsoft.com/office/drawing/2014/main" id="{1D7894DD-2BDC-D89E-CC89-E5768429CA6B}"/>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7" name="Line 825">
                    <a:extLst>
                      <a:ext uri="{FF2B5EF4-FFF2-40B4-BE49-F238E27FC236}">
                        <a16:creationId xmlns:a16="http://schemas.microsoft.com/office/drawing/2014/main" id="{A9B57799-BC8B-A236-7CBF-F046FFC7F1EF}"/>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8" name="Line 826">
                    <a:extLst>
                      <a:ext uri="{FF2B5EF4-FFF2-40B4-BE49-F238E27FC236}">
                        <a16:creationId xmlns:a16="http://schemas.microsoft.com/office/drawing/2014/main" id="{1F6533EE-C43B-EF7F-7015-C07D59FE5054}"/>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49" name="Line 827">
                    <a:extLst>
                      <a:ext uri="{FF2B5EF4-FFF2-40B4-BE49-F238E27FC236}">
                        <a16:creationId xmlns:a16="http://schemas.microsoft.com/office/drawing/2014/main" id="{B22224BD-1790-F09B-DB5B-8544E9BFA2E5}"/>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0" name="Line 828">
                    <a:extLst>
                      <a:ext uri="{FF2B5EF4-FFF2-40B4-BE49-F238E27FC236}">
                        <a16:creationId xmlns:a16="http://schemas.microsoft.com/office/drawing/2014/main" id="{1773B85D-4C79-B880-99E6-85B549CDBE5B}"/>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1" name="Line 829">
                    <a:extLst>
                      <a:ext uri="{FF2B5EF4-FFF2-40B4-BE49-F238E27FC236}">
                        <a16:creationId xmlns:a16="http://schemas.microsoft.com/office/drawing/2014/main" id="{1AEF6D9F-78FD-C6A6-F734-6E0398A3C1ED}"/>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2" name="Line 830">
                    <a:extLst>
                      <a:ext uri="{FF2B5EF4-FFF2-40B4-BE49-F238E27FC236}">
                        <a16:creationId xmlns:a16="http://schemas.microsoft.com/office/drawing/2014/main" id="{6DA5E4F5-0A54-BD4D-D757-F86042E87C72}"/>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3" name="Line 831">
                    <a:extLst>
                      <a:ext uri="{FF2B5EF4-FFF2-40B4-BE49-F238E27FC236}">
                        <a16:creationId xmlns:a16="http://schemas.microsoft.com/office/drawing/2014/main" id="{CB491640-41D4-EB14-D66A-E0E2E9239D01}"/>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4" name="Line 832">
                    <a:extLst>
                      <a:ext uri="{FF2B5EF4-FFF2-40B4-BE49-F238E27FC236}">
                        <a16:creationId xmlns:a16="http://schemas.microsoft.com/office/drawing/2014/main" id="{2ABA6CFF-B817-81E6-291C-516E815FE5B3}"/>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5" name="Line 833">
                    <a:extLst>
                      <a:ext uri="{FF2B5EF4-FFF2-40B4-BE49-F238E27FC236}">
                        <a16:creationId xmlns:a16="http://schemas.microsoft.com/office/drawing/2014/main" id="{69718F41-9BBC-01A9-B0AC-B306AB69F71D}"/>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6" name="Line 834">
                    <a:extLst>
                      <a:ext uri="{FF2B5EF4-FFF2-40B4-BE49-F238E27FC236}">
                        <a16:creationId xmlns:a16="http://schemas.microsoft.com/office/drawing/2014/main" id="{C1560FD7-3B60-4245-6E39-1C9CF91ECB0A}"/>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7" name="Line 835">
                    <a:extLst>
                      <a:ext uri="{FF2B5EF4-FFF2-40B4-BE49-F238E27FC236}">
                        <a16:creationId xmlns:a16="http://schemas.microsoft.com/office/drawing/2014/main" id="{769A31EA-298C-0254-7676-41932C39DB7B}"/>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8" name="Line 836">
                    <a:extLst>
                      <a:ext uri="{FF2B5EF4-FFF2-40B4-BE49-F238E27FC236}">
                        <a16:creationId xmlns:a16="http://schemas.microsoft.com/office/drawing/2014/main" id="{39881538-3143-8207-61BC-4340BBAE3DED}"/>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59" name="Line 837">
                    <a:extLst>
                      <a:ext uri="{FF2B5EF4-FFF2-40B4-BE49-F238E27FC236}">
                        <a16:creationId xmlns:a16="http://schemas.microsoft.com/office/drawing/2014/main" id="{7C3A2BC1-500E-A764-DBC9-E68E919BDA7D}"/>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0" name="Line 838">
                    <a:extLst>
                      <a:ext uri="{FF2B5EF4-FFF2-40B4-BE49-F238E27FC236}">
                        <a16:creationId xmlns:a16="http://schemas.microsoft.com/office/drawing/2014/main" id="{CC8B087C-CCB2-C9BA-7251-6D0E75B9030A}"/>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1" name="Line 839">
                    <a:extLst>
                      <a:ext uri="{FF2B5EF4-FFF2-40B4-BE49-F238E27FC236}">
                        <a16:creationId xmlns:a16="http://schemas.microsoft.com/office/drawing/2014/main" id="{EE2F7FEF-630F-8526-3623-61F160C33CA2}"/>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2" name="Line 840">
                    <a:extLst>
                      <a:ext uri="{FF2B5EF4-FFF2-40B4-BE49-F238E27FC236}">
                        <a16:creationId xmlns:a16="http://schemas.microsoft.com/office/drawing/2014/main" id="{583D4D97-8927-F25C-4080-0CF68343C98C}"/>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3" name="Line 841">
                    <a:extLst>
                      <a:ext uri="{FF2B5EF4-FFF2-40B4-BE49-F238E27FC236}">
                        <a16:creationId xmlns:a16="http://schemas.microsoft.com/office/drawing/2014/main" id="{7303428D-C961-3553-BCA0-E3FF3774106A}"/>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4" name="Line 842">
                    <a:extLst>
                      <a:ext uri="{FF2B5EF4-FFF2-40B4-BE49-F238E27FC236}">
                        <a16:creationId xmlns:a16="http://schemas.microsoft.com/office/drawing/2014/main" id="{DEBDA4EA-F3EE-DBF2-0B40-76136280D93A}"/>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5" name="Line 843">
                    <a:extLst>
                      <a:ext uri="{FF2B5EF4-FFF2-40B4-BE49-F238E27FC236}">
                        <a16:creationId xmlns:a16="http://schemas.microsoft.com/office/drawing/2014/main" id="{DEE8F612-6774-66E3-8E07-281DB671B28C}"/>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6" name="Line 844">
                    <a:extLst>
                      <a:ext uri="{FF2B5EF4-FFF2-40B4-BE49-F238E27FC236}">
                        <a16:creationId xmlns:a16="http://schemas.microsoft.com/office/drawing/2014/main" id="{82D17F9D-182A-D836-11AD-4F9BA5203814}"/>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7" name="Line 845">
                    <a:extLst>
                      <a:ext uri="{FF2B5EF4-FFF2-40B4-BE49-F238E27FC236}">
                        <a16:creationId xmlns:a16="http://schemas.microsoft.com/office/drawing/2014/main" id="{0A451D41-EB38-7F45-9136-A315D70A3BB0}"/>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8" name="Line 846">
                    <a:extLst>
                      <a:ext uri="{FF2B5EF4-FFF2-40B4-BE49-F238E27FC236}">
                        <a16:creationId xmlns:a16="http://schemas.microsoft.com/office/drawing/2014/main" id="{08FE28DD-F355-3C50-2854-BFFAE30B128C}"/>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69" name="Line 847">
                    <a:extLst>
                      <a:ext uri="{FF2B5EF4-FFF2-40B4-BE49-F238E27FC236}">
                        <a16:creationId xmlns:a16="http://schemas.microsoft.com/office/drawing/2014/main" id="{D5BEF97F-1487-225A-0F55-4123A40928AA}"/>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0" name="Line 848">
                    <a:extLst>
                      <a:ext uri="{FF2B5EF4-FFF2-40B4-BE49-F238E27FC236}">
                        <a16:creationId xmlns:a16="http://schemas.microsoft.com/office/drawing/2014/main" id="{EF3E2194-A162-A818-AC53-36A36F99CC8C}"/>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71" name="Line 849">
                    <a:extLst>
                      <a:ext uri="{FF2B5EF4-FFF2-40B4-BE49-F238E27FC236}">
                        <a16:creationId xmlns:a16="http://schemas.microsoft.com/office/drawing/2014/main" id="{FC4BD75D-B914-AA1C-700B-C80CD7FC50DF}"/>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059" name="Group 850">
                  <a:extLst>
                    <a:ext uri="{FF2B5EF4-FFF2-40B4-BE49-F238E27FC236}">
                      <a16:creationId xmlns:a16="http://schemas.microsoft.com/office/drawing/2014/main" id="{5ACCF9F0-B30E-C8D9-9814-E83E17483670}"/>
                    </a:ext>
                  </a:extLst>
                </p:cNvPr>
                <p:cNvGrpSpPr>
                  <a:grpSpLocks/>
                </p:cNvGrpSpPr>
                <p:nvPr/>
              </p:nvGrpSpPr>
              <p:grpSpPr bwMode="auto">
                <a:xfrm>
                  <a:off x="7488" y="4608"/>
                  <a:ext cx="2016" cy="4896"/>
                  <a:chOff x="3456" y="4608"/>
                  <a:chExt cx="2016" cy="4896"/>
                </a:xfrm>
              </p:grpSpPr>
              <p:sp>
                <p:nvSpPr>
                  <p:cNvPr id="40098" name="Line 851">
                    <a:extLst>
                      <a:ext uri="{FF2B5EF4-FFF2-40B4-BE49-F238E27FC236}">
                        <a16:creationId xmlns:a16="http://schemas.microsoft.com/office/drawing/2014/main" id="{823AF5EC-FFC9-140C-3286-FEF9077DFCC9}"/>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9" name="Line 852">
                    <a:extLst>
                      <a:ext uri="{FF2B5EF4-FFF2-40B4-BE49-F238E27FC236}">
                        <a16:creationId xmlns:a16="http://schemas.microsoft.com/office/drawing/2014/main" id="{82091405-F946-B747-CA0D-E6F8FF187E59}"/>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0" name="Line 853">
                    <a:extLst>
                      <a:ext uri="{FF2B5EF4-FFF2-40B4-BE49-F238E27FC236}">
                        <a16:creationId xmlns:a16="http://schemas.microsoft.com/office/drawing/2014/main" id="{FE0D16D2-DC9D-8465-0727-D6EDEE9ED0FE}"/>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1" name="Line 854">
                    <a:extLst>
                      <a:ext uri="{FF2B5EF4-FFF2-40B4-BE49-F238E27FC236}">
                        <a16:creationId xmlns:a16="http://schemas.microsoft.com/office/drawing/2014/main" id="{1DD4B5D4-2D54-B497-77A6-478A7F5A80B6}"/>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2" name="Line 855">
                    <a:extLst>
                      <a:ext uri="{FF2B5EF4-FFF2-40B4-BE49-F238E27FC236}">
                        <a16:creationId xmlns:a16="http://schemas.microsoft.com/office/drawing/2014/main" id="{638E0C4B-78F5-D827-5348-2C20B7422815}"/>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3" name="Line 856">
                    <a:extLst>
                      <a:ext uri="{FF2B5EF4-FFF2-40B4-BE49-F238E27FC236}">
                        <a16:creationId xmlns:a16="http://schemas.microsoft.com/office/drawing/2014/main" id="{D6773FF6-C317-63ED-18B1-862BDC9EDE2D}"/>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4" name="Line 857">
                    <a:extLst>
                      <a:ext uri="{FF2B5EF4-FFF2-40B4-BE49-F238E27FC236}">
                        <a16:creationId xmlns:a16="http://schemas.microsoft.com/office/drawing/2014/main" id="{9AFDA05B-0677-A9FC-B6AE-4F97563E5148}"/>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5" name="Line 858">
                    <a:extLst>
                      <a:ext uri="{FF2B5EF4-FFF2-40B4-BE49-F238E27FC236}">
                        <a16:creationId xmlns:a16="http://schemas.microsoft.com/office/drawing/2014/main" id="{989C77E0-4C0B-0CE6-0BEB-9EA672FC9560}"/>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6" name="Line 859">
                    <a:extLst>
                      <a:ext uri="{FF2B5EF4-FFF2-40B4-BE49-F238E27FC236}">
                        <a16:creationId xmlns:a16="http://schemas.microsoft.com/office/drawing/2014/main" id="{5D94B8F7-B15F-4189-5BB1-F331D68BBD5F}"/>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7" name="Line 860">
                    <a:extLst>
                      <a:ext uri="{FF2B5EF4-FFF2-40B4-BE49-F238E27FC236}">
                        <a16:creationId xmlns:a16="http://schemas.microsoft.com/office/drawing/2014/main" id="{24459605-FD1B-E29C-9406-FA1942360BCB}"/>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8" name="Line 861">
                    <a:extLst>
                      <a:ext uri="{FF2B5EF4-FFF2-40B4-BE49-F238E27FC236}">
                        <a16:creationId xmlns:a16="http://schemas.microsoft.com/office/drawing/2014/main" id="{442EAFED-56C3-6032-D3AA-6CE26B4D6E5F}"/>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09" name="Line 862">
                    <a:extLst>
                      <a:ext uri="{FF2B5EF4-FFF2-40B4-BE49-F238E27FC236}">
                        <a16:creationId xmlns:a16="http://schemas.microsoft.com/office/drawing/2014/main" id="{2575E4B5-173E-2B28-B4D2-84DFD833CB8A}"/>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0" name="Line 863">
                    <a:extLst>
                      <a:ext uri="{FF2B5EF4-FFF2-40B4-BE49-F238E27FC236}">
                        <a16:creationId xmlns:a16="http://schemas.microsoft.com/office/drawing/2014/main" id="{88913E9D-F1E4-AEE1-C8D4-D7C6C6ECC44C}"/>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1" name="Line 864">
                    <a:extLst>
                      <a:ext uri="{FF2B5EF4-FFF2-40B4-BE49-F238E27FC236}">
                        <a16:creationId xmlns:a16="http://schemas.microsoft.com/office/drawing/2014/main" id="{8C1ABD58-5D7E-FB42-4BEF-B30704B616C4}"/>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2" name="Line 865">
                    <a:extLst>
                      <a:ext uri="{FF2B5EF4-FFF2-40B4-BE49-F238E27FC236}">
                        <a16:creationId xmlns:a16="http://schemas.microsoft.com/office/drawing/2014/main" id="{683E7974-FD3D-7589-9F3F-995D3B1A24C9}"/>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3" name="Line 866">
                    <a:extLst>
                      <a:ext uri="{FF2B5EF4-FFF2-40B4-BE49-F238E27FC236}">
                        <a16:creationId xmlns:a16="http://schemas.microsoft.com/office/drawing/2014/main" id="{8CFB6145-C7AF-B277-12B9-3E587FBA5A2C}"/>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4" name="Line 867">
                    <a:extLst>
                      <a:ext uri="{FF2B5EF4-FFF2-40B4-BE49-F238E27FC236}">
                        <a16:creationId xmlns:a16="http://schemas.microsoft.com/office/drawing/2014/main" id="{50E30433-1ABE-5D49-7349-A994E2662886}"/>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5" name="Line 868">
                    <a:extLst>
                      <a:ext uri="{FF2B5EF4-FFF2-40B4-BE49-F238E27FC236}">
                        <a16:creationId xmlns:a16="http://schemas.microsoft.com/office/drawing/2014/main" id="{7CECA019-964F-6515-7CA3-D29190AD3A3D}"/>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6" name="Line 869">
                    <a:extLst>
                      <a:ext uri="{FF2B5EF4-FFF2-40B4-BE49-F238E27FC236}">
                        <a16:creationId xmlns:a16="http://schemas.microsoft.com/office/drawing/2014/main" id="{66B652DA-89CD-35C4-5DE4-6968B33BB558}"/>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7" name="Line 870">
                    <a:extLst>
                      <a:ext uri="{FF2B5EF4-FFF2-40B4-BE49-F238E27FC236}">
                        <a16:creationId xmlns:a16="http://schemas.microsoft.com/office/drawing/2014/main" id="{A87530FA-2937-ADD2-FB91-F04028865ACA}"/>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8" name="Line 871">
                    <a:extLst>
                      <a:ext uri="{FF2B5EF4-FFF2-40B4-BE49-F238E27FC236}">
                        <a16:creationId xmlns:a16="http://schemas.microsoft.com/office/drawing/2014/main" id="{C1CA0B26-1519-BAE7-2CCB-3CFAF2C2A2D6}"/>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19" name="Line 872">
                    <a:extLst>
                      <a:ext uri="{FF2B5EF4-FFF2-40B4-BE49-F238E27FC236}">
                        <a16:creationId xmlns:a16="http://schemas.microsoft.com/office/drawing/2014/main" id="{2E6F8AB5-73F0-D769-510E-80A3854D7BBB}"/>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0" name="Line 873">
                    <a:extLst>
                      <a:ext uri="{FF2B5EF4-FFF2-40B4-BE49-F238E27FC236}">
                        <a16:creationId xmlns:a16="http://schemas.microsoft.com/office/drawing/2014/main" id="{3857C29C-BAA5-C16B-4F7E-DE3B2A223C00}"/>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1" name="Line 874">
                    <a:extLst>
                      <a:ext uri="{FF2B5EF4-FFF2-40B4-BE49-F238E27FC236}">
                        <a16:creationId xmlns:a16="http://schemas.microsoft.com/office/drawing/2014/main" id="{91CD1C3C-358D-1D59-B262-CEB86F6FD95B}"/>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2" name="Line 875">
                    <a:extLst>
                      <a:ext uri="{FF2B5EF4-FFF2-40B4-BE49-F238E27FC236}">
                        <a16:creationId xmlns:a16="http://schemas.microsoft.com/office/drawing/2014/main" id="{434504B6-2CBA-43CE-CC94-0C3647493E38}"/>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3" name="Line 876">
                    <a:extLst>
                      <a:ext uri="{FF2B5EF4-FFF2-40B4-BE49-F238E27FC236}">
                        <a16:creationId xmlns:a16="http://schemas.microsoft.com/office/drawing/2014/main" id="{E282358B-0DFD-E2A4-1924-743BD35855F0}"/>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4" name="Line 877">
                    <a:extLst>
                      <a:ext uri="{FF2B5EF4-FFF2-40B4-BE49-F238E27FC236}">
                        <a16:creationId xmlns:a16="http://schemas.microsoft.com/office/drawing/2014/main" id="{3C48D521-8EF4-26E0-49D7-1AB3C9BD3A5D}"/>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5" name="Line 878">
                    <a:extLst>
                      <a:ext uri="{FF2B5EF4-FFF2-40B4-BE49-F238E27FC236}">
                        <a16:creationId xmlns:a16="http://schemas.microsoft.com/office/drawing/2014/main" id="{CBE0E4A5-2764-992F-F018-8578D9A3CCA1}"/>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6" name="Line 879">
                    <a:extLst>
                      <a:ext uri="{FF2B5EF4-FFF2-40B4-BE49-F238E27FC236}">
                        <a16:creationId xmlns:a16="http://schemas.microsoft.com/office/drawing/2014/main" id="{CC21CA55-360E-549E-D1CE-7B6B399FAC79}"/>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7" name="Line 880">
                    <a:extLst>
                      <a:ext uri="{FF2B5EF4-FFF2-40B4-BE49-F238E27FC236}">
                        <a16:creationId xmlns:a16="http://schemas.microsoft.com/office/drawing/2014/main" id="{2C0DB856-19E5-4AFF-140A-13FADC7622C7}"/>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8" name="Line 881">
                    <a:extLst>
                      <a:ext uri="{FF2B5EF4-FFF2-40B4-BE49-F238E27FC236}">
                        <a16:creationId xmlns:a16="http://schemas.microsoft.com/office/drawing/2014/main" id="{88540F7C-4607-6C0D-8AB7-360E9A05511B}"/>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29" name="Line 882">
                    <a:extLst>
                      <a:ext uri="{FF2B5EF4-FFF2-40B4-BE49-F238E27FC236}">
                        <a16:creationId xmlns:a16="http://schemas.microsoft.com/office/drawing/2014/main" id="{759892C6-795C-151E-884D-5C81E2FC8EA0}"/>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0" name="Line 883">
                    <a:extLst>
                      <a:ext uri="{FF2B5EF4-FFF2-40B4-BE49-F238E27FC236}">
                        <a16:creationId xmlns:a16="http://schemas.microsoft.com/office/drawing/2014/main" id="{B3CF1C19-FD7B-7E89-D4C4-9BEFBBAD5DAC}"/>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1" name="Line 884">
                    <a:extLst>
                      <a:ext uri="{FF2B5EF4-FFF2-40B4-BE49-F238E27FC236}">
                        <a16:creationId xmlns:a16="http://schemas.microsoft.com/office/drawing/2014/main" id="{D650107C-B1FF-E9EB-4A82-449495AA7893}"/>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2" name="Line 885">
                    <a:extLst>
                      <a:ext uri="{FF2B5EF4-FFF2-40B4-BE49-F238E27FC236}">
                        <a16:creationId xmlns:a16="http://schemas.microsoft.com/office/drawing/2014/main" id="{F9E161F0-7843-1644-9EF4-6174AB4885D9}"/>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3" name="Line 886">
                    <a:extLst>
                      <a:ext uri="{FF2B5EF4-FFF2-40B4-BE49-F238E27FC236}">
                        <a16:creationId xmlns:a16="http://schemas.microsoft.com/office/drawing/2014/main" id="{299FEA0F-32F5-4446-A1DE-AE8AABDEAA2B}"/>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34" name="Line 887">
                    <a:extLst>
                      <a:ext uri="{FF2B5EF4-FFF2-40B4-BE49-F238E27FC236}">
                        <a16:creationId xmlns:a16="http://schemas.microsoft.com/office/drawing/2014/main" id="{A64A3C44-3884-21A2-4083-FAC5A38F2605}"/>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0060" name="Group 888">
                  <a:extLst>
                    <a:ext uri="{FF2B5EF4-FFF2-40B4-BE49-F238E27FC236}">
                      <a16:creationId xmlns:a16="http://schemas.microsoft.com/office/drawing/2014/main" id="{847C1C9C-0589-2B75-A74C-488EDD874F96}"/>
                    </a:ext>
                  </a:extLst>
                </p:cNvPr>
                <p:cNvGrpSpPr>
                  <a:grpSpLocks/>
                </p:cNvGrpSpPr>
                <p:nvPr/>
              </p:nvGrpSpPr>
              <p:grpSpPr bwMode="auto">
                <a:xfrm>
                  <a:off x="9504" y="4608"/>
                  <a:ext cx="2016" cy="4896"/>
                  <a:chOff x="3456" y="4608"/>
                  <a:chExt cx="2016" cy="4896"/>
                </a:xfrm>
              </p:grpSpPr>
              <p:sp>
                <p:nvSpPr>
                  <p:cNvPr id="40061" name="Line 889">
                    <a:extLst>
                      <a:ext uri="{FF2B5EF4-FFF2-40B4-BE49-F238E27FC236}">
                        <a16:creationId xmlns:a16="http://schemas.microsoft.com/office/drawing/2014/main" id="{A863ED03-CF24-0952-3DCD-6E1E5609007D}"/>
                      </a:ext>
                    </a:extLst>
                  </p:cNvPr>
                  <p:cNvSpPr>
                    <a:spLocks noChangeShapeType="1"/>
                  </p:cNvSpPr>
                  <p:nvPr/>
                </p:nvSpPr>
                <p:spPr bwMode="auto">
                  <a:xfrm flipV="1">
                    <a:off x="3456"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2" name="Line 890">
                    <a:extLst>
                      <a:ext uri="{FF2B5EF4-FFF2-40B4-BE49-F238E27FC236}">
                        <a16:creationId xmlns:a16="http://schemas.microsoft.com/office/drawing/2014/main" id="{A1CA8AF2-8EAE-98CB-6BFC-F48FA37933F1}"/>
                      </a:ext>
                    </a:extLst>
                  </p:cNvPr>
                  <p:cNvSpPr>
                    <a:spLocks noChangeShapeType="1"/>
                  </p:cNvSpPr>
                  <p:nvPr/>
                </p:nvSpPr>
                <p:spPr bwMode="auto">
                  <a:xfrm flipH="1" flipV="1">
                    <a:off x="3456"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3" name="Line 891">
                    <a:extLst>
                      <a:ext uri="{FF2B5EF4-FFF2-40B4-BE49-F238E27FC236}">
                        <a16:creationId xmlns:a16="http://schemas.microsoft.com/office/drawing/2014/main" id="{EDA5DF18-F55B-BE1C-2D92-2D511685A89A}"/>
                      </a:ext>
                    </a:extLst>
                  </p:cNvPr>
                  <p:cNvSpPr>
                    <a:spLocks noChangeShapeType="1"/>
                  </p:cNvSpPr>
                  <p:nvPr/>
                </p:nvSpPr>
                <p:spPr bwMode="auto">
                  <a:xfrm flipH="1">
                    <a:off x="3456"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4" name="Line 892">
                    <a:extLst>
                      <a:ext uri="{FF2B5EF4-FFF2-40B4-BE49-F238E27FC236}">
                        <a16:creationId xmlns:a16="http://schemas.microsoft.com/office/drawing/2014/main" id="{838BD949-812E-DCA0-5271-3A892A66E6C7}"/>
                      </a:ext>
                    </a:extLst>
                  </p:cNvPr>
                  <p:cNvSpPr>
                    <a:spLocks noChangeShapeType="1"/>
                  </p:cNvSpPr>
                  <p:nvPr/>
                </p:nvSpPr>
                <p:spPr bwMode="auto">
                  <a:xfrm>
                    <a:off x="3456"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5" name="Line 893">
                    <a:extLst>
                      <a:ext uri="{FF2B5EF4-FFF2-40B4-BE49-F238E27FC236}">
                        <a16:creationId xmlns:a16="http://schemas.microsoft.com/office/drawing/2014/main" id="{1CCE251B-6A00-B56F-85D3-A3B0E140A965}"/>
                      </a:ext>
                    </a:extLst>
                  </p:cNvPr>
                  <p:cNvSpPr>
                    <a:spLocks noChangeShapeType="1"/>
                  </p:cNvSpPr>
                  <p:nvPr/>
                </p:nvSpPr>
                <p:spPr bwMode="auto">
                  <a:xfrm flipH="1">
                    <a:off x="3456"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6" name="Line 894">
                    <a:extLst>
                      <a:ext uri="{FF2B5EF4-FFF2-40B4-BE49-F238E27FC236}">
                        <a16:creationId xmlns:a16="http://schemas.microsoft.com/office/drawing/2014/main" id="{DC74D34A-E244-2A03-029F-8E206335E17A}"/>
                      </a:ext>
                    </a:extLst>
                  </p:cNvPr>
                  <p:cNvSpPr>
                    <a:spLocks noChangeShapeType="1"/>
                  </p:cNvSpPr>
                  <p:nvPr/>
                </p:nvSpPr>
                <p:spPr bwMode="auto">
                  <a:xfrm>
                    <a:off x="3456"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7" name="Line 895">
                    <a:extLst>
                      <a:ext uri="{FF2B5EF4-FFF2-40B4-BE49-F238E27FC236}">
                        <a16:creationId xmlns:a16="http://schemas.microsoft.com/office/drawing/2014/main" id="{8DA6EAEF-6CDE-5BDB-D3D0-BDE7EB7947A2}"/>
                      </a:ext>
                    </a:extLst>
                  </p:cNvPr>
                  <p:cNvSpPr>
                    <a:spLocks noChangeShapeType="1"/>
                  </p:cNvSpPr>
                  <p:nvPr/>
                </p:nvSpPr>
                <p:spPr bwMode="auto">
                  <a:xfrm flipH="1">
                    <a:off x="3456"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8" name="Line 896">
                    <a:extLst>
                      <a:ext uri="{FF2B5EF4-FFF2-40B4-BE49-F238E27FC236}">
                        <a16:creationId xmlns:a16="http://schemas.microsoft.com/office/drawing/2014/main" id="{517E9A63-DA59-6C3D-0745-A67FF67A94BC}"/>
                      </a:ext>
                    </a:extLst>
                  </p:cNvPr>
                  <p:cNvSpPr>
                    <a:spLocks noChangeShapeType="1"/>
                  </p:cNvSpPr>
                  <p:nvPr/>
                </p:nvSpPr>
                <p:spPr bwMode="auto">
                  <a:xfrm>
                    <a:off x="3456"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69" name="Line 897">
                    <a:extLst>
                      <a:ext uri="{FF2B5EF4-FFF2-40B4-BE49-F238E27FC236}">
                        <a16:creationId xmlns:a16="http://schemas.microsoft.com/office/drawing/2014/main" id="{CA55C899-63A8-0D4D-8F3E-B533A047A7B7}"/>
                      </a:ext>
                    </a:extLst>
                  </p:cNvPr>
                  <p:cNvSpPr>
                    <a:spLocks noChangeShapeType="1"/>
                  </p:cNvSpPr>
                  <p:nvPr/>
                </p:nvSpPr>
                <p:spPr bwMode="auto">
                  <a:xfrm flipH="1">
                    <a:off x="3456"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0" name="Line 898">
                    <a:extLst>
                      <a:ext uri="{FF2B5EF4-FFF2-40B4-BE49-F238E27FC236}">
                        <a16:creationId xmlns:a16="http://schemas.microsoft.com/office/drawing/2014/main" id="{CB386CAB-AC44-3EE4-9771-A44D277BF9F0}"/>
                      </a:ext>
                    </a:extLst>
                  </p:cNvPr>
                  <p:cNvSpPr>
                    <a:spLocks noChangeShapeType="1"/>
                  </p:cNvSpPr>
                  <p:nvPr/>
                </p:nvSpPr>
                <p:spPr bwMode="auto">
                  <a:xfrm>
                    <a:off x="3456"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1" name="Line 899">
                    <a:extLst>
                      <a:ext uri="{FF2B5EF4-FFF2-40B4-BE49-F238E27FC236}">
                        <a16:creationId xmlns:a16="http://schemas.microsoft.com/office/drawing/2014/main" id="{18E9E7BA-2821-0B68-6B9B-ABC40E36935B}"/>
                      </a:ext>
                    </a:extLst>
                  </p:cNvPr>
                  <p:cNvSpPr>
                    <a:spLocks noChangeShapeType="1"/>
                  </p:cNvSpPr>
                  <p:nvPr/>
                </p:nvSpPr>
                <p:spPr bwMode="auto">
                  <a:xfrm flipH="1">
                    <a:off x="3456"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2" name="Line 900">
                    <a:extLst>
                      <a:ext uri="{FF2B5EF4-FFF2-40B4-BE49-F238E27FC236}">
                        <a16:creationId xmlns:a16="http://schemas.microsoft.com/office/drawing/2014/main" id="{5148FD70-A2A9-0DBC-9FA5-D0B4A844B03B}"/>
                      </a:ext>
                    </a:extLst>
                  </p:cNvPr>
                  <p:cNvSpPr>
                    <a:spLocks noChangeShapeType="1"/>
                  </p:cNvSpPr>
                  <p:nvPr/>
                </p:nvSpPr>
                <p:spPr bwMode="auto">
                  <a:xfrm>
                    <a:off x="3456"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3" name="Line 901">
                    <a:extLst>
                      <a:ext uri="{FF2B5EF4-FFF2-40B4-BE49-F238E27FC236}">
                        <a16:creationId xmlns:a16="http://schemas.microsoft.com/office/drawing/2014/main" id="{4C257D8F-49FC-88AB-CB53-7B564856FBCA}"/>
                      </a:ext>
                    </a:extLst>
                  </p:cNvPr>
                  <p:cNvSpPr>
                    <a:spLocks noChangeShapeType="1"/>
                  </p:cNvSpPr>
                  <p:nvPr/>
                </p:nvSpPr>
                <p:spPr bwMode="auto">
                  <a:xfrm>
                    <a:off x="3888" y="4608"/>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4" name="Line 902">
                    <a:extLst>
                      <a:ext uri="{FF2B5EF4-FFF2-40B4-BE49-F238E27FC236}">
                        <a16:creationId xmlns:a16="http://schemas.microsoft.com/office/drawing/2014/main" id="{09BA57C0-5E4A-9351-3C65-54C83E41066F}"/>
                      </a:ext>
                    </a:extLst>
                  </p:cNvPr>
                  <p:cNvSpPr>
                    <a:spLocks noChangeShapeType="1"/>
                  </p:cNvSpPr>
                  <p:nvPr/>
                </p:nvSpPr>
                <p:spPr bwMode="auto">
                  <a:xfrm>
                    <a:off x="3888" y="50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5" name="Line 903">
                    <a:extLst>
                      <a:ext uri="{FF2B5EF4-FFF2-40B4-BE49-F238E27FC236}">
                        <a16:creationId xmlns:a16="http://schemas.microsoft.com/office/drawing/2014/main" id="{615EE266-251A-836A-A50B-DA6C15AE3D86}"/>
                      </a:ext>
                    </a:extLst>
                  </p:cNvPr>
                  <p:cNvSpPr>
                    <a:spLocks noChangeShapeType="1"/>
                  </p:cNvSpPr>
                  <p:nvPr/>
                </p:nvSpPr>
                <p:spPr bwMode="auto">
                  <a:xfrm>
                    <a:off x="3888" y="59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6" name="Line 904">
                    <a:extLst>
                      <a:ext uri="{FF2B5EF4-FFF2-40B4-BE49-F238E27FC236}">
                        <a16:creationId xmlns:a16="http://schemas.microsoft.com/office/drawing/2014/main" id="{4D2F2E53-AD98-FEB4-7C9E-8031123A7F19}"/>
                      </a:ext>
                    </a:extLst>
                  </p:cNvPr>
                  <p:cNvSpPr>
                    <a:spLocks noChangeShapeType="1"/>
                  </p:cNvSpPr>
                  <p:nvPr/>
                </p:nvSpPr>
                <p:spPr bwMode="auto">
                  <a:xfrm>
                    <a:off x="3888" y="7085"/>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7" name="Line 905">
                    <a:extLst>
                      <a:ext uri="{FF2B5EF4-FFF2-40B4-BE49-F238E27FC236}">
                        <a16:creationId xmlns:a16="http://schemas.microsoft.com/office/drawing/2014/main" id="{B2933B12-65D9-2C83-019E-FFDB7112675A}"/>
                      </a:ext>
                    </a:extLst>
                  </p:cNvPr>
                  <p:cNvSpPr>
                    <a:spLocks noChangeShapeType="1"/>
                  </p:cNvSpPr>
                  <p:nvPr/>
                </p:nvSpPr>
                <p:spPr bwMode="auto">
                  <a:xfrm>
                    <a:off x="3888" y="8237"/>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8" name="Line 906">
                    <a:extLst>
                      <a:ext uri="{FF2B5EF4-FFF2-40B4-BE49-F238E27FC236}">
                        <a16:creationId xmlns:a16="http://schemas.microsoft.com/office/drawing/2014/main" id="{421991D0-F972-7D64-57B7-711A274F7220}"/>
                      </a:ext>
                    </a:extLst>
                  </p:cNvPr>
                  <p:cNvSpPr>
                    <a:spLocks noChangeShapeType="1"/>
                  </p:cNvSpPr>
                  <p:nvPr/>
                </p:nvSpPr>
                <p:spPr bwMode="auto">
                  <a:xfrm>
                    <a:off x="3888" y="90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79" name="Line 907">
                    <a:extLst>
                      <a:ext uri="{FF2B5EF4-FFF2-40B4-BE49-F238E27FC236}">
                        <a16:creationId xmlns:a16="http://schemas.microsoft.com/office/drawing/2014/main" id="{D6124EC1-A348-D918-FB34-D4BC7A668986}"/>
                      </a:ext>
                    </a:extLst>
                  </p:cNvPr>
                  <p:cNvSpPr>
                    <a:spLocks noChangeShapeType="1"/>
                  </p:cNvSpPr>
                  <p:nvPr/>
                </p:nvSpPr>
                <p:spPr bwMode="auto">
                  <a:xfrm>
                    <a:off x="3888" y="9504"/>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0" name="Line 908">
                    <a:extLst>
                      <a:ext uri="{FF2B5EF4-FFF2-40B4-BE49-F238E27FC236}">
                        <a16:creationId xmlns:a16="http://schemas.microsoft.com/office/drawing/2014/main" id="{CDB3F6B1-A3EE-151D-99C5-227789887CA1}"/>
                      </a:ext>
                    </a:extLst>
                  </p:cNvPr>
                  <p:cNvSpPr>
                    <a:spLocks noChangeShapeType="1"/>
                  </p:cNvSpPr>
                  <p:nvPr/>
                </p:nvSpPr>
                <p:spPr bwMode="auto">
                  <a:xfrm flipH="1" flipV="1">
                    <a:off x="4464" y="4608"/>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1" name="Line 909">
                    <a:extLst>
                      <a:ext uri="{FF2B5EF4-FFF2-40B4-BE49-F238E27FC236}">
                        <a16:creationId xmlns:a16="http://schemas.microsoft.com/office/drawing/2014/main" id="{7132CC35-C6EF-47DF-D84D-CA51991A2733}"/>
                      </a:ext>
                    </a:extLst>
                  </p:cNvPr>
                  <p:cNvSpPr>
                    <a:spLocks noChangeShapeType="1"/>
                  </p:cNvSpPr>
                  <p:nvPr/>
                </p:nvSpPr>
                <p:spPr bwMode="auto">
                  <a:xfrm flipV="1">
                    <a:off x="4464" y="4896"/>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2" name="Line 910">
                    <a:extLst>
                      <a:ext uri="{FF2B5EF4-FFF2-40B4-BE49-F238E27FC236}">
                        <a16:creationId xmlns:a16="http://schemas.microsoft.com/office/drawing/2014/main" id="{94A17832-4BD6-56C7-9306-AB72A570CFC1}"/>
                      </a:ext>
                    </a:extLst>
                  </p:cNvPr>
                  <p:cNvSpPr>
                    <a:spLocks noChangeShapeType="1"/>
                  </p:cNvSpPr>
                  <p:nvPr/>
                </p:nvSpPr>
                <p:spPr bwMode="auto">
                  <a:xfrm>
                    <a:off x="4464" y="50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3" name="Line 911">
                    <a:extLst>
                      <a:ext uri="{FF2B5EF4-FFF2-40B4-BE49-F238E27FC236}">
                        <a16:creationId xmlns:a16="http://schemas.microsoft.com/office/drawing/2014/main" id="{60CBEC3F-E02D-C81B-E649-B74379F2CC28}"/>
                      </a:ext>
                    </a:extLst>
                  </p:cNvPr>
                  <p:cNvSpPr>
                    <a:spLocks noChangeShapeType="1"/>
                  </p:cNvSpPr>
                  <p:nvPr/>
                </p:nvSpPr>
                <p:spPr bwMode="auto">
                  <a:xfrm flipH="1">
                    <a:off x="4464" y="5472"/>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4" name="Line 912">
                    <a:extLst>
                      <a:ext uri="{FF2B5EF4-FFF2-40B4-BE49-F238E27FC236}">
                        <a16:creationId xmlns:a16="http://schemas.microsoft.com/office/drawing/2014/main" id="{43C4297D-6CF9-B274-4573-B005B10BEFF4}"/>
                      </a:ext>
                    </a:extLst>
                  </p:cNvPr>
                  <p:cNvSpPr>
                    <a:spLocks noChangeShapeType="1"/>
                  </p:cNvSpPr>
                  <p:nvPr/>
                </p:nvSpPr>
                <p:spPr bwMode="auto">
                  <a:xfrm>
                    <a:off x="4464" y="5904"/>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5" name="Line 913">
                    <a:extLst>
                      <a:ext uri="{FF2B5EF4-FFF2-40B4-BE49-F238E27FC236}">
                        <a16:creationId xmlns:a16="http://schemas.microsoft.com/office/drawing/2014/main" id="{65B238BA-6E23-6A45-5050-6783CA8590D4}"/>
                      </a:ext>
                    </a:extLst>
                  </p:cNvPr>
                  <p:cNvSpPr>
                    <a:spLocks noChangeShapeType="1"/>
                  </p:cNvSpPr>
                  <p:nvPr/>
                </p:nvSpPr>
                <p:spPr bwMode="auto">
                  <a:xfrm flipH="1">
                    <a:off x="4464" y="6480"/>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6" name="Line 914">
                    <a:extLst>
                      <a:ext uri="{FF2B5EF4-FFF2-40B4-BE49-F238E27FC236}">
                        <a16:creationId xmlns:a16="http://schemas.microsoft.com/office/drawing/2014/main" id="{255DB3A4-6816-BF87-CA77-F399B8FA2907}"/>
                      </a:ext>
                    </a:extLst>
                  </p:cNvPr>
                  <p:cNvSpPr>
                    <a:spLocks noChangeShapeType="1"/>
                  </p:cNvSpPr>
                  <p:nvPr/>
                </p:nvSpPr>
                <p:spPr bwMode="auto">
                  <a:xfrm>
                    <a:off x="4464" y="7056"/>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7" name="Line 915">
                    <a:extLst>
                      <a:ext uri="{FF2B5EF4-FFF2-40B4-BE49-F238E27FC236}">
                        <a16:creationId xmlns:a16="http://schemas.microsoft.com/office/drawing/2014/main" id="{0545CD0C-E784-38EB-1AD5-E0769AB4579E}"/>
                      </a:ext>
                    </a:extLst>
                  </p:cNvPr>
                  <p:cNvSpPr>
                    <a:spLocks noChangeShapeType="1"/>
                  </p:cNvSpPr>
                  <p:nvPr/>
                </p:nvSpPr>
                <p:spPr bwMode="auto">
                  <a:xfrm flipH="1">
                    <a:off x="4464" y="7632"/>
                    <a:ext cx="432" cy="576"/>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8" name="Line 916">
                    <a:extLst>
                      <a:ext uri="{FF2B5EF4-FFF2-40B4-BE49-F238E27FC236}">
                        <a16:creationId xmlns:a16="http://schemas.microsoft.com/office/drawing/2014/main" id="{958629EE-77DD-E47E-4D67-CD154DD31F54}"/>
                      </a:ext>
                    </a:extLst>
                  </p:cNvPr>
                  <p:cNvSpPr>
                    <a:spLocks noChangeShapeType="1"/>
                  </p:cNvSpPr>
                  <p:nvPr/>
                </p:nvSpPr>
                <p:spPr bwMode="auto">
                  <a:xfrm>
                    <a:off x="4464" y="8208"/>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89" name="Line 917">
                    <a:extLst>
                      <a:ext uri="{FF2B5EF4-FFF2-40B4-BE49-F238E27FC236}">
                        <a16:creationId xmlns:a16="http://schemas.microsoft.com/office/drawing/2014/main" id="{5B1ABA40-C806-2E91-67B0-38A4F8DD9B48}"/>
                      </a:ext>
                    </a:extLst>
                  </p:cNvPr>
                  <p:cNvSpPr>
                    <a:spLocks noChangeShapeType="1"/>
                  </p:cNvSpPr>
                  <p:nvPr/>
                </p:nvSpPr>
                <p:spPr bwMode="auto">
                  <a:xfrm flipH="1">
                    <a:off x="4464" y="8640"/>
                    <a:ext cx="432" cy="432"/>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0" name="Line 918">
                    <a:extLst>
                      <a:ext uri="{FF2B5EF4-FFF2-40B4-BE49-F238E27FC236}">
                        <a16:creationId xmlns:a16="http://schemas.microsoft.com/office/drawing/2014/main" id="{9F1ABFCB-75F8-7B81-BCD2-9F951F798AF1}"/>
                      </a:ext>
                    </a:extLst>
                  </p:cNvPr>
                  <p:cNvSpPr>
                    <a:spLocks noChangeShapeType="1"/>
                  </p:cNvSpPr>
                  <p:nvPr/>
                </p:nvSpPr>
                <p:spPr bwMode="auto">
                  <a:xfrm>
                    <a:off x="4464" y="9072"/>
                    <a:ext cx="432" cy="288"/>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1" name="Line 919">
                    <a:extLst>
                      <a:ext uri="{FF2B5EF4-FFF2-40B4-BE49-F238E27FC236}">
                        <a16:creationId xmlns:a16="http://schemas.microsoft.com/office/drawing/2014/main" id="{0ABD6218-386B-8725-45AE-8E7F56BC70B6}"/>
                      </a:ext>
                    </a:extLst>
                  </p:cNvPr>
                  <p:cNvSpPr>
                    <a:spLocks noChangeShapeType="1"/>
                  </p:cNvSpPr>
                  <p:nvPr/>
                </p:nvSpPr>
                <p:spPr bwMode="auto">
                  <a:xfrm flipH="1">
                    <a:off x="4464" y="9360"/>
                    <a:ext cx="432" cy="144"/>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2" name="Line 920">
                    <a:extLst>
                      <a:ext uri="{FF2B5EF4-FFF2-40B4-BE49-F238E27FC236}">
                        <a16:creationId xmlns:a16="http://schemas.microsoft.com/office/drawing/2014/main" id="{AE29FDB8-0CC4-8F83-248D-2095843AFA54}"/>
                      </a:ext>
                    </a:extLst>
                  </p:cNvPr>
                  <p:cNvSpPr>
                    <a:spLocks noChangeShapeType="1"/>
                  </p:cNvSpPr>
                  <p:nvPr/>
                </p:nvSpPr>
                <p:spPr bwMode="auto">
                  <a:xfrm>
                    <a:off x="4896" y="4896"/>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3" name="Line 921">
                    <a:extLst>
                      <a:ext uri="{FF2B5EF4-FFF2-40B4-BE49-F238E27FC236}">
                        <a16:creationId xmlns:a16="http://schemas.microsoft.com/office/drawing/2014/main" id="{3276680A-A9A8-B7D6-4B82-C3E06E7A86BD}"/>
                      </a:ext>
                    </a:extLst>
                  </p:cNvPr>
                  <p:cNvSpPr>
                    <a:spLocks noChangeShapeType="1"/>
                  </p:cNvSpPr>
                  <p:nvPr/>
                </p:nvSpPr>
                <p:spPr bwMode="auto">
                  <a:xfrm>
                    <a:off x="4896" y="547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4" name="Line 922">
                    <a:extLst>
                      <a:ext uri="{FF2B5EF4-FFF2-40B4-BE49-F238E27FC236}">
                        <a16:creationId xmlns:a16="http://schemas.microsoft.com/office/drawing/2014/main" id="{EB61E862-DAC2-850D-95C0-9D4C3E71D1C0}"/>
                      </a:ext>
                    </a:extLst>
                  </p:cNvPr>
                  <p:cNvSpPr>
                    <a:spLocks noChangeShapeType="1"/>
                  </p:cNvSpPr>
                  <p:nvPr/>
                </p:nvSpPr>
                <p:spPr bwMode="auto">
                  <a:xfrm>
                    <a:off x="4896" y="648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5" name="Line 923">
                    <a:extLst>
                      <a:ext uri="{FF2B5EF4-FFF2-40B4-BE49-F238E27FC236}">
                        <a16:creationId xmlns:a16="http://schemas.microsoft.com/office/drawing/2014/main" id="{65701884-44C5-867F-765A-557853557865}"/>
                      </a:ext>
                    </a:extLst>
                  </p:cNvPr>
                  <p:cNvSpPr>
                    <a:spLocks noChangeShapeType="1"/>
                  </p:cNvSpPr>
                  <p:nvPr/>
                </p:nvSpPr>
                <p:spPr bwMode="auto">
                  <a:xfrm>
                    <a:off x="4896" y="7632"/>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6" name="Line 924">
                    <a:extLst>
                      <a:ext uri="{FF2B5EF4-FFF2-40B4-BE49-F238E27FC236}">
                        <a16:creationId xmlns:a16="http://schemas.microsoft.com/office/drawing/2014/main" id="{66467BE0-3269-9054-1199-AF2F721F7BF8}"/>
                      </a:ext>
                    </a:extLst>
                  </p:cNvPr>
                  <p:cNvSpPr>
                    <a:spLocks noChangeShapeType="1"/>
                  </p:cNvSpPr>
                  <p:nvPr/>
                </p:nvSpPr>
                <p:spPr bwMode="auto">
                  <a:xfrm>
                    <a:off x="4896" y="864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97" name="Line 925">
                    <a:extLst>
                      <a:ext uri="{FF2B5EF4-FFF2-40B4-BE49-F238E27FC236}">
                        <a16:creationId xmlns:a16="http://schemas.microsoft.com/office/drawing/2014/main" id="{5586A9B9-A964-E8D4-7170-527A91817E2B}"/>
                      </a:ext>
                    </a:extLst>
                  </p:cNvPr>
                  <p:cNvSpPr>
                    <a:spLocks noChangeShapeType="1"/>
                  </p:cNvSpPr>
                  <p:nvPr/>
                </p:nvSpPr>
                <p:spPr bwMode="auto">
                  <a:xfrm>
                    <a:off x="4896" y="9360"/>
                    <a:ext cx="576" cy="0"/>
                  </a:xfrm>
                  <a:prstGeom prst="line">
                    <a:avLst/>
                  </a:prstGeom>
                  <a:noFill/>
                  <a:ln w="635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sp>
        <p:nvSpPr>
          <p:cNvPr id="39942" name="Oval 926">
            <a:extLst>
              <a:ext uri="{FF2B5EF4-FFF2-40B4-BE49-F238E27FC236}">
                <a16:creationId xmlns:a16="http://schemas.microsoft.com/office/drawing/2014/main" id="{E143DC97-FAEE-27AE-7BEF-DB84D53BC8DF}"/>
              </a:ext>
            </a:extLst>
          </p:cNvPr>
          <p:cNvSpPr>
            <a:spLocks noChangeArrowheads="1"/>
          </p:cNvSpPr>
          <p:nvPr/>
        </p:nvSpPr>
        <p:spPr bwMode="auto">
          <a:xfrm>
            <a:off x="4038600" y="2328863"/>
            <a:ext cx="304800" cy="322262"/>
          </a:xfrm>
          <a:prstGeom prst="ellipse">
            <a:avLst/>
          </a:prstGeom>
          <a:solidFill>
            <a:schemeClr val="accent2"/>
          </a:solidFill>
          <a:ln w="127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43" name="Text Box 927">
            <a:extLst>
              <a:ext uri="{FF2B5EF4-FFF2-40B4-BE49-F238E27FC236}">
                <a16:creationId xmlns:a16="http://schemas.microsoft.com/office/drawing/2014/main" id="{8FBCCD57-28F0-7084-CA0F-573D78B7993A}"/>
              </a:ext>
            </a:extLst>
          </p:cNvPr>
          <p:cNvSpPr txBox="1">
            <a:spLocks noChangeArrowheads="1"/>
          </p:cNvSpPr>
          <p:nvPr/>
        </p:nvSpPr>
        <p:spPr bwMode="auto">
          <a:xfrm>
            <a:off x="9601200" y="2286000"/>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solidFill>
                  <a:srgbClr val="FFFFFF"/>
                </a:solidFill>
                <a:latin typeface="Arial" panose="020B0604020202020204" pitchFamily="34" charset="0"/>
              </a:rPr>
              <a:t>catalyst</a:t>
            </a:r>
          </a:p>
        </p:txBody>
      </p:sp>
      <p:sp>
        <p:nvSpPr>
          <p:cNvPr id="39944" name="Line 928">
            <a:extLst>
              <a:ext uri="{FF2B5EF4-FFF2-40B4-BE49-F238E27FC236}">
                <a16:creationId xmlns:a16="http://schemas.microsoft.com/office/drawing/2014/main" id="{522DF053-C537-A2F5-CBA1-74FA2515BEB5}"/>
              </a:ext>
            </a:extLst>
          </p:cNvPr>
          <p:cNvSpPr>
            <a:spLocks noChangeShapeType="1"/>
          </p:cNvSpPr>
          <p:nvPr/>
        </p:nvSpPr>
        <p:spPr bwMode="auto">
          <a:xfrm flipH="1">
            <a:off x="4267200" y="1981200"/>
            <a:ext cx="304800" cy="4254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39945" name="Picture 929">
            <a:extLst>
              <a:ext uri="{FF2B5EF4-FFF2-40B4-BE49-F238E27FC236}">
                <a16:creationId xmlns:a16="http://schemas.microsoft.com/office/drawing/2014/main" id="{98B0911A-D1AC-E60F-FF64-B38D51DD2D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063875"/>
            <a:ext cx="22860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930" descr="2tubes_b">
            <a:extLst>
              <a:ext uri="{FF2B5EF4-FFF2-40B4-BE49-F238E27FC236}">
                <a16:creationId xmlns:a16="http://schemas.microsoft.com/office/drawing/2014/main" id="{DC8128A3-D53C-28D8-EFFF-D19D41E39A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0400" y="4648200"/>
            <a:ext cx="17938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 Box 931">
            <a:extLst>
              <a:ext uri="{FF2B5EF4-FFF2-40B4-BE49-F238E27FC236}">
                <a16:creationId xmlns:a16="http://schemas.microsoft.com/office/drawing/2014/main" id="{6201A49B-EFA0-3A2E-4C33-66D62913ABB1}"/>
              </a:ext>
            </a:extLst>
          </p:cNvPr>
          <p:cNvSpPr txBox="1">
            <a:spLocks noChangeArrowheads="1"/>
          </p:cNvSpPr>
          <p:nvPr/>
        </p:nvSpPr>
        <p:spPr bwMode="auto">
          <a:xfrm>
            <a:off x="2116138" y="152400"/>
            <a:ext cx="3370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b="1">
                <a:solidFill>
                  <a:srgbClr val="FFFFFF"/>
                </a:solidFill>
                <a:latin typeface="Arial" panose="020B0604020202020204" pitchFamily="34" charset="0"/>
              </a:rPr>
              <a:t>Nano Carbon</a:t>
            </a:r>
          </a:p>
        </p:txBody>
      </p:sp>
      <p:pic>
        <p:nvPicPr>
          <p:cNvPr id="39948" name="Picture 932" descr="curvefixscale">
            <a:extLst>
              <a:ext uri="{FF2B5EF4-FFF2-40B4-BE49-F238E27FC236}">
                <a16:creationId xmlns:a16="http://schemas.microsoft.com/office/drawing/2014/main" id="{4BBCFFE0-7775-38E1-7591-192FBAF97C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2971800"/>
            <a:ext cx="123825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933" descr="P1010019">
            <a:extLst>
              <a:ext uri="{FF2B5EF4-FFF2-40B4-BE49-F238E27FC236}">
                <a16:creationId xmlns:a16="http://schemas.microsoft.com/office/drawing/2014/main" id="{4797C8BD-5054-CA1F-F488-B628A87B45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1447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934" descr="iijima">
            <a:extLst>
              <a:ext uri="{FF2B5EF4-FFF2-40B4-BE49-F238E27FC236}">
                <a16:creationId xmlns:a16="http://schemas.microsoft.com/office/drawing/2014/main" id="{94805DF7-F942-BD2B-7B72-F7EE075F78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0" y="7239000"/>
            <a:ext cx="1719263"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Text Box 935">
            <a:extLst>
              <a:ext uri="{FF2B5EF4-FFF2-40B4-BE49-F238E27FC236}">
                <a16:creationId xmlns:a16="http://schemas.microsoft.com/office/drawing/2014/main" id="{1A4F09E8-D836-11F0-2CCF-ED79C1A1AD61}"/>
              </a:ext>
            </a:extLst>
          </p:cNvPr>
          <p:cNvSpPr txBox="1">
            <a:spLocks noChangeArrowheads="1"/>
          </p:cNvSpPr>
          <p:nvPr/>
        </p:nvSpPr>
        <p:spPr bwMode="auto">
          <a:xfrm>
            <a:off x="3352800" y="5440363"/>
            <a:ext cx="36861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EAEAEA"/>
                </a:solidFill>
                <a:latin typeface="Arial" panose="020B0604020202020204" pitchFamily="34" charset="0"/>
              </a:rPr>
              <a:t>Strongest mat’l in world</a:t>
            </a:r>
          </a:p>
          <a:p>
            <a:pPr eaLnBrk="1" hangingPunct="1">
              <a:spcBef>
                <a:spcPct val="0"/>
              </a:spcBef>
              <a:buFontTx/>
              <a:buNone/>
            </a:pPr>
            <a:r>
              <a:rPr lang="en-US" altLang="en-US" sz="2400" b="1">
                <a:solidFill>
                  <a:srgbClr val="EAEAEA"/>
                </a:solidFill>
                <a:latin typeface="Arial" panose="020B0604020202020204" pitchFamily="34" charset="0"/>
              </a:rPr>
              <a:t>Higher mobility than Si</a:t>
            </a:r>
          </a:p>
          <a:p>
            <a:pPr eaLnBrk="1" hangingPunct="1">
              <a:spcBef>
                <a:spcPct val="0"/>
              </a:spcBef>
              <a:buFontTx/>
              <a:buNone/>
            </a:pPr>
            <a:r>
              <a:rPr lang="en-US" altLang="en-US" sz="2400" b="1">
                <a:solidFill>
                  <a:srgbClr val="EAEAEA"/>
                </a:solidFill>
                <a:latin typeface="Arial" panose="020B0604020202020204" pitchFamily="34" charset="0"/>
              </a:rPr>
              <a:t>Truly molecular scale</a:t>
            </a:r>
          </a:p>
          <a:p>
            <a:pPr eaLnBrk="1" hangingPunct="1">
              <a:spcBef>
                <a:spcPct val="0"/>
              </a:spcBef>
              <a:buFontTx/>
              <a:buNone/>
            </a:pPr>
            <a:endParaRPr lang="en-US" altLang="en-US" sz="2400" b="1">
              <a:solidFill>
                <a:srgbClr val="EAEAEA"/>
              </a:solidFill>
              <a:latin typeface="Arial" panose="020B0604020202020204" pitchFamily="34" charset="0"/>
            </a:endParaRPr>
          </a:p>
        </p:txBody>
      </p:sp>
      <p:pic>
        <p:nvPicPr>
          <p:cNvPr id="39952" name="Picture 936" descr="oppositeopenerlouie">
            <a:extLst>
              <a:ext uri="{FF2B5EF4-FFF2-40B4-BE49-F238E27FC236}">
                <a16:creationId xmlns:a16="http://schemas.microsoft.com/office/drawing/2014/main" id="{E2A049BB-9806-1824-91D9-0FB8EE405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7315200"/>
            <a:ext cx="49149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937" descr="c60">
            <a:extLst>
              <a:ext uri="{FF2B5EF4-FFF2-40B4-BE49-F238E27FC236}">
                <a16:creationId xmlns:a16="http://schemas.microsoft.com/office/drawing/2014/main" id="{E5B02BA2-C12F-313F-3FDF-D59A741F41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8250" y="914400"/>
            <a:ext cx="987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938" descr="nl0481111n00001">
            <a:extLst>
              <a:ext uri="{FF2B5EF4-FFF2-40B4-BE49-F238E27FC236}">
                <a16:creationId xmlns:a16="http://schemas.microsoft.com/office/drawing/2014/main" id="{BDC0DE6E-48B1-DCC0-838B-F03245F3A0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87563" y="2667000"/>
            <a:ext cx="1646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55" name="Group 939">
            <a:extLst>
              <a:ext uri="{FF2B5EF4-FFF2-40B4-BE49-F238E27FC236}">
                <a16:creationId xmlns:a16="http://schemas.microsoft.com/office/drawing/2014/main" id="{C4A320C1-CCFD-F16F-705E-96456130CAB7}"/>
              </a:ext>
            </a:extLst>
          </p:cNvPr>
          <p:cNvGrpSpPr>
            <a:grpSpLocks/>
          </p:cNvGrpSpPr>
          <p:nvPr/>
        </p:nvGrpSpPr>
        <p:grpSpPr bwMode="auto">
          <a:xfrm>
            <a:off x="533400" y="7620000"/>
            <a:ext cx="2246313" cy="1524000"/>
            <a:chOff x="1597" y="930"/>
            <a:chExt cx="1031" cy="654"/>
          </a:xfrm>
        </p:grpSpPr>
        <p:sp>
          <p:nvSpPr>
            <p:cNvPr id="39956" name="Rectangle 940">
              <a:extLst>
                <a:ext uri="{FF2B5EF4-FFF2-40B4-BE49-F238E27FC236}">
                  <a16:creationId xmlns:a16="http://schemas.microsoft.com/office/drawing/2014/main" id="{999F94DC-CA18-1A2D-1ED3-79C1D1CD28E7}"/>
                </a:ext>
              </a:extLst>
            </p:cNvPr>
            <p:cNvSpPr>
              <a:spLocks noChangeArrowheads="1"/>
            </p:cNvSpPr>
            <p:nvPr/>
          </p:nvSpPr>
          <p:spPr bwMode="auto">
            <a:xfrm rot="3408602" flipH="1">
              <a:off x="2155" y="1408"/>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57" name="Rectangle 941">
              <a:extLst>
                <a:ext uri="{FF2B5EF4-FFF2-40B4-BE49-F238E27FC236}">
                  <a16:creationId xmlns:a16="http://schemas.microsoft.com/office/drawing/2014/main" id="{F72DAA88-C6CE-337C-5806-53DB42A6FDCB}"/>
                </a:ext>
              </a:extLst>
            </p:cNvPr>
            <p:cNvSpPr>
              <a:spLocks noChangeArrowheads="1"/>
            </p:cNvSpPr>
            <p:nvPr/>
          </p:nvSpPr>
          <p:spPr bwMode="auto">
            <a:xfrm rot="3408602" flipH="1">
              <a:off x="1971" y="1512"/>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58" name="Rectangle 942">
              <a:extLst>
                <a:ext uri="{FF2B5EF4-FFF2-40B4-BE49-F238E27FC236}">
                  <a16:creationId xmlns:a16="http://schemas.microsoft.com/office/drawing/2014/main" id="{896DF7EB-4CB0-9305-A748-63A93CE8AA56}"/>
                </a:ext>
              </a:extLst>
            </p:cNvPr>
            <p:cNvSpPr>
              <a:spLocks noChangeArrowheads="1"/>
            </p:cNvSpPr>
            <p:nvPr/>
          </p:nvSpPr>
          <p:spPr bwMode="auto">
            <a:xfrm rot="-3408602">
              <a:off x="2156" y="1507"/>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59" name="Rectangle 943">
              <a:extLst>
                <a:ext uri="{FF2B5EF4-FFF2-40B4-BE49-F238E27FC236}">
                  <a16:creationId xmlns:a16="http://schemas.microsoft.com/office/drawing/2014/main" id="{6496B11F-E7BB-3831-9331-A03426EC5E19}"/>
                </a:ext>
              </a:extLst>
            </p:cNvPr>
            <p:cNvSpPr>
              <a:spLocks noChangeArrowheads="1"/>
            </p:cNvSpPr>
            <p:nvPr/>
          </p:nvSpPr>
          <p:spPr bwMode="auto">
            <a:xfrm rot="-3408602">
              <a:off x="1969" y="1403"/>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0" name="Rectangle 944">
              <a:extLst>
                <a:ext uri="{FF2B5EF4-FFF2-40B4-BE49-F238E27FC236}">
                  <a16:creationId xmlns:a16="http://schemas.microsoft.com/office/drawing/2014/main" id="{AACB5E28-341D-ACBE-E290-BDE002ACF1A8}"/>
                </a:ext>
              </a:extLst>
            </p:cNvPr>
            <p:cNvSpPr>
              <a:spLocks noChangeArrowheads="1"/>
            </p:cNvSpPr>
            <p:nvPr/>
          </p:nvSpPr>
          <p:spPr bwMode="auto">
            <a:xfrm>
              <a:off x="2065" y="1354"/>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1" name="Rectangle 945">
              <a:extLst>
                <a:ext uri="{FF2B5EF4-FFF2-40B4-BE49-F238E27FC236}">
                  <a16:creationId xmlns:a16="http://schemas.microsoft.com/office/drawing/2014/main" id="{84189793-6CF4-6D52-BE57-528DA880912C}"/>
                </a:ext>
              </a:extLst>
            </p:cNvPr>
            <p:cNvSpPr>
              <a:spLocks noChangeArrowheads="1"/>
            </p:cNvSpPr>
            <p:nvPr/>
          </p:nvSpPr>
          <p:spPr bwMode="auto">
            <a:xfrm>
              <a:off x="2066" y="1565"/>
              <a:ext cx="88" cy="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2" name="Oval 946">
              <a:extLst>
                <a:ext uri="{FF2B5EF4-FFF2-40B4-BE49-F238E27FC236}">
                  <a16:creationId xmlns:a16="http://schemas.microsoft.com/office/drawing/2014/main" id="{7ED74F4E-6ECE-37AE-4598-0B1E78FC43E2}"/>
                </a:ext>
              </a:extLst>
            </p:cNvPr>
            <p:cNvSpPr>
              <a:spLocks noChangeArrowheads="1"/>
            </p:cNvSpPr>
            <p:nvPr/>
          </p:nvSpPr>
          <p:spPr bwMode="auto">
            <a:xfrm>
              <a:off x="2042" y="1553"/>
              <a:ext cx="30" cy="29"/>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3" name="Oval 947">
              <a:extLst>
                <a:ext uri="{FF2B5EF4-FFF2-40B4-BE49-F238E27FC236}">
                  <a16:creationId xmlns:a16="http://schemas.microsoft.com/office/drawing/2014/main" id="{68A9EE15-1CE4-AE92-C49A-5CC18068B567}"/>
                </a:ext>
              </a:extLst>
            </p:cNvPr>
            <p:cNvSpPr>
              <a:spLocks noChangeArrowheads="1"/>
            </p:cNvSpPr>
            <p:nvPr/>
          </p:nvSpPr>
          <p:spPr bwMode="auto">
            <a:xfrm>
              <a:off x="2151" y="1553"/>
              <a:ext cx="32" cy="29"/>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4" name="Oval 948">
              <a:extLst>
                <a:ext uri="{FF2B5EF4-FFF2-40B4-BE49-F238E27FC236}">
                  <a16:creationId xmlns:a16="http://schemas.microsoft.com/office/drawing/2014/main" id="{F60C1B9F-203D-3F1A-BC81-AF0149207E52}"/>
                </a:ext>
              </a:extLst>
            </p:cNvPr>
            <p:cNvSpPr>
              <a:spLocks noChangeArrowheads="1"/>
            </p:cNvSpPr>
            <p:nvPr/>
          </p:nvSpPr>
          <p:spPr bwMode="auto">
            <a:xfrm>
              <a:off x="2151" y="1344"/>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5" name="Oval 949">
              <a:extLst>
                <a:ext uri="{FF2B5EF4-FFF2-40B4-BE49-F238E27FC236}">
                  <a16:creationId xmlns:a16="http://schemas.microsoft.com/office/drawing/2014/main" id="{61525D1F-5904-2C8D-BD73-5097FBB666C7}"/>
                </a:ext>
              </a:extLst>
            </p:cNvPr>
            <p:cNvSpPr>
              <a:spLocks noChangeArrowheads="1"/>
            </p:cNvSpPr>
            <p:nvPr/>
          </p:nvSpPr>
          <p:spPr bwMode="auto">
            <a:xfrm>
              <a:off x="2225" y="1447"/>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6" name="Oval 950">
              <a:extLst>
                <a:ext uri="{FF2B5EF4-FFF2-40B4-BE49-F238E27FC236}">
                  <a16:creationId xmlns:a16="http://schemas.microsoft.com/office/drawing/2014/main" id="{77CD9DBF-4F99-804C-6D6F-43CEB790E3E7}"/>
                </a:ext>
              </a:extLst>
            </p:cNvPr>
            <p:cNvSpPr>
              <a:spLocks noChangeArrowheads="1"/>
            </p:cNvSpPr>
            <p:nvPr/>
          </p:nvSpPr>
          <p:spPr bwMode="auto">
            <a:xfrm>
              <a:off x="2042" y="1344"/>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7" name="Oval 951">
              <a:extLst>
                <a:ext uri="{FF2B5EF4-FFF2-40B4-BE49-F238E27FC236}">
                  <a16:creationId xmlns:a16="http://schemas.microsoft.com/office/drawing/2014/main" id="{35558147-DB27-67A2-4A79-E0087BCB865C}"/>
                </a:ext>
              </a:extLst>
            </p:cNvPr>
            <p:cNvSpPr>
              <a:spLocks noChangeArrowheads="1"/>
            </p:cNvSpPr>
            <p:nvPr/>
          </p:nvSpPr>
          <p:spPr bwMode="auto">
            <a:xfrm>
              <a:off x="1968" y="1447"/>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8" name="Rectangle 952">
              <a:extLst>
                <a:ext uri="{FF2B5EF4-FFF2-40B4-BE49-F238E27FC236}">
                  <a16:creationId xmlns:a16="http://schemas.microsoft.com/office/drawing/2014/main" id="{2BC9D48C-8BEF-36D9-373E-D82F67A48B32}"/>
                </a:ext>
              </a:extLst>
            </p:cNvPr>
            <p:cNvSpPr>
              <a:spLocks noChangeArrowheads="1"/>
            </p:cNvSpPr>
            <p:nvPr/>
          </p:nvSpPr>
          <p:spPr bwMode="auto">
            <a:xfrm rot="3408602" flipH="1">
              <a:off x="2527" y="1407"/>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69" name="Rectangle 953">
              <a:extLst>
                <a:ext uri="{FF2B5EF4-FFF2-40B4-BE49-F238E27FC236}">
                  <a16:creationId xmlns:a16="http://schemas.microsoft.com/office/drawing/2014/main" id="{43DEADEB-26C7-D0BB-1AA0-CAE020E40DCF}"/>
                </a:ext>
              </a:extLst>
            </p:cNvPr>
            <p:cNvSpPr>
              <a:spLocks noChangeArrowheads="1"/>
            </p:cNvSpPr>
            <p:nvPr/>
          </p:nvSpPr>
          <p:spPr bwMode="auto">
            <a:xfrm rot="3408602" flipH="1">
              <a:off x="2343" y="1511"/>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0" name="Rectangle 954">
              <a:extLst>
                <a:ext uri="{FF2B5EF4-FFF2-40B4-BE49-F238E27FC236}">
                  <a16:creationId xmlns:a16="http://schemas.microsoft.com/office/drawing/2014/main" id="{0201080A-8202-16D1-0A73-90EF65401A75}"/>
                </a:ext>
              </a:extLst>
            </p:cNvPr>
            <p:cNvSpPr>
              <a:spLocks noChangeArrowheads="1"/>
            </p:cNvSpPr>
            <p:nvPr/>
          </p:nvSpPr>
          <p:spPr bwMode="auto">
            <a:xfrm rot="-3408602">
              <a:off x="2528" y="1506"/>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1" name="Rectangle 955">
              <a:extLst>
                <a:ext uri="{FF2B5EF4-FFF2-40B4-BE49-F238E27FC236}">
                  <a16:creationId xmlns:a16="http://schemas.microsoft.com/office/drawing/2014/main" id="{548273FA-8730-F559-9558-0FDD2D3B4BD5}"/>
                </a:ext>
              </a:extLst>
            </p:cNvPr>
            <p:cNvSpPr>
              <a:spLocks noChangeArrowheads="1"/>
            </p:cNvSpPr>
            <p:nvPr/>
          </p:nvSpPr>
          <p:spPr bwMode="auto">
            <a:xfrm rot="-3408602">
              <a:off x="2341" y="1402"/>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2" name="Rectangle 956">
              <a:extLst>
                <a:ext uri="{FF2B5EF4-FFF2-40B4-BE49-F238E27FC236}">
                  <a16:creationId xmlns:a16="http://schemas.microsoft.com/office/drawing/2014/main" id="{90EB5B25-DB7D-CA68-D62D-F48A7D3729D5}"/>
                </a:ext>
              </a:extLst>
            </p:cNvPr>
            <p:cNvSpPr>
              <a:spLocks noChangeArrowheads="1"/>
            </p:cNvSpPr>
            <p:nvPr/>
          </p:nvSpPr>
          <p:spPr bwMode="auto">
            <a:xfrm>
              <a:off x="2437" y="1353"/>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3" name="Rectangle 957">
              <a:extLst>
                <a:ext uri="{FF2B5EF4-FFF2-40B4-BE49-F238E27FC236}">
                  <a16:creationId xmlns:a16="http://schemas.microsoft.com/office/drawing/2014/main" id="{C14B1F70-0CD6-CA3C-1F26-EE564DD57D06}"/>
                </a:ext>
              </a:extLst>
            </p:cNvPr>
            <p:cNvSpPr>
              <a:spLocks noChangeArrowheads="1"/>
            </p:cNvSpPr>
            <p:nvPr/>
          </p:nvSpPr>
          <p:spPr bwMode="auto">
            <a:xfrm>
              <a:off x="2438" y="1564"/>
              <a:ext cx="88" cy="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4" name="Oval 958">
              <a:extLst>
                <a:ext uri="{FF2B5EF4-FFF2-40B4-BE49-F238E27FC236}">
                  <a16:creationId xmlns:a16="http://schemas.microsoft.com/office/drawing/2014/main" id="{1DB8DA5B-973F-6759-B643-23AA91ECD81A}"/>
                </a:ext>
              </a:extLst>
            </p:cNvPr>
            <p:cNvSpPr>
              <a:spLocks noChangeArrowheads="1"/>
            </p:cNvSpPr>
            <p:nvPr/>
          </p:nvSpPr>
          <p:spPr bwMode="auto">
            <a:xfrm>
              <a:off x="2414" y="1552"/>
              <a:ext cx="30" cy="29"/>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5" name="Oval 959">
              <a:extLst>
                <a:ext uri="{FF2B5EF4-FFF2-40B4-BE49-F238E27FC236}">
                  <a16:creationId xmlns:a16="http://schemas.microsoft.com/office/drawing/2014/main" id="{3C8C8AB0-411D-125E-440E-903D9AB46384}"/>
                </a:ext>
              </a:extLst>
            </p:cNvPr>
            <p:cNvSpPr>
              <a:spLocks noChangeArrowheads="1"/>
            </p:cNvSpPr>
            <p:nvPr/>
          </p:nvSpPr>
          <p:spPr bwMode="auto">
            <a:xfrm>
              <a:off x="2523" y="1552"/>
              <a:ext cx="32" cy="29"/>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6" name="Oval 960">
              <a:extLst>
                <a:ext uri="{FF2B5EF4-FFF2-40B4-BE49-F238E27FC236}">
                  <a16:creationId xmlns:a16="http://schemas.microsoft.com/office/drawing/2014/main" id="{6133C0BA-4956-38BB-4677-9084A1309B7A}"/>
                </a:ext>
              </a:extLst>
            </p:cNvPr>
            <p:cNvSpPr>
              <a:spLocks noChangeArrowheads="1"/>
            </p:cNvSpPr>
            <p:nvPr/>
          </p:nvSpPr>
          <p:spPr bwMode="auto">
            <a:xfrm>
              <a:off x="2523" y="1343"/>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7" name="Oval 961">
              <a:extLst>
                <a:ext uri="{FF2B5EF4-FFF2-40B4-BE49-F238E27FC236}">
                  <a16:creationId xmlns:a16="http://schemas.microsoft.com/office/drawing/2014/main" id="{7FDE2315-AECE-B266-1B11-F264606079AB}"/>
                </a:ext>
              </a:extLst>
            </p:cNvPr>
            <p:cNvSpPr>
              <a:spLocks noChangeArrowheads="1"/>
            </p:cNvSpPr>
            <p:nvPr/>
          </p:nvSpPr>
          <p:spPr bwMode="auto">
            <a:xfrm>
              <a:off x="2597" y="1446"/>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8" name="Oval 962">
              <a:extLst>
                <a:ext uri="{FF2B5EF4-FFF2-40B4-BE49-F238E27FC236}">
                  <a16:creationId xmlns:a16="http://schemas.microsoft.com/office/drawing/2014/main" id="{43A94D02-6ED1-690B-779A-915129A6370A}"/>
                </a:ext>
              </a:extLst>
            </p:cNvPr>
            <p:cNvSpPr>
              <a:spLocks noChangeArrowheads="1"/>
            </p:cNvSpPr>
            <p:nvPr/>
          </p:nvSpPr>
          <p:spPr bwMode="auto">
            <a:xfrm>
              <a:off x="2414" y="1343"/>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79" name="Oval 963">
              <a:extLst>
                <a:ext uri="{FF2B5EF4-FFF2-40B4-BE49-F238E27FC236}">
                  <a16:creationId xmlns:a16="http://schemas.microsoft.com/office/drawing/2014/main" id="{A0CBCFF1-5D51-9F76-FF7E-2419A71636D6}"/>
                </a:ext>
              </a:extLst>
            </p:cNvPr>
            <p:cNvSpPr>
              <a:spLocks noChangeArrowheads="1"/>
            </p:cNvSpPr>
            <p:nvPr/>
          </p:nvSpPr>
          <p:spPr bwMode="auto">
            <a:xfrm>
              <a:off x="2340" y="1446"/>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0" name="Rectangle 964">
              <a:extLst>
                <a:ext uri="{FF2B5EF4-FFF2-40B4-BE49-F238E27FC236}">
                  <a16:creationId xmlns:a16="http://schemas.microsoft.com/office/drawing/2014/main" id="{C3A2F300-3A9D-C6A4-231B-F4B609E2061A}"/>
                </a:ext>
              </a:extLst>
            </p:cNvPr>
            <p:cNvSpPr>
              <a:spLocks noChangeArrowheads="1"/>
            </p:cNvSpPr>
            <p:nvPr/>
          </p:nvSpPr>
          <p:spPr bwMode="auto">
            <a:xfrm>
              <a:off x="2251" y="1456"/>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1" name="Rectangle 965">
              <a:extLst>
                <a:ext uri="{FF2B5EF4-FFF2-40B4-BE49-F238E27FC236}">
                  <a16:creationId xmlns:a16="http://schemas.microsoft.com/office/drawing/2014/main" id="{B08E6A7E-7418-6424-E47A-F2F3271D6FFB}"/>
                </a:ext>
              </a:extLst>
            </p:cNvPr>
            <p:cNvSpPr>
              <a:spLocks noChangeArrowheads="1"/>
            </p:cNvSpPr>
            <p:nvPr/>
          </p:nvSpPr>
          <p:spPr bwMode="auto">
            <a:xfrm rot="3408602" flipH="1">
              <a:off x="2154" y="1201"/>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2" name="Rectangle 966">
              <a:extLst>
                <a:ext uri="{FF2B5EF4-FFF2-40B4-BE49-F238E27FC236}">
                  <a16:creationId xmlns:a16="http://schemas.microsoft.com/office/drawing/2014/main" id="{5B10BB32-60E8-D027-4E45-0C91D8CC7503}"/>
                </a:ext>
              </a:extLst>
            </p:cNvPr>
            <p:cNvSpPr>
              <a:spLocks noChangeArrowheads="1"/>
            </p:cNvSpPr>
            <p:nvPr/>
          </p:nvSpPr>
          <p:spPr bwMode="auto">
            <a:xfrm rot="3408602" flipH="1">
              <a:off x="1970" y="1305"/>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3" name="Rectangle 967">
              <a:extLst>
                <a:ext uri="{FF2B5EF4-FFF2-40B4-BE49-F238E27FC236}">
                  <a16:creationId xmlns:a16="http://schemas.microsoft.com/office/drawing/2014/main" id="{829E5DFF-4D1A-017B-0DF7-9BA9E0863FF9}"/>
                </a:ext>
              </a:extLst>
            </p:cNvPr>
            <p:cNvSpPr>
              <a:spLocks noChangeArrowheads="1"/>
            </p:cNvSpPr>
            <p:nvPr/>
          </p:nvSpPr>
          <p:spPr bwMode="auto">
            <a:xfrm rot="-3408602">
              <a:off x="2155" y="1300"/>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4" name="Rectangle 968">
              <a:extLst>
                <a:ext uri="{FF2B5EF4-FFF2-40B4-BE49-F238E27FC236}">
                  <a16:creationId xmlns:a16="http://schemas.microsoft.com/office/drawing/2014/main" id="{E956663A-BFB1-9891-6373-9CA6B921B664}"/>
                </a:ext>
              </a:extLst>
            </p:cNvPr>
            <p:cNvSpPr>
              <a:spLocks noChangeArrowheads="1"/>
            </p:cNvSpPr>
            <p:nvPr/>
          </p:nvSpPr>
          <p:spPr bwMode="auto">
            <a:xfrm rot="-3408602">
              <a:off x="1968" y="1196"/>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5" name="Rectangle 969">
              <a:extLst>
                <a:ext uri="{FF2B5EF4-FFF2-40B4-BE49-F238E27FC236}">
                  <a16:creationId xmlns:a16="http://schemas.microsoft.com/office/drawing/2014/main" id="{0CF01A29-E114-6EA4-FBBC-0A8DF7A7C489}"/>
                </a:ext>
              </a:extLst>
            </p:cNvPr>
            <p:cNvSpPr>
              <a:spLocks noChangeArrowheads="1"/>
            </p:cNvSpPr>
            <p:nvPr/>
          </p:nvSpPr>
          <p:spPr bwMode="auto">
            <a:xfrm>
              <a:off x="2064" y="1147"/>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6" name="Oval 970">
              <a:extLst>
                <a:ext uri="{FF2B5EF4-FFF2-40B4-BE49-F238E27FC236}">
                  <a16:creationId xmlns:a16="http://schemas.microsoft.com/office/drawing/2014/main" id="{F4D35EA4-F3A6-B6B6-F991-60C28D7800D7}"/>
                </a:ext>
              </a:extLst>
            </p:cNvPr>
            <p:cNvSpPr>
              <a:spLocks noChangeArrowheads="1"/>
            </p:cNvSpPr>
            <p:nvPr/>
          </p:nvSpPr>
          <p:spPr bwMode="auto">
            <a:xfrm>
              <a:off x="2150" y="1137"/>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7" name="Oval 971">
              <a:extLst>
                <a:ext uri="{FF2B5EF4-FFF2-40B4-BE49-F238E27FC236}">
                  <a16:creationId xmlns:a16="http://schemas.microsoft.com/office/drawing/2014/main" id="{42EE13C5-EABC-93AE-0EC7-67FE7A6AC92D}"/>
                </a:ext>
              </a:extLst>
            </p:cNvPr>
            <p:cNvSpPr>
              <a:spLocks noChangeArrowheads="1"/>
            </p:cNvSpPr>
            <p:nvPr/>
          </p:nvSpPr>
          <p:spPr bwMode="auto">
            <a:xfrm>
              <a:off x="2224" y="1240"/>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8" name="Oval 972">
              <a:extLst>
                <a:ext uri="{FF2B5EF4-FFF2-40B4-BE49-F238E27FC236}">
                  <a16:creationId xmlns:a16="http://schemas.microsoft.com/office/drawing/2014/main" id="{E91E0E55-6FC4-94A2-7D8A-83F37727B82F}"/>
                </a:ext>
              </a:extLst>
            </p:cNvPr>
            <p:cNvSpPr>
              <a:spLocks noChangeArrowheads="1"/>
            </p:cNvSpPr>
            <p:nvPr/>
          </p:nvSpPr>
          <p:spPr bwMode="auto">
            <a:xfrm>
              <a:off x="2041" y="1137"/>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89" name="Oval 973">
              <a:extLst>
                <a:ext uri="{FF2B5EF4-FFF2-40B4-BE49-F238E27FC236}">
                  <a16:creationId xmlns:a16="http://schemas.microsoft.com/office/drawing/2014/main" id="{A6E3E59D-DA8A-E818-B5C5-A725B9555D1C}"/>
                </a:ext>
              </a:extLst>
            </p:cNvPr>
            <p:cNvSpPr>
              <a:spLocks noChangeArrowheads="1"/>
            </p:cNvSpPr>
            <p:nvPr/>
          </p:nvSpPr>
          <p:spPr bwMode="auto">
            <a:xfrm>
              <a:off x="1967" y="1240"/>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0" name="Rectangle 974">
              <a:extLst>
                <a:ext uri="{FF2B5EF4-FFF2-40B4-BE49-F238E27FC236}">
                  <a16:creationId xmlns:a16="http://schemas.microsoft.com/office/drawing/2014/main" id="{49BD0586-C4BF-8952-8E5D-D27777CF5F1D}"/>
                </a:ext>
              </a:extLst>
            </p:cNvPr>
            <p:cNvSpPr>
              <a:spLocks noChangeArrowheads="1"/>
            </p:cNvSpPr>
            <p:nvPr/>
          </p:nvSpPr>
          <p:spPr bwMode="auto">
            <a:xfrm rot="3408602" flipH="1">
              <a:off x="2526" y="1200"/>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1" name="Rectangle 975">
              <a:extLst>
                <a:ext uri="{FF2B5EF4-FFF2-40B4-BE49-F238E27FC236}">
                  <a16:creationId xmlns:a16="http://schemas.microsoft.com/office/drawing/2014/main" id="{62A30CBF-1306-FD78-B84A-E5B88469770D}"/>
                </a:ext>
              </a:extLst>
            </p:cNvPr>
            <p:cNvSpPr>
              <a:spLocks noChangeArrowheads="1"/>
            </p:cNvSpPr>
            <p:nvPr/>
          </p:nvSpPr>
          <p:spPr bwMode="auto">
            <a:xfrm rot="3408602" flipH="1">
              <a:off x="2342" y="1304"/>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2" name="Rectangle 976">
              <a:extLst>
                <a:ext uri="{FF2B5EF4-FFF2-40B4-BE49-F238E27FC236}">
                  <a16:creationId xmlns:a16="http://schemas.microsoft.com/office/drawing/2014/main" id="{CF019EBC-AC2A-AD6F-2242-6547FEBB9B2F}"/>
                </a:ext>
              </a:extLst>
            </p:cNvPr>
            <p:cNvSpPr>
              <a:spLocks noChangeArrowheads="1"/>
            </p:cNvSpPr>
            <p:nvPr/>
          </p:nvSpPr>
          <p:spPr bwMode="auto">
            <a:xfrm rot="-3408602">
              <a:off x="2527" y="1299"/>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3" name="Rectangle 977">
              <a:extLst>
                <a:ext uri="{FF2B5EF4-FFF2-40B4-BE49-F238E27FC236}">
                  <a16:creationId xmlns:a16="http://schemas.microsoft.com/office/drawing/2014/main" id="{CD29A685-2DCB-6587-6401-9F701250A332}"/>
                </a:ext>
              </a:extLst>
            </p:cNvPr>
            <p:cNvSpPr>
              <a:spLocks noChangeArrowheads="1"/>
            </p:cNvSpPr>
            <p:nvPr/>
          </p:nvSpPr>
          <p:spPr bwMode="auto">
            <a:xfrm rot="-3408602">
              <a:off x="2340" y="1195"/>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4" name="Rectangle 978">
              <a:extLst>
                <a:ext uri="{FF2B5EF4-FFF2-40B4-BE49-F238E27FC236}">
                  <a16:creationId xmlns:a16="http://schemas.microsoft.com/office/drawing/2014/main" id="{A42E3600-ECF9-20A6-993B-49BF4BC89859}"/>
                </a:ext>
              </a:extLst>
            </p:cNvPr>
            <p:cNvSpPr>
              <a:spLocks noChangeArrowheads="1"/>
            </p:cNvSpPr>
            <p:nvPr/>
          </p:nvSpPr>
          <p:spPr bwMode="auto">
            <a:xfrm>
              <a:off x="2436" y="1146"/>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5" name="Oval 979">
              <a:extLst>
                <a:ext uri="{FF2B5EF4-FFF2-40B4-BE49-F238E27FC236}">
                  <a16:creationId xmlns:a16="http://schemas.microsoft.com/office/drawing/2014/main" id="{6E7D411C-AED7-F150-6A7D-8E3BD2931CDF}"/>
                </a:ext>
              </a:extLst>
            </p:cNvPr>
            <p:cNvSpPr>
              <a:spLocks noChangeArrowheads="1"/>
            </p:cNvSpPr>
            <p:nvPr/>
          </p:nvSpPr>
          <p:spPr bwMode="auto">
            <a:xfrm>
              <a:off x="2522" y="1136"/>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6" name="Oval 980">
              <a:extLst>
                <a:ext uri="{FF2B5EF4-FFF2-40B4-BE49-F238E27FC236}">
                  <a16:creationId xmlns:a16="http://schemas.microsoft.com/office/drawing/2014/main" id="{DF634FD6-6B05-D219-633C-FBFE5433D1EF}"/>
                </a:ext>
              </a:extLst>
            </p:cNvPr>
            <p:cNvSpPr>
              <a:spLocks noChangeArrowheads="1"/>
            </p:cNvSpPr>
            <p:nvPr/>
          </p:nvSpPr>
          <p:spPr bwMode="auto">
            <a:xfrm>
              <a:off x="2596" y="1239"/>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7" name="Oval 981">
              <a:extLst>
                <a:ext uri="{FF2B5EF4-FFF2-40B4-BE49-F238E27FC236}">
                  <a16:creationId xmlns:a16="http://schemas.microsoft.com/office/drawing/2014/main" id="{8B74B249-B6BB-599C-CEB9-A575D870601D}"/>
                </a:ext>
              </a:extLst>
            </p:cNvPr>
            <p:cNvSpPr>
              <a:spLocks noChangeArrowheads="1"/>
            </p:cNvSpPr>
            <p:nvPr/>
          </p:nvSpPr>
          <p:spPr bwMode="auto">
            <a:xfrm>
              <a:off x="2413" y="1136"/>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8" name="Oval 982">
              <a:extLst>
                <a:ext uri="{FF2B5EF4-FFF2-40B4-BE49-F238E27FC236}">
                  <a16:creationId xmlns:a16="http://schemas.microsoft.com/office/drawing/2014/main" id="{9E9C4BA8-F7DF-5415-10D2-B069B0DF214B}"/>
                </a:ext>
              </a:extLst>
            </p:cNvPr>
            <p:cNvSpPr>
              <a:spLocks noChangeArrowheads="1"/>
            </p:cNvSpPr>
            <p:nvPr/>
          </p:nvSpPr>
          <p:spPr bwMode="auto">
            <a:xfrm>
              <a:off x="2339" y="1239"/>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39999" name="Rectangle 983">
              <a:extLst>
                <a:ext uri="{FF2B5EF4-FFF2-40B4-BE49-F238E27FC236}">
                  <a16:creationId xmlns:a16="http://schemas.microsoft.com/office/drawing/2014/main" id="{29B4CA4D-2B97-4B05-F98B-BF49A639E0E1}"/>
                </a:ext>
              </a:extLst>
            </p:cNvPr>
            <p:cNvSpPr>
              <a:spLocks noChangeArrowheads="1"/>
            </p:cNvSpPr>
            <p:nvPr/>
          </p:nvSpPr>
          <p:spPr bwMode="auto">
            <a:xfrm>
              <a:off x="2250" y="1249"/>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0" name="Rectangle 984">
              <a:extLst>
                <a:ext uri="{FF2B5EF4-FFF2-40B4-BE49-F238E27FC236}">
                  <a16:creationId xmlns:a16="http://schemas.microsoft.com/office/drawing/2014/main" id="{D3435F22-1FB0-942C-B85E-EA3C48F4217C}"/>
                </a:ext>
              </a:extLst>
            </p:cNvPr>
            <p:cNvSpPr>
              <a:spLocks noChangeArrowheads="1"/>
            </p:cNvSpPr>
            <p:nvPr/>
          </p:nvSpPr>
          <p:spPr bwMode="auto">
            <a:xfrm rot="3408602" flipH="1">
              <a:off x="1787" y="1410"/>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1" name="Rectangle 985">
              <a:extLst>
                <a:ext uri="{FF2B5EF4-FFF2-40B4-BE49-F238E27FC236}">
                  <a16:creationId xmlns:a16="http://schemas.microsoft.com/office/drawing/2014/main" id="{6FBE5C8B-852C-BD9C-81FF-7B6A29FBE482}"/>
                </a:ext>
              </a:extLst>
            </p:cNvPr>
            <p:cNvSpPr>
              <a:spLocks noChangeArrowheads="1"/>
            </p:cNvSpPr>
            <p:nvPr/>
          </p:nvSpPr>
          <p:spPr bwMode="auto">
            <a:xfrm rot="3408602" flipH="1">
              <a:off x="1603" y="1514"/>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2" name="Rectangle 986">
              <a:extLst>
                <a:ext uri="{FF2B5EF4-FFF2-40B4-BE49-F238E27FC236}">
                  <a16:creationId xmlns:a16="http://schemas.microsoft.com/office/drawing/2014/main" id="{B2987027-2082-F414-6D4E-905E6AB60039}"/>
                </a:ext>
              </a:extLst>
            </p:cNvPr>
            <p:cNvSpPr>
              <a:spLocks noChangeArrowheads="1"/>
            </p:cNvSpPr>
            <p:nvPr/>
          </p:nvSpPr>
          <p:spPr bwMode="auto">
            <a:xfrm rot="-3408602">
              <a:off x="1788" y="1509"/>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3" name="Rectangle 987">
              <a:extLst>
                <a:ext uri="{FF2B5EF4-FFF2-40B4-BE49-F238E27FC236}">
                  <a16:creationId xmlns:a16="http://schemas.microsoft.com/office/drawing/2014/main" id="{E95B07C7-802A-2384-063B-80B069FC7C1C}"/>
                </a:ext>
              </a:extLst>
            </p:cNvPr>
            <p:cNvSpPr>
              <a:spLocks noChangeArrowheads="1"/>
            </p:cNvSpPr>
            <p:nvPr/>
          </p:nvSpPr>
          <p:spPr bwMode="auto">
            <a:xfrm rot="-3408602">
              <a:off x="1601" y="1405"/>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4" name="Rectangle 988">
              <a:extLst>
                <a:ext uri="{FF2B5EF4-FFF2-40B4-BE49-F238E27FC236}">
                  <a16:creationId xmlns:a16="http://schemas.microsoft.com/office/drawing/2014/main" id="{9DDBE759-C5A6-D19B-0D88-B73E7BB7947A}"/>
                </a:ext>
              </a:extLst>
            </p:cNvPr>
            <p:cNvSpPr>
              <a:spLocks noChangeArrowheads="1"/>
            </p:cNvSpPr>
            <p:nvPr/>
          </p:nvSpPr>
          <p:spPr bwMode="auto">
            <a:xfrm>
              <a:off x="1697" y="1356"/>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5" name="Rectangle 989">
              <a:extLst>
                <a:ext uri="{FF2B5EF4-FFF2-40B4-BE49-F238E27FC236}">
                  <a16:creationId xmlns:a16="http://schemas.microsoft.com/office/drawing/2014/main" id="{EB669D0F-8CC9-BB4C-BF18-DEA6906ACB43}"/>
                </a:ext>
              </a:extLst>
            </p:cNvPr>
            <p:cNvSpPr>
              <a:spLocks noChangeArrowheads="1"/>
            </p:cNvSpPr>
            <p:nvPr/>
          </p:nvSpPr>
          <p:spPr bwMode="auto">
            <a:xfrm>
              <a:off x="1698" y="1567"/>
              <a:ext cx="88" cy="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6" name="Oval 990">
              <a:extLst>
                <a:ext uri="{FF2B5EF4-FFF2-40B4-BE49-F238E27FC236}">
                  <a16:creationId xmlns:a16="http://schemas.microsoft.com/office/drawing/2014/main" id="{B1279630-A2C5-3CAE-B9F4-EC8617E7E281}"/>
                </a:ext>
              </a:extLst>
            </p:cNvPr>
            <p:cNvSpPr>
              <a:spLocks noChangeArrowheads="1"/>
            </p:cNvSpPr>
            <p:nvPr/>
          </p:nvSpPr>
          <p:spPr bwMode="auto">
            <a:xfrm>
              <a:off x="1674" y="1555"/>
              <a:ext cx="30" cy="29"/>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7" name="Oval 991">
              <a:extLst>
                <a:ext uri="{FF2B5EF4-FFF2-40B4-BE49-F238E27FC236}">
                  <a16:creationId xmlns:a16="http://schemas.microsoft.com/office/drawing/2014/main" id="{9C9463C9-B031-2ED7-DA2A-1820CF3B003B}"/>
                </a:ext>
              </a:extLst>
            </p:cNvPr>
            <p:cNvSpPr>
              <a:spLocks noChangeArrowheads="1"/>
            </p:cNvSpPr>
            <p:nvPr/>
          </p:nvSpPr>
          <p:spPr bwMode="auto">
            <a:xfrm>
              <a:off x="1783" y="1555"/>
              <a:ext cx="32" cy="29"/>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8" name="Oval 992">
              <a:extLst>
                <a:ext uri="{FF2B5EF4-FFF2-40B4-BE49-F238E27FC236}">
                  <a16:creationId xmlns:a16="http://schemas.microsoft.com/office/drawing/2014/main" id="{CEF7A299-EA66-3B06-A551-9CEDB7A91458}"/>
                </a:ext>
              </a:extLst>
            </p:cNvPr>
            <p:cNvSpPr>
              <a:spLocks noChangeArrowheads="1"/>
            </p:cNvSpPr>
            <p:nvPr/>
          </p:nvSpPr>
          <p:spPr bwMode="auto">
            <a:xfrm>
              <a:off x="1783" y="1346"/>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09" name="Oval 993">
              <a:extLst>
                <a:ext uri="{FF2B5EF4-FFF2-40B4-BE49-F238E27FC236}">
                  <a16:creationId xmlns:a16="http://schemas.microsoft.com/office/drawing/2014/main" id="{44FC0DA0-578B-C7D2-B646-DDBE1A8FCFCE}"/>
                </a:ext>
              </a:extLst>
            </p:cNvPr>
            <p:cNvSpPr>
              <a:spLocks noChangeArrowheads="1"/>
            </p:cNvSpPr>
            <p:nvPr/>
          </p:nvSpPr>
          <p:spPr bwMode="auto">
            <a:xfrm>
              <a:off x="1857" y="1449"/>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0" name="Oval 994">
              <a:extLst>
                <a:ext uri="{FF2B5EF4-FFF2-40B4-BE49-F238E27FC236}">
                  <a16:creationId xmlns:a16="http://schemas.microsoft.com/office/drawing/2014/main" id="{8BE5AA8A-24DA-6E81-7C89-6E2F9705991B}"/>
                </a:ext>
              </a:extLst>
            </p:cNvPr>
            <p:cNvSpPr>
              <a:spLocks noChangeArrowheads="1"/>
            </p:cNvSpPr>
            <p:nvPr/>
          </p:nvSpPr>
          <p:spPr bwMode="auto">
            <a:xfrm>
              <a:off x="1674" y="1346"/>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1" name="Oval 995">
              <a:extLst>
                <a:ext uri="{FF2B5EF4-FFF2-40B4-BE49-F238E27FC236}">
                  <a16:creationId xmlns:a16="http://schemas.microsoft.com/office/drawing/2014/main" id="{06FC911B-24DE-17C3-F548-C5B0B22E35D0}"/>
                </a:ext>
              </a:extLst>
            </p:cNvPr>
            <p:cNvSpPr>
              <a:spLocks noChangeArrowheads="1"/>
            </p:cNvSpPr>
            <p:nvPr/>
          </p:nvSpPr>
          <p:spPr bwMode="auto">
            <a:xfrm>
              <a:off x="1600" y="1449"/>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2" name="Rectangle 996">
              <a:extLst>
                <a:ext uri="{FF2B5EF4-FFF2-40B4-BE49-F238E27FC236}">
                  <a16:creationId xmlns:a16="http://schemas.microsoft.com/office/drawing/2014/main" id="{B184D827-29E9-2ADB-627C-EEA7EAF3E9F9}"/>
                </a:ext>
              </a:extLst>
            </p:cNvPr>
            <p:cNvSpPr>
              <a:spLocks noChangeArrowheads="1"/>
            </p:cNvSpPr>
            <p:nvPr/>
          </p:nvSpPr>
          <p:spPr bwMode="auto">
            <a:xfrm>
              <a:off x="1883" y="1458"/>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3" name="Rectangle 997">
              <a:extLst>
                <a:ext uri="{FF2B5EF4-FFF2-40B4-BE49-F238E27FC236}">
                  <a16:creationId xmlns:a16="http://schemas.microsoft.com/office/drawing/2014/main" id="{3E5007F9-ADC0-6E79-3292-8E4504A6B3F7}"/>
                </a:ext>
              </a:extLst>
            </p:cNvPr>
            <p:cNvSpPr>
              <a:spLocks noChangeArrowheads="1"/>
            </p:cNvSpPr>
            <p:nvPr/>
          </p:nvSpPr>
          <p:spPr bwMode="auto">
            <a:xfrm rot="3408602" flipH="1">
              <a:off x="1786" y="1203"/>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4" name="Rectangle 998">
              <a:extLst>
                <a:ext uri="{FF2B5EF4-FFF2-40B4-BE49-F238E27FC236}">
                  <a16:creationId xmlns:a16="http://schemas.microsoft.com/office/drawing/2014/main" id="{E09B2D30-E4FF-6085-1635-010CD1BBAF5F}"/>
                </a:ext>
              </a:extLst>
            </p:cNvPr>
            <p:cNvSpPr>
              <a:spLocks noChangeArrowheads="1"/>
            </p:cNvSpPr>
            <p:nvPr/>
          </p:nvSpPr>
          <p:spPr bwMode="auto">
            <a:xfrm rot="3408602" flipH="1">
              <a:off x="1602" y="1307"/>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5" name="Rectangle 999">
              <a:extLst>
                <a:ext uri="{FF2B5EF4-FFF2-40B4-BE49-F238E27FC236}">
                  <a16:creationId xmlns:a16="http://schemas.microsoft.com/office/drawing/2014/main" id="{C6A58712-C898-E79F-803C-2238366F7A83}"/>
                </a:ext>
              </a:extLst>
            </p:cNvPr>
            <p:cNvSpPr>
              <a:spLocks noChangeArrowheads="1"/>
            </p:cNvSpPr>
            <p:nvPr/>
          </p:nvSpPr>
          <p:spPr bwMode="auto">
            <a:xfrm rot="-3408602">
              <a:off x="1787" y="1302"/>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6" name="Rectangle 1000">
              <a:extLst>
                <a:ext uri="{FF2B5EF4-FFF2-40B4-BE49-F238E27FC236}">
                  <a16:creationId xmlns:a16="http://schemas.microsoft.com/office/drawing/2014/main" id="{FE8CD6AF-B038-9EE1-67BB-8F8006DCC736}"/>
                </a:ext>
              </a:extLst>
            </p:cNvPr>
            <p:cNvSpPr>
              <a:spLocks noChangeArrowheads="1"/>
            </p:cNvSpPr>
            <p:nvPr/>
          </p:nvSpPr>
          <p:spPr bwMode="auto">
            <a:xfrm rot="-3408602">
              <a:off x="1600" y="1198"/>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7" name="Rectangle 1001">
              <a:extLst>
                <a:ext uri="{FF2B5EF4-FFF2-40B4-BE49-F238E27FC236}">
                  <a16:creationId xmlns:a16="http://schemas.microsoft.com/office/drawing/2014/main" id="{614FFEB3-DA09-A289-6DF6-043DD999418B}"/>
                </a:ext>
              </a:extLst>
            </p:cNvPr>
            <p:cNvSpPr>
              <a:spLocks noChangeArrowheads="1"/>
            </p:cNvSpPr>
            <p:nvPr/>
          </p:nvSpPr>
          <p:spPr bwMode="auto">
            <a:xfrm>
              <a:off x="1696" y="1149"/>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8" name="Oval 1002">
              <a:extLst>
                <a:ext uri="{FF2B5EF4-FFF2-40B4-BE49-F238E27FC236}">
                  <a16:creationId xmlns:a16="http://schemas.microsoft.com/office/drawing/2014/main" id="{FED7F7F1-D96A-AC03-D56D-137446F5B21C}"/>
                </a:ext>
              </a:extLst>
            </p:cNvPr>
            <p:cNvSpPr>
              <a:spLocks noChangeArrowheads="1"/>
            </p:cNvSpPr>
            <p:nvPr/>
          </p:nvSpPr>
          <p:spPr bwMode="auto">
            <a:xfrm>
              <a:off x="1782" y="1139"/>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19" name="Oval 1003">
              <a:extLst>
                <a:ext uri="{FF2B5EF4-FFF2-40B4-BE49-F238E27FC236}">
                  <a16:creationId xmlns:a16="http://schemas.microsoft.com/office/drawing/2014/main" id="{C48BBA03-28CE-DAA5-6439-1158DAE56B90}"/>
                </a:ext>
              </a:extLst>
            </p:cNvPr>
            <p:cNvSpPr>
              <a:spLocks noChangeArrowheads="1"/>
            </p:cNvSpPr>
            <p:nvPr/>
          </p:nvSpPr>
          <p:spPr bwMode="auto">
            <a:xfrm>
              <a:off x="1856" y="1242"/>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0" name="Oval 1004">
              <a:extLst>
                <a:ext uri="{FF2B5EF4-FFF2-40B4-BE49-F238E27FC236}">
                  <a16:creationId xmlns:a16="http://schemas.microsoft.com/office/drawing/2014/main" id="{1C5BB4BF-BDE5-B5D4-BB74-EABB16A8366A}"/>
                </a:ext>
              </a:extLst>
            </p:cNvPr>
            <p:cNvSpPr>
              <a:spLocks noChangeArrowheads="1"/>
            </p:cNvSpPr>
            <p:nvPr/>
          </p:nvSpPr>
          <p:spPr bwMode="auto">
            <a:xfrm>
              <a:off x="1673" y="1139"/>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1" name="Oval 1005">
              <a:extLst>
                <a:ext uri="{FF2B5EF4-FFF2-40B4-BE49-F238E27FC236}">
                  <a16:creationId xmlns:a16="http://schemas.microsoft.com/office/drawing/2014/main" id="{7645A5C6-42C1-682F-9334-BD3F57080042}"/>
                </a:ext>
              </a:extLst>
            </p:cNvPr>
            <p:cNvSpPr>
              <a:spLocks noChangeArrowheads="1"/>
            </p:cNvSpPr>
            <p:nvPr/>
          </p:nvSpPr>
          <p:spPr bwMode="auto">
            <a:xfrm>
              <a:off x="1599" y="1242"/>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2" name="Rectangle 1006">
              <a:extLst>
                <a:ext uri="{FF2B5EF4-FFF2-40B4-BE49-F238E27FC236}">
                  <a16:creationId xmlns:a16="http://schemas.microsoft.com/office/drawing/2014/main" id="{C40F2FE6-21D8-A57B-18ED-7451671C8B45}"/>
                </a:ext>
              </a:extLst>
            </p:cNvPr>
            <p:cNvSpPr>
              <a:spLocks noChangeArrowheads="1"/>
            </p:cNvSpPr>
            <p:nvPr/>
          </p:nvSpPr>
          <p:spPr bwMode="auto">
            <a:xfrm>
              <a:off x="1882" y="1251"/>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3" name="Rectangle 1007">
              <a:extLst>
                <a:ext uri="{FF2B5EF4-FFF2-40B4-BE49-F238E27FC236}">
                  <a16:creationId xmlns:a16="http://schemas.microsoft.com/office/drawing/2014/main" id="{5165B9BD-BF61-C192-7C70-70A35398ADB6}"/>
                </a:ext>
              </a:extLst>
            </p:cNvPr>
            <p:cNvSpPr>
              <a:spLocks noChangeArrowheads="1"/>
            </p:cNvSpPr>
            <p:nvPr/>
          </p:nvSpPr>
          <p:spPr bwMode="auto">
            <a:xfrm rot="3408602" flipH="1">
              <a:off x="2152" y="995"/>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4" name="Rectangle 1008">
              <a:extLst>
                <a:ext uri="{FF2B5EF4-FFF2-40B4-BE49-F238E27FC236}">
                  <a16:creationId xmlns:a16="http://schemas.microsoft.com/office/drawing/2014/main" id="{4949AD45-0EB7-A304-9122-C1F2C35F0767}"/>
                </a:ext>
              </a:extLst>
            </p:cNvPr>
            <p:cNvSpPr>
              <a:spLocks noChangeArrowheads="1"/>
            </p:cNvSpPr>
            <p:nvPr/>
          </p:nvSpPr>
          <p:spPr bwMode="auto">
            <a:xfrm rot="3408602" flipH="1">
              <a:off x="1968" y="1099"/>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5" name="Rectangle 1009">
              <a:extLst>
                <a:ext uri="{FF2B5EF4-FFF2-40B4-BE49-F238E27FC236}">
                  <a16:creationId xmlns:a16="http://schemas.microsoft.com/office/drawing/2014/main" id="{F20D3D4F-0C13-0723-DC66-9410D6AA30B9}"/>
                </a:ext>
              </a:extLst>
            </p:cNvPr>
            <p:cNvSpPr>
              <a:spLocks noChangeArrowheads="1"/>
            </p:cNvSpPr>
            <p:nvPr/>
          </p:nvSpPr>
          <p:spPr bwMode="auto">
            <a:xfrm rot="-3408602">
              <a:off x="2153" y="1094"/>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6" name="Rectangle 1010">
              <a:extLst>
                <a:ext uri="{FF2B5EF4-FFF2-40B4-BE49-F238E27FC236}">
                  <a16:creationId xmlns:a16="http://schemas.microsoft.com/office/drawing/2014/main" id="{AF904CF1-7C09-1F8B-DBBD-B5CAB4ED67BA}"/>
                </a:ext>
              </a:extLst>
            </p:cNvPr>
            <p:cNvSpPr>
              <a:spLocks noChangeArrowheads="1"/>
            </p:cNvSpPr>
            <p:nvPr/>
          </p:nvSpPr>
          <p:spPr bwMode="auto">
            <a:xfrm rot="-3408602">
              <a:off x="1966" y="990"/>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7" name="Rectangle 1011">
              <a:extLst>
                <a:ext uri="{FF2B5EF4-FFF2-40B4-BE49-F238E27FC236}">
                  <a16:creationId xmlns:a16="http://schemas.microsoft.com/office/drawing/2014/main" id="{C82137E4-EEA4-40C8-EFE9-C3741B7D71FF}"/>
                </a:ext>
              </a:extLst>
            </p:cNvPr>
            <p:cNvSpPr>
              <a:spLocks noChangeArrowheads="1"/>
            </p:cNvSpPr>
            <p:nvPr/>
          </p:nvSpPr>
          <p:spPr bwMode="auto">
            <a:xfrm>
              <a:off x="2062" y="941"/>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8" name="Oval 1012">
              <a:extLst>
                <a:ext uri="{FF2B5EF4-FFF2-40B4-BE49-F238E27FC236}">
                  <a16:creationId xmlns:a16="http://schemas.microsoft.com/office/drawing/2014/main" id="{61C5C736-F58B-9819-398B-958718E73AAF}"/>
                </a:ext>
              </a:extLst>
            </p:cNvPr>
            <p:cNvSpPr>
              <a:spLocks noChangeArrowheads="1"/>
            </p:cNvSpPr>
            <p:nvPr/>
          </p:nvSpPr>
          <p:spPr bwMode="auto">
            <a:xfrm>
              <a:off x="2148" y="931"/>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29" name="Oval 1013">
              <a:extLst>
                <a:ext uri="{FF2B5EF4-FFF2-40B4-BE49-F238E27FC236}">
                  <a16:creationId xmlns:a16="http://schemas.microsoft.com/office/drawing/2014/main" id="{2D057867-C048-B06D-A741-C009FC109760}"/>
                </a:ext>
              </a:extLst>
            </p:cNvPr>
            <p:cNvSpPr>
              <a:spLocks noChangeArrowheads="1"/>
            </p:cNvSpPr>
            <p:nvPr/>
          </p:nvSpPr>
          <p:spPr bwMode="auto">
            <a:xfrm>
              <a:off x="2222" y="1034"/>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0" name="Oval 1014">
              <a:extLst>
                <a:ext uri="{FF2B5EF4-FFF2-40B4-BE49-F238E27FC236}">
                  <a16:creationId xmlns:a16="http://schemas.microsoft.com/office/drawing/2014/main" id="{EBF2CA57-E76D-1697-6BE8-77C2D346DF3A}"/>
                </a:ext>
              </a:extLst>
            </p:cNvPr>
            <p:cNvSpPr>
              <a:spLocks noChangeArrowheads="1"/>
            </p:cNvSpPr>
            <p:nvPr/>
          </p:nvSpPr>
          <p:spPr bwMode="auto">
            <a:xfrm>
              <a:off x="2039" y="931"/>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1" name="Oval 1015">
              <a:extLst>
                <a:ext uri="{FF2B5EF4-FFF2-40B4-BE49-F238E27FC236}">
                  <a16:creationId xmlns:a16="http://schemas.microsoft.com/office/drawing/2014/main" id="{007AA286-3F59-6B43-4921-468DE3AA0D1C}"/>
                </a:ext>
              </a:extLst>
            </p:cNvPr>
            <p:cNvSpPr>
              <a:spLocks noChangeArrowheads="1"/>
            </p:cNvSpPr>
            <p:nvPr/>
          </p:nvSpPr>
          <p:spPr bwMode="auto">
            <a:xfrm>
              <a:off x="1965" y="1034"/>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2" name="Rectangle 1016">
              <a:extLst>
                <a:ext uri="{FF2B5EF4-FFF2-40B4-BE49-F238E27FC236}">
                  <a16:creationId xmlns:a16="http://schemas.microsoft.com/office/drawing/2014/main" id="{24F75EA6-5FA3-2DAC-D0F6-02A4D11B5F92}"/>
                </a:ext>
              </a:extLst>
            </p:cNvPr>
            <p:cNvSpPr>
              <a:spLocks noChangeArrowheads="1"/>
            </p:cNvSpPr>
            <p:nvPr/>
          </p:nvSpPr>
          <p:spPr bwMode="auto">
            <a:xfrm rot="3408602" flipH="1">
              <a:off x="2524" y="994"/>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3" name="Rectangle 1017">
              <a:extLst>
                <a:ext uri="{FF2B5EF4-FFF2-40B4-BE49-F238E27FC236}">
                  <a16:creationId xmlns:a16="http://schemas.microsoft.com/office/drawing/2014/main" id="{0CAAB63E-1B36-52E4-E709-5318B09F7D70}"/>
                </a:ext>
              </a:extLst>
            </p:cNvPr>
            <p:cNvSpPr>
              <a:spLocks noChangeArrowheads="1"/>
            </p:cNvSpPr>
            <p:nvPr/>
          </p:nvSpPr>
          <p:spPr bwMode="auto">
            <a:xfrm rot="3408602" flipH="1">
              <a:off x="2340" y="1098"/>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4" name="Rectangle 1018">
              <a:extLst>
                <a:ext uri="{FF2B5EF4-FFF2-40B4-BE49-F238E27FC236}">
                  <a16:creationId xmlns:a16="http://schemas.microsoft.com/office/drawing/2014/main" id="{BD4032CD-B971-78CA-1A02-89768C9D72F8}"/>
                </a:ext>
              </a:extLst>
            </p:cNvPr>
            <p:cNvSpPr>
              <a:spLocks noChangeArrowheads="1"/>
            </p:cNvSpPr>
            <p:nvPr/>
          </p:nvSpPr>
          <p:spPr bwMode="auto">
            <a:xfrm rot="-3408602">
              <a:off x="2525" y="1093"/>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5" name="Rectangle 1019">
              <a:extLst>
                <a:ext uri="{FF2B5EF4-FFF2-40B4-BE49-F238E27FC236}">
                  <a16:creationId xmlns:a16="http://schemas.microsoft.com/office/drawing/2014/main" id="{7E2A8836-7891-A52F-FA27-FD5BB626C1A2}"/>
                </a:ext>
              </a:extLst>
            </p:cNvPr>
            <p:cNvSpPr>
              <a:spLocks noChangeArrowheads="1"/>
            </p:cNvSpPr>
            <p:nvPr/>
          </p:nvSpPr>
          <p:spPr bwMode="auto">
            <a:xfrm rot="-3408602">
              <a:off x="2338" y="989"/>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6" name="Rectangle 1020">
              <a:extLst>
                <a:ext uri="{FF2B5EF4-FFF2-40B4-BE49-F238E27FC236}">
                  <a16:creationId xmlns:a16="http://schemas.microsoft.com/office/drawing/2014/main" id="{E4D093A7-B391-838B-E40F-5E95AF681C44}"/>
                </a:ext>
              </a:extLst>
            </p:cNvPr>
            <p:cNvSpPr>
              <a:spLocks noChangeArrowheads="1"/>
            </p:cNvSpPr>
            <p:nvPr/>
          </p:nvSpPr>
          <p:spPr bwMode="auto">
            <a:xfrm>
              <a:off x="2434" y="940"/>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7" name="Oval 1021">
              <a:extLst>
                <a:ext uri="{FF2B5EF4-FFF2-40B4-BE49-F238E27FC236}">
                  <a16:creationId xmlns:a16="http://schemas.microsoft.com/office/drawing/2014/main" id="{D6146033-DB97-63A9-2097-F816B7982EFA}"/>
                </a:ext>
              </a:extLst>
            </p:cNvPr>
            <p:cNvSpPr>
              <a:spLocks noChangeArrowheads="1"/>
            </p:cNvSpPr>
            <p:nvPr/>
          </p:nvSpPr>
          <p:spPr bwMode="auto">
            <a:xfrm>
              <a:off x="2520" y="930"/>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8" name="Oval 1022">
              <a:extLst>
                <a:ext uri="{FF2B5EF4-FFF2-40B4-BE49-F238E27FC236}">
                  <a16:creationId xmlns:a16="http://schemas.microsoft.com/office/drawing/2014/main" id="{502B7AA9-E515-57B3-B550-E830FE847239}"/>
                </a:ext>
              </a:extLst>
            </p:cNvPr>
            <p:cNvSpPr>
              <a:spLocks noChangeArrowheads="1"/>
            </p:cNvSpPr>
            <p:nvPr/>
          </p:nvSpPr>
          <p:spPr bwMode="auto">
            <a:xfrm>
              <a:off x="2594" y="1033"/>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39" name="Oval 1023">
              <a:extLst>
                <a:ext uri="{FF2B5EF4-FFF2-40B4-BE49-F238E27FC236}">
                  <a16:creationId xmlns:a16="http://schemas.microsoft.com/office/drawing/2014/main" id="{D12E303C-A896-1A01-E682-C4E122400A8F}"/>
                </a:ext>
              </a:extLst>
            </p:cNvPr>
            <p:cNvSpPr>
              <a:spLocks noChangeArrowheads="1"/>
            </p:cNvSpPr>
            <p:nvPr/>
          </p:nvSpPr>
          <p:spPr bwMode="auto">
            <a:xfrm>
              <a:off x="2411" y="930"/>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0" name="Oval 1024">
              <a:extLst>
                <a:ext uri="{FF2B5EF4-FFF2-40B4-BE49-F238E27FC236}">
                  <a16:creationId xmlns:a16="http://schemas.microsoft.com/office/drawing/2014/main" id="{17EDBF8D-10A4-1A0D-D804-25FC8CB3C37D}"/>
                </a:ext>
              </a:extLst>
            </p:cNvPr>
            <p:cNvSpPr>
              <a:spLocks noChangeArrowheads="1"/>
            </p:cNvSpPr>
            <p:nvPr/>
          </p:nvSpPr>
          <p:spPr bwMode="auto">
            <a:xfrm>
              <a:off x="2337" y="1033"/>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1" name="Rectangle 1025">
              <a:extLst>
                <a:ext uri="{FF2B5EF4-FFF2-40B4-BE49-F238E27FC236}">
                  <a16:creationId xmlns:a16="http://schemas.microsoft.com/office/drawing/2014/main" id="{AB643549-FEF9-74D3-3B23-43EF23EAE37F}"/>
                </a:ext>
              </a:extLst>
            </p:cNvPr>
            <p:cNvSpPr>
              <a:spLocks noChangeArrowheads="1"/>
            </p:cNvSpPr>
            <p:nvPr/>
          </p:nvSpPr>
          <p:spPr bwMode="auto">
            <a:xfrm>
              <a:off x="2248" y="1043"/>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2" name="Rectangle 1026">
              <a:extLst>
                <a:ext uri="{FF2B5EF4-FFF2-40B4-BE49-F238E27FC236}">
                  <a16:creationId xmlns:a16="http://schemas.microsoft.com/office/drawing/2014/main" id="{1DE5F577-EF0B-E433-5123-7C9A8D6E4FDB}"/>
                </a:ext>
              </a:extLst>
            </p:cNvPr>
            <p:cNvSpPr>
              <a:spLocks noChangeArrowheads="1"/>
            </p:cNvSpPr>
            <p:nvPr/>
          </p:nvSpPr>
          <p:spPr bwMode="auto">
            <a:xfrm rot="3408602" flipH="1">
              <a:off x="1784" y="997"/>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3" name="Rectangle 1027">
              <a:extLst>
                <a:ext uri="{FF2B5EF4-FFF2-40B4-BE49-F238E27FC236}">
                  <a16:creationId xmlns:a16="http://schemas.microsoft.com/office/drawing/2014/main" id="{42749D41-098F-70A2-70E1-55056C6A8F73}"/>
                </a:ext>
              </a:extLst>
            </p:cNvPr>
            <p:cNvSpPr>
              <a:spLocks noChangeArrowheads="1"/>
            </p:cNvSpPr>
            <p:nvPr/>
          </p:nvSpPr>
          <p:spPr bwMode="auto">
            <a:xfrm rot="3408602" flipH="1">
              <a:off x="1600" y="1101"/>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4" name="Rectangle 1028">
              <a:extLst>
                <a:ext uri="{FF2B5EF4-FFF2-40B4-BE49-F238E27FC236}">
                  <a16:creationId xmlns:a16="http://schemas.microsoft.com/office/drawing/2014/main" id="{4455AC63-DB0F-CDE7-1647-D5AAEF376C28}"/>
                </a:ext>
              </a:extLst>
            </p:cNvPr>
            <p:cNvSpPr>
              <a:spLocks noChangeArrowheads="1"/>
            </p:cNvSpPr>
            <p:nvPr/>
          </p:nvSpPr>
          <p:spPr bwMode="auto">
            <a:xfrm rot="-3408602">
              <a:off x="1785" y="1096"/>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5" name="Rectangle 1029">
              <a:extLst>
                <a:ext uri="{FF2B5EF4-FFF2-40B4-BE49-F238E27FC236}">
                  <a16:creationId xmlns:a16="http://schemas.microsoft.com/office/drawing/2014/main" id="{9F5825A6-1E3D-BC0F-3FB0-08AB53FB9965}"/>
                </a:ext>
              </a:extLst>
            </p:cNvPr>
            <p:cNvSpPr>
              <a:spLocks noChangeArrowheads="1"/>
            </p:cNvSpPr>
            <p:nvPr/>
          </p:nvSpPr>
          <p:spPr bwMode="auto">
            <a:xfrm rot="-3408602">
              <a:off x="1598" y="992"/>
              <a:ext cx="101"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6" name="Rectangle 1030">
              <a:extLst>
                <a:ext uri="{FF2B5EF4-FFF2-40B4-BE49-F238E27FC236}">
                  <a16:creationId xmlns:a16="http://schemas.microsoft.com/office/drawing/2014/main" id="{A5E4EDD7-6A47-7A76-2394-26B93350D6C7}"/>
                </a:ext>
              </a:extLst>
            </p:cNvPr>
            <p:cNvSpPr>
              <a:spLocks noChangeArrowheads="1"/>
            </p:cNvSpPr>
            <p:nvPr/>
          </p:nvSpPr>
          <p:spPr bwMode="auto">
            <a:xfrm>
              <a:off x="1694" y="943"/>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7" name="Oval 1031">
              <a:extLst>
                <a:ext uri="{FF2B5EF4-FFF2-40B4-BE49-F238E27FC236}">
                  <a16:creationId xmlns:a16="http://schemas.microsoft.com/office/drawing/2014/main" id="{2685C8D7-6C72-6B95-00BD-9D7BC12088F2}"/>
                </a:ext>
              </a:extLst>
            </p:cNvPr>
            <p:cNvSpPr>
              <a:spLocks noChangeArrowheads="1"/>
            </p:cNvSpPr>
            <p:nvPr/>
          </p:nvSpPr>
          <p:spPr bwMode="auto">
            <a:xfrm>
              <a:off x="1780" y="933"/>
              <a:ext cx="32" cy="3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8" name="Oval 1032">
              <a:extLst>
                <a:ext uri="{FF2B5EF4-FFF2-40B4-BE49-F238E27FC236}">
                  <a16:creationId xmlns:a16="http://schemas.microsoft.com/office/drawing/2014/main" id="{5CF39E68-ECF5-0418-4ABA-DFD1FC42349E}"/>
                </a:ext>
              </a:extLst>
            </p:cNvPr>
            <p:cNvSpPr>
              <a:spLocks noChangeArrowheads="1"/>
            </p:cNvSpPr>
            <p:nvPr/>
          </p:nvSpPr>
          <p:spPr bwMode="auto">
            <a:xfrm>
              <a:off x="1854" y="1036"/>
              <a:ext cx="31"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49" name="Oval 1033">
              <a:extLst>
                <a:ext uri="{FF2B5EF4-FFF2-40B4-BE49-F238E27FC236}">
                  <a16:creationId xmlns:a16="http://schemas.microsoft.com/office/drawing/2014/main" id="{011065D2-C32A-5EC9-B244-2A9A4A1016F4}"/>
                </a:ext>
              </a:extLst>
            </p:cNvPr>
            <p:cNvSpPr>
              <a:spLocks noChangeArrowheads="1"/>
            </p:cNvSpPr>
            <p:nvPr/>
          </p:nvSpPr>
          <p:spPr bwMode="auto">
            <a:xfrm>
              <a:off x="1671" y="933"/>
              <a:ext cx="30" cy="3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50" name="Oval 1034">
              <a:extLst>
                <a:ext uri="{FF2B5EF4-FFF2-40B4-BE49-F238E27FC236}">
                  <a16:creationId xmlns:a16="http://schemas.microsoft.com/office/drawing/2014/main" id="{86862AB1-4153-7591-BEA9-5F8B0C560C82}"/>
                </a:ext>
              </a:extLst>
            </p:cNvPr>
            <p:cNvSpPr>
              <a:spLocks noChangeArrowheads="1"/>
            </p:cNvSpPr>
            <p:nvPr/>
          </p:nvSpPr>
          <p:spPr bwMode="auto">
            <a:xfrm>
              <a:off x="1597" y="1036"/>
              <a:ext cx="30" cy="32"/>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sp>
          <p:nvSpPr>
            <p:cNvPr id="40051" name="Rectangle 1035">
              <a:extLst>
                <a:ext uri="{FF2B5EF4-FFF2-40B4-BE49-F238E27FC236}">
                  <a16:creationId xmlns:a16="http://schemas.microsoft.com/office/drawing/2014/main" id="{E84468CC-53EF-831C-845C-131F12841B3B}"/>
                </a:ext>
              </a:extLst>
            </p:cNvPr>
            <p:cNvSpPr>
              <a:spLocks noChangeArrowheads="1"/>
            </p:cNvSpPr>
            <p:nvPr/>
          </p:nvSpPr>
          <p:spPr bwMode="auto">
            <a:xfrm>
              <a:off x="1880" y="1045"/>
              <a:ext cx="89" cy="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b="1">
                <a:solidFill>
                  <a:srgbClr val="000000"/>
                </a:solidFill>
                <a:latin typeface="Arial" panose="020B0604020202020204" pitchFamily="34" charset="0"/>
              </a:endParaRPr>
            </a:p>
          </p:txBody>
        </p:sp>
      </p:gr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11443</TotalTime>
  <Words>2531</Words>
  <Application>Microsoft Macintosh PowerPoint</Application>
  <PresentationFormat>On-screen Show (4:3)</PresentationFormat>
  <Paragraphs>269</Paragraphs>
  <Slides>46</Slides>
  <Notes>24</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60" baseType="lpstr">
      <vt:lpstr>Arial</vt:lpstr>
      <vt:lpstr>Georgia</vt:lpstr>
      <vt:lpstr>nyt-cheltenham</vt:lpstr>
      <vt:lpstr>Open Sans</vt:lpstr>
      <vt:lpstr>Open Sans Condensed</vt:lpstr>
      <vt:lpstr>PT Serif</vt:lpstr>
      <vt:lpstr>Roboto</vt:lpstr>
      <vt:lpstr>Symbol</vt:lpstr>
      <vt:lpstr>Times New Roman</vt:lpstr>
      <vt:lpstr>Verdana</vt:lpstr>
      <vt:lpstr>Blank Presentation</vt:lpstr>
      <vt:lpstr>2_Blank Presentation</vt:lpstr>
      <vt:lpstr>1_Blank Presentation</vt:lpstr>
      <vt:lpstr>Bitmap Image</vt:lpstr>
      <vt:lpstr>PowerPoint Presentation</vt:lpstr>
      <vt:lpstr>PowerPoint Presentation</vt:lpstr>
      <vt:lpstr>PowerPoint Presentation</vt:lpstr>
      <vt:lpstr>PowerPoint Presentation</vt:lpstr>
      <vt:lpstr>PowerPoint Presentation</vt:lpstr>
      <vt:lpstr>The History of Bell Labs</vt:lpstr>
      <vt:lpstr>The Perfect Storm</vt:lpstr>
      <vt:lpstr>PowerPoint Presentation</vt:lpstr>
      <vt:lpstr>PowerPoint Presentation</vt:lpstr>
      <vt:lpstr>PowerPoint Presentation</vt:lpstr>
      <vt:lpstr>A Single-Molecule Transistor</vt:lpstr>
      <vt:lpstr>Superconducting Plastic</vt:lpstr>
      <vt:lpstr>First Electrically-Pumped Organic Laser</vt:lpstr>
      <vt:lpstr>“Magic Hands”</vt:lpstr>
      <vt:lpstr>PowerPoint Presentation</vt:lpstr>
      <vt:lpstr>A Company in Trouble</vt:lpstr>
      <vt:lpstr>PowerPoint Presentation</vt:lpstr>
      <vt:lpstr>PowerPoint Presentation</vt:lpstr>
      <vt:lpstr>PowerPoint Presentation</vt:lpstr>
      <vt:lpstr>Duplicate Noise in Different Papers</vt:lpstr>
      <vt:lpstr>Duplicate Curves</vt:lpstr>
      <vt:lpstr>Duplicate Curves</vt:lpstr>
      <vt:lpstr>Superconducting Plastic</vt:lpstr>
      <vt:lpstr>Thousands upon thousands….</vt:lpstr>
      <vt:lpstr>Independent Commission: May 2002</vt:lpstr>
      <vt:lpstr>“Superconducting” Polythiophene</vt:lpstr>
      <vt:lpstr>PowerPoint Presentation</vt:lpstr>
      <vt:lpstr>PowerPoint Presentation</vt:lpstr>
      <vt:lpstr>All Papers retracted</vt:lpstr>
      <vt:lpstr>PowerPoint Presentation</vt:lpstr>
      <vt:lpstr>PowerPoint Presentation</vt:lpstr>
      <vt:lpstr>Fallout?</vt:lpstr>
      <vt:lpstr>PowerPoint Presentation</vt:lpstr>
      <vt:lpstr>PowerPoint Presentation</vt:lpstr>
      <vt:lpstr>PowerPoint Presentation</vt:lpstr>
      <vt:lpstr>PowerPoint Presentation</vt:lpstr>
      <vt:lpstr>PowerPoint Presentation</vt:lpstr>
      <vt:lpstr>PowerPoint Presentation</vt:lpstr>
      <vt:lpstr>Pathological Science</vt:lpstr>
      <vt:lpstr>Symptoms of Pathological Science</vt:lpstr>
      <vt:lpstr>Cold Fusion (1989)</vt:lpstr>
      <vt:lpstr>PowerPoint Presentation</vt:lpstr>
      <vt:lpstr>PowerPoint Presentation</vt:lpstr>
      <vt:lpstr>PowerPoint Presentation</vt:lpstr>
      <vt:lpstr>PowerPoint Presentation</vt:lpstr>
      <vt:lpstr>PowerPoint Presentation</vt:lpstr>
    </vt:vector>
  </TitlesOfParts>
  <Company>Lucent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Lucent End User</dc:creator>
  <cp:lastModifiedBy>David Anthony Muller</cp:lastModifiedBy>
  <cp:revision>100</cp:revision>
  <dcterms:created xsi:type="dcterms:W3CDTF">2003-10-04T12:36:12Z</dcterms:created>
  <dcterms:modified xsi:type="dcterms:W3CDTF">2023-07-20T17:12:08Z</dcterms:modified>
</cp:coreProperties>
</file>