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707" r:id="rId4"/>
    <p:sldId id="713" r:id="rId5"/>
    <p:sldId id="710" r:id="rId6"/>
    <p:sldId id="712" r:id="rId7"/>
    <p:sldId id="717" r:id="rId8"/>
    <p:sldId id="716" r:id="rId9"/>
    <p:sldId id="720" r:id="rId10"/>
    <p:sldId id="721" r:id="rId11"/>
    <p:sldId id="723" r:id="rId12"/>
    <p:sldId id="718" r:id="rId13"/>
    <p:sldId id="719" r:id="rId14"/>
    <p:sldId id="287" r:id="rId15"/>
    <p:sldId id="724" r:id="rId16"/>
    <p:sldId id="725" r:id="rId17"/>
  </p:sldIdLst>
  <p:sldSz cx="12192000" cy="6858000"/>
  <p:notesSz cx="6858000" cy="9144000"/>
  <p:defaultTextStyle>
    <a:defPPr>
      <a:defRPr lang="en-US"/>
    </a:defPPr>
    <a:lvl1pPr marL="0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7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6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4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92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70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9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28" algn="l" defTabSz="9143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33CC33"/>
    <a:srgbClr val="A81306"/>
    <a:srgbClr val="941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C64226-B44B-4CE5-8B03-2B9F4C89AB8C}" v="1" dt="2023-07-17T01:56:26.3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1" autoAdjust="0"/>
    <p:restoredTop sz="94660"/>
  </p:normalViewPr>
  <p:slideViewPr>
    <p:cSldViewPr snapToGrid="0">
      <p:cViewPr varScale="1">
        <p:scale>
          <a:sx n="81" d="100"/>
          <a:sy n="81" d="100"/>
        </p:scale>
        <p:origin x="49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d Pennington" userId="e3f8bf589fc28fe7" providerId="LiveId" clId="{07C64226-B44B-4CE5-8B03-2B9F4C89AB8C}"/>
    <pc:docChg chg="undo custSel addSld delSld modSld sldOrd">
      <pc:chgData name="Chad Pennington" userId="e3f8bf589fc28fe7" providerId="LiveId" clId="{07C64226-B44B-4CE5-8B03-2B9F4C89AB8C}" dt="2023-07-20T14:16:33.345" v="10459"/>
      <pc:docMkLst>
        <pc:docMk/>
      </pc:docMkLst>
      <pc:sldChg chg="modSp mod">
        <pc:chgData name="Chad Pennington" userId="e3f8bf589fc28fe7" providerId="LiveId" clId="{07C64226-B44B-4CE5-8B03-2B9F4C89AB8C}" dt="2023-07-17T02:57:51.448" v="2680" actId="20577"/>
        <pc:sldMkLst>
          <pc:docMk/>
          <pc:sldMk cId="905576111" sldId="256"/>
        </pc:sldMkLst>
        <pc:spChg chg="mod">
          <ac:chgData name="Chad Pennington" userId="e3f8bf589fc28fe7" providerId="LiveId" clId="{07C64226-B44B-4CE5-8B03-2B9F4C89AB8C}" dt="2023-07-17T02:55:54.614" v="2676" actId="1076"/>
          <ac:spMkLst>
            <pc:docMk/>
            <pc:sldMk cId="905576111" sldId="256"/>
            <ac:spMk id="2" creationId="{DBF3549F-F8FD-4CB1-AD7E-B0DC2222B8C1}"/>
          </ac:spMkLst>
        </pc:spChg>
        <pc:spChg chg="mod">
          <ac:chgData name="Chad Pennington" userId="e3f8bf589fc28fe7" providerId="LiveId" clId="{07C64226-B44B-4CE5-8B03-2B9F4C89AB8C}" dt="2023-07-17T02:57:51.448" v="2680" actId="20577"/>
          <ac:spMkLst>
            <pc:docMk/>
            <pc:sldMk cId="905576111" sldId="256"/>
            <ac:spMk id="3" creationId="{E2892E54-4885-472E-9F2A-C8C1FB8602DE}"/>
          </ac:spMkLst>
        </pc:spChg>
        <pc:spChg chg="mod">
          <ac:chgData name="Chad Pennington" userId="e3f8bf589fc28fe7" providerId="LiveId" clId="{07C64226-B44B-4CE5-8B03-2B9F4C89AB8C}" dt="2023-07-16T23:50:03.438" v="117" actId="1076"/>
          <ac:spMkLst>
            <pc:docMk/>
            <pc:sldMk cId="905576111" sldId="256"/>
            <ac:spMk id="14" creationId="{7B1C08C8-476F-4B06-920C-CDC66EC99835}"/>
          </ac:spMkLst>
        </pc:spChg>
      </pc:sldChg>
      <pc:sldChg chg="del">
        <pc:chgData name="Chad Pennington" userId="e3f8bf589fc28fe7" providerId="LiveId" clId="{07C64226-B44B-4CE5-8B03-2B9F4C89AB8C}" dt="2023-07-18T06:26:13.159" v="4477" actId="47"/>
        <pc:sldMkLst>
          <pc:docMk/>
          <pc:sldMk cId="3719789301" sldId="263"/>
        </pc:sldMkLst>
      </pc:sldChg>
      <pc:sldChg chg="addSp modSp mod">
        <pc:chgData name="Chad Pennington" userId="e3f8bf589fc28fe7" providerId="LiveId" clId="{07C64226-B44B-4CE5-8B03-2B9F4C89AB8C}" dt="2023-07-20T03:04:17.849" v="9837" actId="1076"/>
        <pc:sldMkLst>
          <pc:docMk/>
          <pc:sldMk cId="721764029" sldId="287"/>
        </pc:sldMkLst>
        <pc:spChg chg="mod">
          <ac:chgData name="Chad Pennington" userId="e3f8bf589fc28fe7" providerId="LiveId" clId="{07C64226-B44B-4CE5-8B03-2B9F4C89AB8C}" dt="2023-07-20T03:03:59.706" v="9831" actId="122"/>
          <ac:spMkLst>
            <pc:docMk/>
            <pc:sldMk cId="721764029" sldId="287"/>
            <ac:spMk id="2" creationId="{7FCDFF83-6491-448B-AC22-DB40038ADD5F}"/>
          </ac:spMkLst>
        </pc:spChg>
        <pc:spChg chg="mod">
          <ac:chgData name="Chad Pennington" userId="e3f8bf589fc28fe7" providerId="LiveId" clId="{07C64226-B44B-4CE5-8B03-2B9F4C89AB8C}" dt="2023-07-20T03:04:01.651" v="9832" actId="122"/>
          <ac:spMkLst>
            <pc:docMk/>
            <pc:sldMk cId="721764029" sldId="287"/>
            <ac:spMk id="3" creationId="{5E4CF198-15A7-4A0D-BBFD-65390543F9B8}"/>
          </ac:spMkLst>
        </pc:spChg>
        <pc:spChg chg="add mod">
          <ac:chgData name="Chad Pennington" userId="e3f8bf589fc28fe7" providerId="LiveId" clId="{07C64226-B44B-4CE5-8B03-2B9F4C89AB8C}" dt="2023-07-20T03:04:09.925" v="9834" actId="1076"/>
          <ac:spMkLst>
            <pc:docMk/>
            <pc:sldMk cId="721764029" sldId="287"/>
            <ac:spMk id="8" creationId="{DC8EDB01-CBD9-4BB1-A84E-E33DB1F5D7B0}"/>
          </ac:spMkLst>
        </pc:spChg>
        <pc:picChg chg="mod">
          <ac:chgData name="Chad Pennington" userId="e3f8bf589fc28fe7" providerId="LiveId" clId="{07C64226-B44B-4CE5-8B03-2B9F4C89AB8C}" dt="2023-07-20T03:04:16.149" v="9836" actId="1076"/>
          <ac:picMkLst>
            <pc:docMk/>
            <pc:sldMk cId="721764029" sldId="287"/>
            <ac:picMk id="4" creationId="{708121B4-12E4-49BC-B620-762F18DEEA9C}"/>
          </ac:picMkLst>
        </pc:picChg>
        <pc:picChg chg="mod">
          <ac:chgData name="Chad Pennington" userId="e3f8bf589fc28fe7" providerId="LiveId" clId="{07C64226-B44B-4CE5-8B03-2B9F4C89AB8C}" dt="2023-07-20T03:04:17.849" v="9837" actId="1076"/>
          <ac:picMkLst>
            <pc:docMk/>
            <pc:sldMk cId="721764029" sldId="287"/>
            <ac:picMk id="5" creationId="{BCCFE2F6-71F1-40FD-934F-843CBDB538AD}"/>
          </ac:picMkLst>
        </pc:picChg>
        <pc:picChg chg="add mod">
          <ac:chgData name="Chad Pennington" userId="e3f8bf589fc28fe7" providerId="LiveId" clId="{07C64226-B44B-4CE5-8B03-2B9F4C89AB8C}" dt="2023-07-20T03:04:05.688" v="9833" actId="1076"/>
          <ac:picMkLst>
            <pc:docMk/>
            <pc:sldMk cId="721764029" sldId="287"/>
            <ac:picMk id="7" creationId="{AF2F16FC-B9E9-9EE4-54BF-017F524314B2}"/>
          </ac:picMkLst>
        </pc:picChg>
      </pc:sldChg>
      <pc:sldChg chg="modSp del mod">
        <pc:chgData name="Chad Pennington" userId="e3f8bf589fc28fe7" providerId="LiveId" clId="{07C64226-B44B-4CE5-8B03-2B9F4C89AB8C}" dt="2023-07-18T06:04:43.984" v="4112" actId="47"/>
        <pc:sldMkLst>
          <pc:docMk/>
          <pc:sldMk cId="3977349172" sldId="319"/>
        </pc:sldMkLst>
        <pc:spChg chg="mod">
          <ac:chgData name="Chad Pennington" userId="e3f8bf589fc28fe7" providerId="LiveId" clId="{07C64226-B44B-4CE5-8B03-2B9F4C89AB8C}" dt="2023-07-17T01:26:40.058" v="1085" actId="1076"/>
          <ac:spMkLst>
            <pc:docMk/>
            <pc:sldMk cId="3977349172" sldId="319"/>
            <ac:spMk id="2" creationId="{BCD554AE-3040-4E71-A4A8-D60BD07FB37A}"/>
          </ac:spMkLst>
        </pc:spChg>
        <pc:spChg chg="mod">
          <ac:chgData name="Chad Pennington" userId="e3f8bf589fc28fe7" providerId="LiveId" clId="{07C64226-B44B-4CE5-8B03-2B9F4C89AB8C}" dt="2023-07-17T01:28:11.770" v="1091" actId="20577"/>
          <ac:spMkLst>
            <pc:docMk/>
            <pc:sldMk cId="3977349172" sldId="319"/>
            <ac:spMk id="3" creationId="{29D01A98-6422-48FD-8F1F-E893C4EAEB8E}"/>
          </ac:spMkLst>
        </pc:spChg>
      </pc:sldChg>
      <pc:sldChg chg="del">
        <pc:chgData name="Chad Pennington" userId="e3f8bf589fc28fe7" providerId="LiveId" clId="{07C64226-B44B-4CE5-8B03-2B9F4C89AB8C}" dt="2023-07-17T04:00:15.144" v="3039" actId="47"/>
        <pc:sldMkLst>
          <pc:docMk/>
          <pc:sldMk cId="742716268" sldId="320"/>
        </pc:sldMkLst>
      </pc:sldChg>
      <pc:sldChg chg="addSp modSp del mod">
        <pc:chgData name="Chad Pennington" userId="e3f8bf589fc28fe7" providerId="LiveId" clId="{07C64226-B44B-4CE5-8B03-2B9F4C89AB8C}" dt="2023-07-18T06:07:47.786" v="4289" actId="47"/>
        <pc:sldMkLst>
          <pc:docMk/>
          <pc:sldMk cId="2237076491" sldId="321"/>
        </pc:sldMkLst>
        <pc:spChg chg="mod">
          <ac:chgData name="Chad Pennington" userId="e3f8bf589fc28fe7" providerId="LiveId" clId="{07C64226-B44B-4CE5-8B03-2B9F4C89AB8C}" dt="2023-07-18T04:22:20.687" v="3776" actId="1076"/>
          <ac:spMkLst>
            <pc:docMk/>
            <pc:sldMk cId="2237076491" sldId="321"/>
            <ac:spMk id="2" creationId="{5CB75267-45D0-4130-A3C2-8B97D9763F6A}"/>
          </ac:spMkLst>
        </pc:spChg>
        <pc:spChg chg="mod">
          <ac:chgData name="Chad Pennington" userId="e3f8bf589fc28fe7" providerId="LiveId" clId="{07C64226-B44B-4CE5-8B03-2B9F4C89AB8C}" dt="2023-07-18T04:22:43.508" v="3784" actId="1076"/>
          <ac:spMkLst>
            <pc:docMk/>
            <pc:sldMk cId="2237076491" sldId="321"/>
            <ac:spMk id="3" creationId="{F66579D8-30C7-409D-9948-093E0B71B846}"/>
          </ac:spMkLst>
        </pc:spChg>
        <pc:spChg chg="mod">
          <ac:chgData name="Chad Pennington" userId="e3f8bf589fc28fe7" providerId="LiveId" clId="{07C64226-B44B-4CE5-8B03-2B9F4C89AB8C}" dt="2023-07-18T04:22:11.390" v="3774" actId="1076"/>
          <ac:spMkLst>
            <pc:docMk/>
            <pc:sldMk cId="2237076491" sldId="321"/>
            <ac:spMk id="6" creationId="{29995499-2774-4F9C-AAE1-3906906A03FB}"/>
          </ac:spMkLst>
        </pc:spChg>
        <pc:spChg chg="mod">
          <ac:chgData name="Chad Pennington" userId="e3f8bf589fc28fe7" providerId="LiveId" clId="{07C64226-B44B-4CE5-8B03-2B9F4C89AB8C}" dt="2023-07-18T04:22:11.390" v="3774" actId="1076"/>
          <ac:spMkLst>
            <pc:docMk/>
            <pc:sldMk cId="2237076491" sldId="321"/>
            <ac:spMk id="8" creationId="{2F401FCB-357B-402A-938E-AA056CF910E0}"/>
          </ac:spMkLst>
        </pc:spChg>
        <pc:spChg chg="mod">
          <ac:chgData name="Chad Pennington" userId="e3f8bf589fc28fe7" providerId="LiveId" clId="{07C64226-B44B-4CE5-8B03-2B9F4C89AB8C}" dt="2023-07-18T04:21:36.512" v="3766" actId="1076"/>
          <ac:spMkLst>
            <pc:docMk/>
            <pc:sldMk cId="2237076491" sldId="321"/>
            <ac:spMk id="11" creationId="{3F9AE94A-0678-467A-8F59-CAE6C646D0F6}"/>
          </ac:spMkLst>
        </pc:spChg>
        <pc:spChg chg="mod">
          <ac:chgData name="Chad Pennington" userId="e3f8bf589fc28fe7" providerId="LiveId" clId="{07C64226-B44B-4CE5-8B03-2B9F4C89AB8C}" dt="2023-07-18T04:22:43.508" v="3784" actId="1076"/>
          <ac:spMkLst>
            <pc:docMk/>
            <pc:sldMk cId="2237076491" sldId="321"/>
            <ac:spMk id="12" creationId="{C2751A95-5773-4B8C-9FB0-973081440E25}"/>
          </ac:spMkLst>
        </pc:spChg>
        <pc:spChg chg="mod">
          <ac:chgData name="Chad Pennington" userId="e3f8bf589fc28fe7" providerId="LiveId" clId="{07C64226-B44B-4CE5-8B03-2B9F4C89AB8C}" dt="2023-07-18T04:22:43.508" v="3784" actId="1076"/>
          <ac:spMkLst>
            <pc:docMk/>
            <pc:sldMk cId="2237076491" sldId="321"/>
            <ac:spMk id="13" creationId="{3252C5EF-20DE-4601-8EF1-B7AECA98523D}"/>
          </ac:spMkLst>
        </pc:spChg>
        <pc:picChg chg="add mod">
          <ac:chgData name="Chad Pennington" userId="e3f8bf589fc28fe7" providerId="LiveId" clId="{07C64226-B44B-4CE5-8B03-2B9F4C89AB8C}" dt="2023-07-18T04:21:25.872" v="3763" actId="1076"/>
          <ac:picMkLst>
            <pc:docMk/>
            <pc:sldMk cId="2237076491" sldId="321"/>
            <ac:picMk id="4" creationId="{4D1ADE19-466D-3E03-8597-18BB99EFE233}"/>
          </ac:picMkLst>
        </pc:picChg>
        <pc:picChg chg="mod">
          <ac:chgData name="Chad Pennington" userId="e3f8bf589fc28fe7" providerId="LiveId" clId="{07C64226-B44B-4CE5-8B03-2B9F4C89AB8C}" dt="2023-07-18T04:22:22.434" v="3778" actId="1076"/>
          <ac:picMkLst>
            <pc:docMk/>
            <pc:sldMk cId="2237076491" sldId="321"/>
            <ac:picMk id="5" creationId="{BF733268-29CC-4B1A-9855-CE6E63A905C8}"/>
          </ac:picMkLst>
        </pc:picChg>
        <pc:picChg chg="mod">
          <ac:chgData name="Chad Pennington" userId="e3f8bf589fc28fe7" providerId="LiveId" clId="{07C64226-B44B-4CE5-8B03-2B9F4C89AB8C}" dt="2023-07-18T04:22:07.079" v="3773" actId="14100"/>
          <ac:picMkLst>
            <pc:docMk/>
            <pc:sldMk cId="2237076491" sldId="321"/>
            <ac:picMk id="10" creationId="{5D23D567-6C16-4ED7-95E4-A0E1D406CBD2}"/>
          </ac:picMkLst>
        </pc:picChg>
      </pc:sldChg>
      <pc:sldChg chg="del">
        <pc:chgData name="Chad Pennington" userId="e3f8bf589fc28fe7" providerId="LiveId" clId="{07C64226-B44B-4CE5-8B03-2B9F4C89AB8C}" dt="2023-07-18T07:17:19.903" v="5160" actId="47"/>
        <pc:sldMkLst>
          <pc:docMk/>
          <pc:sldMk cId="2584267241" sldId="322"/>
        </pc:sldMkLst>
      </pc:sldChg>
      <pc:sldChg chg="del">
        <pc:chgData name="Chad Pennington" userId="e3f8bf589fc28fe7" providerId="LiveId" clId="{07C64226-B44B-4CE5-8B03-2B9F4C89AB8C}" dt="2023-07-18T06:37:47.792" v="4789" actId="47"/>
        <pc:sldMkLst>
          <pc:docMk/>
          <pc:sldMk cId="1632555430" sldId="323"/>
        </pc:sldMkLst>
      </pc:sldChg>
      <pc:sldChg chg="del">
        <pc:chgData name="Chad Pennington" userId="e3f8bf589fc28fe7" providerId="LiveId" clId="{07C64226-B44B-4CE5-8B03-2B9F4C89AB8C}" dt="2023-07-18T08:06:55.032" v="6003" actId="47"/>
        <pc:sldMkLst>
          <pc:docMk/>
          <pc:sldMk cId="2585886027" sldId="324"/>
        </pc:sldMkLst>
      </pc:sldChg>
      <pc:sldChg chg="del">
        <pc:chgData name="Chad Pennington" userId="e3f8bf589fc28fe7" providerId="LiveId" clId="{07C64226-B44B-4CE5-8B03-2B9F4C89AB8C}" dt="2023-07-17T04:00:08.182" v="3038" actId="47"/>
        <pc:sldMkLst>
          <pc:docMk/>
          <pc:sldMk cId="329920058" sldId="325"/>
        </pc:sldMkLst>
      </pc:sldChg>
      <pc:sldChg chg="addSp delSp modSp del mod">
        <pc:chgData name="Chad Pennington" userId="e3f8bf589fc28fe7" providerId="LiveId" clId="{07C64226-B44B-4CE5-8B03-2B9F4C89AB8C}" dt="2023-07-18T06:34:34.537" v="4786" actId="47"/>
        <pc:sldMkLst>
          <pc:docMk/>
          <pc:sldMk cId="608551504" sldId="326"/>
        </pc:sldMkLst>
        <pc:picChg chg="add del mod">
          <ac:chgData name="Chad Pennington" userId="e3f8bf589fc28fe7" providerId="LiveId" clId="{07C64226-B44B-4CE5-8B03-2B9F4C89AB8C}" dt="2023-07-18T04:25:33.410" v="3788" actId="21"/>
          <ac:picMkLst>
            <pc:docMk/>
            <pc:sldMk cId="608551504" sldId="326"/>
            <ac:picMk id="5" creationId="{AB0B776B-A2DE-CFF9-F541-03DC330C7B29}"/>
          </ac:picMkLst>
        </pc:picChg>
        <pc:picChg chg="del">
          <ac:chgData name="Chad Pennington" userId="e3f8bf589fc28fe7" providerId="LiveId" clId="{07C64226-B44B-4CE5-8B03-2B9F4C89AB8C}" dt="2023-07-18T04:25:42.989" v="3790" actId="478"/>
          <ac:picMkLst>
            <pc:docMk/>
            <pc:sldMk cId="608551504" sldId="326"/>
            <ac:picMk id="6" creationId="{5E608887-4FEE-468A-A85D-75079A2F8C39}"/>
          </ac:picMkLst>
        </pc:picChg>
        <pc:picChg chg="add mod">
          <ac:chgData name="Chad Pennington" userId="e3f8bf589fc28fe7" providerId="LiveId" clId="{07C64226-B44B-4CE5-8B03-2B9F4C89AB8C}" dt="2023-07-18T06:27:28.714" v="4484" actId="1076"/>
          <ac:picMkLst>
            <pc:docMk/>
            <pc:sldMk cId="608551504" sldId="326"/>
            <ac:picMk id="9" creationId="{27E8CB38-6D8B-754A-C874-E619A96D634B}"/>
          </ac:picMkLst>
        </pc:picChg>
        <pc:picChg chg="mod">
          <ac:chgData name="Chad Pennington" userId="e3f8bf589fc28fe7" providerId="LiveId" clId="{07C64226-B44B-4CE5-8B03-2B9F4C89AB8C}" dt="2023-07-18T04:25:30.354" v="3787" actId="962"/>
          <ac:picMkLst>
            <pc:docMk/>
            <pc:sldMk cId="608551504" sldId="326"/>
            <ac:picMk id="10" creationId="{409F19DE-EBAB-4349-8CAF-74FA9F94CFD6}"/>
          </ac:picMkLst>
        </pc:picChg>
      </pc:sldChg>
      <pc:sldChg chg="addSp delSp modSp del mod ord">
        <pc:chgData name="Chad Pennington" userId="e3f8bf589fc28fe7" providerId="LiveId" clId="{07C64226-B44B-4CE5-8B03-2B9F4C89AB8C}" dt="2023-07-18T07:53:33.343" v="5665" actId="47"/>
        <pc:sldMkLst>
          <pc:docMk/>
          <pc:sldMk cId="3566766861" sldId="328"/>
        </pc:sldMkLst>
        <pc:spChg chg="mod">
          <ac:chgData name="Chad Pennington" userId="e3f8bf589fc28fe7" providerId="LiveId" clId="{07C64226-B44B-4CE5-8B03-2B9F4C89AB8C}" dt="2023-07-18T04:46:10.616" v="3903" actId="20577"/>
          <ac:spMkLst>
            <pc:docMk/>
            <pc:sldMk cId="3566766861" sldId="328"/>
            <ac:spMk id="2" creationId="{78902B0E-D781-450D-A3A8-5C88343B2412}"/>
          </ac:spMkLst>
        </pc:spChg>
        <pc:spChg chg="add mod">
          <ac:chgData name="Chad Pennington" userId="e3f8bf589fc28fe7" providerId="LiveId" clId="{07C64226-B44B-4CE5-8B03-2B9F4C89AB8C}" dt="2023-07-18T06:53:25.721" v="5084" actId="20577"/>
          <ac:spMkLst>
            <pc:docMk/>
            <pc:sldMk cId="3566766861" sldId="328"/>
            <ac:spMk id="5" creationId="{19F6012F-6695-8494-44BD-BDB6F17A7039}"/>
          </ac:spMkLst>
        </pc:spChg>
        <pc:spChg chg="del">
          <ac:chgData name="Chad Pennington" userId="e3f8bf589fc28fe7" providerId="LiveId" clId="{07C64226-B44B-4CE5-8B03-2B9F4C89AB8C}" dt="2023-07-18T04:28:01.773" v="3801" actId="478"/>
          <ac:spMkLst>
            <pc:docMk/>
            <pc:sldMk cId="3566766861" sldId="328"/>
            <ac:spMk id="11" creationId="{F4D9A8F6-EECB-4CB7-8A2D-EF56C9A2157A}"/>
          </ac:spMkLst>
        </pc:spChg>
        <pc:spChg chg="mod">
          <ac:chgData name="Chad Pennington" userId="e3f8bf589fc28fe7" providerId="LiveId" clId="{07C64226-B44B-4CE5-8B03-2B9F4C89AB8C}" dt="2023-07-18T04:48:46.154" v="4036" actId="1076"/>
          <ac:spMkLst>
            <pc:docMk/>
            <pc:sldMk cId="3566766861" sldId="328"/>
            <ac:spMk id="12" creationId="{B91F585A-A01A-43F6-BD65-F01E6795060C}"/>
          </ac:spMkLst>
        </pc:spChg>
        <pc:spChg chg="mod">
          <ac:chgData name="Chad Pennington" userId="e3f8bf589fc28fe7" providerId="LiveId" clId="{07C64226-B44B-4CE5-8B03-2B9F4C89AB8C}" dt="2023-07-18T04:45:26.267" v="3882" actId="1076"/>
          <ac:spMkLst>
            <pc:docMk/>
            <pc:sldMk cId="3566766861" sldId="328"/>
            <ac:spMk id="13" creationId="{1AD663C1-E068-4A01-B9EB-F85E092FFA3C}"/>
          </ac:spMkLst>
        </pc:spChg>
        <pc:graphicFrameChg chg="add del mod">
          <ac:chgData name="Chad Pennington" userId="e3f8bf589fc28fe7" providerId="LiveId" clId="{07C64226-B44B-4CE5-8B03-2B9F4C89AB8C}" dt="2023-07-18T06:53:16.393" v="5079"/>
          <ac:graphicFrameMkLst>
            <pc:docMk/>
            <pc:sldMk cId="3566766861" sldId="328"/>
            <ac:graphicFrameMk id="10" creationId="{B3BE8BC8-92A5-9DA2-90C6-D524188E1CB3}"/>
          </ac:graphicFrameMkLst>
        </pc:graphicFrameChg>
        <pc:picChg chg="mod">
          <ac:chgData name="Chad Pennington" userId="e3f8bf589fc28fe7" providerId="LiveId" clId="{07C64226-B44B-4CE5-8B03-2B9F4C89AB8C}" dt="2023-07-18T04:45:10.724" v="3877" actId="1076"/>
          <ac:picMkLst>
            <pc:docMk/>
            <pc:sldMk cId="3566766861" sldId="328"/>
            <ac:picMk id="4" creationId="{D63C3390-CE0D-4111-A39F-2D2DA46BB76D}"/>
          </ac:picMkLst>
        </pc:picChg>
        <pc:picChg chg="add mod">
          <ac:chgData name="Chad Pennington" userId="e3f8bf589fc28fe7" providerId="LiveId" clId="{07C64226-B44B-4CE5-8B03-2B9F4C89AB8C}" dt="2023-07-18T04:45:32.042" v="3885" actId="1076"/>
          <ac:picMkLst>
            <pc:docMk/>
            <pc:sldMk cId="3566766861" sldId="328"/>
            <ac:picMk id="7" creationId="{78740504-AE73-8C82-A4D7-C2B92E62BD1E}"/>
          </ac:picMkLst>
        </pc:picChg>
        <pc:picChg chg="mod">
          <ac:chgData name="Chad Pennington" userId="e3f8bf589fc28fe7" providerId="LiveId" clId="{07C64226-B44B-4CE5-8B03-2B9F4C89AB8C}" dt="2023-07-18T04:48:49.106" v="4037" actId="1076"/>
          <ac:picMkLst>
            <pc:docMk/>
            <pc:sldMk cId="3566766861" sldId="328"/>
            <ac:picMk id="9" creationId="{A1A1CEA8-6BD5-F789-00DE-CBF8BB548787}"/>
          </ac:picMkLst>
        </pc:picChg>
        <pc:picChg chg="del">
          <ac:chgData name="Chad Pennington" userId="e3f8bf589fc28fe7" providerId="LiveId" clId="{07C64226-B44B-4CE5-8B03-2B9F4C89AB8C}" dt="2023-07-18T04:29:26.525" v="3811" actId="478"/>
          <ac:picMkLst>
            <pc:docMk/>
            <pc:sldMk cId="3566766861" sldId="328"/>
            <ac:picMk id="10" creationId="{E42C1CB2-F6B1-482F-83C2-C339BF2207EC}"/>
          </ac:picMkLst>
        </pc:picChg>
      </pc:sldChg>
      <pc:sldChg chg="delSp modSp del mod">
        <pc:chgData name="Chad Pennington" userId="e3f8bf589fc28fe7" providerId="LiveId" clId="{07C64226-B44B-4CE5-8B03-2B9F4C89AB8C}" dt="2023-07-18T06:34:38.481" v="4788" actId="47"/>
        <pc:sldMkLst>
          <pc:docMk/>
          <pc:sldMk cId="256108167" sldId="329"/>
        </pc:sldMkLst>
        <pc:picChg chg="del">
          <ac:chgData name="Chad Pennington" userId="e3f8bf589fc28fe7" providerId="LiveId" clId="{07C64226-B44B-4CE5-8B03-2B9F4C89AB8C}" dt="2023-07-18T04:06:44.029" v="3747" actId="478"/>
          <ac:picMkLst>
            <pc:docMk/>
            <pc:sldMk cId="256108167" sldId="329"/>
            <ac:picMk id="5" creationId="{402E2CFB-3730-47C4-821B-62CCB272AB34}"/>
          </ac:picMkLst>
        </pc:picChg>
        <pc:picChg chg="del mod">
          <ac:chgData name="Chad Pennington" userId="e3f8bf589fc28fe7" providerId="LiveId" clId="{07C64226-B44B-4CE5-8B03-2B9F4C89AB8C}" dt="2023-07-18T06:11:41.545" v="4354" actId="21"/>
          <ac:picMkLst>
            <pc:docMk/>
            <pc:sldMk cId="256108167" sldId="329"/>
            <ac:picMk id="9" creationId="{37C275D5-ACB5-45E1-B8B6-F1674C3E6917}"/>
          </ac:picMkLst>
        </pc:picChg>
      </pc:sldChg>
      <pc:sldChg chg="del">
        <pc:chgData name="Chad Pennington" userId="e3f8bf589fc28fe7" providerId="LiveId" clId="{07C64226-B44B-4CE5-8B03-2B9F4C89AB8C}" dt="2023-07-18T06:25:56.613" v="4476" actId="47"/>
        <pc:sldMkLst>
          <pc:docMk/>
          <pc:sldMk cId="1227798586" sldId="330"/>
        </pc:sldMkLst>
      </pc:sldChg>
      <pc:sldChg chg="del">
        <pc:chgData name="Chad Pennington" userId="e3f8bf589fc28fe7" providerId="LiveId" clId="{07C64226-B44B-4CE5-8B03-2B9F4C89AB8C}" dt="2023-07-18T08:54:06.217" v="7592" actId="47"/>
        <pc:sldMkLst>
          <pc:docMk/>
          <pc:sldMk cId="240942037" sldId="331"/>
        </pc:sldMkLst>
      </pc:sldChg>
      <pc:sldChg chg="del">
        <pc:chgData name="Chad Pennington" userId="e3f8bf589fc28fe7" providerId="LiveId" clId="{07C64226-B44B-4CE5-8B03-2B9F4C89AB8C}" dt="2023-07-18T04:49:42.358" v="4039" actId="2696"/>
        <pc:sldMkLst>
          <pc:docMk/>
          <pc:sldMk cId="1024819682" sldId="332"/>
        </pc:sldMkLst>
      </pc:sldChg>
      <pc:sldChg chg="modSp del mod">
        <pc:chgData name="Chad Pennington" userId="e3f8bf589fc28fe7" providerId="LiveId" clId="{07C64226-B44B-4CE5-8B03-2B9F4C89AB8C}" dt="2023-07-18T08:49:36.693" v="7551" actId="47"/>
        <pc:sldMkLst>
          <pc:docMk/>
          <pc:sldMk cId="440332112" sldId="333"/>
        </pc:sldMkLst>
        <pc:spChg chg="mod">
          <ac:chgData name="Chad Pennington" userId="e3f8bf589fc28fe7" providerId="LiveId" clId="{07C64226-B44B-4CE5-8B03-2B9F4C89AB8C}" dt="2023-07-18T08:06:38.762" v="6002" actId="1076"/>
          <ac:spMkLst>
            <pc:docMk/>
            <pc:sldMk cId="440332112" sldId="333"/>
            <ac:spMk id="2" creationId="{8820A0BC-BAC2-2E01-FC36-7347DB6B1CFF}"/>
          </ac:spMkLst>
        </pc:spChg>
        <pc:spChg chg="mod">
          <ac:chgData name="Chad Pennington" userId="e3f8bf589fc28fe7" providerId="LiveId" clId="{07C64226-B44B-4CE5-8B03-2B9F4C89AB8C}" dt="2023-07-18T08:49:08.438" v="7544" actId="20577"/>
          <ac:spMkLst>
            <pc:docMk/>
            <pc:sldMk cId="440332112" sldId="333"/>
            <ac:spMk id="3" creationId="{B4985AC8-7A1A-3B31-D8C1-F5C8F286C9EC}"/>
          </ac:spMkLst>
        </pc:spChg>
      </pc:sldChg>
      <pc:sldChg chg="del">
        <pc:chgData name="Chad Pennington" userId="e3f8bf589fc28fe7" providerId="LiveId" clId="{07C64226-B44B-4CE5-8B03-2B9F4C89AB8C}" dt="2023-07-18T06:25:52.269" v="4474" actId="47"/>
        <pc:sldMkLst>
          <pc:docMk/>
          <pc:sldMk cId="1526678829" sldId="334"/>
        </pc:sldMkLst>
      </pc:sldChg>
      <pc:sldChg chg="del">
        <pc:chgData name="Chad Pennington" userId="e3f8bf589fc28fe7" providerId="LiveId" clId="{07C64226-B44B-4CE5-8B03-2B9F4C89AB8C}" dt="2023-07-18T06:25:54.601" v="4475" actId="47"/>
        <pc:sldMkLst>
          <pc:docMk/>
          <pc:sldMk cId="756131214" sldId="335"/>
        </pc:sldMkLst>
      </pc:sldChg>
      <pc:sldChg chg="addSp delSp modSp new del mod">
        <pc:chgData name="Chad Pennington" userId="e3f8bf589fc28fe7" providerId="LiveId" clId="{07C64226-B44B-4CE5-8B03-2B9F4C89AB8C}" dt="2023-07-18T06:06:26.815" v="4213" actId="2696"/>
        <pc:sldMkLst>
          <pc:docMk/>
          <pc:sldMk cId="1294798767" sldId="336"/>
        </pc:sldMkLst>
        <pc:spChg chg="del">
          <ac:chgData name="Chad Pennington" userId="e3f8bf589fc28fe7" providerId="LiveId" clId="{07C64226-B44B-4CE5-8B03-2B9F4C89AB8C}" dt="2023-07-17T01:51:30.472" v="1095" actId="478"/>
          <ac:spMkLst>
            <pc:docMk/>
            <pc:sldMk cId="1294798767" sldId="336"/>
            <ac:spMk id="2" creationId="{9B3DD88E-A8C3-0CE0-5DC3-1068E6B58741}"/>
          </ac:spMkLst>
        </pc:spChg>
        <pc:spChg chg="mod">
          <ac:chgData name="Chad Pennington" userId="e3f8bf589fc28fe7" providerId="LiveId" clId="{07C64226-B44B-4CE5-8B03-2B9F4C89AB8C}" dt="2023-07-18T04:02:47.736" v="3733" actId="20577"/>
          <ac:spMkLst>
            <pc:docMk/>
            <pc:sldMk cId="1294798767" sldId="336"/>
            <ac:spMk id="3" creationId="{5136674D-7AD9-A88F-B3CD-B78B97664FC5}"/>
          </ac:spMkLst>
        </pc:spChg>
        <pc:picChg chg="add mod">
          <ac:chgData name="Chad Pennington" userId="e3f8bf589fc28fe7" providerId="LiveId" clId="{07C64226-B44B-4CE5-8B03-2B9F4C89AB8C}" dt="2023-07-18T04:01:06.484" v="3698" actId="1076"/>
          <ac:picMkLst>
            <pc:docMk/>
            <pc:sldMk cId="1294798767" sldId="336"/>
            <ac:picMk id="4" creationId="{7EAC66E9-420B-6B20-4AF2-852FB27572A9}"/>
          </ac:picMkLst>
        </pc:picChg>
      </pc:sldChg>
      <pc:sldChg chg="new del">
        <pc:chgData name="Chad Pennington" userId="e3f8bf589fc28fe7" providerId="LiveId" clId="{07C64226-B44B-4CE5-8B03-2B9F4C89AB8C}" dt="2023-07-17T01:45:03.145" v="1093" actId="2696"/>
        <pc:sldMkLst>
          <pc:docMk/>
          <pc:sldMk cId="2356839932" sldId="336"/>
        </pc:sldMkLst>
      </pc:sldChg>
      <pc:sldChg chg="addSp delSp modSp new del mod">
        <pc:chgData name="Chad Pennington" userId="e3f8bf589fc28fe7" providerId="LiveId" clId="{07C64226-B44B-4CE5-8B03-2B9F4C89AB8C}" dt="2023-07-18T06:07:47.730" v="4288" actId="47"/>
        <pc:sldMkLst>
          <pc:docMk/>
          <pc:sldMk cId="3821502656" sldId="337"/>
        </pc:sldMkLst>
        <pc:spChg chg="del">
          <ac:chgData name="Chad Pennington" userId="e3f8bf589fc28fe7" providerId="LiveId" clId="{07C64226-B44B-4CE5-8B03-2B9F4C89AB8C}" dt="2023-07-17T02:07:28.142" v="2247" actId="478"/>
          <ac:spMkLst>
            <pc:docMk/>
            <pc:sldMk cId="3821502656" sldId="337"/>
            <ac:spMk id="2" creationId="{572E93A1-B13E-D922-C712-F04257B445A9}"/>
          </ac:spMkLst>
        </pc:spChg>
        <pc:spChg chg="mod">
          <ac:chgData name="Chad Pennington" userId="e3f8bf589fc28fe7" providerId="LiveId" clId="{07C64226-B44B-4CE5-8B03-2B9F4C89AB8C}" dt="2023-07-17T03:58:14.413" v="3037" actId="20577"/>
          <ac:spMkLst>
            <pc:docMk/>
            <pc:sldMk cId="3821502656" sldId="337"/>
            <ac:spMk id="3" creationId="{7EDCB431-BA57-9BC4-E12F-A8E5E643E5E5}"/>
          </ac:spMkLst>
        </pc:spChg>
        <pc:spChg chg="add mod">
          <ac:chgData name="Chad Pennington" userId="e3f8bf589fc28fe7" providerId="LiveId" clId="{07C64226-B44B-4CE5-8B03-2B9F4C89AB8C}" dt="2023-07-17T02:54:21.614" v="2638" actId="1076"/>
          <ac:spMkLst>
            <pc:docMk/>
            <pc:sldMk cId="3821502656" sldId="337"/>
            <ac:spMk id="4" creationId="{83800FC2-0570-0B2A-CE35-EB2DE32F3597}"/>
          </ac:spMkLst>
        </pc:spChg>
        <pc:picChg chg="add del mod">
          <ac:chgData name="Chad Pennington" userId="e3f8bf589fc28fe7" providerId="LiveId" clId="{07C64226-B44B-4CE5-8B03-2B9F4C89AB8C}" dt="2023-07-18T04:20:47.983" v="3748" actId="21"/>
          <ac:picMkLst>
            <pc:docMk/>
            <pc:sldMk cId="3821502656" sldId="337"/>
            <ac:picMk id="5" creationId="{43689EFC-462B-CC83-FDC6-244545E1A8BC}"/>
          </ac:picMkLst>
        </pc:picChg>
      </pc:sldChg>
      <pc:sldChg chg="add del">
        <pc:chgData name="Chad Pennington" userId="e3f8bf589fc28fe7" providerId="LiveId" clId="{07C64226-B44B-4CE5-8B03-2B9F4C89AB8C}" dt="2023-07-18T06:34:36.661" v="4787" actId="47"/>
        <pc:sldMkLst>
          <pc:docMk/>
          <pc:sldMk cId="1341908498" sldId="338"/>
        </pc:sldMkLst>
      </pc:sldChg>
      <pc:sldChg chg="modSp new del mod">
        <pc:chgData name="Chad Pennington" userId="e3f8bf589fc28fe7" providerId="LiveId" clId="{07C64226-B44B-4CE5-8B03-2B9F4C89AB8C}" dt="2023-07-18T00:29:47.561" v="3063" actId="2696"/>
        <pc:sldMkLst>
          <pc:docMk/>
          <pc:sldMk cId="3696594238" sldId="338"/>
        </pc:sldMkLst>
        <pc:spChg chg="mod">
          <ac:chgData name="Chad Pennington" userId="e3f8bf589fc28fe7" providerId="LiveId" clId="{07C64226-B44B-4CE5-8B03-2B9F4C89AB8C}" dt="2023-07-17T03:36:46.137" v="2776" actId="20577"/>
          <ac:spMkLst>
            <pc:docMk/>
            <pc:sldMk cId="3696594238" sldId="338"/>
            <ac:spMk id="2" creationId="{3D190528-70B1-8784-DBC6-33E7B4503399}"/>
          </ac:spMkLst>
        </pc:spChg>
      </pc:sldChg>
      <pc:sldChg chg="add del">
        <pc:chgData name="Chad Pennington" userId="e3f8bf589fc28fe7" providerId="LiveId" clId="{07C64226-B44B-4CE5-8B03-2B9F4C89AB8C}" dt="2023-07-18T04:25:45.643" v="3792"/>
        <pc:sldMkLst>
          <pc:docMk/>
          <pc:sldMk cId="265279192" sldId="339"/>
        </pc:sldMkLst>
      </pc:sldChg>
      <pc:sldChg chg="add del">
        <pc:chgData name="Chad Pennington" userId="e3f8bf589fc28fe7" providerId="LiveId" clId="{07C64226-B44B-4CE5-8B03-2B9F4C89AB8C}" dt="2023-07-18T04:49:36.280" v="4038" actId="2696"/>
        <pc:sldMkLst>
          <pc:docMk/>
          <pc:sldMk cId="1127166528" sldId="339"/>
        </pc:sldMkLst>
      </pc:sldChg>
      <pc:sldChg chg="add del">
        <pc:chgData name="Chad Pennington" userId="e3f8bf589fc28fe7" providerId="LiveId" clId="{07C64226-B44B-4CE5-8B03-2B9F4C89AB8C}" dt="2023-07-18T04:25:53.395" v="3794"/>
        <pc:sldMkLst>
          <pc:docMk/>
          <pc:sldMk cId="3979313399" sldId="339"/>
        </pc:sldMkLst>
      </pc:sldChg>
      <pc:sldChg chg="modSp new del mod">
        <pc:chgData name="Chad Pennington" userId="e3f8bf589fc28fe7" providerId="LiveId" clId="{07C64226-B44B-4CE5-8B03-2B9F4C89AB8C}" dt="2023-07-18T06:01:16.670" v="4068" actId="47"/>
        <pc:sldMkLst>
          <pc:docMk/>
          <pc:sldMk cId="869728958" sldId="340"/>
        </pc:sldMkLst>
        <pc:spChg chg="mod">
          <ac:chgData name="Chad Pennington" userId="e3f8bf589fc28fe7" providerId="LiveId" clId="{07C64226-B44B-4CE5-8B03-2B9F4C89AB8C}" dt="2023-07-18T04:47:31.154" v="3925" actId="20577"/>
          <ac:spMkLst>
            <pc:docMk/>
            <pc:sldMk cId="869728958" sldId="340"/>
            <ac:spMk id="2" creationId="{3B8BDBAC-B314-5E4E-D512-DF8437EAC397}"/>
          </ac:spMkLst>
        </pc:spChg>
        <pc:spChg chg="mod">
          <ac:chgData name="Chad Pennington" userId="e3f8bf589fc28fe7" providerId="LiveId" clId="{07C64226-B44B-4CE5-8B03-2B9F4C89AB8C}" dt="2023-07-18T04:48:01.653" v="4031" actId="20577"/>
          <ac:spMkLst>
            <pc:docMk/>
            <pc:sldMk cId="869728958" sldId="340"/>
            <ac:spMk id="3" creationId="{E05DA028-E0DD-5FF3-1866-8322D569F4C1}"/>
          </ac:spMkLst>
        </pc:spChg>
      </pc:sldChg>
      <pc:sldChg chg="new del">
        <pc:chgData name="Chad Pennington" userId="e3f8bf589fc28fe7" providerId="LiveId" clId="{07C64226-B44B-4CE5-8B03-2B9F4C89AB8C}" dt="2023-07-18T05:58:34.532" v="4043" actId="47"/>
        <pc:sldMkLst>
          <pc:docMk/>
          <pc:sldMk cId="286180132" sldId="341"/>
        </pc:sldMkLst>
      </pc:sldChg>
      <pc:sldChg chg="add del">
        <pc:chgData name="Chad Pennington" userId="e3f8bf589fc28fe7" providerId="LiveId" clId="{07C64226-B44B-4CE5-8B03-2B9F4C89AB8C}" dt="2023-07-18T05:58:44.316" v="4046" actId="47"/>
        <pc:sldMkLst>
          <pc:docMk/>
          <pc:sldMk cId="893739705" sldId="704"/>
        </pc:sldMkLst>
      </pc:sldChg>
      <pc:sldChg chg="modSp add del mod">
        <pc:chgData name="Chad Pennington" userId="e3f8bf589fc28fe7" providerId="LiveId" clId="{07C64226-B44B-4CE5-8B03-2B9F4C89AB8C}" dt="2023-07-18T06:04:15.626" v="4104" actId="47"/>
        <pc:sldMkLst>
          <pc:docMk/>
          <pc:sldMk cId="2408913163" sldId="705"/>
        </pc:sldMkLst>
        <pc:spChg chg="mod">
          <ac:chgData name="Chad Pennington" userId="e3f8bf589fc28fe7" providerId="LiveId" clId="{07C64226-B44B-4CE5-8B03-2B9F4C89AB8C}" dt="2023-07-18T06:00:49.156" v="4062" actId="20577"/>
          <ac:spMkLst>
            <pc:docMk/>
            <pc:sldMk cId="2408913163" sldId="705"/>
            <ac:spMk id="3" creationId="{26B28C7D-A944-4B54-A50D-696B3BD08F0F}"/>
          </ac:spMkLst>
        </pc:spChg>
      </pc:sldChg>
      <pc:sldChg chg="add del">
        <pc:chgData name="Chad Pennington" userId="e3f8bf589fc28fe7" providerId="LiveId" clId="{07C64226-B44B-4CE5-8B03-2B9F4C89AB8C}" dt="2023-07-18T06:04:14.220" v="4103" actId="47"/>
        <pc:sldMkLst>
          <pc:docMk/>
          <pc:sldMk cId="3631748531" sldId="706"/>
        </pc:sldMkLst>
      </pc:sldChg>
      <pc:sldChg chg="addSp delSp modSp add mod">
        <pc:chgData name="Chad Pennington" userId="e3f8bf589fc28fe7" providerId="LiveId" clId="{07C64226-B44B-4CE5-8B03-2B9F4C89AB8C}" dt="2023-07-20T13:21:03.720" v="10451" actId="1076"/>
        <pc:sldMkLst>
          <pc:docMk/>
          <pc:sldMk cId="3113090373" sldId="707"/>
        </pc:sldMkLst>
        <pc:spChg chg="mod">
          <ac:chgData name="Chad Pennington" userId="e3f8bf589fc28fe7" providerId="LiveId" clId="{07C64226-B44B-4CE5-8B03-2B9F4C89AB8C}" dt="2023-07-18T08:44:13.781" v="7356" actId="2711"/>
          <ac:spMkLst>
            <pc:docMk/>
            <pc:sldMk cId="3113090373" sldId="707"/>
            <ac:spMk id="3" creationId="{26B28C7D-A944-4B54-A50D-696B3BD08F0F}"/>
          </ac:spMkLst>
        </pc:spChg>
        <pc:spChg chg="add mod">
          <ac:chgData name="Chad Pennington" userId="e3f8bf589fc28fe7" providerId="LiveId" clId="{07C64226-B44B-4CE5-8B03-2B9F4C89AB8C}" dt="2023-07-18T06:03:39.526" v="4089" actId="14100"/>
          <ac:spMkLst>
            <pc:docMk/>
            <pc:sldMk cId="3113090373" sldId="707"/>
            <ac:spMk id="4" creationId="{F595FAC0-134C-65AB-F1BC-1DC6F67C2203}"/>
          </ac:spMkLst>
        </pc:spChg>
        <pc:spChg chg="add mod">
          <ac:chgData name="Chad Pennington" userId="e3f8bf589fc28fe7" providerId="LiveId" clId="{07C64226-B44B-4CE5-8B03-2B9F4C89AB8C}" dt="2023-07-20T13:12:56.408" v="10383" actId="1076"/>
          <ac:spMkLst>
            <pc:docMk/>
            <pc:sldMk cId="3113090373" sldId="707"/>
            <ac:spMk id="8" creationId="{30A356E6-B116-4EB4-DB15-BFCF49F4DEDA}"/>
          </ac:spMkLst>
        </pc:spChg>
        <pc:spChg chg="add mod">
          <ac:chgData name="Chad Pennington" userId="e3f8bf589fc28fe7" providerId="LiveId" clId="{07C64226-B44B-4CE5-8B03-2B9F4C89AB8C}" dt="2023-07-18T08:40:06.347" v="7285" actId="1076"/>
          <ac:spMkLst>
            <pc:docMk/>
            <pc:sldMk cId="3113090373" sldId="707"/>
            <ac:spMk id="10" creationId="{FEC652D5-2DA7-09A1-A1FA-461121A089A1}"/>
          </ac:spMkLst>
        </pc:spChg>
        <pc:spChg chg="add mod">
          <ac:chgData name="Chad Pennington" userId="e3f8bf589fc28fe7" providerId="LiveId" clId="{07C64226-B44B-4CE5-8B03-2B9F4C89AB8C}" dt="2023-07-18T08:40:06.347" v="7285" actId="1076"/>
          <ac:spMkLst>
            <pc:docMk/>
            <pc:sldMk cId="3113090373" sldId="707"/>
            <ac:spMk id="11" creationId="{61246D39-AB30-FB26-0C55-98D952909A92}"/>
          </ac:spMkLst>
        </pc:spChg>
        <pc:spChg chg="add mod">
          <ac:chgData name="Chad Pennington" userId="e3f8bf589fc28fe7" providerId="LiveId" clId="{07C64226-B44B-4CE5-8B03-2B9F4C89AB8C}" dt="2023-07-20T01:44:35.626" v="8833" actId="1076"/>
          <ac:spMkLst>
            <pc:docMk/>
            <pc:sldMk cId="3113090373" sldId="707"/>
            <ac:spMk id="16" creationId="{F86A2FD7-82AC-CEBD-245F-7E51973C1FDF}"/>
          </ac:spMkLst>
        </pc:spChg>
        <pc:spChg chg="add mod">
          <ac:chgData name="Chad Pennington" userId="e3f8bf589fc28fe7" providerId="LiveId" clId="{07C64226-B44B-4CE5-8B03-2B9F4C89AB8C}" dt="2023-07-20T13:12:34.899" v="10363" actId="1076"/>
          <ac:spMkLst>
            <pc:docMk/>
            <pc:sldMk cId="3113090373" sldId="707"/>
            <ac:spMk id="19" creationId="{07F3ECE0-3360-117B-8A05-3C586C32392D}"/>
          </ac:spMkLst>
        </pc:spChg>
        <pc:spChg chg="add mod">
          <ac:chgData name="Chad Pennington" userId="e3f8bf589fc28fe7" providerId="LiveId" clId="{07C64226-B44B-4CE5-8B03-2B9F4C89AB8C}" dt="2023-07-18T08:38:05.025" v="7260" actId="571"/>
          <ac:spMkLst>
            <pc:docMk/>
            <pc:sldMk cId="3113090373" sldId="707"/>
            <ac:spMk id="20" creationId="{77C4E082-CD0C-B070-3A86-278F353C2335}"/>
          </ac:spMkLst>
        </pc:spChg>
        <pc:spChg chg="add mod">
          <ac:chgData name="Chad Pennington" userId="e3f8bf589fc28fe7" providerId="LiveId" clId="{07C64226-B44B-4CE5-8B03-2B9F4C89AB8C}" dt="2023-07-20T13:21:03.720" v="10451" actId="1076"/>
          <ac:spMkLst>
            <pc:docMk/>
            <pc:sldMk cId="3113090373" sldId="707"/>
            <ac:spMk id="21" creationId="{04324031-A228-1B4E-337E-D65A16B4852F}"/>
          </ac:spMkLst>
        </pc:spChg>
        <pc:spChg chg="add mod">
          <ac:chgData name="Chad Pennington" userId="e3f8bf589fc28fe7" providerId="LiveId" clId="{07C64226-B44B-4CE5-8B03-2B9F4C89AB8C}" dt="2023-07-20T13:14:24.380" v="10401" actId="1076"/>
          <ac:spMkLst>
            <pc:docMk/>
            <pc:sldMk cId="3113090373" sldId="707"/>
            <ac:spMk id="24" creationId="{056981EF-D720-5A52-D1ED-8FF507FCDAF4}"/>
          </ac:spMkLst>
        </pc:spChg>
        <pc:spChg chg="add mod">
          <ac:chgData name="Chad Pennington" userId="e3f8bf589fc28fe7" providerId="LiveId" clId="{07C64226-B44B-4CE5-8B03-2B9F4C89AB8C}" dt="2023-07-20T13:10:04.882" v="10349" actId="1076"/>
          <ac:spMkLst>
            <pc:docMk/>
            <pc:sldMk cId="3113090373" sldId="707"/>
            <ac:spMk id="30" creationId="{7FE89C83-655A-F5AD-0EE9-382028F00BC9}"/>
          </ac:spMkLst>
        </pc:spChg>
        <pc:spChg chg="add mod">
          <ac:chgData name="Chad Pennington" userId="e3f8bf589fc28fe7" providerId="LiveId" clId="{07C64226-B44B-4CE5-8B03-2B9F4C89AB8C}" dt="2023-07-20T13:10:08.926" v="10350" actId="1076"/>
          <ac:spMkLst>
            <pc:docMk/>
            <pc:sldMk cId="3113090373" sldId="707"/>
            <ac:spMk id="31" creationId="{84F96A43-544C-6749-960B-CDBE45F44D0E}"/>
          </ac:spMkLst>
        </pc:spChg>
        <pc:picChg chg="add mod">
          <ac:chgData name="Chad Pennington" userId="e3f8bf589fc28fe7" providerId="LiveId" clId="{07C64226-B44B-4CE5-8B03-2B9F4C89AB8C}" dt="2023-07-18T08:44:00.205" v="7351" actId="1076"/>
          <ac:picMkLst>
            <pc:docMk/>
            <pc:sldMk cId="3113090373" sldId="707"/>
            <ac:picMk id="5" creationId="{434CED73-F128-C705-3756-2760AD98D76F}"/>
          </ac:picMkLst>
        </pc:picChg>
        <pc:picChg chg="add del mod">
          <ac:chgData name="Chad Pennington" userId="e3f8bf589fc28fe7" providerId="LiveId" clId="{07C64226-B44B-4CE5-8B03-2B9F4C89AB8C}" dt="2023-07-18T06:03:43.709" v="4091"/>
          <ac:picMkLst>
            <pc:docMk/>
            <pc:sldMk cId="3113090373" sldId="707"/>
            <ac:picMk id="5" creationId="{A46A9902-5C0E-DE5E-5483-4CB9A5B8DA49}"/>
          </ac:picMkLst>
        </pc:picChg>
        <pc:picChg chg="add mod">
          <ac:chgData name="Chad Pennington" userId="e3f8bf589fc28fe7" providerId="LiveId" clId="{07C64226-B44B-4CE5-8B03-2B9F4C89AB8C}" dt="2023-07-18T06:04:07.223" v="4102" actId="1076"/>
          <ac:picMkLst>
            <pc:docMk/>
            <pc:sldMk cId="3113090373" sldId="707"/>
            <ac:picMk id="6" creationId="{BC513DD6-6D07-5298-4730-8612C4787E62}"/>
          </ac:picMkLst>
        </pc:picChg>
        <pc:picChg chg="add mod">
          <ac:chgData name="Chad Pennington" userId="e3f8bf589fc28fe7" providerId="LiveId" clId="{07C64226-B44B-4CE5-8B03-2B9F4C89AB8C}" dt="2023-07-18T08:40:06.347" v="7285" actId="1076"/>
          <ac:picMkLst>
            <pc:docMk/>
            <pc:sldMk cId="3113090373" sldId="707"/>
            <ac:picMk id="7" creationId="{E380231F-2255-22D8-CF60-A55312A25845}"/>
          </ac:picMkLst>
        </pc:picChg>
        <pc:picChg chg="add del mod">
          <ac:chgData name="Chad Pennington" userId="e3f8bf589fc28fe7" providerId="LiveId" clId="{07C64226-B44B-4CE5-8B03-2B9F4C89AB8C}" dt="2023-07-18T07:58:32.502" v="5674" actId="478"/>
          <ac:picMkLst>
            <pc:docMk/>
            <pc:sldMk cId="3113090373" sldId="707"/>
            <ac:picMk id="8" creationId="{62B782DF-91EF-0B77-4AF4-A8EEE859321F}"/>
          </ac:picMkLst>
        </pc:picChg>
        <pc:picChg chg="add mod">
          <ac:chgData name="Chad Pennington" userId="e3f8bf589fc28fe7" providerId="LiveId" clId="{07C64226-B44B-4CE5-8B03-2B9F4C89AB8C}" dt="2023-07-18T08:40:06.347" v="7285" actId="1076"/>
          <ac:picMkLst>
            <pc:docMk/>
            <pc:sldMk cId="3113090373" sldId="707"/>
            <ac:picMk id="9" creationId="{42629C21-EEB5-6AE4-7B9E-721DEDF8CF65}"/>
          </ac:picMkLst>
        </pc:picChg>
        <pc:picChg chg="add mod">
          <ac:chgData name="Chad Pennington" userId="e3f8bf589fc28fe7" providerId="LiveId" clId="{07C64226-B44B-4CE5-8B03-2B9F4C89AB8C}" dt="2023-07-18T08:40:06.347" v="7285" actId="1076"/>
          <ac:picMkLst>
            <pc:docMk/>
            <pc:sldMk cId="3113090373" sldId="707"/>
            <ac:picMk id="13" creationId="{5EFA57DE-B806-461C-9035-5AECF9C64594}"/>
          </ac:picMkLst>
        </pc:picChg>
        <pc:picChg chg="add mod">
          <ac:chgData name="Chad Pennington" userId="e3f8bf589fc28fe7" providerId="LiveId" clId="{07C64226-B44B-4CE5-8B03-2B9F4C89AB8C}" dt="2023-07-20T13:10:00.251" v="10348" actId="1076"/>
          <ac:picMkLst>
            <pc:docMk/>
            <pc:sldMk cId="3113090373" sldId="707"/>
            <ac:picMk id="14" creationId="{2E3AC43F-D590-8BD4-CD5E-A7200F9C23D9}"/>
          </ac:picMkLst>
        </pc:picChg>
        <pc:picChg chg="add mod">
          <ac:chgData name="Chad Pennington" userId="e3f8bf589fc28fe7" providerId="LiveId" clId="{07C64226-B44B-4CE5-8B03-2B9F4C89AB8C}" dt="2023-07-20T13:09:52.031" v="10345" actId="1076"/>
          <ac:picMkLst>
            <pc:docMk/>
            <pc:sldMk cId="3113090373" sldId="707"/>
            <ac:picMk id="15" creationId="{FA9E6189-BE8F-6421-CDC9-E779DA0A3F5A}"/>
          </ac:picMkLst>
        </pc:picChg>
        <pc:picChg chg="add mod modCrop">
          <ac:chgData name="Chad Pennington" userId="e3f8bf589fc28fe7" providerId="LiveId" clId="{07C64226-B44B-4CE5-8B03-2B9F4C89AB8C}" dt="2023-07-20T13:09:54.412" v="10346" actId="1076"/>
          <ac:picMkLst>
            <pc:docMk/>
            <pc:sldMk cId="3113090373" sldId="707"/>
            <ac:picMk id="17" creationId="{B9F3EFB7-A0B2-120E-8B46-258DEE119067}"/>
          </ac:picMkLst>
        </pc:picChg>
        <pc:picChg chg="add mod">
          <ac:chgData name="Chad Pennington" userId="e3f8bf589fc28fe7" providerId="LiveId" clId="{07C64226-B44B-4CE5-8B03-2B9F4C89AB8C}" dt="2023-07-20T13:09:56.104" v="10347" actId="1076"/>
          <ac:picMkLst>
            <pc:docMk/>
            <pc:sldMk cId="3113090373" sldId="707"/>
            <ac:picMk id="18" creationId="{5684397C-D563-89FC-1D6C-F082F0DED492}"/>
          </ac:picMkLst>
        </pc:picChg>
        <pc:picChg chg="add mod">
          <ac:chgData name="Chad Pennington" userId="e3f8bf589fc28fe7" providerId="LiveId" clId="{07C64226-B44B-4CE5-8B03-2B9F4C89AB8C}" dt="2023-07-20T13:10:39.885" v="10359" actId="14100"/>
          <ac:picMkLst>
            <pc:docMk/>
            <pc:sldMk cId="3113090373" sldId="707"/>
            <ac:picMk id="22" creationId="{F84AD84D-D7FE-1110-81D9-9AE949815C79}"/>
          </ac:picMkLst>
        </pc:picChg>
        <pc:picChg chg="add mod">
          <ac:chgData name="Chad Pennington" userId="e3f8bf589fc28fe7" providerId="LiveId" clId="{07C64226-B44B-4CE5-8B03-2B9F4C89AB8C}" dt="2023-07-20T13:12:22.465" v="10360" actId="1076"/>
          <ac:picMkLst>
            <pc:docMk/>
            <pc:sldMk cId="3113090373" sldId="707"/>
            <ac:picMk id="23" creationId="{53B7F726-B28F-F615-A055-D63E45E12CA5}"/>
          </ac:picMkLst>
        </pc:picChg>
        <pc:picChg chg="add mod">
          <ac:chgData name="Chad Pennington" userId="e3f8bf589fc28fe7" providerId="LiveId" clId="{07C64226-B44B-4CE5-8B03-2B9F4C89AB8C}" dt="2023-07-20T13:12:29.400" v="10362" actId="1076"/>
          <ac:picMkLst>
            <pc:docMk/>
            <pc:sldMk cId="3113090373" sldId="707"/>
            <ac:picMk id="25" creationId="{6AD398A8-6F9E-356E-E400-40DBF2D378DC}"/>
          </ac:picMkLst>
        </pc:picChg>
        <pc:picChg chg="add mod">
          <ac:chgData name="Chad Pennington" userId="e3f8bf589fc28fe7" providerId="LiveId" clId="{07C64226-B44B-4CE5-8B03-2B9F4C89AB8C}" dt="2023-07-20T13:21:03.720" v="10451" actId="1076"/>
          <ac:picMkLst>
            <pc:docMk/>
            <pc:sldMk cId="3113090373" sldId="707"/>
            <ac:picMk id="27" creationId="{8D4C1FFE-64A1-2C89-74F8-2EBC0EDF8A29}"/>
          </ac:picMkLst>
        </pc:picChg>
        <pc:picChg chg="add mod">
          <ac:chgData name="Chad Pennington" userId="e3f8bf589fc28fe7" providerId="LiveId" clId="{07C64226-B44B-4CE5-8B03-2B9F4C89AB8C}" dt="2023-07-20T13:14:16.233" v="10399" actId="1076"/>
          <ac:picMkLst>
            <pc:docMk/>
            <pc:sldMk cId="3113090373" sldId="707"/>
            <ac:picMk id="28" creationId="{B6DB0CD0-632C-D792-EB2B-EA0F08720F79}"/>
          </ac:picMkLst>
        </pc:picChg>
        <pc:picChg chg="add mod">
          <ac:chgData name="Chad Pennington" userId="e3f8bf589fc28fe7" providerId="LiveId" clId="{07C64226-B44B-4CE5-8B03-2B9F4C89AB8C}" dt="2023-07-20T13:21:03.720" v="10451" actId="1076"/>
          <ac:picMkLst>
            <pc:docMk/>
            <pc:sldMk cId="3113090373" sldId="707"/>
            <ac:picMk id="29" creationId="{709E8926-A034-2D6D-14A8-2489D571352C}"/>
          </ac:picMkLst>
        </pc:picChg>
        <pc:picChg chg="add mod">
          <ac:chgData name="Chad Pennington" userId="e3f8bf589fc28fe7" providerId="LiveId" clId="{07C64226-B44B-4CE5-8B03-2B9F4C89AB8C}" dt="2023-07-20T13:14:18.906" v="10400" actId="1076"/>
          <ac:picMkLst>
            <pc:docMk/>
            <pc:sldMk cId="3113090373" sldId="707"/>
            <ac:picMk id="33" creationId="{A3FC25D7-1B65-26A8-642A-C2B67D20F81A}"/>
          </ac:picMkLst>
        </pc:picChg>
      </pc:sldChg>
      <pc:sldChg chg="add del">
        <pc:chgData name="Chad Pennington" userId="e3f8bf589fc28fe7" providerId="LiveId" clId="{07C64226-B44B-4CE5-8B03-2B9F4C89AB8C}" dt="2023-07-18T06:06:46.750" v="4218" actId="47"/>
        <pc:sldMkLst>
          <pc:docMk/>
          <pc:sldMk cId="1981190650" sldId="708"/>
        </pc:sldMkLst>
      </pc:sldChg>
      <pc:sldChg chg="modSp add del mod">
        <pc:chgData name="Chad Pennington" userId="e3f8bf589fc28fe7" providerId="LiveId" clId="{07C64226-B44B-4CE5-8B03-2B9F4C89AB8C}" dt="2023-07-18T06:04:18.348" v="4105" actId="47"/>
        <pc:sldMkLst>
          <pc:docMk/>
          <pc:sldMk cId="2337921667" sldId="708"/>
        </pc:sldMkLst>
        <pc:spChg chg="mod">
          <ac:chgData name="Chad Pennington" userId="e3f8bf589fc28fe7" providerId="LiveId" clId="{07C64226-B44B-4CE5-8B03-2B9F4C89AB8C}" dt="2023-07-18T06:01:07.186" v="4067" actId="20577"/>
          <ac:spMkLst>
            <pc:docMk/>
            <pc:sldMk cId="2337921667" sldId="708"/>
            <ac:spMk id="3" creationId="{26B28C7D-A944-4B54-A50D-696B3BD08F0F}"/>
          </ac:spMkLst>
        </pc:spChg>
      </pc:sldChg>
      <pc:sldChg chg="add del">
        <pc:chgData name="Chad Pennington" userId="e3f8bf589fc28fe7" providerId="LiveId" clId="{07C64226-B44B-4CE5-8B03-2B9F4C89AB8C}" dt="2023-07-18T06:06:45.359" v="4216" actId="47"/>
        <pc:sldMkLst>
          <pc:docMk/>
          <pc:sldMk cId="1720272324" sldId="709"/>
        </pc:sldMkLst>
      </pc:sldChg>
      <pc:sldChg chg="addSp delSp modSp add mod ord">
        <pc:chgData name="Chad Pennington" userId="e3f8bf589fc28fe7" providerId="LiveId" clId="{07C64226-B44B-4CE5-8B03-2B9F4C89AB8C}" dt="2023-07-20T04:52:05.966" v="10324" actId="14100"/>
        <pc:sldMkLst>
          <pc:docMk/>
          <pc:sldMk cId="4130809346" sldId="710"/>
        </pc:sldMkLst>
        <pc:spChg chg="mod">
          <ac:chgData name="Chad Pennington" userId="e3f8bf589fc28fe7" providerId="LiveId" clId="{07C64226-B44B-4CE5-8B03-2B9F4C89AB8C}" dt="2023-07-18T08:01:31.113" v="5708" actId="2711"/>
          <ac:spMkLst>
            <pc:docMk/>
            <pc:sldMk cId="4130809346" sldId="710"/>
            <ac:spMk id="3" creationId="{26B28C7D-A944-4B54-A50D-696B3BD08F0F}"/>
          </ac:spMkLst>
        </pc:spChg>
        <pc:spChg chg="add mod">
          <ac:chgData name="Chad Pennington" userId="e3f8bf589fc28fe7" providerId="LiveId" clId="{07C64226-B44B-4CE5-8B03-2B9F4C89AB8C}" dt="2023-07-20T01:25:50.838" v="8730"/>
          <ac:spMkLst>
            <pc:docMk/>
            <pc:sldMk cId="4130809346" sldId="710"/>
            <ac:spMk id="5" creationId="{B853ACFA-6276-52CB-0D76-D116170FDB91}"/>
          </ac:spMkLst>
        </pc:spChg>
        <pc:spChg chg="add mod ord">
          <ac:chgData name="Chad Pennington" userId="e3f8bf589fc28fe7" providerId="LiveId" clId="{07C64226-B44B-4CE5-8B03-2B9F4C89AB8C}" dt="2023-07-18T08:03:45.360" v="5762" actId="14100"/>
          <ac:spMkLst>
            <pc:docMk/>
            <pc:sldMk cId="4130809346" sldId="710"/>
            <ac:spMk id="8" creationId="{ED3F38C2-1D0B-FC2E-DB9A-1B06A0770EF8}"/>
          </ac:spMkLst>
        </pc:spChg>
        <pc:spChg chg="add mod">
          <ac:chgData name="Chad Pennington" userId="e3f8bf589fc28fe7" providerId="LiveId" clId="{07C64226-B44B-4CE5-8B03-2B9F4C89AB8C}" dt="2023-07-20T04:52:05.966" v="10324" actId="14100"/>
          <ac:spMkLst>
            <pc:docMk/>
            <pc:sldMk cId="4130809346" sldId="710"/>
            <ac:spMk id="9" creationId="{3BF2068D-3D7A-9DBD-3B7C-939CF4CBC000}"/>
          </ac:spMkLst>
        </pc:spChg>
        <pc:spChg chg="add mod ord">
          <ac:chgData name="Chad Pennington" userId="e3f8bf589fc28fe7" providerId="LiveId" clId="{07C64226-B44B-4CE5-8B03-2B9F4C89AB8C}" dt="2023-07-18T08:03:27.023" v="5757" actId="167"/>
          <ac:spMkLst>
            <pc:docMk/>
            <pc:sldMk cId="4130809346" sldId="710"/>
            <ac:spMk id="10" creationId="{D88173A8-BEE5-BCDC-98AB-6F57EC6565B9}"/>
          </ac:spMkLst>
        </pc:spChg>
        <pc:spChg chg="add mod">
          <ac:chgData name="Chad Pennington" userId="e3f8bf589fc28fe7" providerId="LiveId" clId="{07C64226-B44B-4CE5-8B03-2B9F4C89AB8C}" dt="2023-07-20T04:52:02.654" v="10323" actId="20577"/>
          <ac:spMkLst>
            <pc:docMk/>
            <pc:sldMk cId="4130809346" sldId="710"/>
            <ac:spMk id="12" creationId="{C5191D59-8E6F-1A04-B35F-2A835C9DC18D}"/>
          </ac:spMkLst>
        </pc:spChg>
        <pc:spChg chg="add mod">
          <ac:chgData name="Chad Pennington" userId="e3f8bf589fc28fe7" providerId="LiveId" clId="{07C64226-B44B-4CE5-8B03-2B9F4C89AB8C}" dt="2023-07-18T07:59:00.764" v="5679" actId="1076"/>
          <ac:spMkLst>
            <pc:docMk/>
            <pc:sldMk cId="4130809346" sldId="710"/>
            <ac:spMk id="14" creationId="{1FC427A3-CE8D-0B00-11E5-47D5E289C0BC}"/>
          </ac:spMkLst>
        </pc:spChg>
        <pc:spChg chg="add mod ord">
          <ac:chgData name="Chad Pennington" userId="e3f8bf589fc28fe7" providerId="LiveId" clId="{07C64226-B44B-4CE5-8B03-2B9F4C89AB8C}" dt="2023-07-18T08:03:17.088" v="5753" actId="167"/>
          <ac:spMkLst>
            <pc:docMk/>
            <pc:sldMk cId="4130809346" sldId="710"/>
            <ac:spMk id="15" creationId="{A2D46B9B-0FFC-71C0-CD38-C27B07B8BEB2}"/>
          </ac:spMkLst>
        </pc:spChg>
        <pc:picChg chg="add mod">
          <ac:chgData name="Chad Pennington" userId="e3f8bf589fc28fe7" providerId="LiveId" clId="{07C64226-B44B-4CE5-8B03-2B9F4C89AB8C}" dt="2023-07-20T03:00:39.783" v="9787" actId="1076"/>
          <ac:picMkLst>
            <pc:docMk/>
            <pc:sldMk cId="4130809346" sldId="710"/>
            <ac:picMk id="7" creationId="{A0B81A93-7A3A-551B-8533-BA7D2052DD17}"/>
          </ac:picMkLst>
        </pc:picChg>
        <pc:picChg chg="add del mod">
          <ac:chgData name="Chad Pennington" userId="e3f8bf589fc28fe7" providerId="LiveId" clId="{07C64226-B44B-4CE5-8B03-2B9F4C89AB8C}" dt="2023-07-18T07:54:53.344" v="5666" actId="21"/>
          <ac:picMkLst>
            <pc:docMk/>
            <pc:sldMk cId="4130809346" sldId="710"/>
            <ac:picMk id="7" creationId="{A65FBDED-F1E5-4A52-BCEB-EEE44EEC8805}"/>
          </ac:picMkLst>
        </pc:picChg>
        <pc:picChg chg="add mod">
          <ac:chgData name="Chad Pennington" userId="e3f8bf589fc28fe7" providerId="LiveId" clId="{07C64226-B44B-4CE5-8B03-2B9F4C89AB8C}" dt="2023-07-20T03:00:36.294" v="9785" actId="1076"/>
          <ac:picMkLst>
            <pc:docMk/>
            <pc:sldMk cId="4130809346" sldId="710"/>
            <ac:picMk id="11" creationId="{A704FF5E-AC7A-A0EC-0663-C8E8C93E2509}"/>
          </ac:picMkLst>
        </pc:picChg>
        <pc:picChg chg="add mod">
          <ac:chgData name="Chad Pennington" userId="e3f8bf589fc28fe7" providerId="LiveId" clId="{07C64226-B44B-4CE5-8B03-2B9F4C89AB8C}" dt="2023-07-18T08:00:49.063" v="5702" actId="1076"/>
          <ac:picMkLst>
            <pc:docMk/>
            <pc:sldMk cId="4130809346" sldId="710"/>
            <ac:picMk id="13" creationId="{EFF68677-A7DC-541A-1630-58AB7EBE6500}"/>
          </ac:picMkLst>
        </pc:picChg>
        <pc:picChg chg="add mod">
          <ac:chgData name="Chad Pennington" userId="e3f8bf589fc28fe7" providerId="LiveId" clId="{07C64226-B44B-4CE5-8B03-2B9F4C89AB8C}" dt="2023-07-20T03:00:42.653" v="9788" actId="1076"/>
          <ac:picMkLst>
            <pc:docMk/>
            <pc:sldMk cId="4130809346" sldId="710"/>
            <ac:picMk id="16" creationId="{B7500B2C-4C4B-C1FF-FE89-19E02ED0DF3B}"/>
          </ac:picMkLst>
        </pc:picChg>
      </pc:sldChg>
      <pc:sldChg chg="addSp modSp add del mod">
        <pc:chgData name="Chad Pennington" userId="e3f8bf589fc28fe7" providerId="LiveId" clId="{07C64226-B44B-4CE5-8B03-2B9F4C89AB8C}" dt="2023-07-18T06:06:45.436" v="4217" actId="47"/>
        <pc:sldMkLst>
          <pc:docMk/>
          <pc:sldMk cId="2027774880" sldId="711"/>
        </pc:sldMkLst>
        <pc:spChg chg="mod">
          <ac:chgData name="Chad Pennington" userId="e3f8bf589fc28fe7" providerId="LiveId" clId="{07C64226-B44B-4CE5-8B03-2B9F4C89AB8C}" dt="2023-07-18T06:04:38.863" v="4111"/>
          <ac:spMkLst>
            <pc:docMk/>
            <pc:sldMk cId="2027774880" sldId="711"/>
            <ac:spMk id="3" creationId="{26B28C7D-A944-4B54-A50D-696B3BD08F0F}"/>
          </ac:spMkLst>
        </pc:spChg>
        <pc:spChg chg="add mod">
          <ac:chgData name="Chad Pennington" userId="e3f8bf589fc28fe7" providerId="LiveId" clId="{07C64226-B44B-4CE5-8B03-2B9F4C89AB8C}" dt="2023-07-18T06:04:33.616" v="4110"/>
          <ac:spMkLst>
            <pc:docMk/>
            <pc:sldMk cId="2027774880" sldId="711"/>
            <ac:spMk id="5" creationId="{1B27F86B-FE01-0963-B728-A7A5A1EA03DA}"/>
          </ac:spMkLst>
        </pc:spChg>
      </pc:sldChg>
      <pc:sldChg chg="addSp delSp modSp add mod">
        <pc:chgData name="Chad Pennington" userId="e3f8bf589fc28fe7" providerId="LiveId" clId="{07C64226-B44B-4CE5-8B03-2B9F4C89AB8C}" dt="2023-07-20T03:00:32.364" v="9783" actId="21"/>
        <pc:sldMkLst>
          <pc:docMk/>
          <pc:sldMk cId="822000779" sldId="712"/>
        </pc:sldMkLst>
        <pc:spChg chg="mod">
          <ac:chgData name="Chad Pennington" userId="e3f8bf589fc28fe7" providerId="LiveId" clId="{07C64226-B44B-4CE5-8B03-2B9F4C89AB8C}" dt="2023-07-18T10:10:50.390" v="8358" actId="2711"/>
          <ac:spMkLst>
            <pc:docMk/>
            <pc:sldMk cId="822000779" sldId="712"/>
            <ac:spMk id="3" creationId="{26B28C7D-A944-4B54-A50D-696B3BD08F0F}"/>
          </ac:spMkLst>
        </pc:spChg>
        <pc:spChg chg="add mod">
          <ac:chgData name="Chad Pennington" userId="e3f8bf589fc28fe7" providerId="LiveId" clId="{07C64226-B44B-4CE5-8B03-2B9F4C89AB8C}" dt="2023-07-18T10:10:54.332" v="8359" actId="2711"/>
          <ac:spMkLst>
            <pc:docMk/>
            <pc:sldMk cId="822000779" sldId="712"/>
            <ac:spMk id="11" creationId="{13F856FA-9352-317A-A859-567F278EA863}"/>
          </ac:spMkLst>
        </pc:spChg>
        <pc:picChg chg="add mod">
          <ac:chgData name="Chad Pennington" userId="e3f8bf589fc28fe7" providerId="LiveId" clId="{07C64226-B44B-4CE5-8B03-2B9F4C89AB8C}" dt="2023-07-18T06:28:41.208" v="4501" actId="1076"/>
          <ac:picMkLst>
            <pc:docMk/>
            <pc:sldMk cId="822000779" sldId="712"/>
            <ac:picMk id="5" creationId="{864B9775-6740-83E2-F8B8-260DD70085D5}"/>
          </ac:picMkLst>
        </pc:picChg>
        <pc:picChg chg="add mod">
          <ac:chgData name="Chad Pennington" userId="e3f8bf589fc28fe7" providerId="LiveId" clId="{07C64226-B44B-4CE5-8B03-2B9F4C89AB8C}" dt="2023-07-20T02:17:12.321" v="9021" actId="1076"/>
          <ac:picMkLst>
            <pc:docMk/>
            <pc:sldMk cId="822000779" sldId="712"/>
            <ac:picMk id="7" creationId="{2D58EB1E-CD2B-C181-B8A1-EB1C3BA16C40}"/>
          </ac:picMkLst>
        </pc:picChg>
        <pc:picChg chg="add mod">
          <ac:chgData name="Chad Pennington" userId="e3f8bf589fc28fe7" providerId="LiveId" clId="{07C64226-B44B-4CE5-8B03-2B9F4C89AB8C}" dt="2023-07-18T06:33:31.194" v="4771" actId="1076"/>
          <ac:picMkLst>
            <pc:docMk/>
            <pc:sldMk cId="822000779" sldId="712"/>
            <ac:picMk id="8" creationId="{E7E233B8-EB94-9933-1EE8-181C01074416}"/>
          </ac:picMkLst>
        </pc:picChg>
        <pc:picChg chg="add mod">
          <ac:chgData name="Chad Pennington" userId="e3f8bf589fc28fe7" providerId="LiveId" clId="{07C64226-B44B-4CE5-8B03-2B9F4C89AB8C}" dt="2023-07-18T06:28:05.261" v="4489" actId="1076"/>
          <ac:picMkLst>
            <pc:docMk/>
            <pc:sldMk cId="822000779" sldId="712"/>
            <ac:picMk id="9" creationId="{B60EEE1F-2658-E58E-2FEE-3B26C64244F0}"/>
          </ac:picMkLst>
        </pc:picChg>
        <pc:picChg chg="add mod">
          <ac:chgData name="Chad Pennington" userId="e3f8bf589fc28fe7" providerId="LiveId" clId="{07C64226-B44B-4CE5-8B03-2B9F4C89AB8C}" dt="2023-07-18T06:33:32.509" v="4772" actId="1076"/>
          <ac:picMkLst>
            <pc:docMk/>
            <pc:sldMk cId="822000779" sldId="712"/>
            <ac:picMk id="10" creationId="{1EA90603-1344-2565-F307-9ADD2C490210}"/>
          </ac:picMkLst>
        </pc:picChg>
        <pc:picChg chg="add mod">
          <ac:chgData name="Chad Pennington" userId="e3f8bf589fc28fe7" providerId="LiveId" clId="{07C64226-B44B-4CE5-8B03-2B9F4C89AB8C}" dt="2023-07-18T06:33:36.454" v="4774" actId="1076"/>
          <ac:picMkLst>
            <pc:docMk/>
            <pc:sldMk cId="822000779" sldId="712"/>
            <ac:picMk id="12" creationId="{32F8D2FB-5984-49C4-99DF-F211966C613E}"/>
          </ac:picMkLst>
        </pc:picChg>
        <pc:picChg chg="add del mod">
          <ac:chgData name="Chad Pennington" userId="e3f8bf589fc28fe7" providerId="LiveId" clId="{07C64226-B44B-4CE5-8B03-2B9F4C89AB8C}" dt="2023-07-20T03:00:32.364" v="9783" actId="21"/>
          <ac:picMkLst>
            <pc:docMk/>
            <pc:sldMk cId="822000779" sldId="712"/>
            <ac:picMk id="13" creationId="{EEC25833-EE76-FDDA-C827-3C3CAABE0ECC}"/>
          </ac:picMkLst>
        </pc:picChg>
      </pc:sldChg>
      <pc:sldChg chg="addSp modSp add mod ord">
        <pc:chgData name="Chad Pennington" userId="e3f8bf589fc28fe7" providerId="LiveId" clId="{07C64226-B44B-4CE5-8B03-2B9F4C89AB8C}" dt="2023-07-20T04:51:00.073" v="10322" actId="20577"/>
        <pc:sldMkLst>
          <pc:docMk/>
          <pc:sldMk cId="1849432462" sldId="713"/>
        </pc:sldMkLst>
        <pc:spChg chg="mod">
          <ac:chgData name="Chad Pennington" userId="e3f8bf589fc28fe7" providerId="LiveId" clId="{07C64226-B44B-4CE5-8B03-2B9F4C89AB8C}" dt="2023-07-18T10:11:20.590" v="8375" actId="20577"/>
          <ac:spMkLst>
            <pc:docMk/>
            <pc:sldMk cId="1849432462" sldId="713"/>
            <ac:spMk id="3" creationId="{26B28C7D-A944-4B54-A50D-696B3BD08F0F}"/>
          </ac:spMkLst>
        </pc:spChg>
        <pc:spChg chg="add mod">
          <ac:chgData name="Chad Pennington" userId="e3f8bf589fc28fe7" providerId="LiveId" clId="{07C64226-B44B-4CE5-8B03-2B9F4C89AB8C}" dt="2023-07-20T04:51:00.073" v="10322" actId="20577"/>
          <ac:spMkLst>
            <pc:docMk/>
            <pc:sldMk cId="1849432462" sldId="713"/>
            <ac:spMk id="5" creationId="{17A6E888-0CE6-CEDE-B88A-389EFB8F6164}"/>
          </ac:spMkLst>
        </pc:spChg>
        <pc:picChg chg="add mod">
          <ac:chgData name="Chad Pennington" userId="e3f8bf589fc28fe7" providerId="LiveId" clId="{07C64226-B44B-4CE5-8B03-2B9F4C89AB8C}" dt="2023-07-18T06:05:54.309" v="4198" actId="1076"/>
          <ac:picMkLst>
            <pc:docMk/>
            <pc:sldMk cId="1849432462" sldId="713"/>
            <ac:picMk id="7" creationId="{06AEA8CA-EDE3-AB24-4671-446124DC9A5F}"/>
          </ac:picMkLst>
        </pc:picChg>
      </pc:sldChg>
      <pc:sldChg chg="addSp delSp modSp add del mod">
        <pc:chgData name="Chad Pennington" userId="e3f8bf589fc28fe7" providerId="LiveId" clId="{07C64226-B44B-4CE5-8B03-2B9F4C89AB8C}" dt="2023-07-18T06:23:56.530" v="4431" actId="47"/>
        <pc:sldMkLst>
          <pc:docMk/>
          <pc:sldMk cId="2849617916" sldId="714"/>
        </pc:sldMkLst>
        <pc:spChg chg="mod">
          <ac:chgData name="Chad Pennington" userId="e3f8bf589fc28fe7" providerId="LiveId" clId="{07C64226-B44B-4CE5-8B03-2B9F4C89AB8C}" dt="2023-07-18T06:21:37.714" v="4421" actId="20577"/>
          <ac:spMkLst>
            <pc:docMk/>
            <pc:sldMk cId="2849617916" sldId="714"/>
            <ac:spMk id="3" creationId="{26B28C7D-A944-4B54-A50D-696B3BD08F0F}"/>
          </ac:spMkLst>
        </pc:spChg>
        <pc:spChg chg="add mod">
          <ac:chgData name="Chad Pennington" userId="e3f8bf589fc28fe7" providerId="LiveId" clId="{07C64226-B44B-4CE5-8B03-2B9F4C89AB8C}" dt="2023-07-18T06:21:25.032" v="4417"/>
          <ac:spMkLst>
            <pc:docMk/>
            <pc:sldMk cId="2849617916" sldId="714"/>
            <ac:spMk id="5" creationId="{F0702D3F-96F7-F272-535B-F8869C874D0C}"/>
          </ac:spMkLst>
        </pc:spChg>
        <pc:spChg chg="add mod">
          <ac:chgData name="Chad Pennington" userId="e3f8bf589fc28fe7" providerId="LiveId" clId="{07C64226-B44B-4CE5-8B03-2B9F4C89AB8C}" dt="2023-07-18T06:21:59.391" v="4422" actId="1076"/>
          <ac:spMkLst>
            <pc:docMk/>
            <pc:sldMk cId="2849617916" sldId="714"/>
            <ac:spMk id="7" creationId="{564EB372-25A5-08C4-72B4-4704A1F2A2AD}"/>
          </ac:spMkLst>
        </pc:spChg>
        <pc:spChg chg="add del mod">
          <ac:chgData name="Chad Pennington" userId="e3f8bf589fc28fe7" providerId="LiveId" clId="{07C64226-B44B-4CE5-8B03-2B9F4C89AB8C}" dt="2023-07-18T06:21:30.320" v="4419" actId="478"/>
          <ac:spMkLst>
            <pc:docMk/>
            <pc:sldMk cId="2849617916" sldId="714"/>
            <ac:spMk id="8" creationId="{3F47084F-C8EE-21C0-0DC0-EBBEDA948F2A}"/>
          </ac:spMkLst>
        </pc:spChg>
        <pc:spChg chg="add mod">
          <ac:chgData name="Chad Pennington" userId="e3f8bf589fc28fe7" providerId="LiveId" clId="{07C64226-B44B-4CE5-8B03-2B9F4C89AB8C}" dt="2023-07-18T06:21:25.032" v="4417"/>
          <ac:spMkLst>
            <pc:docMk/>
            <pc:sldMk cId="2849617916" sldId="714"/>
            <ac:spMk id="9" creationId="{D90783B7-AEFA-114E-DDE1-4E00BDDF9BEB}"/>
          </ac:spMkLst>
        </pc:spChg>
        <pc:spChg chg="add mod">
          <ac:chgData name="Chad Pennington" userId="e3f8bf589fc28fe7" providerId="LiveId" clId="{07C64226-B44B-4CE5-8B03-2B9F4C89AB8C}" dt="2023-07-18T06:21:25.032" v="4417"/>
          <ac:spMkLst>
            <pc:docMk/>
            <pc:sldMk cId="2849617916" sldId="714"/>
            <ac:spMk id="11" creationId="{CF6DD57F-21BD-2D8D-97D5-48DFB1B37DC8}"/>
          </ac:spMkLst>
        </pc:spChg>
        <pc:spChg chg="add mod">
          <ac:chgData name="Chad Pennington" userId="e3f8bf589fc28fe7" providerId="LiveId" clId="{07C64226-B44B-4CE5-8B03-2B9F4C89AB8C}" dt="2023-07-18T06:21:25.032" v="4417"/>
          <ac:spMkLst>
            <pc:docMk/>
            <pc:sldMk cId="2849617916" sldId="714"/>
            <ac:spMk id="13" creationId="{6B251733-7287-D186-9F97-943B1AB18CDB}"/>
          </ac:spMkLst>
        </pc:spChg>
        <pc:spChg chg="add mod">
          <ac:chgData name="Chad Pennington" userId="e3f8bf589fc28fe7" providerId="LiveId" clId="{07C64226-B44B-4CE5-8B03-2B9F4C89AB8C}" dt="2023-07-18T06:21:25.032" v="4417"/>
          <ac:spMkLst>
            <pc:docMk/>
            <pc:sldMk cId="2849617916" sldId="714"/>
            <ac:spMk id="14" creationId="{55616624-41CB-1739-25E8-8AEBAB39F2BF}"/>
          </ac:spMkLst>
        </pc:spChg>
        <pc:picChg chg="add mod">
          <ac:chgData name="Chad Pennington" userId="e3f8bf589fc28fe7" providerId="LiveId" clId="{07C64226-B44B-4CE5-8B03-2B9F4C89AB8C}" dt="2023-07-18T06:21:25.032" v="4417"/>
          <ac:picMkLst>
            <pc:docMk/>
            <pc:sldMk cId="2849617916" sldId="714"/>
            <ac:picMk id="10" creationId="{E7DE0CED-7260-32CE-46B2-DABDDC1AF512}"/>
          </ac:picMkLst>
        </pc:picChg>
        <pc:picChg chg="add mod">
          <ac:chgData name="Chad Pennington" userId="e3f8bf589fc28fe7" providerId="LiveId" clId="{07C64226-B44B-4CE5-8B03-2B9F4C89AB8C}" dt="2023-07-18T06:21:25.032" v="4417"/>
          <ac:picMkLst>
            <pc:docMk/>
            <pc:sldMk cId="2849617916" sldId="714"/>
            <ac:picMk id="12" creationId="{DA4C0A85-C181-1E07-B6E3-BE78DE34FBDB}"/>
          </ac:picMkLst>
        </pc:picChg>
      </pc:sldChg>
      <pc:sldChg chg="addSp modSp add del mod ord">
        <pc:chgData name="Chad Pennington" userId="e3f8bf589fc28fe7" providerId="LiveId" clId="{07C64226-B44B-4CE5-8B03-2B9F4C89AB8C}" dt="2023-07-20T03:14:20.875" v="10173" actId="2696"/>
        <pc:sldMkLst>
          <pc:docMk/>
          <pc:sldMk cId="149622715" sldId="715"/>
        </pc:sldMkLst>
        <pc:spChg chg="mod">
          <ac:chgData name="Chad Pennington" userId="e3f8bf589fc28fe7" providerId="LiveId" clId="{07C64226-B44B-4CE5-8B03-2B9F4C89AB8C}" dt="2023-07-18T07:47:15.513" v="5566" actId="20577"/>
          <ac:spMkLst>
            <pc:docMk/>
            <pc:sldMk cId="149622715" sldId="715"/>
            <ac:spMk id="3" creationId="{26B28C7D-A944-4B54-A50D-696B3BD08F0F}"/>
          </ac:spMkLst>
        </pc:spChg>
        <pc:picChg chg="add mod">
          <ac:chgData name="Chad Pennington" userId="e3f8bf589fc28fe7" providerId="LiveId" clId="{07C64226-B44B-4CE5-8B03-2B9F4C89AB8C}" dt="2023-07-18T08:46:59.637" v="7379" actId="1076"/>
          <ac:picMkLst>
            <pc:docMk/>
            <pc:sldMk cId="149622715" sldId="715"/>
            <ac:picMk id="5" creationId="{42EF986A-A210-F56C-7731-381F8B575004}"/>
          </ac:picMkLst>
        </pc:picChg>
        <pc:picChg chg="add mod modCrop">
          <ac:chgData name="Chad Pennington" userId="e3f8bf589fc28fe7" providerId="LiveId" clId="{07C64226-B44B-4CE5-8B03-2B9F4C89AB8C}" dt="2023-07-18T08:55:07.181" v="7601" actId="1076"/>
          <ac:picMkLst>
            <pc:docMk/>
            <pc:sldMk cId="149622715" sldId="715"/>
            <ac:picMk id="7" creationId="{AB10C940-776D-B650-1515-E26D8362742D}"/>
          </ac:picMkLst>
        </pc:picChg>
        <pc:picChg chg="add mod">
          <ac:chgData name="Chad Pennington" userId="e3f8bf589fc28fe7" providerId="LiveId" clId="{07C64226-B44B-4CE5-8B03-2B9F4C89AB8C}" dt="2023-07-18T08:55:44.662" v="7608" actId="1076"/>
          <ac:picMkLst>
            <pc:docMk/>
            <pc:sldMk cId="149622715" sldId="715"/>
            <ac:picMk id="8" creationId="{41B638E5-621C-3A4D-7CD4-5E11867E5AD6}"/>
          </ac:picMkLst>
        </pc:picChg>
        <pc:picChg chg="add mod">
          <ac:chgData name="Chad Pennington" userId="e3f8bf589fc28fe7" providerId="LiveId" clId="{07C64226-B44B-4CE5-8B03-2B9F4C89AB8C}" dt="2023-07-18T08:55:33.840" v="7606" actId="1076"/>
          <ac:picMkLst>
            <pc:docMk/>
            <pc:sldMk cId="149622715" sldId="715"/>
            <ac:picMk id="9" creationId="{ED4A09AA-14D8-658C-1C87-6F0096B0DDB8}"/>
          </ac:picMkLst>
        </pc:picChg>
        <pc:picChg chg="add mod">
          <ac:chgData name="Chad Pennington" userId="e3f8bf589fc28fe7" providerId="LiveId" clId="{07C64226-B44B-4CE5-8B03-2B9F4C89AB8C}" dt="2023-07-18T08:55:42.454" v="7607" actId="1076"/>
          <ac:picMkLst>
            <pc:docMk/>
            <pc:sldMk cId="149622715" sldId="715"/>
            <ac:picMk id="10" creationId="{C5BA2623-DC2C-40AF-861D-54F1FCD95985}"/>
          </ac:picMkLst>
        </pc:picChg>
        <pc:picChg chg="add mod">
          <ac:chgData name="Chad Pennington" userId="e3f8bf589fc28fe7" providerId="LiveId" clId="{07C64226-B44B-4CE5-8B03-2B9F4C89AB8C}" dt="2023-07-18T08:55:03.908" v="7600" actId="1076"/>
          <ac:picMkLst>
            <pc:docMk/>
            <pc:sldMk cId="149622715" sldId="715"/>
            <ac:picMk id="11" creationId="{1A59CA29-7756-60B2-A3FE-764EA616AAE8}"/>
          </ac:picMkLst>
        </pc:picChg>
      </pc:sldChg>
      <pc:sldChg chg="modSp add del mod">
        <pc:chgData name="Chad Pennington" userId="e3f8bf589fc28fe7" providerId="LiveId" clId="{07C64226-B44B-4CE5-8B03-2B9F4C89AB8C}" dt="2023-07-18T06:15:23.309" v="4405" actId="47"/>
        <pc:sldMkLst>
          <pc:docMk/>
          <pc:sldMk cId="4152294387" sldId="715"/>
        </pc:sldMkLst>
        <pc:spChg chg="mod">
          <ac:chgData name="Chad Pennington" userId="e3f8bf589fc28fe7" providerId="LiveId" clId="{07C64226-B44B-4CE5-8B03-2B9F4C89AB8C}" dt="2023-07-18T06:08:11.281" v="4309" actId="20577"/>
          <ac:spMkLst>
            <pc:docMk/>
            <pc:sldMk cId="4152294387" sldId="715"/>
            <ac:spMk id="3" creationId="{26B28C7D-A944-4B54-A50D-696B3BD08F0F}"/>
          </ac:spMkLst>
        </pc:spChg>
      </pc:sldChg>
      <pc:sldChg chg="addSp delSp modSp add mod ord">
        <pc:chgData name="Chad Pennington" userId="e3f8bf589fc28fe7" providerId="LiveId" clId="{07C64226-B44B-4CE5-8B03-2B9F4C89AB8C}" dt="2023-07-20T03:33:57.221" v="10243" actId="20577"/>
        <pc:sldMkLst>
          <pc:docMk/>
          <pc:sldMk cId="2676469922" sldId="716"/>
        </pc:sldMkLst>
        <pc:spChg chg="mod">
          <ac:chgData name="Chad Pennington" userId="e3f8bf589fc28fe7" providerId="LiveId" clId="{07C64226-B44B-4CE5-8B03-2B9F4C89AB8C}" dt="2023-07-18T07:40:24.331" v="5384" actId="20577"/>
          <ac:spMkLst>
            <pc:docMk/>
            <pc:sldMk cId="2676469922" sldId="716"/>
            <ac:spMk id="3" creationId="{26B28C7D-A944-4B54-A50D-696B3BD08F0F}"/>
          </ac:spMkLst>
        </pc:spChg>
        <pc:spChg chg="add del mod">
          <ac:chgData name="Chad Pennington" userId="e3f8bf589fc28fe7" providerId="LiveId" clId="{07C64226-B44B-4CE5-8B03-2B9F4C89AB8C}" dt="2023-07-18T07:18:53.168" v="5171"/>
          <ac:spMkLst>
            <pc:docMk/>
            <pc:sldMk cId="2676469922" sldId="716"/>
            <ac:spMk id="5" creationId="{A69A74B7-E687-232E-9974-12FE959833D0}"/>
          </ac:spMkLst>
        </pc:spChg>
        <pc:spChg chg="add del mod">
          <ac:chgData name="Chad Pennington" userId="e3f8bf589fc28fe7" providerId="LiveId" clId="{07C64226-B44B-4CE5-8B03-2B9F4C89AB8C}" dt="2023-07-18T07:18:53.168" v="5171"/>
          <ac:spMkLst>
            <pc:docMk/>
            <pc:sldMk cId="2676469922" sldId="716"/>
            <ac:spMk id="7" creationId="{506DD71C-9B37-9BAD-9A65-9F8B1A6798A8}"/>
          </ac:spMkLst>
        </pc:spChg>
        <pc:spChg chg="add del mod">
          <ac:chgData name="Chad Pennington" userId="e3f8bf589fc28fe7" providerId="LiveId" clId="{07C64226-B44B-4CE5-8B03-2B9F4C89AB8C}" dt="2023-07-18T07:18:53.168" v="5171"/>
          <ac:spMkLst>
            <pc:docMk/>
            <pc:sldMk cId="2676469922" sldId="716"/>
            <ac:spMk id="9" creationId="{D1B79ED7-1526-BEC0-57EB-88434FB3F039}"/>
          </ac:spMkLst>
        </pc:spChg>
        <pc:spChg chg="add del mod">
          <ac:chgData name="Chad Pennington" userId="e3f8bf589fc28fe7" providerId="LiveId" clId="{07C64226-B44B-4CE5-8B03-2B9F4C89AB8C}" dt="2023-07-18T07:18:53.168" v="5171"/>
          <ac:spMkLst>
            <pc:docMk/>
            <pc:sldMk cId="2676469922" sldId="716"/>
            <ac:spMk id="10" creationId="{010CEECF-49E6-775E-D7A2-2D2B3C37E57E}"/>
          </ac:spMkLst>
        </pc:spChg>
        <pc:spChg chg="add del mod">
          <ac:chgData name="Chad Pennington" userId="e3f8bf589fc28fe7" providerId="LiveId" clId="{07C64226-B44B-4CE5-8B03-2B9F4C89AB8C}" dt="2023-07-18T07:18:53.168" v="5171"/>
          <ac:spMkLst>
            <pc:docMk/>
            <pc:sldMk cId="2676469922" sldId="716"/>
            <ac:spMk id="11" creationId="{73CFC75D-51E7-8B96-A29A-8B2A4FFC2601}"/>
          </ac:spMkLst>
        </pc:spChg>
        <pc:spChg chg="add del mod">
          <ac:chgData name="Chad Pennington" userId="e3f8bf589fc28fe7" providerId="LiveId" clId="{07C64226-B44B-4CE5-8B03-2B9F4C89AB8C}" dt="2023-07-18T07:18:53.168" v="5171"/>
          <ac:spMkLst>
            <pc:docMk/>
            <pc:sldMk cId="2676469922" sldId="716"/>
            <ac:spMk id="13" creationId="{9C7FCBD8-F9EC-09D2-897E-538B5B2288A2}"/>
          </ac:spMkLst>
        </pc:spChg>
        <pc:spChg chg="add del mod">
          <ac:chgData name="Chad Pennington" userId="e3f8bf589fc28fe7" providerId="LiveId" clId="{07C64226-B44B-4CE5-8B03-2B9F4C89AB8C}" dt="2023-07-18T07:53:24.823" v="5664"/>
          <ac:spMkLst>
            <pc:docMk/>
            <pc:sldMk cId="2676469922" sldId="716"/>
            <ac:spMk id="16" creationId="{18E68388-6408-E44F-0ACE-8724477DDC1C}"/>
          </ac:spMkLst>
        </pc:spChg>
        <pc:spChg chg="add mod">
          <ac:chgData name="Chad Pennington" userId="e3f8bf589fc28fe7" providerId="LiveId" clId="{07C64226-B44B-4CE5-8B03-2B9F4C89AB8C}" dt="2023-07-20T03:33:57.221" v="10243" actId="20577"/>
          <ac:spMkLst>
            <pc:docMk/>
            <pc:sldMk cId="2676469922" sldId="716"/>
            <ac:spMk id="17" creationId="{FADFD34A-A888-2F37-C744-507E14418B93}"/>
          </ac:spMkLst>
        </pc:spChg>
        <pc:picChg chg="add del mod">
          <ac:chgData name="Chad Pennington" userId="e3f8bf589fc28fe7" providerId="LiveId" clId="{07C64226-B44B-4CE5-8B03-2B9F4C89AB8C}" dt="2023-07-18T07:18:53.168" v="5171"/>
          <ac:picMkLst>
            <pc:docMk/>
            <pc:sldMk cId="2676469922" sldId="716"/>
            <ac:picMk id="8" creationId="{B2431519-F6F3-50EE-5DF8-6176FEC7545D}"/>
          </ac:picMkLst>
        </pc:picChg>
        <pc:picChg chg="add del mod">
          <ac:chgData name="Chad Pennington" userId="e3f8bf589fc28fe7" providerId="LiveId" clId="{07C64226-B44B-4CE5-8B03-2B9F4C89AB8C}" dt="2023-07-18T07:18:53.168" v="5171"/>
          <ac:picMkLst>
            <pc:docMk/>
            <pc:sldMk cId="2676469922" sldId="716"/>
            <ac:picMk id="12" creationId="{549ECC86-9A16-F70A-FC8E-C11A79EC3982}"/>
          </ac:picMkLst>
        </pc:picChg>
        <pc:picChg chg="add mod">
          <ac:chgData name="Chad Pennington" userId="e3f8bf589fc28fe7" providerId="LiveId" clId="{07C64226-B44B-4CE5-8B03-2B9F4C89AB8C}" dt="2023-07-18T07:40:31.132" v="5385" actId="14100"/>
          <ac:picMkLst>
            <pc:docMk/>
            <pc:sldMk cId="2676469922" sldId="716"/>
            <ac:picMk id="14" creationId="{C3598E60-81E9-ADE1-3555-62667F52ED40}"/>
          </ac:picMkLst>
        </pc:picChg>
        <pc:picChg chg="add del mod">
          <ac:chgData name="Chad Pennington" userId="e3f8bf589fc28fe7" providerId="LiveId" clId="{07C64226-B44B-4CE5-8B03-2B9F4C89AB8C}" dt="2023-07-18T07:36:18.482" v="5331" actId="478"/>
          <ac:picMkLst>
            <pc:docMk/>
            <pc:sldMk cId="2676469922" sldId="716"/>
            <ac:picMk id="15" creationId="{EDA8CB04-C19C-3233-04F6-C06220AE859F}"/>
          </ac:picMkLst>
        </pc:picChg>
      </pc:sldChg>
      <pc:sldChg chg="addSp delSp modSp add mod ord">
        <pc:chgData name="Chad Pennington" userId="e3f8bf589fc28fe7" providerId="LiveId" clId="{07C64226-B44B-4CE5-8B03-2B9F4C89AB8C}" dt="2023-07-20T14:16:27.544" v="10457"/>
        <pc:sldMkLst>
          <pc:docMk/>
          <pc:sldMk cId="196425182" sldId="717"/>
        </pc:sldMkLst>
        <pc:spChg chg="mod">
          <ac:chgData name="Chad Pennington" userId="e3f8bf589fc28fe7" providerId="LiveId" clId="{07C64226-B44B-4CE5-8B03-2B9F4C89AB8C}" dt="2023-07-18T07:21:53.013" v="5195" actId="20577"/>
          <ac:spMkLst>
            <pc:docMk/>
            <pc:sldMk cId="196425182" sldId="717"/>
            <ac:spMk id="3" creationId="{26B28C7D-A944-4B54-A50D-696B3BD08F0F}"/>
          </ac:spMkLst>
        </pc:spChg>
        <pc:spChg chg="add del mod">
          <ac:chgData name="Chad Pennington" userId="e3f8bf589fc28fe7" providerId="LiveId" clId="{07C64226-B44B-4CE5-8B03-2B9F4C89AB8C}" dt="2023-07-18T07:27:23.531" v="5224" actId="478"/>
          <ac:spMkLst>
            <pc:docMk/>
            <pc:sldMk cId="196425182" sldId="717"/>
            <ac:spMk id="5" creationId="{BBECE956-6EF7-0C2C-50CD-EFDEC7BB5E1B}"/>
          </ac:spMkLst>
        </pc:spChg>
        <pc:spChg chg="add mod">
          <ac:chgData name="Chad Pennington" userId="e3f8bf589fc28fe7" providerId="LiveId" clId="{07C64226-B44B-4CE5-8B03-2B9F4C89AB8C}" dt="2023-07-19T20:34:04.032" v="8422" actId="1076"/>
          <ac:spMkLst>
            <pc:docMk/>
            <pc:sldMk cId="196425182" sldId="717"/>
            <ac:spMk id="7" creationId="{4BDE91DA-47A9-DCBD-DC39-F44E8E5C8AB7}"/>
          </ac:spMkLst>
        </pc:spChg>
        <pc:spChg chg="add mod">
          <ac:chgData name="Chad Pennington" userId="e3f8bf589fc28fe7" providerId="LiveId" clId="{07C64226-B44B-4CE5-8B03-2B9F4C89AB8C}" dt="2023-07-19T20:34:11.139" v="8425" actId="1076"/>
          <ac:spMkLst>
            <pc:docMk/>
            <pc:sldMk cId="196425182" sldId="717"/>
            <ac:spMk id="9" creationId="{C12B6417-2686-3764-C218-A70113F9CD4C}"/>
          </ac:spMkLst>
        </pc:spChg>
        <pc:spChg chg="add del mod">
          <ac:chgData name="Chad Pennington" userId="e3f8bf589fc28fe7" providerId="LiveId" clId="{07C64226-B44B-4CE5-8B03-2B9F4C89AB8C}" dt="2023-07-18T07:30:26.243" v="5257" actId="478"/>
          <ac:spMkLst>
            <pc:docMk/>
            <pc:sldMk cId="196425182" sldId="717"/>
            <ac:spMk id="10" creationId="{D7CF03DF-191C-6933-BB8E-B420DD37A98A}"/>
          </ac:spMkLst>
        </pc:spChg>
        <pc:spChg chg="add del mod">
          <ac:chgData name="Chad Pennington" userId="e3f8bf589fc28fe7" providerId="LiveId" clId="{07C64226-B44B-4CE5-8B03-2B9F4C89AB8C}" dt="2023-07-18T07:29:35.472" v="5236" actId="478"/>
          <ac:spMkLst>
            <pc:docMk/>
            <pc:sldMk cId="196425182" sldId="717"/>
            <ac:spMk id="11" creationId="{739FC8E5-2083-047E-FC0D-0DCBC0F860E0}"/>
          </ac:spMkLst>
        </pc:spChg>
        <pc:spChg chg="add mod">
          <ac:chgData name="Chad Pennington" userId="e3f8bf589fc28fe7" providerId="LiveId" clId="{07C64226-B44B-4CE5-8B03-2B9F4C89AB8C}" dt="2023-07-20T02:17:35.990" v="9030" actId="20577"/>
          <ac:spMkLst>
            <pc:docMk/>
            <pc:sldMk cId="196425182" sldId="717"/>
            <ac:spMk id="13" creationId="{7B90A1B9-620E-68D6-41D0-FA70B93ECC07}"/>
          </ac:spMkLst>
        </pc:spChg>
        <pc:spChg chg="add mod">
          <ac:chgData name="Chad Pennington" userId="e3f8bf589fc28fe7" providerId="LiveId" clId="{07C64226-B44B-4CE5-8B03-2B9F4C89AB8C}" dt="2023-07-18T07:26:24.001" v="5217" actId="208"/>
          <ac:spMkLst>
            <pc:docMk/>
            <pc:sldMk cId="196425182" sldId="717"/>
            <ac:spMk id="16" creationId="{9D58B64D-9C14-DA76-1016-51CDD9511FED}"/>
          </ac:spMkLst>
        </pc:spChg>
        <pc:spChg chg="add mod">
          <ac:chgData name="Chad Pennington" userId="e3f8bf589fc28fe7" providerId="LiveId" clId="{07C64226-B44B-4CE5-8B03-2B9F4C89AB8C}" dt="2023-07-18T07:26:45.158" v="5219" actId="1076"/>
          <ac:spMkLst>
            <pc:docMk/>
            <pc:sldMk cId="196425182" sldId="717"/>
            <ac:spMk id="17" creationId="{93805A67-8BD8-1B67-BE8D-22F8F2AD7E69}"/>
          </ac:spMkLst>
        </pc:spChg>
        <pc:spChg chg="add mod">
          <ac:chgData name="Chad Pennington" userId="e3f8bf589fc28fe7" providerId="LiveId" clId="{07C64226-B44B-4CE5-8B03-2B9F4C89AB8C}" dt="2023-07-18T07:27:00.248" v="5221" actId="1076"/>
          <ac:spMkLst>
            <pc:docMk/>
            <pc:sldMk cId="196425182" sldId="717"/>
            <ac:spMk id="18" creationId="{5477E25F-6E80-77A6-F2C5-224CA90F54A4}"/>
          </ac:spMkLst>
        </pc:spChg>
        <pc:spChg chg="add mod">
          <ac:chgData name="Chad Pennington" userId="e3f8bf589fc28fe7" providerId="LiveId" clId="{07C64226-B44B-4CE5-8B03-2B9F4C89AB8C}" dt="2023-07-19T20:34:06.942" v="8423" actId="1076"/>
          <ac:spMkLst>
            <pc:docMk/>
            <pc:sldMk cId="196425182" sldId="717"/>
            <ac:spMk id="21" creationId="{C3E624C5-8240-20E4-5733-3C1924A8A6BD}"/>
          </ac:spMkLst>
        </pc:spChg>
        <pc:spChg chg="add del mod">
          <ac:chgData name="Chad Pennington" userId="e3f8bf589fc28fe7" providerId="LiveId" clId="{07C64226-B44B-4CE5-8B03-2B9F4C89AB8C}" dt="2023-07-18T07:42:16.117" v="5404"/>
          <ac:spMkLst>
            <pc:docMk/>
            <pc:sldMk cId="196425182" sldId="717"/>
            <ac:spMk id="25" creationId="{E0094AE0-4C7F-D551-A0C3-59E97B57E9AF}"/>
          </ac:spMkLst>
        </pc:spChg>
        <pc:spChg chg="add mod">
          <ac:chgData name="Chad Pennington" userId="e3f8bf589fc28fe7" providerId="LiveId" clId="{07C64226-B44B-4CE5-8B03-2B9F4C89AB8C}" dt="2023-07-19T20:31:32.108" v="8401" actId="1076"/>
          <ac:spMkLst>
            <pc:docMk/>
            <pc:sldMk cId="196425182" sldId="717"/>
            <ac:spMk id="26" creationId="{6825B103-9403-CBF4-DFEF-A1E070E65B78}"/>
          </ac:spMkLst>
        </pc:spChg>
        <pc:picChg chg="add mod">
          <ac:chgData name="Chad Pennington" userId="e3f8bf589fc28fe7" providerId="LiveId" clId="{07C64226-B44B-4CE5-8B03-2B9F4C89AB8C}" dt="2023-07-19T20:34:08.703" v="8424" actId="1076"/>
          <ac:picMkLst>
            <pc:docMk/>
            <pc:sldMk cId="196425182" sldId="717"/>
            <ac:picMk id="8" creationId="{B995202E-28F5-2093-E4DC-9B5206CE25A9}"/>
          </ac:picMkLst>
        </pc:picChg>
        <pc:picChg chg="add mod">
          <ac:chgData name="Chad Pennington" userId="e3f8bf589fc28fe7" providerId="LiveId" clId="{07C64226-B44B-4CE5-8B03-2B9F4C89AB8C}" dt="2023-07-18T07:45:37.079" v="5553" actId="14100"/>
          <ac:picMkLst>
            <pc:docMk/>
            <pc:sldMk cId="196425182" sldId="717"/>
            <ac:picMk id="12" creationId="{CF8EA86D-886C-922B-4996-0491D598E8EE}"/>
          </ac:picMkLst>
        </pc:picChg>
        <pc:picChg chg="add del mod">
          <ac:chgData name="Chad Pennington" userId="e3f8bf589fc28fe7" providerId="LiveId" clId="{07C64226-B44B-4CE5-8B03-2B9F4C89AB8C}" dt="2023-07-18T07:27:19.081" v="5222" actId="478"/>
          <ac:picMkLst>
            <pc:docMk/>
            <pc:sldMk cId="196425182" sldId="717"/>
            <ac:picMk id="15" creationId="{956275ED-C6B5-A40D-FEE4-245D73DEF9AC}"/>
          </ac:picMkLst>
        </pc:picChg>
        <pc:picChg chg="add mod">
          <ac:chgData name="Chad Pennington" userId="e3f8bf589fc28fe7" providerId="LiveId" clId="{07C64226-B44B-4CE5-8B03-2B9F4C89AB8C}" dt="2023-07-20T02:17:41.414" v="9031" actId="1076"/>
          <ac:picMkLst>
            <pc:docMk/>
            <pc:sldMk cId="196425182" sldId="717"/>
            <ac:picMk id="20" creationId="{46300696-B8CA-AC47-C205-A2FDFA6FB39C}"/>
          </ac:picMkLst>
        </pc:picChg>
        <pc:picChg chg="add del mod">
          <ac:chgData name="Chad Pennington" userId="e3f8bf589fc28fe7" providerId="LiveId" clId="{07C64226-B44B-4CE5-8B03-2B9F4C89AB8C}" dt="2023-07-18T07:40:54.567" v="5387"/>
          <ac:picMkLst>
            <pc:docMk/>
            <pc:sldMk cId="196425182" sldId="717"/>
            <ac:picMk id="22" creationId="{1FAB0C4B-B3A5-3D57-812B-369801D6AD7A}"/>
          </ac:picMkLst>
        </pc:picChg>
        <pc:picChg chg="add del mod">
          <ac:chgData name="Chad Pennington" userId="e3f8bf589fc28fe7" providerId="LiveId" clId="{07C64226-B44B-4CE5-8B03-2B9F4C89AB8C}" dt="2023-07-18T07:40:54.567" v="5387"/>
          <ac:picMkLst>
            <pc:docMk/>
            <pc:sldMk cId="196425182" sldId="717"/>
            <ac:picMk id="23" creationId="{17272C6C-578B-0E1E-4336-56372A488D74}"/>
          </ac:picMkLst>
        </pc:picChg>
        <pc:picChg chg="add mod">
          <ac:chgData name="Chad Pennington" userId="e3f8bf589fc28fe7" providerId="LiveId" clId="{07C64226-B44B-4CE5-8B03-2B9F4C89AB8C}" dt="2023-07-20T02:17:45.318" v="9032" actId="1076"/>
          <ac:picMkLst>
            <pc:docMk/>
            <pc:sldMk cId="196425182" sldId="717"/>
            <ac:picMk id="24" creationId="{564A6397-F797-7FB1-1BDA-F33FE2BE83F1}"/>
          </ac:picMkLst>
        </pc:picChg>
      </pc:sldChg>
      <pc:sldChg chg="addSp delSp modSp add mod ord">
        <pc:chgData name="Chad Pennington" userId="e3f8bf589fc28fe7" providerId="LiveId" clId="{07C64226-B44B-4CE5-8B03-2B9F4C89AB8C}" dt="2023-07-20T13:18:59.400" v="10450" actId="20577"/>
        <pc:sldMkLst>
          <pc:docMk/>
          <pc:sldMk cId="3155496312" sldId="718"/>
        </pc:sldMkLst>
        <pc:spChg chg="mod">
          <ac:chgData name="Chad Pennington" userId="e3f8bf589fc28fe7" providerId="LiveId" clId="{07C64226-B44B-4CE5-8B03-2B9F4C89AB8C}" dt="2023-07-18T10:09:46.866" v="8347" actId="2711"/>
          <ac:spMkLst>
            <pc:docMk/>
            <pc:sldMk cId="3155496312" sldId="718"/>
            <ac:spMk id="3" creationId="{26B28C7D-A944-4B54-A50D-696B3BD08F0F}"/>
          </ac:spMkLst>
        </pc:spChg>
        <pc:spChg chg="add mod">
          <ac:chgData name="Chad Pennington" userId="e3f8bf589fc28fe7" providerId="LiveId" clId="{07C64226-B44B-4CE5-8B03-2B9F4C89AB8C}" dt="2023-07-18T10:05:46.324" v="7954" actId="20577"/>
          <ac:spMkLst>
            <pc:docMk/>
            <pc:sldMk cId="3155496312" sldId="718"/>
            <ac:spMk id="11" creationId="{15102E51-B3D1-7AE9-F665-238A77989C97}"/>
          </ac:spMkLst>
        </pc:spChg>
        <pc:spChg chg="add mod">
          <ac:chgData name="Chad Pennington" userId="e3f8bf589fc28fe7" providerId="LiveId" clId="{07C64226-B44B-4CE5-8B03-2B9F4C89AB8C}" dt="2023-07-18T10:09:54.591" v="8348" actId="2711"/>
          <ac:spMkLst>
            <pc:docMk/>
            <pc:sldMk cId="3155496312" sldId="718"/>
            <ac:spMk id="12" creationId="{D53349AD-A5CC-C491-1C4D-14917628942C}"/>
          </ac:spMkLst>
        </pc:spChg>
        <pc:spChg chg="add mod">
          <ac:chgData name="Chad Pennington" userId="e3f8bf589fc28fe7" providerId="LiveId" clId="{07C64226-B44B-4CE5-8B03-2B9F4C89AB8C}" dt="2023-07-18T10:06:22.359" v="7999" actId="1076"/>
          <ac:spMkLst>
            <pc:docMk/>
            <pc:sldMk cId="3155496312" sldId="718"/>
            <ac:spMk id="13" creationId="{46EBB4E5-A2FB-F748-6C06-9F8540A286F8}"/>
          </ac:spMkLst>
        </pc:spChg>
        <pc:spChg chg="add del mod">
          <ac:chgData name="Chad Pennington" userId="e3f8bf589fc28fe7" providerId="LiveId" clId="{07C64226-B44B-4CE5-8B03-2B9F4C89AB8C}" dt="2023-07-18T10:07:35.838" v="8064" actId="478"/>
          <ac:spMkLst>
            <pc:docMk/>
            <pc:sldMk cId="3155496312" sldId="718"/>
            <ac:spMk id="14" creationId="{CB6C6352-C62C-6D45-B058-66F3E8C5FA53}"/>
          </ac:spMkLst>
        </pc:spChg>
        <pc:spChg chg="add mod">
          <ac:chgData name="Chad Pennington" userId="e3f8bf589fc28fe7" providerId="LiveId" clId="{07C64226-B44B-4CE5-8B03-2B9F4C89AB8C}" dt="2023-07-20T13:18:59.400" v="10450" actId="20577"/>
          <ac:spMkLst>
            <pc:docMk/>
            <pc:sldMk cId="3155496312" sldId="718"/>
            <ac:spMk id="14" creationId="{E9AAD3BD-5E37-A33B-7114-996BAC756323}"/>
          </ac:spMkLst>
        </pc:spChg>
        <pc:spChg chg="add mod">
          <ac:chgData name="Chad Pennington" userId="e3f8bf589fc28fe7" providerId="LiveId" clId="{07C64226-B44B-4CE5-8B03-2B9F4C89AB8C}" dt="2023-07-19T20:42:27.203" v="8433" actId="20577"/>
          <ac:spMkLst>
            <pc:docMk/>
            <pc:sldMk cId="3155496312" sldId="718"/>
            <ac:spMk id="15" creationId="{20CAA812-30C9-2853-C64D-FFA82BC71453}"/>
          </ac:spMkLst>
        </pc:spChg>
        <pc:picChg chg="add mod">
          <ac:chgData name="Chad Pennington" userId="e3f8bf589fc28fe7" providerId="LiveId" clId="{07C64226-B44B-4CE5-8B03-2B9F4C89AB8C}" dt="2023-07-20T13:16:29.779" v="10403" actId="1076"/>
          <ac:picMkLst>
            <pc:docMk/>
            <pc:sldMk cId="3155496312" sldId="718"/>
            <ac:picMk id="5" creationId="{5BC61418-E7FB-B342-EF4E-CE1108DDDF1D}"/>
          </ac:picMkLst>
        </pc:picChg>
        <pc:picChg chg="add mod">
          <ac:chgData name="Chad Pennington" userId="e3f8bf589fc28fe7" providerId="LiveId" clId="{07C64226-B44B-4CE5-8B03-2B9F4C89AB8C}" dt="2023-07-19T20:42:56.372" v="8434" actId="1076"/>
          <ac:picMkLst>
            <pc:docMk/>
            <pc:sldMk cId="3155496312" sldId="718"/>
            <ac:picMk id="7" creationId="{66709368-39DA-2F55-7B16-4786F69C077C}"/>
          </ac:picMkLst>
        </pc:picChg>
        <pc:picChg chg="add mod">
          <ac:chgData name="Chad Pennington" userId="e3f8bf589fc28fe7" providerId="LiveId" clId="{07C64226-B44B-4CE5-8B03-2B9F4C89AB8C}" dt="2023-07-18T10:05:57.872" v="7957" actId="1076"/>
          <ac:picMkLst>
            <pc:docMk/>
            <pc:sldMk cId="3155496312" sldId="718"/>
            <ac:picMk id="8" creationId="{79DB0F3D-F365-CD82-7D53-FD65AE75447F}"/>
          </ac:picMkLst>
        </pc:picChg>
        <pc:picChg chg="add mod">
          <ac:chgData name="Chad Pennington" userId="e3f8bf589fc28fe7" providerId="LiveId" clId="{07C64226-B44B-4CE5-8B03-2B9F4C89AB8C}" dt="2023-07-18T10:05:40.224" v="7953"/>
          <ac:picMkLst>
            <pc:docMk/>
            <pc:sldMk cId="3155496312" sldId="718"/>
            <ac:picMk id="9" creationId="{91517A5C-03B7-51EB-D946-B813CD2749C8}"/>
          </ac:picMkLst>
        </pc:picChg>
        <pc:cxnChg chg="add mod">
          <ac:chgData name="Chad Pennington" userId="e3f8bf589fc28fe7" providerId="LiveId" clId="{07C64226-B44B-4CE5-8B03-2B9F4C89AB8C}" dt="2023-07-18T10:05:40.224" v="7953"/>
          <ac:cxnSpMkLst>
            <pc:docMk/>
            <pc:sldMk cId="3155496312" sldId="718"/>
            <ac:cxnSpMk id="10" creationId="{BFF03233-E3DD-73DB-BDBE-4E487F2F31FF}"/>
          </ac:cxnSpMkLst>
        </pc:cxnChg>
      </pc:sldChg>
      <pc:sldChg chg="addSp modSp add mod">
        <pc:chgData name="Chad Pennington" userId="e3f8bf589fc28fe7" providerId="LiveId" clId="{07C64226-B44B-4CE5-8B03-2B9F4C89AB8C}" dt="2023-07-20T05:06:21.282" v="10330" actId="1076"/>
        <pc:sldMkLst>
          <pc:docMk/>
          <pc:sldMk cId="1302697278" sldId="719"/>
        </pc:sldMkLst>
        <pc:spChg chg="mod">
          <ac:chgData name="Chad Pennington" userId="e3f8bf589fc28fe7" providerId="LiveId" clId="{07C64226-B44B-4CE5-8B03-2B9F4C89AB8C}" dt="2023-07-20T01:56:13.250" v="9007" actId="20577"/>
          <ac:spMkLst>
            <pc:docMk/>
            <pc:sldMk cId="1302697278" sldId="719"/>
            <ac:spMk id="3" creationId="{26B28C7D-A944-4B54-A50D-696B3BD08F0F}"/>
          </ac:spMkLst>
        </pc:spChg>
        <pc:spChg chg="add mod">
          <ac:chgData name="Chad Pennington" userId="e3f8bf589fc28fe7" providerId="LiveId" clId="{07C64226-B44B-4CE5-8B03-2B9F4C89AB8C}" dt="2023-07-20T05:05:58.719" v="10329" actId="20577"/>
          <ac:spMkLst>
            <pc:docMk/>
            <pc:sldMk cId="1302697278" sldId="719"/>
            <ac:spMk id="5" creationId="{B8EDB1AD-590B-0D0E-2AD9-DCD49C4C7878}"/>
          </ac:spMkLst>
        </pc:spChg>
        <pc:picChg chg="mod">
          <ac:chgData name="Chad Pennington" userId="e3f8bf589fc28fe7" providerId="LiveId" clId="{07C64226-B44B-4CE5-8B03-2B9F4C89AB8C}" dt="2023-07-18T08:49:22.038" v="7548" actId="1076"/>
          <ac:picMkLst>
            <pc:docMk/>
            <pc:sldMk cId="1302697278" sldId="719"/>
            <ac:picMk id="6" creationId="{BC513DD6-6D07-5298-4730-8612C4787E62}"/>
          </ac:picMkLst>
        </pc:picChg>
        <pc:picChg chg="add mod">
          <ac:chgData name="Chad Pennington" userId="e3f8bf589fc28fe7" providerId="LiveId" clId="{07C64226-B44B-4CE5-8B03-2B9F4C89AB8C}" dt="2023-07-20T05:06:21.282" v="10330" actId="1076"/>
          <ac:picMkLst>
            <pc:docMk/>
            <pc:sldMk cId="1302697278" sldId="719"/>
            <ac:picMk id="7" creationId="{2F926989-9D0F-AD8F-777F-E1ED4F462017}"/>
          </ac:picMkLst>
        </pc:picChg>
      </pc:sldChg>
      <pc:sldChg chg="addSp delSp modSp add mod ord">
        <pc:chgData name="Chad Pennington" userId="e3f8bf589fc28fe7" providerId="LiveId" clId="{07C64226-B44B-4CE5-8B03-2B9F4C89AB8C}" dt="2023-07-20T14:16:33.345" v="10459"/>
        <pc:sldMkLst>
          <pc:docMk/>
          <pc:sldMk cId="335534692" sldId="720"/>
        </pc:sldMkLst>
        <pc:spChg chg="mod">
          <ac:chgData name="Chad Pennington" userId="e3f8bf589fc28fe7" providerId="LiveId" clId="{07C64226-B44B-4CE5-8B03-2B9F4C89AB8C}" dt="2023-07-20T02:15:51.273" v="9012" actId="20577"/>
          <ac:spMkLst>
            <pc:docMk/>
            <pc:sldMk cId="335534692" sldId="720"/>
            <ac:spMk id="3" creationId="{26B28C7D-A944-4B54-A50D-696B3BD08F0F}"/>
          </ac:spMkLst>
        </pc:spChg>
        <pc:spChg chg="add del mod">
          <ac:chgData name="Chad Pennington" userId="e3f8bf589fc28fe7" providerId="LiveId" clId="{07C64226-B44B-4CE5-8B03-2B9F4C89AB8C}" dt="2023-07-18T08:50:32.446" v="7557"/>
          <ac:spMkLst>
            <pc:docMk/>
            <pc:sldMk cId="335534692" sldId="720"/>
            <ac:spMk id="5" creationId="{59757EAD-DD41-7851-EFF8-314EED90974A}"/>
          </ac:spMkLst>
        </pc:spChg>
        <pc:spChg chg="add del mod">
          <ac:chgData name="Chad Pennington" userId="e3f8bf589fc28fe7" providerId="LiveId" clId="{07C64226-B44B-4CE5-8B03-2B9F4C89AB8C}" dt="2023-07-18T08:50:32.446" v="7557"/>
          <ac:spMkLst>
            <pc:docMk/>
            <pc:sldMk cId="335534692" sldId="720"/>
            <ac:spMk id="7" creationId="{2620D2E7-34BA-D3BA-D64F-5E1E6CC844AE}"/>
          </ac:spMkLst>
        </pc:spChg>
        <pc:spChg chg="add del mod">
          <ac:chgData name="Chad Pennington" userId="e3f8bf589fc28fe7" providerId="LiveId" clId="{07C64226-B44B-4CE5-8B03-2B9F4C89AB8C}" dt="2023-07-18T08:50:32.446" v="7557"/>
          <ac:spMkLst>
            <pc:docMk/>
            <pc:sldMk cId="335534692" sldId="720"/>
            <ac:spMk id="8" creationId="{A3AB2E97-3E73-FA94-29A1-B39150CF2DDA}"/>
          </ac:spMkLst>
        </pc:spChg>
        <pc:spChg chg="add del mod">
          <ac:chgData name="Chad Pennington" userId="e3f8bf589fc28fe7" providerId="LiveId" clId="{07C64226-B44B-4CE5-8B03-2B9F4C89AB8C}" dt="2023-07-18T08:50:32.446" v="7557"/>
          <ac:spMkLst>
            <pc:docMk/>
            <pc:sldMk cId="335534692" sldId="720"/>
            <ac:spMk id="9" creationId="{65516051-FBA8-D2FA-908B-9C58D0A38286}"/>
          </ac:spMkLst>
        </pc:spChg>
        <pc:spChg chg="add del mod">
          <ac:chgData name="Chad Pennington" userId="e3f8bf589fc28fe7" providerId="LiveId" clId="{07C64226-B44B-4CE5-8B03-2B9F4C89AB8C}" dt="2023-07-18T08:50:32.446" v="7557"/>
          <ac:spMkLst>
            <pc:docMk/>
            <pc:sldMk cId="335534692" sldId="720"/>
            <ac:spMk id="10" creationId="{13B1047E-C5E7-4F6F-D300-93D978B205AA}"/>
          </ac:spMkLst>
        </pc:spChg>
        <pc:spChg chg="add del mod">
          <ac:chgData name="Chad Pennington" userId="e3f8bf589fc28fe7" providerId="LiveId" clId="{07C64226-B44B-4CE5-8B03-2B9F4C89AB8C}" dt="2023-07-18T08:50:32.446" v="7557"/>
          <ac:spMkLst>
            <pc:docMk/>
            <pc:sldMk cId="335534692" sldId="720"/>
            <ac:spMk id="11" creationId="{AC32DD19-EA21-D671-753A-342DEA7BFDF7}"/>
          </ac:spMkLst>
        </pc:spChg>
        <pc:spChg chg="add del mod">
          <ac:chgData name="Chad Pennington" userId="e3f8bf589fc28fe7" providerId="LiveId" clId="{07C64226-B44B-4CE5-8B03-2B9F4C89AB8C}" dt="2023-07-18T08:50:32.446" v="7557"/>
          <ac:spMkLst>
            <pc:docMk/>
            <pc:sldMk cId="335534692" sldId="720"/>
            <ac:spMk id="12" creationId="{1F6E28BF-F54B-6C4D-9C32-B256AD13D596}"/>
          </ac:spMkLst>
        </pc:spChg>
        <pc:spChg chg="add del mod">
          <ac:chgData name="Chad Pennington" userId="e3f8bf589fc28fe7" providerId="LiveId" clId="{07C64226-B44B-4CE5-8B03-2B9F4C89AB8C}" dt="2023-07-18T08:50:32.446" v="7557"/>
          <ac:spMkLst>
            <pc:docMk/>
            <pc:sldMk cId="335534692" sldId="720"/>
            <ac:spMk id="13" creationId="{DA4706CF-7590-0293-3059-ABB76D8ADF65}"/>
          </ac:spMkLst>
        </pc:spChg>
        <pc:spChg chg="add del mod">
          <ac:chgData name="Chad Pennington" userId="e3f8bf589fc28fe7" providerId="LiveId" clId="{07C64226-B44B-4CE5-8B03-2B9F4C89AB8C}" dt="2023-07-18T08:50:32.446" v="7557"/>
          <ac:spMkLst>
            <pc:docMk/>
            <pc:sldMk cId="335534692" sldId="720"/>
            <ac:spMk id="14" creationId="{F739426A-4178-0354-FB93-943FD2730FA3}"/>
          </ac:spMkLst>
        </pc:spChg>
        <pc:spChg chg="add del mod">
          <ac:chgData name="Chad Pennington" userId="e3f8bf589fc28fe7" providerId="LiveId" clId="{07C64226-B44B-4CE5-8B03-2B9F4C89AB8C}" dt="2023-07-18T08:50:32.446" v="7557"/>
          <ac:spMkLst>
            <pc:docMk/>
            <pc:sldMk cId="335534692" sldId="720"/>
            <ac:spMk id="15" creationId="{1D867947-FC42-E43B-B8B6-68DA2380AEA0}"/>
          </ac:spMkLst>
        </pc:spChg>
        <pc:spChg chg="add del mod">
          <ac:chgData name="Chad Pennington" userId="e3f8bf589fc28fe7" providerId="LiveId" clId="{07C64226-B44B-4CE5-8B03-2B9F4C89AB8C}" dt="2023-07-18T08:50:32.446" v="7557"/>
          <ac:spMkLst>
            <pc:docMk/>
            <pc:sldMk cId="335534692" sldId="720"/>
            <ac:spMk id="16" creationId="{2E9AAFA3-1721-4540-9FAD-265889085C92}"/>
          </ac:spMkLst>
        </pc:spChg>
        <pc:spChg chg="add del mod">
          <ac:chgData name="Chad Pennington" userId="e3f8bf589fc28fe7" providerId="LiveId" clId="{07C64226-B44B-4CE5-8B03-2B9F4C89AB8C}" dt="2023-07-18T08:50:32.446" v="7557"/>
          <ac:spMkLst>
            <pc:docMk/>
            <pc:sldMk cId="335534692" sldId="720"/>
            <ac:spMk id="17" creationId="{58F3EED4-923E-BC26-640C-4173DA7CB788}"/>
          </ac:spMkLst>
        </pc:spChg>
        <pc:spChg chg="add mod">
          <ac:chgData name="Chad Pennington" userId="e3f8bf589fc28fe7" providerId="LiveId" clId="{07C64226-B44B-4CE5-8B03-2B9F4C89AB8C}" dt="2023-07-18T08:54:23.927" v="7596" actId="14100"/>
          <ac:spMkLst>
            <pc:docMk/>
            <pc:sldMk cId="335534692" sldId="720"/>
            <ac:spMk id="18" creationId="{47774EAC-A549-4572-9C5F-2F9B1B3E0C0D}"/>
          </ac:spMkLst>
        </pc:spChg>
        <pc:spChg chg="add mod">
          <ac:chgData name="Chad Pennington" userId="e3f8bf589fc28fe7" providerId="LiveId" clId="{07C64226-B44B-4CE5-8B03-2B9F4C89AB8C}" dt="2023-07-18T08:54:23.927" v="7596" actId="14100"/>
          <ac:spMkLst>
            <pc:docMk/>
            <pc:sldMk cId="335534692" sldId="720"/>
            <ac:spMk id="19" creationId="{6B2D2623-5E1C-22C0-E26E-3A316962940E}"/>
          </ac:spMkLst>
        </pc:spChg>
        <pc:spChg chg="add mod">
          <ac:chgData name="Chad Pennington" userId="e3f8bf589fc28fe7" providerId="LiveId" clId="{07C64226-B44B-4CE5-8B03-2B9F4C89AB8C}" dt="2023-07-18T08:54:23.927" v="7596" actId="14100"/>
          <ac:spMkLst>
            <pc:docMk/>
            <pc:sldMk cId="335534692" sldId="720"/>
            <ac:spMk id="20" creationId="{B6D6CD0D-C598-42EF-4DE5-A1FE1B9D38D7}"/>
          </ac:spMkLst>
        </pc:spChg>
        <pc:spChg chg="add mod">
          <ac:chgData name="Chad Pennington" userId="e3f8bf589fc28fe7" providerId="LiveId" clId="{07C64226-B44B-4CE5-8B03-2B9F4C89AB8C}" dt="2023-07-18T08:54:23.927" v="7596" actId="14100"/>
          <ac:spMkLst>
            <pc:docMk/>
            <pc:sldMk cId="335534692" sldId="720"/>
            <ac:spMk id="21" creationId="{CD94BA74-22EC-7409-8F45-C1D1E6EAC1C1}"/>
          </ac:spMkLst>
        </pc:spChg>
        <pc:spChg chg="add del mod">
          <ac:chgData name="Chad Pennington" userId="e3f8bf589fc28fe7" providerId="LiveId" clId="{07C64226-B44B-4CE5-8B03-2B9F4C89AB8C}" dt="2023-07-18T08:50:51.295" v="7559" actId="478"/>
          <ac:spMkLst>
            <pc:docMk/>
            <pc:sldMk cId="335534692" sldId="720"/>
            <ac:spMk id="22" creationId="{6C7EDF6F-0008-808A-1C66-44546D6FDF4C}"/>
          </ac:spMkLst>
        </pc:spChg>
        <pc:spChg chg="add del mod">
          <ac:chgData name="Chad Pennington" userId="e3f8bf589fc28fe7" providerId="LiveId" clId="{07C64226-B44B-4CE5-8B03-2B9F4C89AB8C}" dt="2023-07-18T08:50:53.489" v="7560" actId="478"/>
          <ac:spMkLst>
            <pc:docMk/>
            <pc:sldMk cId="335534692" sldId="720"/>
            <ac:spMk id="23" creationId="{EC0B2866-1140-1F19-F7A2-059DE419621B}"/>
          </ac:spMkLst>
        </pc:spChg>
        <pc:spChg chg="add mod">
          <ac:chgData name="Chad Pennington" userId="e3f8bf589fc28fe7" providerId="LiveId" clId="{07C64226-B44B-4CE5-8B03-2B9F4C89AB8C}" dt="2023-07-18T08:54:23.927" v="7596" actId="14100"/>
          <ac:spMkLst>
            <pc:docMk/>
            <pc:sldMk cId="335534692" sldId="720"/>
            <ac:spMk id="24" creationId="{19074FC3-2CB8-E7CB-11C7-F5583009ED88}"/>
          </ac:spMkLst>
        </pc:spChg>
        <pc:spChg chg="add mod">
          <ac:chgData name="Chad Pennington" userId="e3f8bf589fc28fe7" providerId="LiveId" clId="{07C64226-B44B-4CE5-8B03-2B9F4C89AB8C}" dt="2023-07-18T08:54:23.927" v="7596" actId="14100"/>
          <ac:spMkLst>
            <pc:docMk/>
            <pc:sldMk cId="335534692" sldId="720"/>
            <ac:spMk id="25" creationId="{99047554-DF8F-902B-81D1-5BB2F4371D60}"/>
          </ac:spMkLst>
        </pc:spChg>
        <pc:spChg chg="add mod">
          <ac:chgData name="Chad Pennington" userId="e3f8bf589fc28fe7" providerId="LiveId" clId="{07C64226-B44B-4CE5-8B03-2B9F4C89AB8C}" dt="2023-07-18T08:54:23.927" v="7596" actId="14100"/>
          <ac:spMkLst>
            <pc:docMk/>
            <pc:sldMk cId="335534692" sldId="720"/>
            <ac:spMk id="26" creationId="{C910E54E-B9D0-9D1F-9DE7-7383CBA36813}"/>
          </ac:spMkLst>
        </pc:spChg>
        <pc:spChg chg="add mod">
          <ac:chgData name="Chad Pennington" userId="e3f8bf589fc28fe7" providerId="LiveId" clId="{07C64226-B44B-4CE5-8B03-2B9F4C89AB8C}" dt="2023-07-18T10:10:13.052" v="8351" actId="14100"/>
          <ac:spMkLst>
            <pc:docMk/>
            <pc:sldMk cId="335534692" sldId="720"/>
            <ac:spMk id="27" creationId="{DC98CE45-68FF-AB14-5CD1-4DD9DCB66CCF}"/>
          </ac:spMkLst>
        </pc:spChg>
        <pc:spChg chg="add mod">
          <ac:chgData name="Chad Pennington" userId="e3f8bf589fc28fe7" providerId="LiveId" clId="{07C64226-B44B-4CE5-8B03-2B9F4C89AB8C}" dt="2023-07-18T08:54:23.927" v="7596" actId="14100"/>
          <ac:spMkLst>
            <pc:docMk/>
            <pc:sldMk cId="335534692" sldId="720"/>
            <ac:spMk id="28" creationId="{E98BE830-FBE4-96AF-07AC-99733B56C598}"/>
          </ac:spMkLst>
        </pc:spChg>
        <pc:spChg chg="add mod">
          <ac:chgData name="Chad Pennington" userId="e3f8bf589fc28fe7" providerId="LiveId" clId="{07C64226-B44B-4CE5-8B03-2B9F4C89AB8C}" dt="2023-07-18T08:54:23.927" v="7596" actId="14100"/>
          <ac:spMkLst>
            <pc:docMk/>
            <pc:sldMk cId="335534692" sldId="720"/>
            <ac:spMk id="29" creationId="{01CA2B87-3ABB-7AEC-E2B8-F0A0C5F52FF1}"/>
          </ac:spMkLst>
        </pc:spChg>
        <pc:spChg chg="add mod">
          <ac:chgData name="Chad Pennington" userId="e3f8bf589fc28fe7" providerId="LiveId" clId="{07C64226-B44B-4CE5-8B03-2B9F4C89AB8C}" dt="2023-07-18T08:53:50.954" v="7588"/>
          <ac:spMkLst>
            <pc:docMk/>
            <pc:sldMk cId="335534692" sldId="720"/>
            <ac:spMk id="30" creationId="{0273415C-520D-47AE-5221-E3C210793B2E}"/>
          </ac:spMkLst>
        </pc:spChg>
        <pc:spChg chg="add mod">
          <ac:chgData name="Chad Pennington" userId="e3f8bf589fc28fe7" providerId="LiveId" clId="{07C64226-B44B-4CE5-8B03-2B9F4C89AB8C}" dt="2023-07-20T02:16:05.876" v="9016" actId="20577"/>
          <ac:spMkLst>
            <pc:docMk/>
            <pc:sldMk cId="335534692" sldId="720"/>
            <ac:spMk id="34" creationId="{89ABFDE3-CB4B-28A3-0F4A-2CDC448649D1}"/>
          </ac:spMkLst>
        </pc:spChg>
        <pc:graphicFrameChg chg="add del mod">
          <ac:chgData name="Chad Pennington" userId="e3f8bf589fc28fe7" providerId="LiveId" clId="{07C64226-B44B-4CE5-8B03-2B9F4C89AB8C}" dt="2023-07-18T08:58:40.663" v="7609" actId="478"/>
          <ac:graphicFrameMkLst>
            <pc:docMk/>
            <pc:sldMk cId="335534692" sldId="720"/>
            <ac:graphicFrameMk id="31" creationId="{D28C558A-53B7-5798-E80F-8A9F3B37005D}"/>
          </ac:graphicFrameMkLst>
        </pc:graphicFrameChg>
        <pc:picChg chg="add mod">
          <ac:chgData name="Chad Pennington" userId="e3f8bf589fc28fe7" providerId="LiveId" clId="{07C64226-B44B-4CE5-8B03-2B9F4C89AB8C}" dt="2023-07-18T10:03:13.171" v="7936" actId="14100"/>
          <ac:picMkLst>
            <pc:docMk/>
            <pc:sldMk cId="335534692" sldId="720"/>
            <ac:picMk id="33" creationId="{E90922BF-22F2-C2B9-3FD0-A93DFA4555FF}"/>
          </ac:picMkLst>
        </pc:picChg>
      </pc:sldChg>
      <pc:sldChg chg="addSp delSp modSp add mod">
        <pc:chgData name="Chad Pennington" userId="e3f8bf589fc28fe7" providerId="LiveId" clId="{07C64226-B44B-4CE5-8B03-2B9F4C89AB8C}" dt="2023-07-20T03:11:30.473" v="10162" actId="20577"/>
        <pc:sldMkLst>
          <pc:docMk/>
          <pc:sldMk cId="3987946399" sldId="721"/>
        </pc:sldMkLst>
        <pc:spChg chg="mod">
          <ac:chgData name="Chad Pennington" userId="e3f8bf589fc28fe7" providerId="LiveId" clId="{07C64226-B44B-4CE5-8B03-2B9F4C89AB8C}" dt="2023-07-20T02:51:20.463" v="9582" actId="20577"/>
          <ac:spMkLst>
            <pc:docMk/>
            <pc:sldMk cId="3987946399" sldId="721"/>
            <ac:spMk id="3" creationId="{26B28C7D-A944-4B54-A50D-696B3BD08F0F}"/>
          </ac:spMkLst>
        </pc:spChg>
        <pc:spChg chg="mod">
          <ac:chgData name="Chad Pennington" userId="e3f8bf589fc28fe7" providerId="LiveId" clId="{07C64226-B44B-4CE5-8B03-2B9F4C89AB8C}" dt="2023-07-20T03:11:30.473" v="10162" actId="20577"/>
          <ac:spMkLst>
            <pc:docMk/>
            <pc:sldMk cId="3987946399" sldId="721"/>
            <ac:spMk id="5" creationId="{B8EDB1AD-590B-0D0E-2AD9-DCD49C4C7878}"/>
          </ac:spMkLst>
        </pc:spChg>
        <pc:spChg chg="add del mod">
          <ac:chgData name="Chad Pennington" userId="e3f8bf589fc28fe7" providerId="LiveId" clId="{07C64226-B44B-4CE5-8B03-2B9F4C89AB8C}" dt="2023-07-20T02:47:27.169" v="9524" actId="478"/>
          <ac:spMkLst>
            <pc:docMk/>
            <pc:sldMk cId="3987946399" sldId="721"/>
            <ac:spMk id="15" creationId="{6F26CA1E-45AB-1A59-33E9-CD0B23F8736E}"/>
          </ac:spMkLst>
        </pc:spChg>
        <pc:spChg chg="add mod">
          <ac:chgData name="Chad Pennington" userId="e3f8bf589fc28fe7" providerId="LiveId" clId="{07C64226-B44B-4CE5-8B03-2B9F4C89AB8C}" dt="2023-07-20T03:10:02.683" v="10119" actId="1076"/>
          <ac:spMkLst>
            <pc:docMk/>
            <pc:sldMk cId="3987946399" sldId="721"/>
            <ac:spMk id="18" creationId="{9D89678D-5015-051D-9F4D-930CA89434EA}"/>
          </ac:spMkLst>
        </pc:spChg>
        <pc:spChg chg="add mod">
          <ac:chgData name="Chad Pennington" userId="e3f8bf589fc28fe7" providerId="LiveId" clId="{07C64226-B44B-4CE5-8B03-2B9F4C89AB8C}" dt="2023-07-20T03:09:58.439" v="10118" actId="1076"/>
          <ac:spMkLst>
            <pc:docMk/>
            <pc:sldMk cId="3987946399" sldId="721"/>
            <ac:spMk id="19" creationId="{D5050201-4CB7-72A7-C362-8D0A0FFAEDB2}"/>
          </ac:spMkLst>
        </pc:spChg>
        <pc:picChg chg="add mod">
          <ac:chgData name="Chad Pennington" userId="e3f8bf589fc28fe7" providerId="LiveId" clId="{07C64226-B44B-4CE5-8B03-2B9F4C89AB8C}" dt="2023-07-19T21:27:23.507" v="8662" actId="1076"/>
          <ac:picMkLst>
            <pc:docMk/>
            <pc:sldMk cId="3987946399" sldId="721"/>
            <ac:picMk id="7" creationId="{98A423D0-0A32-9462-FE6D-B783B595A59B}"/>
          </ac:picMkLst>
        </pc:picChg>
        <pc:picChg chg="add mod">
          <ac:chgData name="Chad Pennington" userId="e3f8bf589fc28fe7" providerId="LiveId" clId="{07C64226-B44B-4CE5-8B03-2B9F4C89AB8C}" dt="2023-07-19T21:27:21.387" v="8661" actId="1076"/>
          <ac:picMkLst>
            <pc:docMk/>
            <pc:sldMk cId="3987946399" sldId="721"/>
            <ac:picMk id="8" creationId="{F6766B65-635A-DDE8-A808-7556C7E56EBA}"/>
          </ac:picMkLst>
        </pc:picChg>
        <pc:picChg chg="add mod">
          <ac:chgData name="Chad Pennington" userId="e3f8bf589fc28fe7" providerId="LiveId" clId="{07C64226-B44B-4CE5-8B03-2B9F4C89AB8C}" dt="2023-07-19T21:27:14.332" v="8659" actId="1076"/>
          <ac:picMkLst>
            <pc:docMk/>
            <pc:sldMk cId="3987946399" sldId="721"/>
            <ac:picMk id="9" creationId="{249CEC98-7D5B-6F32-AB4A-00CCC4057B18}"/>
          </ac:picMkLst>
        </pc:picChg>
        <pc:picChg chg="add mod">
          <ac:chgData name="Chad Pennington" userId="e3f8bf589fc28fe7" providerId="LiveId" clId="{07C64226-B44B-4CE5-8B03-2B9F4C89AB8C}" dt="2023-07-19T21:52:55.201" v="8683" actId="1076"/>
          <ac:picMkLst>
            <pc:docMk/>
            <pc:sldMk cId="3987946399" sldId="721"/>
            <ac:picMk id="11" creationId="{B466DACE-FADF-5551-33B0-865A203C8BA3}"/>
          </ac:picMkLst>
        </pc:picChg>
        <pc:picChg chg="add del mod modCrop">
          <ac:chgData name="Chad Pennington" userId="e3f8bf589fc28fe7" providerId="LiveId" clId="{07C64226-B44B-4CE5-8B03-2B9F4C89AB8C}" dt="2023-07-20T02:47:25.659" v="9523" actId="478"/>
          <ac:picMkLst>
            <pc:docMk/>
            <pc:sldMk cId="3987946399" sldId="721"/>
            <ac:picMk id="12" creationId="{0A040E90-6FB6-1CD5-EDA9-1B8EB781B3CE}"/>
          </ac:picMkLst>
        </pc:picChg>
        <pc:picChg chg="add del mod modCrop">
          <ac:chgData name="Chad Pennington" userId="e3f8bf589fc28fe7" providerId="LiveId" clId="{07C64226-B44B-4CE5-8B03-2B9F4C89AB8C}" dt="2023-07-20T02:54:27.428" v="9759" actId="478"/>
          <ac:picMkLst>
            <pc:docMk/>
            <pc:sldMk cId="3987946399" sldId="721"/>
            <ac:picMk id="14" creationId="{2D259BB9-48FB-010E-F38A-4AE20E42C8D6}"/>
          </ac:picMkLst>
        </pc:picChg>
        <pc:picChg chg="add del mod">
          <ac:chgData name="Chad Pennington" userId="e3f8bf589fc28fe7" providerId="LiveId" clId="{07C64226-B44B-4CE5-8B03-2B9F4C89AB8C}" dt="2023-07-20T02:54:25.749" v="9758" actId="478"/>
          <ac:picMkLst>
            <pc:docMk/>
            <pc:sldMk cId="3987946399" sldId="721"/>
            <ac:picMk id="17" creationId="{D5D7C0C5-5F68-5278-FDC6-BA17D65FD496}"/>
          </ac:picMkLst>
        </pc:picChg>
      </pc:sldChg>
      <pc:sldChg chg="add del">
        <pc:chgData name="Chad Pennington" userId="e3f8bf589fc28fe7" providerId="LiveId" clId="{07C64226-B44B-4CE5-8B03-2B9F4C89AB8C}" dt="2023-07-20T03:12:55.967" v="10167" actId="47"/>
        <pc:sldMkLst>
          <pc:docMk/>
          <pc:sldMk cId="710253806" sldId="722"/>
        </pc:sldMkLst>
      </pc:sldChg>
      <pc:sldChg chg="addSp delSp modSp add mod modAnim">
        <pc:chgData name="Chad Pennington" userId="e3f8bf589fc28fe7" providerId="LiveId" clId="{07C64226-B44B-4CE5-8B03-2B9F4C89AB8C}" dt="2023-07-20T03:36:10.089" v="10282" actId="20577"/>
        <pc:sldMkLst>
          <pc:docMk/>
          <pc:sldMk cId="1929602213" sldId="723"/>
        </pc:sldMkLst>
        <pc:spChg chg="mod">
          <ac:chgData name="Chad Pennington" userId="e3f8bf589fc28fe7" providerId="LiveId" clId="{07C64226-B44B-4CE5-8B03-2B9F4C89AB8C}" dt="2023-07-20T01:42:05.686" v="8788" actId="20577"/>
          <ac:spMkLst>
            <pc:docMk/>
            <pc:sldMk cId="1929602213" sldId="723"/>
            <ac:spMk id="3" creationId="{26B28C7D-A944-4B54-A50D-696B3BD08F0F}"/>
          </ac:spMkLst>
        </pc:spChg>
        <pc:spChg chg="add mod">
          <ac:chgData name="Chad Pennington" userId="e3f8bf589fc28fe7" providerId="LiveId" clId="{07C64226-B44B-4CE5-8B03-2B9F4C89AB8C}" dt="2023-07-20T03:36:10.089" v="10282" actId="20577"/>
          <ac:spMkLst>
            <pc:docMk/>
            <pc:sldMk cId="1929602213" sldId="723"/>
            <ac:spMk id="5" creationId="{3A2E1081-63AA-357A-7D9C-3850C18CF03C}"/>
          </ac:spMkLst>
        </pc:spChg>
        <pc:spChg chg="del mod">
          <ac:chgData name="Chad Pennington" userId="e3f8bf589fc28fe7" providerId="LiveId" clId="{07C64226-B44B-4CE5-8B03-2B9F4C89AB8C}" dt="2023-07-19T21:06:06.570" v="8583" actId="478"/>
          <ac:spMkLst>
            <pc:docMk/>
            <pc:sldMk cId="1929602213" sldId="723"/>
            <ac:spMk id="5" creationId="{B8EDB1AD-590B-0D0E-2AD9-DCD49C4C7878}"/>
          </ac:spMkLst>
        </pc:spChg>
        <pc:spChg chg="add del mod">
          <ac:chgData name="Chad Pennington" userId="e3f8bf589fc28fe7" providerId="LiveId" clId="{07C64226-B44B-4CE5-8B03-2B9F4C89AB8C}" dt="2023-07-19T21:14:58.671" v="8615"/>
          <ac:spMkLst>
            <pc:docMk/>
            <pc:sldMk cId="1929602213" sldId="723"/>
            <ac:spMk id="8" creationId="{256CA1E7-6618-30D7-AA9F-E50105135B2A}"/>
          </ac:spMkLst>
        </pc:spChg>
        <pc:spChg chg="add mod">
          <ac:chgData name="Chad Pennington" userId="e3f8bf589fc28fe7" providerId="LiveId" clId="{07C64226-B44B-4CE5-8B03-2B9F4C89AB8C}" dt="2023-07-20T02:56:26.089" v="9782" actId="207"/>
          <ac:spMkLst>
            <pc:docMk/>
            <pc:sldMk cId="1929602213" sldId="723"/>
            <ac:spMk id="8" creationId="{EFC90AF2-44B0-0206-76FB-E5559AEA00DD}"/>
          </ac:spMkLst>
        </pc:spChg>
        <pc:spChg chg="add mod">
          <ac:chgData name="Chad Pennington" userId="e3f8bf589fc28fe7" providerId="LiveId" clId="{07C64226-B44B-4CE5-8B03-2B9F4C89AB8C}" dt="2023-07-20T03:13:30.163" v="10172" actId="113"/>
          <ac:spMkLst>
            <pc:docMk/>
            <pc:sldMk cId="1929602213" sldId="723"/>
            <ac:spMk id="9" creationId="{132CC5CB-1539-C9F3-485F-20FBFD521C84}"/>
          </ac:spMkLst>
        </pc:spChg>
        <pc:spChg chg="add mod">
          <ac:chgData name="Chad Pennington" userId="e3f8bf589fc28fe7" providerId="LiveId" clId="{07C64226-B44B-4CE5-8B03-2B9F4C89AB8C}" dt="2023-07-20T03:02:59.652" v="9792" actId="2711"/>
          <ac:spMkLst>
            <pc:docMk/>
            <pc:sldMk cId="1929602213" sldId="723"/>
            <ac:spMk id="10" creationId="{3D6A4FB5-10BC-5D75-57CF-3B731A053688}"/>
          </ac:spMkLst>
        </pc:spChg>
        <pc:spChg chg="add del mod">
          <ac:chgData name="Chad Pennington" userId="e3f8bf589fc28fe7" providerId="LiveId" clId="{07C64226-B44B-4CE5-8B03-2B9F4C89AB8C}" dt="2023-07-19T21:46:04.686" v="8673" actId="478"/>
          <ac:spMkLst>
            <pc:docMk/>
            <pc:sldMk cId="1929602213" sldId="723"/>
            <ac:spMk id="11" creationId="{68B6D307-4B19-C4F4-691E-F3E2BBB3AB22}"/>
          </ac:spMkLst>
        </pc:spChg>
        <pc:spChg chg="add del mod">
          <ac:chgData name="Chad Pennington" userId="e3f8bf589fc28fe7" providerId="LiveId" clId="{07C64226-B44B-4CE5-8B03-2B9F4C89AB8C}" dt="2023-07-19T21:32:04.243" v="8671" actId="478"/>
          <ac:spMkLst>
            <pc:docMk/>
            <pc:sldMk cId="1929602213" sldId="723"/>
            <ac:spMk id="13" creationId="{E9A9442E-0011-8555-25F8-66A2842F6F95}"/>
          </ac:spMkLst>
        </pc:spChg>
        <pc:spChg chg="add mod">
          <ac:chgData name="Chad Pennington" userId="e3f8bf589fc28fe7" providerId="LiveId" clId="{07C64226-B44B-4CE5-8B03-2B9F4C89AB8C}" dt="2023-07-20T03:02:54.952" v="9791" actId="2711"/>
          <ac:spMkLst>
            <pc:docMk/>
            <pc:sldMk cId="1929602213" sldId="723"/>
            <ac:spMk id="16" creationId="{F67FF2F9-2A83-F7D9-E98A-7399B9A5FCC8}"/>
          </ac:spMkLst>
        </pc:spChg>
        <pc:picChg chg="add mod">
          <ac:chgData name="Chad Pennington" userId="e3f8bf589fc28fe7" providerId="LiveId" clId="{07C64226-B44B-4CE5-8B03-2B9F4C89AB8C}" dt="2023-07-19T21:15:33.951" v="8649" actId="1076"/>
          <ac:picMkLst>
            <pc:docMk/>
            <pc:sldMk cId="1929602213" sldId="723"/>
            <ac:picMk id="7" creationId="{23746DF2-813B-17EC-DF40-DCCC784F62F3}"/>
          </ac:picMkLst>
        </pc:picChg>
        <pc:picChg chg="add del mod">
          <ac:chgData name="Chad Pennington" userId="e3f8bf589fc28fe7" providerId="LiveId" clId="{07C64226-B44B-4CE5-8B03-2B9F4C89AB8C}" dt="2023-07-19T21:46:02.936" v="8672" actId="478"/>
          <ac:picMkLst>
            <pc:docMk/>
            <pc:sldMk cId="1929602213" sldId="723"/>
            <ac:picMk id="10" creationId="{3311381D-5E19-5BE4-A832-77EA6A2A017D}"/>
          </ac:picMkLst>
        </pc:picChg>
        <pc:picChg chg="add del mod">
          <ac:chgData name="Chad Pennington" userId="e3f8bf589fc28fe7" providerId="LiveId" clId="{07C64226-B44B-4CE5-8B03-2B9F4C89AB8C}" dt="2023-07-19T21:32:04.243" v="8671" actId="478"/>
          <ac:picMkLst>
            <pc:docMk/>
            <pc:sldMk cId="1929602213" sldId="723"/>
            <ac:picMk id="12" creationId="{FBCBDF8A-C25D-9D01-D05A-C4A9B4AF704E}"/>
          </ac:picMkLst>
        </pc:picChg>
        <pc:picChg chg="add mod">
          <ac:chgData name="Chad Pennington" userId="e3f8bf589fc28fe7" providerId="LiveId" clId="{07C64226-B44B-4CE5-8B03-2B9F4C89AB8C}" dt="2023-07-19T21:59:34.609" v="8694" actId="1076"/>
          <ac:picMkLst>
            <pc:docMk/>
            <pc:sldMk cId="1929602213" sldId="723"/>
            <ac:picMk id="15" creationId="{4FE4FD21-D82D-8201-20FA-D5A71430AA47}"/>
          </ac:picMkLst>
        </pc:picChg>
      </pc:sldChg>
      <pc:sldChg chg="delSp modSp new mod">
        <pc:chgData name="Chad Pennington" userId="e3f8bf589fc28fe7" providerId="LiveId" clId="{07C64226-B44B-4CE5-8B03-2B9F4C89AB8C}" dt="2023-07-20T04:45:47.688" v="10311" actId="478"/>
        <pc:sldMkLst>
          <pc:docMk/>
          <pc:sldMk cId="859679005" sldId="724"/>
        </pc:sldMkLst>
        <pc:spChg chg="mod">
          <ac:chgData name="Chad Pennington" userId="e3f8bf589fc28fe7" providerId="LiveId" clId="{07C64226-B44B-4CE5-8B03-2B9F4C89AB8C}" dt="2023-07-20T04:45:42.949" v="10310" actId="20577"/>
          <ac:spMkLst>
            <pc:docMk/>
            <pc:sldMk cId="859679005" sldId="724"/>
            <ac:spMk id="2" creationId="{77DF0FC2-43E0-DB1F-B965-CC247E96CC8B}"/>
          </ac:spMkLst>
        </pc:spChg>
        <pc:spChg chg="del">
          <ac:chgData name="Chad Pennington" userId="e3f8bf589fc28fe7" providerId="LiveId" clId="{07C64226-B44B-4CE5-8B03-2B9F4C89AB8C}" dt="2023-07-20T04:45:47.688" v="10311" actId="478"/>
          <ac:spMkLst>
            <pc:docMk/>
            <pc:sldMk cId="859679005" sldId="724"/>
            <ac:spMk id="3" creationId="{D5D1F15D-E325-61FC-C176-195778735A2A}"/>
          </ac:spMkLst>
        </pc:spChg>
      </pc:sldChg>
      <pc:sldChg chg="add del">
        <pc:chgData name="Chad Pennington" userId="e3f8bf589fc28fe7" providerId="LiveId" clId="{07C64226-B44B-4CE5-8B03-2B9F4C89AB8C}" dt="2023-07-19T21:13:33.354" v="8590"/>
        <pc:sldMkLst>
          <pc:docMk/>
          <pc:sldMk cId="2238570966" sldId="724"/>
        </pc:sldMkLst>
      </pc:sldChg>
      <pc:sldChg chg="modSp new mod">
        <pc:chgData name="Chad Pennington" userId="e3f8bf589fc28fe7" providerId="LiveId" clId="{07C64226-B44B-4CE5-8B03-2B9F4C89AB8C}" dt="2023-07-20T04:46:28.066" v="10315"/>
        <pc:sldMkLst>
          <pc:docMk/>
          <pc:sldMk cId="1193876113" sldId="725"/>
        </pc:sldMkLst>
        <pc:spChg chg="mod">
          <ac:chgData name="Chad Pennington" userId="e3f8bf589fc28fe7" providerId="LiveId" clId="{07C64226-B44B-4CE5-8B03-2B9F4C89AB8C}" dt="2023-07-20T04:46:28.066" v="10315"/>
          <ac:spMkLst>
            <pc:docMk/>
            <pc:sldMk cId="1193876113" sldId="725"/>
            <ac:spMk id="2" creationId="{C1070CA4-D84E-0D38-2B13-D45FAEDE9CF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3A400-B370-4CF3-BE10-48788909B42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5A027-E2A4-4650-A7CA-EE3B86794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4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7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6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14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92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70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9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28" algn="l" defTabSz="9143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5A027-E2A4-4650-A7CA-EE3B86794F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25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5A027-E2A4-4650-A7CA-EE3B86794F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53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5A027-E2A4-4650-A7CA-EE3B86794F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6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C0AB3-83FD-4DC2-B625-336F3BED6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D617C-3B02-489A-80A1-91FFA2529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7A19A-1DCD-4F86-BAAA-A55EF75FB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A2D69-110A-46D0-AC87-F99D86FFA59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3EEBF-FC0B-4705-93CC-0129F5B72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F3ABC-2145-4CE6-875A-B07FC850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471F-4BA3-4616-A3DB-5F30CCE7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69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FDF70-120A-474C-9554-6016CAB0D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E09E02-A8EE-47F2-AE8D-47312DAF8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3A4B5-2205-49E0-9B65-1718885A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A2D69-110A-46D0-AC87-F99D86FFA59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0077A-18DF-4F45-B41D-ABE118DAB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34356-F975-49E5-B091-8513879A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471F-4BA3-4616-A3DB-5F30CCE7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29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F180E8-7379-42A1-AF55-423EDFA1C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643FF0-8B78-416C-BF79-942E068E5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A5829-F553-4094-AC0E-24C7B7749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A2D69-110A-46D0-AC87-F99D86FFA59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60673-3DED-46B0-8673-30844D092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BA93B-6778-455A-A7AC-48A18BBB4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471F-4BA3-4616-A3DB-5F30CCE7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28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" y="2882545"/>
            <a:ext cx="184924" cy="3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798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672" y="2318160"/>
            <a:ext cx="10283648" cy="2268045"/>
          </a:xfrm>
          <a:noFill/>
          <a:ln>
            <a:noFill/>
          </a:ln>
        </p:spPr>
        <p:txBody>
          <a:bodyPr/>
          <a:lstStyle>
            <a:lvl1pPr algn="ctr">
              <a:defRPr sz="5994">
                <a:solidFill>
                  <a:schemeClr val="tx2">
                    <a:lumMod val="50000"/>
                  </a:schemeClr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5193" y="1550784"/>
            <a:ext cx="11221616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8"/>
          </a:p>
        </p:txBody>
      </p:sp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83" y="138690"/>
            <a:ext cx="1224457" cy="1213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48DBB-9AD8-9740-862B-2CC8606F8F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83968" y="160018"/>
            <a:ext cx="8180886" cy="11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04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B4CD6-6387-49F7-8BE6-EB25270E3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54C756-B292-490C-A9E5-296418070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53F926-DF59-4749-B274-05AA045B6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52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3996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797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798"/>
            </a:lvl2pPr>
            <a:lvl3pPr marL="913394" indent="0">
              <a:buNone/>
              <a:defRPr sz="1598"/>
            </a:lvl3pPr>
            <a:lvl4pPr marL="1370092" indent="0">
              <a:buNone/>
              <a:defRPr sz="1398"/>
            </a:lvl4pPr>
            <a:lvl5pPr marL="1826789" indent="0">
              <a:buNone/>
              <a:defRPr sz="1398"/>
            </a:lvl5pPr>
            <a:lvl6pPr marL="2283485" indent="0">
              <a:buNone/>
              <a:defRPr sz="1398"/>
            </a:lvl6pPr>
            <a:lvl7pPr marL="2740182" indent="0">
              <a:buNone/>
              <a:defRPr sz="1398"/>
            </a:lvl7pPr>
            <a:lvl8pPr marL="3196880" indent="0">
              <a:buNone/>
              <a:defRPr sz="1398"/>
            </a:lvl8pPr>
            <a:lvl9pPr marL="3653578" indent="0">
              <a:buNone/>
              <a:defRPr sz="13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2641600" cy="2286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0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94400" cy="5604933"/>
          </a:xfrm>
        </p:spPr>
        <p:txBody>
          <a:bodyPr/>
          <a:lstStyle>
            <a:lvl1pPr>
              <a:defRPr sz="27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48267"/>
            <a:ext cx="5994400" cy="5604933"/>
          </a:xfrm>
        </p:spPr>
        <p:txBody>
          <a:bodyPr/>
          <a:lstStyle>
            <a:lvl1pPr>
              <a:defRPr sz="27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67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11395"/>
            <a:ext cx="5386917" cy="869068"/>
          </a:xfrm>
        </p:spPr>
        <p:txBody>
          <a:bodyPr anchor="b"/>
          <a:lstStyle>
            <a:lvl1pPr marL="0" indent="0">
              <a:buNone/>
              <a:defRPr sz="2397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998" b="1"/>
            </a:lvl2pPr>
            <a:lvl3pPr marL="913394" indent="0">
              <a:buNone/>
              <a:defRPr sz="1798" b="1"/>
            </a:lvl3pPr>
            <a:lvl4pPr marL="1370092" indent="0">
              <a:buNone/>
              <a:defRPr sz="1598" b="1"/>
            </a:lvl4pPr>
            <a:lvl5pPr marL="1826789" indent="0">
              <a:buNone/>
              <a:defRPr sz="1598" b="1"/>
            </a:lvl5pPr>
            <a:lvl6pPr marL="2283485" indent="0">
              <a:buNone/>
              <a:defRPr sz="1598" b="1"/>
            </a:lvl6pPr>
            <a:lvl7pPr marL="2740182" indent="0">
              <a:buNone/>
              <a:defRPr sz="1598" b="1"/>
            </a:lvl7pPr>
            <a:lvl8pPr marL="3196880" indent="0">
              <a:buNone/>
              <a:defRPr sz="1598" b="1"/>
            </a:lvl8pPr>
            <a:lvl9pPr marL="3653578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61742"/>
            <a:ext cx="5386917" cy="4939059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511395"/>
            <a:ext cx="5389034" cy="869068"/>
          </a:xfrm>
        </p:spPr>
        <p:txBody>
          <a:bodyPr anchor="b"/>
          <a:lstStyle>
            <a:lvl1pPr marL="0" indent="0">
              <a:buNone/>
              <a:defRPr sz="2397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998" b="1"/>
            </a:lvl2pPr>
            <a:lvl3pPr marL="913394" indent="0">
              <a:buNone/>
              <a:defRPr sz="1798" b="1"/>
            </a:lvl3pPr>
            <a:lvl4pPr marL="1370092" indent="0">
              <a:buNone/>
              <a:defRPr sz="1598" b="1"/>
            </a:lvl4pPr>
            <a:lvl5pPr marL="1826789" indent="0">
              <a:buNone/>
              <a:defRPr sz="1598" b="1"/>
            </a:lvl5pPr>
            <a:lvl6pPr marL="2283485" indent="0">
              <a:buNone/>
              <a:defRPr sz="1598" b="1"/>
            </a:lvl6pPr>
            <a:lvl7pPr marL="2740182" indent="0">
              <a:buNone/>
              <a:defRPr sz="1598" b="1"/>
            </a:lvl7pPr>
            <a:lvl8pPr marL="3196880" indent="0">
              <a:buNone/>
              <a:defRPr sz="1598" b="1"/>
            </a:lvl8pPr>
            <a:lvl9pPr marL="3653578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461742"/>
            <a:ext cx="5389034" cy="4939059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78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60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2641600" cy="2286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76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880536"/>
            <a:ext cx="4011084" cy="891117"/>
          </a:xfrm>
        </p:spPr>
        <p:txBody>
          <a:bodyPr anchor="b"/>
          <a:lstStyle>
            <a:lvl1pPr algn="l">
              <a:defRPr sz="1998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880535"/>
            <a:ext cx="6815667" cy="5582180"/>
          </a:xfrm>
        </p:spPr>
        <p:txBody>
          <a:bodyPr/>
          <a:lstStyle>
            <a:lvl1pPr>
              <a:defRPr sz="31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771652"/>
            <a:ext cx="4011084" cy="4691063"/>
          </a:xfrm>
        </p:spPr>
        <p:txBody>
          <a:bodyPr/>
          <a:lstStyle>
            <a:lvl1pPr marL="0" indent="0">
              <a:buNone/>
              <a:defRPr sz="139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199"/>
            </a:lvl2pPr>
            <a:lvl3pPr marL="913394" indent="0">
              <a:buNone/>
              <a:defRPr sz="999"/>
            </a:lvl3pPr>
            <a:lvl4pPr marL="1370092" indent="0">
              <a:buNone/>
              <a:defRPr sz="899"/>
            </a:lvl4pPr>
            <a:lvl5pPr marL="1826789" indent="0">
              <a:buNone/>
              <a:defRPr sz="899"/>
            </a:lvl5pPr>
            <a:lvl6pPr marL="2283485" indent="0">
              <a:buNone/>
              <a:defRPr sz="899"/>
            </a:lvl6pPr>
            <a:lvl7pPr marL="2740182" indent="0">
              <a:buNone/>
              <a:defRPr sz="899"/>
            </a:lvl7pPr>
            <a:lvl8pPr marL="3196880" indent="0">
              <a:buNone/>
              <a:defRPr sz="899"/>
            </a:lvl8pPr>
            <a:lvl9pPr marL="3653578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5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BE66-0A3E-43F5-9F6D-FCDFECA26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98992-4FB0-4D45-9BB4-2422DF514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69CA4-73E9-4227-AA1B-51EC7BBC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A2D69-110A-46D0-AC87-F99D86FFA59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C4CA0-3160-4F0C-9B00-4851C758E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C0F8A-E1DE-4EF2-BF19-253B6800E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471F-4BA3-4616-A3DB-5F30CCE7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37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1998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94082"/>
            <a:ext cx="7315200" cy="3833495"/>
          </a:xfrm>
        </p:spPr>
        <p:txBody>
          <a:bodyPr/>
          <a:lstStyle>
            <a:lvl1pPr marL="0" indent="0">
              <a:buNone/>
              <a:defRPr sz="31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2797"/>
            </a:lvl2pPr>
            <a:lvl3pPr marL="913394" indent="0">
              <a:buNone/>
              <a:defRPr sz="2397"/>
            </a:lvl3pPr>
            <a:lvl4pPr marL="1370092" indent="0">
              <a:buNone/>
              <a:defRPr sz="1998"/>
            </a:lvl4pPr>
            <a:lvl5pPr marL="1826789" indent="0">
              <a:buNone/>
              <a:defRPr sz="1998"/>
            </a:lvl5pPr>
            <a:lvl6pPr marL="2283485" indent="0">
              <a:buNone/>
              <a:defRPr sz="1998"/>
            </a:lvl6pPr>
            <a:lvl7pPr marL="2740182" indent="0">
              <a:buNone/>
              <a:defRPr sz="1998"/>
            </a:lvl7pPr>
            <a:lvl8pPr marL="3196880" indent="0">
              <a:buNone/>
              <a:defRPr sz="1998"/>
            </a:lvl8pPr>
            <a:lvl9pPr marL="3653578" indent="0">
              <a:buNone/>
              <a:defRPr sz="1998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39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199"/>
            </a:lvl2pPr>
            <a:lvl3pPr marL="913394" indent="0">
              <a:buNone/>
              <a:defRPr sz="999"/>
            </a:lvl3pPr>
            <a:lvl4pPr marL="1370092" indent="0">
              <a:buNone/>
              <a:defRPr sz="899"/>
            </a:lvl4pPr>
            <a:lvl5pPr marL="1826789" indent="0">
              <a:buNone/>
              <a:defRPr sz="899"/>
            </a:lvl5pPr>
            <a:lvl6pPr marL="2283485" indent="0">
              <a:buNone/>
              <a:defRPr sz="899"/>
            </a:lvl6pPr>
            <a:lvl7pPr marL="2740182" indent="0">
              <a:buNone/>
              <a:defRPr sz="899"/>
            </a:lvl7pPr>
            <a:lvl8pPr marL="3196880" indent="0">
              <a:buNone/>
              <a:defRPr sz="899"/>
            </a:lvl8pPr>
            <a:lvl9pPr marL="3653578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89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32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1" y="907627"/>
            <a:ext cx="3048000" cy="5721773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" y="907627"/>
            <a:ext cx="8940800" cy="5721773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75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907" y="189653"/>
            <a:ext cx="10349653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92000" cy="2819400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89"/>
            <a:ext cx="12192000" cy="2562013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76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8263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4"/>
            <a:ext cx="5994400" cy="5632027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21174"/>
            <a:ext cx="5994400" cy="5632027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8C033-FD49-466E-A5D0-AEC0BB72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0E342-2FD7-4A02-A3CF-9527517E5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96230-80A7-409E-81D0-E8ACB5B5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A2D69-110A-46D0-AC87-F99D86FFA59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7A1AC-DF9C-42BF-B622-78E88718E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74C42-0A18-411B-BD1A-AC2D3831D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471F-4BA3-4616-A3DB-5F30CCE7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7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92579-87CD-4187-A087-3F38FA43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6D86-6913-4F6F-933D-8C78D660B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BFEB1-688B-4D1A-8E20-AD743EA9B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4F8C9-8A14-4756-B83A-3B267CBE3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A2D69-110A-46D0-AC87-F99D86FFA59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9934F-ADD7-4C45-B133-AF8C51B88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AB6E9-C256-4908-AD8E-07F148D6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471F-4BA3-4616-A3DB-5F30CCE7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30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AF656-7AAB-4A5C-BCA7-E08EB8E79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B5D47-7370-43BE-8FCE-6E669F28B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C83973-83B7-4E5E-8CBF-BEE8F11A8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D7FCCD-2C93-4D0F-B82E-FDAB63DE8E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E22424-CF74-4D59-A305-7683F757B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F93220-A28E-49DA-8BD5-CEA156042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A2D69-110A-46D0-AC87-F99D86FFA59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A93090-730E-4168-933A-7907765F3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F5101-EC86-427B-B6C5-5ED3FD31C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471F-4BA3-4616-A3DB-5F30CCE7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39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D885E-6132-445A-A0ED-4B838EB1A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D88BB7-E427-4C54-81FF-71BE2674E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A2D69-110A-46D0-AC87-F99D86FFA59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F2840-5B8A-4C41-9542-98DE73EB1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9465F-3A64-4656-857A-17ABD739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471F-4BA3-4616-A3DB-5F30CCE7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10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9C7A43-3A05-4A93-836A-F680B65A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A2D69-110A-46D0-AC87-F99D86FFA59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BCC81-ED57-40C5-BABD-9BACE4509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87C71-FB22-43B4-A895-6A8796080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471F-4BA3-4616-A3DB-5F30CCE7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92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0BF6F-05FA-4CDA-AE03-D98E99951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FEA99-9435-481C-9513-B9A461DCD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FD507-2788-4213-ADD1-E9EBA8858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9C5E1-87F3-4448-A3D3-C4780BDFE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A2D69-110A-46D0-AC87-F99D86FFA59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65C58-7BEF-4839-9C9A-AC7997682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6E3B4-73B5-416C-B65E-6485FCAF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471F-4BA3-4616-A3DB-5F30CCE7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4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F922-8EE1-4646-94B5-F84A2752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80C1C1-926C-4083-905C-13092B855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98EB50-E4A2-44C2-BA6E-8FF9C7031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62F16-29C4-42FC-869A-DF9A7196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A2D69-110A-46D0-AC87-F99D86FFA59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981854-ABC5-475D-BB35-3E0D7B577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6929F-EEAB-4979-AA63-EFD3BD2B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471F-4BA3-4616-A3DB-5F30CCE7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1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482AF4-6E31-4CA4-A45C-6BFD057EC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07EA8-D370-4A63-84C2-A24E79C2D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30EED-8613-491D-8628-1DE61944A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A2D69-110A-46D0-AC87-F99D86FFA59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3D3E-B1C3-444E-A63E-1E4DAD127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75716-C757-4CD4-BF60-646F6F681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1471F-4BA3-4616-A3DB-5F30CCE7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0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84200"/>
            <a:ext cx="12192000" cy="57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00" y="6629400"/>
            <a:ext cx="264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99" i="1" smtClean="0">
                <a:latin typeface="+mn-lt"/>
              </a:defRPr>
            </a:lvl1pPr>
          </a:lstStyle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6294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99" i="1" smtClean="0">
                <a:latin typeface="+mn-lt"/>
              </a:defRPr>
            </a:lvl1pPr>
          </a:lstStyle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5999" y="6629400"/>
            <a:ext cx="91440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99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85344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569" y="816739"/>
            <a:ext cx="11764864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8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71" y="47330"/>
            <a:ext cx="784726" cy="713343"/>
          </a:xfrm>
          <a:prstGeom prst="rect">
            <a:avLst/>
          </a:prstGeom>
        </p:spPr>
      </p:pic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9629" y="28356"/>
            <a:ext cx="783858" cy="76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29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5pPr>
      <a:lvl6pPr marL="456698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6pPr>
      <a:lvl7pPr marL="913394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7pPr>
      <a:lvl8pPr marL="1370092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8pPr>
      <a:lvl9pPr marL="1826789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9pPr>
    </p:titleStyle>
    <p:bodyStyle>
      <a:lvl1pPr marL="342522" indent="-342522" algn="l" rtl="0" eaLnBrk="1" fontAlgn="base" hangingPunct="1">
        <a:spcBef>
          <a:spcPct val="20000"/>
        </a:spcBef>
        <a:spcAft>
          <a:spcPct val="0"/>
        </a:spcAft>
        <a:buChar char="•"/>
        <a:defRPr sz="3197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133" indent="-285437" algn="l" rtl="0" eaLnBrk="1" fontAlgn="base" hangingPunct="1">
        <a:spcBef>
          <a:spcPct val="20000"/>
        </a:spcBef>
        <a:spcAft>
          <a:spcPct val="0"/>
        </a:spcAft>
        <a:buChar char="–"/>
        <a:defRPr sz="2397">
          <a:ln>
            <a:noFill/>
          </a:ln>
          <a:solidFill>
            <a:schemeClr val="tx1"/>
          </a:solidFill>
          <a:latin typeface="+mn-lt"/>
        </a:defRPr>
      </a:lvl2pPr>
      <a:lvl3pPr marL="1141742" indent="-228349" algn="l" rtl="0" eaLnBrk="1" fontAlgn="base" hangingPunct="1">
        <a:spcBef>
          <a:spcPct val="20000"/>
        </a:spcBef>
        <a:spcAft>
          <a:spcPct val="0"/>
        </a:spcAft>
        <a:buChar char="•"/>
        <a:defRPr sz="2397">
          <a:ln>
            <a:noFill/>
          </a:ln>
          <a:solidFill>
            <a:schemeClr val="tx1"/>
          </a:solidFill>
          <a:latin typeface="+mn-lt"/>
        </a:defRPr>
      </a:lvl3pPr>
      <a:lvl4pPr marL="1598440" indent="-228349" algn="l" rtl="0" eaLnBrk="1" fontAlgn="base" hangingPunct="1">
        <a:spcBef>
          <a:spcPct val="20000"/>
        </a:spcBef>
        <a:spcAft>
          <a:spcPct val="0"/>
        </a:spcAft>
        <a:buChar char="–"/>
        <a:defRPr sz="2397">
          <a:ln>
            <a:noFill/>
          </a:ln>
          <a:solidFill>
            <a:schemeClr val="tx1"/>
          </a:solidFill>
          <a:latin typeface="+mn-lt"/>
        </a:defRPr>
      </a:lvl4pPr>
      <a:lvl5pPr marL="2055138" indent="-228349" algn="l" rtl="0" eaLnBrk="1" fontAlgn="base" hangingPunct="1">
        <a:spcBef>
          <a:spcPct val="20000"/>
        </a:spcBef>
        <a:spcAft>
          <a:spcPct val="0"/>
        </a:spcAft>
        <a:buChar char="»"/>
        <a:defRPr sz="2397">
          <a:ln>
            <a:noFill/>
          </a:ln>
          <a:solidFill>
            <a:schemeClr val="tx1"/>
          </a:solidFill>
          <a:latin typeface="+mn-lt"/>
        </a:defRPr>
      </a:lvl5pPr>
      <a:lvl6pPr marL="2511834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6pPr>
      <a:lvl7pPr marL="2968532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7pPr>
      <a:lvl8pPr marL="3425229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8pPr>
      <a:lvl9pPr marL="3881925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698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394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2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789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5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2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8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6/1.4976527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72E4B3-7556-48C1-8B22-AD2CE9A10E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906" b="289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1C08C8-476F-4B06-920C-CDC66EC99835}"/>
              </a:ext>
            </a:extLst>
          </p:cNvPr>
          <p:cNvSpPr/>
          <p:nvPr/>
        </p:nvSpPr>
        <p:spPr>
          <a:xfrm>
            <a:off x="0" y="2360645"/>
            <a:ext cx="12192000" cy="4497355"/>
          </a:xfrm>
          <a:prstGeom prst="rect">
            <a:avLst/>
          </a:prstGeom>
          <a:solidFill>
            <a:schemeClr val="accen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3549F-F8FD-4CB1-AD7E-B0DC2222B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716" y="1902947"/>
            <a:ext cx="11223813" cy="214212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Characterizing Ordered Alkali Antimonides for High Brightness Electron Guns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92E54-4885-472E-9F2A-C8C1FB860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959" y="4045075"/>
            <a:ext cx="9144000" cy="3550299"/>
          </a:xfrm>
        </p:spPr>
        <p:txBody>
          <a:bodyPr>
            <a:normAutofit/>
          </a:bodyPr>
          <a:lstStyle/>
          <a:p>
            <a:endParaRPr lang="en-US" i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Chad Pennington </a:t>
            </a:r>
          </a:p>
          <a:p>
            <a:r>
              <a:rPr lang="en-US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Cornell University , Department of Physics + CLASSE</a:t>
            </a:r>
          </a:p>
          <a:p>
            <a:endParaRPr lang="en-US" i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CBB Annual Meeting, July 20, 2023</a:t>
            </a:r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12C118F-1099-423B-A4E2-2F156CEE7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2" y="5797508"/>
            <a:ext cx="1898842" cy="78801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2BE3D73-C24C-45CE-AD29-FB1357C6E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84" y="4711500"/>
            <a:ext cx="1012972" cy="1013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2EFB08-8BE9-4AEA-9639-CB5BB5194A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42862" y="5425860"/>
            <a:ext cx="1159667" cy="11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76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B28C7D-A944-4B54-A50D-696B3BD0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CsK</a:t>
            </a:r>
            <a:r>
              <a:rPr lang="en-US" baseline="-25000" dirty="0"/>
              <a:t>2</a:t>
            </a:r>
            <a:r>
              <a:rPr lang="en-US" dirty="0"/>
              <a:t>Sb with epitaxial domains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70B20-15AC-4E03-5765-4F92755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173"/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9173"/>
              <a:t>10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95FAC0-134C-65AB-F1BC-1DC6F67C2203}"/>
              </a:ext>
            </a:extLst>
          </p:cNvPr>
          <p:cNvSpPr/>
          <p:nvPr/>
        </p:nvSpPr>
        <p:spPr>
          <a:xfrm>
            <a:off x="10925666" y="75414"/>
            <a:ext cx="1164734" cy="65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13DD6-6D07-5298-4730-8612C4787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5999" y="41268"/>
            <a:ext cx="725654" cy="725654"/>
          </a:xfrm>
          <a:prstGeom prst="rect">
            <a:avLst/>
          </a:prstGeom>
        </p:spPr>
      </p:pic>
      <p:pic>
        <p:nvPicPr>
          <p:cNvPr id="7" name="RHEED_CH05_movie">
            <a:hlinkClick r:id="" action="ppaction://media"/>
            <a:extLst>
              <a:ext uri="{FF2B5EF4-FFF2-40B4-BE49-F238E27FC236}">
                <a16:creationId xmlns:a16="http://schemas.microsoft.com/office/drawing/2014/main" id="{23746DF2-813B-17EC-DF40-DCCC784F62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446" y="1557779"/>
            <a:ext cx="6752427" cy="37424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2CC5CB-1539-C9F3-485F-20FBFD521C84}"/>
              </a:ext>
            </a:extLst>
          </p:cNvPr>
          <p:cNvSpPr txBox="1"/>
          <p:nvPr/>
        </p:nvSpPr>
        <p:spPr>
          <a:xfrm>
            <a:off x="1809947" y="974777"/>
            <a:ext cx="3374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Helvetica" panose="020B0604020202020204" pitchFamily="34" charset="0"/>
                <a:cs typeface="Helvetica" panose="020B0604020202020204" pitchFamily="34" charset="0"/>
              </a:rPr>
              <a:t>Preliminary Data </a:t>
            </a:r>
          </a:p>
        </p:txBody>
      </p:sp>
      <p:pic>
        <p:nvPicPr>
          <p:cNvPr id="15" name="Picture 14" descr="A black and white background with a red line on it&#10;&#10;Description automatically generated">
            <a:extLst>
              <a:ext uri="{FF2B5EF4-FFF2-40B4-BE49-F238E27FC236}">
                <a16:creationId xmlns:a16="http://schemas.microsoft.com/office/drawing/2014/main" id="{4FE4FD21-D82D-8201-20FA-D5A71430AA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36" y="1067585"/>
            <a:ext cx="3709422" cy="34645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7FF2F9-2A83-F7D9-E98A-7399B9A5FCC8}"/>
              </a:ext>
            </a:extLst>
          </p:cNvPr>
          <p:cNvSpPr txBox="1"/>
          <p:nvPr/>
        </p:nvSpPr>
        <p:spPr>
          <a:xfrm>
            <a:off x="7230359" y="4835951"/>
            <a:ext cx="445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K</a:t>
            </a:r>
            <a:r>
              <a:rPr lang="en-US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CsSb lattice constant: ~8.61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Angs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Graphene lattice constant: ~2.46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Angs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2E1081-63AA-357A-7D9C-3850C18CF03C}"/>
              </a:ext>
            </a:extLst>
          </p:cNvPr>
          <p:cNvSpPr txBox="1"/>
          <p:nvPr/>
        </p:nvSpPr>
        <p:spPr>
          <a:xfrm>
            <a:off x="339568" y="5883223"/>
            <a:ext cx="892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The first epitaxial, bi-alkali antimonide photocathode confirmed with RHEED. 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FC90AF2-44B0-0206-76FB-E5559AEA00DD}"/>
              </a:ext>
            </a:extLst>
          </p:cNvPr>
          <p:cNvSpPr/>
          <p:nvPr/>
        </p:nvSpPr>
        <p:spPr>
          <a:xfrm rot="19683694">
            <a:off x="7167373" y="3179360"/>
            <a:ext cx="1563185" cy="442273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6A4FB5-10BC-5D75-57CF-3B731A053688}"/>
              </a:ext>
            </a:extLst>
          </p:cNvPr>
          <p:cNvSpPr txBox="1"/>
          <p:nvPr/>
        </p:nvSpPr>
        <p:spPr>
          <a:xfrm rot="19636371">
            <a:off x="7139701" y="3282854"/>
            <a:ext cx="1507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RHEED e-beam</a:t>
            </a:r>
          </a:p>
        </p:txBody>
      </p:sp>
    </p:spTree>
    <p:extLst>
      <p:ext uri="{BB962C8B-B14F-4D97-AF65-F5344CB8AC3E}">
        <p14:creationId xmlns:p14="http://schemas.microsoft.com/office/powerpoint/2010/main" val="192960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B28C7D-A944-4B54-A50D-696B3BD0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Alkali antimonides at high gradients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70B20-15AC-4E03-5765-4F92755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173"/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9173"/>
              <a:t>11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95FAC0-134C-65AB-F1BC-1DC6F67C2203}"/>
              </a:ext>
            </a:extLst>
          </p:cNvPr>
          <p:cNvSpPr/>
          <p:nvPr/>
        </p:nvSpPr>
        <p:spPr>
          <a:xfrm>
            <a:off x="10925666" y="75414"/>
            <a:ext cx="1164734" cy="65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13DD6-6D07-5298-4730-8612C4787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999" y="41268"/>
            <a:ext cx="725654" cy="725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61418-E7FB-B342-EF4E-CE1108DDD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" r="7563" b="2538"/>
          <a:stretch/>
        </p:blipFill>
        <p:spPr>
          <a:xfrm>
            <a:off x="5242754" y="1071880"/>
            <a:ext cx="3352800" cy="3949302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66709368-39DA-2F55-7B16-4786F69C07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3" b="4081"/>
          <a:stretch/>
        </p:blipFill>
        <p:spPr>
          <a:xfrm>
            <a:off x="8478092" y="1184087"/>
            <a:ext cx="3494999" cy="255728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9DB0F3D-F365-CD82-7D53-FD65AE754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2"/>
          <a:stretch/>
        </p:blipFill>
        <p:spPr bwMode="auto">
          <a:xfrm>
            <a:off x="468112" y="3046531"/>
            <a:ext cx="4122452" cy="309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white, light, tiled&#10;&#10;Description automatically generated">
            <a:extLst>
              <a:ext uri="{FF2B5EF4-FFF2-40B4-BE49-F238E27FC236}">
                <a16:creationId xmlns:a16="http://schemas.microsoft.com/office/drawing/2014/main" id="{91517A5C-03B7-51EB-D946-B813CD274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03" y="994556"/>
            <a:ext cx="1731268" cy="15026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F03233-E3DD-73DB-BDBE-4E487F2F31FF}"/>
              </a:ext>
            </a:extLst>
          </p:cNvPr>
          <p:cNvCxnSpPr>
            <a:cxnSpLocks/>
          </p:cNvCxnSpPr>
          <p:nvPr/>
        </p:nvCxnSpPr>
        <p:spPr>
          <a:xfrm>
            <a:off x="2350017" y="2195228"/>
            <a:ext cx="49452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5102E51-B3D1-7AE9-F665-238A77989C97}"/>
              </a:ext>
            </a:extLst>
          </p:cNvPr>
          <p:cNvSpPr txBox="1"/>
          <p:nvPr/>
        </p:nvSpPr>
        <p:spPr>
          <a:xfrm>
            <a:off x="2777398" y="1574928"/>
            <a:ext cx="32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Na-K-Sb grown on molybdenum plug surface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3349AD-A5CC-C491-1C4D-14917628942C}"/>
              </a:ext>
            </a:extLst>
          </p:cNvPr>
          <p:cNvSpPr txBox="1"/>
          <p:nvPr/>
        </p:nvSpPr>
        <p:spPr>
          <a:xfrm>
            <a:off x="468112" y="2488249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Helvetica" panose="020B0604020202020204" pitchFamily="34" charset="0"/>
                <a:cs typeface="Helvetica" panose="020B0604020202020204" pitchFamily="34" charset="0"/>
              </a:rPr>
              <a:t>INFN/DESY/LBNL cathode plug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EBB4E5-A2FB-F748-6C06-9F8540A286F8}"/>
              </a:ext>
            </a:extLst>
          </p:cNvPr>
          <p:cNvSpPr txBox="1"/>
          <p:nvPr/>
        </p:nvSpPr>
        <p:spPr>
          <a:xfrm>
            <a:off x="956774" y="6243571"/>
            <a:ext cx="328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UCLA Pegasus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loadlock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CAA812-30C9-2853-C64D-FFA82BC71453}"/>
              </a:ext>
            </a:extLst>
          </p:cNvPr>
          <p:cNvSpPr txBox="1"/>
          <p:nvPr/>
        </p:nvSpPr>
        <p:spPr>
          <a:xfrm>
            <a:off x="5043340" y="5096170"/>
            <a:ext cx="6749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Next steps and future directions: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- Test percent-level QE cathodes at high gradients (planned for summer 2023).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- Put a semiconductor substrate (e.g.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SiC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) on the INFN plug to test ordered AA cathodes at high gradients.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AAD3BD-5E37-A33B-7114-996BAC756323}"/>
              </a:ext>
            </a:extLst>
          </p:cNvPr>
          <p:cNvSpPr txBox="1"/>
          <p:nvPr/>
        </p:nvSpPr>
        <p:spPr>
          <a:xfrm>
            <a:off x="9410539" y="3728351"/>
            <a:ext cx="1909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Sol current (</a:t>
            </a:r>
            <a:r>
              <a:rPr lang="en-US" sz="1000" dirty="0" err="1"/>
              <a:t>a.u</a:t>
            </a:r>
            <a:r>
              <a:rPr lang="en-US" sz="1000" dirty="0"/>
              <a:t>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496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B28C7D-A944-4B54-A50D-696B3BD0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Conclusions and Future Directions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70B20-15AC-4E03-5765-4F92755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173"/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9173"/>
              <a:t>12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95FAC0-134C-65AB-F1BC-1DC6F67C2203}"/>
              </a:ext>
            </a:extLst>
          </p:cNvPr>
          <p:cNvSpPr/>
          <p:nvPr/>
        </p:nvSpPr>
        <p:spPr>
          <a:xfrm>
            <a:off x="10925666" y="75414"/>
            <a:ext cx="1164734" cy="65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13DD6-6D07-5298-4730-8612C4787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99" y="41268"/>
            <a:ext cx="725654" cy="72565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EDB1AD-590B-0D0E-2AD9-DCD49C4C7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492" y="1323012"/>
            <a:ext cx="11353015" cy="4836816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Improved crystalline order of alkali antimonides is a promising path to higher brightness photocathodes. 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The Cs</a:t>
            </a:r>
            <a:r>
              <a:rPr lang="en-US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Sb</a:t>
            </a:r>
            <a:r>
              <a:rPr lang="en-US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1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photocathode has superb resistance to oxidation, low roughness, and a photoemission threshold in the visible range.</a:t>
            </a: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MTE measurements of novel cathodes are underway at Cornell (See Charles Zhang’s poster tomorrow!).  </a:t>
            </a: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Implement semiconductor substrates (e.g.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SiC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) on the INFN plug. </a:t>
            </a:r>
          </a:p>
        </p:txBody>
      </p:sp>
      <p:pic>
        <p:nvPicPr>
          <p:cNvPr id="7" name="Picture 6" descr="A picture containing white, light, tiled&#10;&#10;Description automatically generated">
            <a:extLst>
              <a:ext uri="{FF2B5EF4-FFF2-40B4-BE49-F238E27FC236}">
                <a16:creationId xmlns:a16="http://schemas.microsoft.com/office/drawing/2014/main" id="{2F926989-9D0F-AD8F-777F-E1ED4F462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91" y="5281344"/>
            <a:ext cx="292231" cy="2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97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DFF83-6491-448B-AC22-DB40038AD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199829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Helvetica" panose="020B0604020202020204" pitchFamily="34" charset="0"/>
                <a:cs typeface="Helvetica" panose="020B0604020202020204" pitchFamily="34" charset="0"/>
              </a:rPr>
              <a:t>Thank you for your attention.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CF198-15A7-4A0D-BBFD-65390543F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Any questions?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08121B4-12E4-49BC-B620-762F18DEE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027" y="4001294"/>
            <a:ext cx="3983959" cy="1653343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CCFE2F6-71F1-40FD-934F-843CBDB53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81" y="3851334"/>
            <a:ext cx="1952675" cy="1953261"/>
          </a:xfrm>
          <a:prstGeom prst="rect">
            <a:avLst/>
          </a:prstGeom>
        </p:spPr>
      </p:pic>
      <p:pic>
        <p:nvPicPr>
          <p:cNvPr id="7" name="Picture 6" descr="A person in a suit with his arms crossed&#10;&#10;Description automatically generated">
            <a:extLst>
              <a:ext uri="{FF2B5EF4-FFF2-40B4-BE49-F238E27FC236}">
                <a16:creationId xmlns:a16="http://schemas.microsoft.com/office/drawing/2014/main" id="{AF2F16FC-B9E9-9EE4-54BF-017F52431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99" y="2993421"/>
            <a:ext cx="4349797" cy="3346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8EDB01-CBD9-4BB1-A84E-E33DB1F5D7B0}"/>
              </a:ext>
            </a:extLst>
          </p:cNvPr>
          <p:cNvSpPr txBox="1"/>
          <p:nvPr/>
        </p:nvSpPr>
        <p:spPr>
          <a:xfrm>
            <a:off x="838199" y="6356451"/>
            <a:ext cx="3836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courtesy of Samuel J. Levenson</a:t>
            </a:r>
          </a:p>
        </p:txBody>
      </p:sp>
    </p:spTree>
    <p:extLst>
      <p:ext uri="{BB962C8B-B14F-4D97-AF65-F5344CB8AC3E}">
        <p14:creationId xmlns:p14="http://schemas.microsoft.com/office/powerpoint/2010/main" val="721764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F0FC2-43E0-DB1F-B965-CC247E96C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859679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070CA4-D84E-0D38-2B13-D45FAEDE9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Exploiting optical interference effects via distributed Bragg reflectors (DBRs) could be an exciting way to enhance QE.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D347E4-8472-C793-5B0B-9DB6588FB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04208-846F-721D-6D80-FBB4A725C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3B24C-ABDA-C5C3-0761-A939C0595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76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B28C7D-A944-4B54-A50D-696B3BD0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Acknowledgements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70B20-15AC-4E03-5765-4F92755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173"/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9173"/>
              <a:t>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95FAC0-134C-65AB-F1BC-1DC6F67C2203}"/>
              </a:ext>
            </a:extLst>
          </p:cNvPr>
          <p:cNvSpPr/>
          <p:nvPr/>
        </p:nvSpPr>
        <p:spPr>
          <a:xfrm>
            <a:off x="10925666" y="75414"/>
            <a:ext cx="1164734" cy="65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13DD6-6D07-5298-4730-8612C4787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99" y="41268"/>
            <a:ext cx="725654" cy="725654"/>
          </a:xfrm>
          <a:prstGeom prst="rect">
            <a:avLst/>
          </a:prstGeom>
        </p:spPr>
      </p:pic>
      <p:pic>
        <p:nvPicPr>
          <p:cNvPr id="7" name="Picture 6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E380231F-2255-22D8-CF60-A55312A25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89" y="1303402"/>
            <a:ext cx="1372864" cy="1533568"/>
          </a:xfrm>
          <a:prstGeom prst="rect">
            <a:avLst/>
          </a:prstGeom>
        </p:spPr>
      </p:pic>
      <p:pic>
        <p:nvPicPr>
          <p:cNvPr id="9" name="Picture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2629C21-EEB5-6AE4-7B9E-721DEDF8C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26" y="1358074"/>
            <a:ext cx="1455390" cy="1408743"/>
          </a:xfrm>
          <a:prstGeom prst="rect">
            <a:avLst/>
          </a:prstGeom>
        </p:spPr>
      </p:pic>
      <p:pic>
        <p:nvPicPr>
          <p:cNvPr id="5" name="Google Shape;372;gf507012ce0_0_0">
            <a:extLst>
              <a:ext uri="{FF2B5EF4-FFF2-40B4-BE49-F238E27FC236}">
                <a16:creationId xmlns:a16="http://schemas.microsoft.com/office/drawing/2014/main" id="{434CED73-F128-C705-3756-2760AD98D76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8683" y="2930941"/>
            <a:ext cx="1367270" cy="140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C652D5-2DA7-09A1-A1FA-461121A089A1}"/>
              </a:ext>
            </a:extLst>
          </p:cNvPr>
          <p:cNvSpPr txBox="1"/>
          <p:nvPr/>
        </p:nvSpPr>
        <p:spPr>
          <a:xfrm>
            <a:off x="1310107" y="887085"/>
            <a:ext cx="2835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Maxson Group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246D39-AB30-FB26-0C55-98D952909A92}"/>
              </a:ext>
            </a:extLst>
          </p:cNvPr>
          <p:cNvSpPr txBox="1"/>
          <p:nvPr/>
        </p:nvSpPr>
        <p:spPr>
          <a:xfrm>
            <a:off x="2313088" y="4338017"/>
            <a:ext cx="1549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Now at U. Salerno</a:t>
            </a:r>
            <a:endParaRPr lang="en-US" dirty="0"/>
          </a:p>
        </p:txBody>
      </p:sp>
      <p:pic>
        <p:nvPicPr>
          <p:cNvPr id="13" name="Picture 1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EFA57DE-B806-461C-9035-5AECF9C64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27" y="2930941"/>
            <a:ext cx="1415789" cy="1407076"/>
          </a:xfrm>
          <a:prstGeom prst="rect">
            <a:avLst/>
          </a:prstGeom>
        </p:spPr>
      </p:pic>
      <p:pic>
        <p:nvPicPr>
          <p:cNvPr id="15" name="Picture 14" descr="A person with her hands up&#10;&#10;Description automatically generated">
            <a:extLst>
              <a:ext uri="{FF2B5EF4-FFF2-40B4-BE49-F238E27FC236}">
                <a16:creationId xmlns:a16="http://schemas.microsoft.com/office/drawing/2014/main" id="{FA9E6189-BE8F-6421-CDC9-E779DA0A3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98" y="1360438"/>
            <a:ext cx="1474091" cy="14831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6A2FD7-82AC-CEBD-245F-7E51973C1FDF}"/>
              </a:ext>
            </a:extLst>
          </p:cNvPr>
          <p:cNvSpPr txBox="1"/>
          <p:nvPr/>
        </p:nvSpPr>
        <p:spPr>
          <a:xfrm>
            <a:off x="7451105" y="819495"/>
            <a:ext cx="2835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Hines Group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F3EFB7-A0B2-120E-8B46-258DEE1190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293" y="1357869"/>
            <a:ext cx="1234755" cy="1476935"/>
          </a:xfrm>
          <a:prstGeom prst="rect">
            <a:avLst/>
          </a:prstGeom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84397C-D563-89FC-1D6C-F082F0DED4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6788" y="1312999"/>
            <a:ext cx="1145974" cy="1571771"/>
          </a:xfrm>
          <a:prstGeom prst="rect">
            <a:avLst/>
          </a:prstGeom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F3ECE0-3360-117B-8A05-3C586C32392D}"/>
              </a:ext>
            </a:extLst>
          </p:cNvPr>
          <p:cNvSpPr txBox="1"/>
          <p:nvPr/>
        </p:nvSpPr>
        <p:spPr>
          <a:xfrm>
            <a:off x="5526679" y="3530952"/>
            <a:ext cx="305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Shen Group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324031-A228-1B4E-337E-D65A16B4852F}"/>
              </a:ext>
            </a:extLst>
          </p:cNvPr>
          <p:cNvSpPr txBox="1"/>
          <p:nvPr/>
        </p:nvSpPr>
        <p:spPr>
          <a:xfrm>
            <a:off x="1219636" y="4640039"/>
            <a:ext cx="305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Musumeci</a:t>
            </a:r>
            <a:r>
              <a:rPr lang="en-US" dirty="0"/>
              <a:t> Group </a:t>
            </a:r>
          </a:p>
        </p:txBody>
      </p:sp>
      <p:pic>
        <p:nvPicPr>
          <p:cNvPr id="23" name="Picture 22" descr="A person with glasses and a red jacket&#10;&#10;Description automatically generated">
            <a:extLst>
              <a:ext uri="{FF2B5EF4-FFF2-40B4-BE49-F238E27FC236}">
                <a16:creationId xmlns:a16="http://schemas.microsoft.com/office/drawing/2014/main" id="{53B7F726-B28F-F615-A055-D63E45E12C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811" y="3972548"/>
            <a:ext cx="1549737" cy="1544954"/>
          </a:xfrm>
          <a:prstGeom prst="rect">
            <a:avLst/>
          </a:prstGeom>
        </p:spPr>
      </p:pic>
      <p:pic>
        <p:nvPicPr>
          <p:cNvPr id="25" name="Picture 24" descr="A person wearing glasses and a striped shirt&#10;&#10;Description automatically generated">
            <a:extLst>
              <a:ext uri="{FF2B5EF4-FFF2-40B4-BE49-F238E27FC236}">
                <a16:creationId xmlns:a16="http://schemas.microsoft.com/office/drawing/2014/main" id="{6AD398A8-6F9E-356E-E400-40DBF2D378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472" y="3959476"/>
            <a:ext cx="1549738" cy="1554537"/>
          </a:xfrm>
          <a:prstGeom prst="rect">
            <a:avLst/>
          </a:prstGeom>
        </p:spPr>
      </p:pic>
      <p:pic>
        <p:nvPicPr>
          <p:cNvPr id="27" name="Picture 26" descr="A person in a blue shirt&#10;&#10;Description automatically generated">
            <a:extLst>
              <a:ext uri="{FF2B5EF4-FFF2-40B4-BE49-F238E27FC236}">
                <a16:creationId xmlns:a16="http://schemas.microsoft.com/office/drawing/2014/main" id="{8D4C1FFE-64A1-2C89-74F8-2EBC0EDF8A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497" y="5079662"/>
            <a:ext cx="1549738" cy="1549738"/>
          </a:xfrm>
          <a:prstGeom prst="rect">
            <a:avLst/>
          </a:prstGeom>
        </p:spPr>
      </p:pic>
      <p:pic>
        <p:nvPicPr>
          <p:cNvPr id="29" name="Picture 28" descr="A person smiling in front of a brick wall&#10;&#10;Description automatically generated">
            <a:extLst>
              <a:ext uri="{FF2B5EF4-FFF2-40B4-BE49-F238E27FC236}">
                <a16:creationId xmlns:a16="http://schemas.microsoft.com/office/drawing/2014/main" id="{709E8926-A034-2D6D-14A8-2489D57135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27" y="5069819"/>
            <a:ext cx="1549737" cy="15449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FE89C83-655A-F5AD-0EE9-382028F00BC9}"/>
              </a:ext>
            </a:extLst>
          </p:cNvPr>
          <p:cNvSpPr txBox="1"/>
          <p:nvPr/>
        </p:nvSpPr>
        <p:spPr>
          <a:xfrm>
            <a:off x="6037665" y="2907658"/>
            <a:ext cx="17460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Will </a:t>
            </a:r>
            <a:r>
              <a:rPr lang="en-US" sz="1100" dirty="0" err="1">
                <a:latin typeface="Helvetica" panose="020B0604020202020204" pitchFamily="34" charset="0"/>
                <a:cs typeface="Helvetica" panose="020B0604020202020204" pitchFamily="34" charset="0"/>
              </a:rPr>
              <a:t>DeBenedetti</a:t>
            </a: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, Postdoc, LANL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F96A43-544C-6749-960B-CDBE45F44D0E}"/>
              </a:ext>
            </a:extLst>
          </p:cNvPr>
          <p:cNvSpPr txBox="1"/>
          <p:nvPr/>
        </p:nvSpPr>
        <p:spPr>
          <a:xfrm>
            <a:off x="7535234" y="2917315"/>
            <a:ext cx="1616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Jan </a:t>
            </a:r>
            <a:r>
              <a:rPr lang="en-US" sz="1100" dirty="0" err="1">
                <a:latin typeface="Helvetica" panose="020B0604020202020204" pitchFamily="34" charset="0"/>
                <a:cs typeface="Helvetica" panose="020B0604020202020204" pitchFamily="34" charset="0"/>
              </a:rPr>
              <a:t>Balajka</a:t>
            </a: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, Postdoc, TU Wien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A356E6-B116-4EB4-DB15-BFCF49F4DEDA}"/>
              </a:ext>
            </a:extLst>
          </p:cNvPr>
          <p:cNvSpPr txBox="1"/>
          <p:nvPr/>
        </p:nvSpPr>
        <p:spPr>
          <a:xfrm>
            <a:off x="4537435" y="5977770"/>
            <a:ext cx="7654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Brookhaven National Lab: </a:t>
            </a:r>
            <a:r>
              <a:rPr lang="en-US" dirty="0" err="1"/>
              <a:t>Mengjia</a:t>
            </a:r>
            <a:r>
              <a:rPr lang="en-US" dirty="0"/>
              <a:t> </a:t>
            </a:r>
            <a:r>
              <a:rPr lang="en-US" dirty="0" err="1"/>
              <a:t>Gaowei</a:t>
            </a:r>
            <a:r>
              <a:rPr lang="en-US" dirty="0"/>
              <a:t>, Kenneth Evans-</a:t>
            </a:r>
            <a:r>
              <a:rPr lang="en-US" dirty="0" err="1"/>
              <a:t>Lutterodt</a:t>
            </a:r>
            <a:endParaRPr lang="en-US" dirty="0"/>
          </a:p>
          <a:p>
            <a:r>
              <a:rPr lang="en-US" dirty="0"/>
              <a:t>SLAC: John Smedley</a:t>
            </a:r>
          </a:p>
          <a:p>
            <a:endParaRPr lang="en-US" dirty="0"/>
          </a:p>
        </p:txBody>
      </p:sp>
      <p:pic>
        <p:nvPicPr>
          <p:cNvPr id="14" name="Picture 1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E3AC43F-D590-8BD4-CD5E-A7200F9C2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866" y="1371713"/>
            <a:ext cx="1478642" cy="1483191"/>
          </a:xfrm>
          <a:prstGeom prst="rect">
            <a:avLst/>
          </a:prstGeom>
        </p:spPr>
      </p:pic>
      <p:pic>
        <p:nvPicPr>
          <p:cNvPr id="22" name="Picture 21" descr="A person wearing glasses&#10;&#10;Description automatically generated">
            <a:extLst>
              <a:ext uri="{FF2B5EF4-FFF2-40B4-BE49-F238E27FC236}">
                <a16:creationId xmlns:a16="http://schemas.microsoft.com/office/drawing/2014/main" id="{F84AD84D-D7FE-1110-81D9-9AE949815C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612" y="1351301"/>
            <a:ext cx="1478642" cy="14970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56981EF-D720-5A52-D1ED-8FF507FCDAF4}"/>
              </a:ext>
            </a:extLst>
          </p:cNvPr>
          <p:cNvSpPr txBox="1"/>
          <p:nvPr/>
        </p:nvSpPr>
        <p:spPr>
          <a:xfrm>
            <a:off x="9296215" y="3560870"/>
            <a:ext cx="305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Karkare Group</a:t>
            </a:r>
          </a:p>
        </p:txBody>
      </p:sp>
      <p:pic>
        <p:nvPicPr>
          <p:cNvPr id="28" name="Picture 27" descr="A person sitting in front of a machine&#10;&#10;Description automatically generated">
            <a:extLst>
              <a:ext uri="{FF2B5EF4-FFF2-40B4-BE49-F238E27FC236}">
                <a16:creationId xmlns:a16="http://schemas.microsoft.com/office/drawing/2014/main" id="{B6DB0CD0-632C-D792-EB2B-EA0F08720F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518" y="3960119"/>
            <a:ext cx="1571394" cy="1557021"/>
          </a:xfrm>
          <a:prstGeom prst="rect">
            <a:avLst/>
          </a:prstGeom>
        </p:spPr>
      </p:pic>
      <p:pic>
        <p:nvPicPr>
          <p:cNvPr id="33" name="Picture 32" descr="A person in a striped shirt&#10;&#10;Description automatically generated">
            <a:extLst>
              <a:ext uri="{FF2B5EF4-FFF2-40B4-BE49-F238E27FC236}">
                <a16:creationId xmlns:a16="http://schemas.microsoft.com/office/drawing/2014/main" id="{A3FC25D7-1B65-26A8-642A-C2B67D20F8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04" y="3953456"/>
            <a:ext cx="1571395" cy="156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90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B28C7D-A944-4B54-A50D-696B3BD0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What makes a great photocathode?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70B20-15AC-4E03-5765-4F92755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173"/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9173"/>
              <a:t>3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95FAC0-134C-65AB-F1BC-1DC6F67C2203}"/>
              </a:ext>
            </a:extLst>
          </p:cNvPr>
          <p:cNvSpPr/>
          <p:nvPr/>
        </p:nvSpPr>
        <p:spPr>
          <a:xfrm>
            <a:off x="10925666" y="75414"/>
            <a:ext cx="1164734" cy="65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13DD6-6D07-5298-4730-8612C4787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99" y="41268"/>
            <a:ext cx="725654" cy="72565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A6E888-0CE6-CEDE-B88A-389EFB8F6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66" y="947625"/>
            <a:ext cx="10882460" cy="5988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1.) Brightness: a figure for the quality of the electron beam.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2.) Lifetime: how long the photocathode maintains efficiency during operation.</a:t>
            </a: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In modern accelerators, beam brightness is limited at the photocathode. </a:t>
            </a: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Alkali Antimonides (Cs</a:t>
            </a:r>
            <a:r>
              <a:rPr lang="en-US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Sb, K</a:t>
            </a:r>
            <a:r>
              <a:rPr lang="en-US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CsSb, Na</a:t>
            </a:r>
            <a:r>
              <a:rPr lang="en-US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KSb etc.) are excellent photocathode materials. Question: can we improve them? 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6AEA8CA-EDE3-AB24-4671-446124DC9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77" y="1623602"/>
            <a:ext cx="7147396" cy="180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32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3F38C2-1D0B-FC2E-DB9A-1B06A0770EF8}"/>
              </a:ext>
            </a:extLst>
          </p:cNvPr>
          <p:cNvSpPr/>
          <p:nvPr/>
        </p:nvSpPr>
        <p:spPr>
          <a:xfrm>
            <a:off x="4707992" y="1954546"/>
            <a:ext cx="7003714" cy="184799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88173A8-BEE5-BCDC-98AB-6F57EC6565B9}"/>
              </a:ext>
            </a:extLst>
          </p:cNvPr>
          <p:cNvSpPr txBox="1">
            <a:spLocks/>
          </p:cNvSpPr>
          <p:nvPr/>
        </p:nvSpPr>
        <p:spPr bwMode="auto">
          <a:xfrm>
            <a:off x="5798348" y="2286160"/>
            <a:ext cx="3888202" cy="171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522" indent="-34252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397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133" indent="-28543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98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141742" indent="-22834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798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598440" indent="-228349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98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2055138" indent="-228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98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  <a:lvl6pPr marL="2511834" indent="-228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98">
                <a:solidFill>
                  <a:srgbClr val="660066"/>
                </a:solidFill>
                <a:latin typeface="+mn-lt"/>
              </a:defRPr>
            </a:lvl6pPr>
            <a:lvl7pPr marL="2968532" indent="-228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98">
                <a:solidFill>
                  <a:srgbClr val="660066"/>
                </a:solidFill>
                <a:latin typeface="+mn-lt"/>
              </a:defRPr>
            </a:lvl7pPr>
            <a:lvl8pPr marL="3425229" indent="-228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98">
                <a:solidFill>
                  <a:srgbClr val="660066"/>
                </a:solidFill>
                <a:latin typeface="+mn-lt"/>
              </a:defRPr>
            </a:lvl8pPr>
            <a:lvl9pPr marL="3881925" indent="-228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98">
                <a:solidFill>
                  <a:srgbClr val="660066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endParaRPr lang="en-US" kern="0"/>
          </a:p>
          <a:p>
            <a:pPr marL="0" indent="0" defTabSz="914400">
              <a:buFontTx/>
              <a:buNone/>
            </a:pPr>
            <a:endParaRPr lang="en-US" kern="0"/>
          </a:p>
          <a:p>
            <a:pPr defTabSz="914400"/>
            <a:endParaRPr lang="en-US" kern="0"/>
          </a:p>
          <a:p>
            <a:pPr defTabSz="914400"/>
            <a:endParaRPr lang="en-US" kern="0"/>
          </a:p>
          <a:p>
            <a:pPr defTabSz="914400"/>
            <a:endParaRPr lang="en-US" kern="0"/>
          </a:p>
          <a:p>
            <a:pPr defTabSz="914400"/>
            <a:endParaRPr lang="en-US" kern="0"/>
          </a:p>
          <a:p>
            <a:pPr defTabSz="914400"/>
            <a:endParaRPr lang="en-US" kern="0"/>
          </a:p>
          <a:p>
            <a:pPr defTabSz="914400"/>
            <a:endParaRPr lang="en-US" kern="0"/>
          </a:p>
          <a:p>
            <a:pPr defTabSz="914400"/>
            <a:endParaRPr lang="en-US" kern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D46B9B-0FFC-71C0-CD38-C27B07B8BEB2}"/>
              </a:ext>
            </a:extLst>
          </p:cNvPr>
          <p:cNvSpPr txBox="1"/>
          <p:nvPr/>
        </p:nvSpPr>
        <p:spPr>
          <a:xfrm>
            <a:off x="4687681" y="1751016"/>
            <a:ext cx="68744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Material ordering eliminates defects that contribute to electron momentum spread (roughness, grain boundaries) 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lattice-match Cs</a:t>
            </a:r>
            <a:r>
              <a:rPr lang="en-US" sz="2000" baseline="-25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Sb films with the crystal substrate (e.g. 3C-SiC(100)) via Molecular Beam Epitaxy (MBE)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B28C7D-A944-4B54-A50D-696B3BD0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Epitaxy and why it matters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70B20-15AC-4E03-5765-4F92755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173"/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9173"/>
              <a:t>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95FAC0-134C-65AB-F1BC-1DC6F67C2203}"/>
              </a:ext>
            </a:extLst>
          </p:cNvPr>
          <p:cNvSpPr/>
          <p:nvPr/>
        </p:nvSpPr>
        <p:spPr>
          <a:xfrm>
            <a:off x="10925666" y="75414"/>
            <a:ext cx="1164734" cy="65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13DD6-6D07-5298-4730-8612C4787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99" y="41268"/>
            <a:ext cx="725654" cy="72565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53ACFA-6276-52CB-0D76-D116170FD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70" y="944424"/>
            <a:ext cx="11118130" cy="4986779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Answer: We can.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Cs</a:t>
            </a:r>
            <a:r>
              <a:rPr lang="en-US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Sb is conventionally grown polycrystalline with random long-range order.</a:t>
            </a:r>
            <a:endParaRPr lang="en-US" i="1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F2068D-3D7A-9DBD-3B7C-939CF4CBC000}"/>
              </a:ext>
            </a:extLst>
          </p:cNvPr>
          <p:cNvSpPr/>
          <p:nvPr/>
        </p:nvSpPr>
        <p:spPr>
          <a:xfrm>
            <a:off x="681824" y="1997325"/>
            <a:ext cx="3855977" cy="97320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building, dome&#10;&#10;Description automatically generated">
            <a:extLst>
              <a:ext uri="{FF2B5EF4-FFF2-40B4-BE49-F238E27FC236}">
                <a16:creationId xmlns:a16="http://schemas.microsoft.com/office/drawing/2014/main" id="{A704FF5E-AC7A-A0EC-0663-C8E8C93E2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132" y="3865018"/>
            <a:ext cx="2555690" cy="22649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191D59-8E6F-1A04-B35F-2A835C9DC18D}"/>
              </a:ext>
            </a:extLst>
          </p:cNvPr>
          <p:cNvSpPr txBox="1"/>
          <p:nvPr/>
        </p:nvSpPr>
        <p:spPr>
          <a:xfrm>
            <a:off x="710648" y="2047203"/>
            <a:ext cx="3997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u="sng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Epitaxy</a:t>
            </a:r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is the alignment of crystal layers with respect to an underlying crystal seed layer.</a:t>
            </a:r>
          </a:p>
        </p:txBody>
      </p:sp>
      <p:pic>
        <p:nvPicPr>
          <p:cNvPr id="13" name="Picture 12" descr="Chart, bubble chart&#10;&#10;Description automatically generated">
            <a:extLst>
              <a:ext uri="{FF2B5EF4-FFF2-40B4-BE49-F238E27FC236}">
                <a16:creationId xmlns:a16="http://schemas.microsoft.com/office/drawing/2014/main" id="{EFF68677-A7DC-541A-1630-58AB7EBE6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76" y="3347287"/>
            <a:ext cx="4078760" cy="30957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C427A3-CE8D-0B00-11E5-47D5E289C0BC}"/>
              </a:ext>
            </a:extLst>
          </p:cNvPr>
          <p:cNvSpPr txBox="1"/>
          <p:nvPr/>
        </p:nvSpPr>
        <p:spPr>
          <a:xfrm>
            <a:off x="1261752" y="6433887"/>
            <a:ext cx="31878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Figure courtesy of Alice </a:t>
            </a:r>
            <a:r>
              <a:rPr lang="en-US" sz="1050" dirty="0" err="1"/>
              <a:t>Galdi</a:t>
            </a:r>
            <a:endParaRPr lang="en-US" sz="10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500B2C-4C4B-C1FF-FE89-19E02ED0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933" y="4180197"/>
            <a:ext cx="3265079" cy="1689990"/>
          </a:xfrm>
          <a:prstGeom prst="rect">
            <a:avLst/>
          </a:prstGeom>
        </p:spPr>
      </p:pic>
      <p:pic>
        <p:nvPicPr>
          <p:cNvPr id="7" name="Picture 6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A0B81A93-7A3A-551B-8533-BA7D2052D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870" y="6111970"/>
            <a:ext cx="4688517" cy="71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09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B28C7D-A944-4B54-A50D-696B3BD0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RHEED: a tool for determining epitaxy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70B20-15AC-4E03-5765-4F92755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173"/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9173"/>
              <a:t>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95FAC0-134C-65AB-F1BC-1DC6F67C2203}"/>
              </a:ext>
            </a:extLst>
          </p:cNvPr>
          <p:cNvSpPr/>
          <p:nvPr/>
        </p:nvSpPr>
        <p:spPr>
          <a:xfrm>
            <a:off x="10925666" y="75414"/>
            <a:ext cx="1164734" cy="65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13DD6-6D07-5298-4730-8612C4787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99" y="41268"/>
            <a:ext cx="725654" cy="725654"/>
          </a:xfrm>
          <a:prstGeom prst="rect">
            <a:avLst/>
          </a:prstGeom>
        </p:spPr>
      </p:pic>
      <p:pic>
        <p:nvPicPr>
          <p:cNvPr id="5" name="Picture 4" descr="A diagram of a sample&#10;&#10;Description automatically generated">
            <a:extLst>
              <a:ext uri="{FF2B5EF4-FFF2-40B4-BE49-F238E27FC236}">
                <a16:creationId xmlns:a16="http://schemas.microsoft.com/office/drawing/2014/main" id="{864B9775-6740-83E2-F8B8-260DD7008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74" y="967550"/>
            <a:ext cx="5448804" cy="2666978"/>
          </a:xfrm>
          <a:prstGeom prst="rect">
            <a:avLst/>
          </a:prstGeom>
        </p:spPr>
      </p:pic>
      <p:pic>
        <p:nvPicPr>
          <p:cNvPr id="7" name="Picture 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2D58EB1E-CD2B-C181-B8A1-EB1C3BA16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76" y="2017623"/>
            <a:ext cx="5448804" cy="4038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E233B8-EB94-9933-1EE8-181C01074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38" y="3634528"/>
            <a:ext cx="1482779" cy="2666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0EEE1F-2658-E58E-2FEE-3B26C6424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09" y="7403874"/>
            <a:ext cx="1919148" cy="844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A90603-1344-2565-F307-9ADD2C4902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50" y="3661161"/>
            <a:ext cx="2598566" cy="1259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F856FA-9352-317A-A859-567F278EA863}"/>
              </a:ext>
            </a:extLst>
          </p:cNvPr>
          <p:cNvSpPr txBox="1"/>
          <p:nvPr/>
        </p:nvSpPr>
        <p:spPr>
          <a:xfrm>
            <a:off x="5840478" y="1210791"/>
            <a:ext cx="6603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RHEED identifies the surface structure through grazing incidence over the first few atomic layers of the sample.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F8D2FB-5984-49C4-99DF-F211966C61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6" y="5190584"/>
            <a:ext cx="2729661" cy="120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00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B28C7D-A944-4B54-A50D-696B3BD0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Helvetica" panose="020B0604020202020204" pitchFamily="34" charset="0"/>
                <a:cs typeface="Helvetica" panose="020B0604020202020204" pitchFamily="34" charset="0"/>
              </a:rPr>
              <a:t>A new stoichiometric phase: Cs</a:t>
            </a:r>
            <a:r>
              <a:rPr lang="en-US" sz="40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4000" dirty="0">
                <a:latin typeface="Helvetica" panose="020B0604020202020204" pitchFamily="34" charset="0"/>
                <a:cs typeface="Helvetica" panose="020B0604020202020204" pitchFamily="34" charset="0"/>
              </a:rPr>
              <a:t>Sb</a:t>
            </a:r>
            <a:r>
              <a:rPr lang="en-US" sz="40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70B20-15AC-4E03-5765-4F92755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173"/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9173"/>
              <a:t>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95FAC0-134C-65AB-F1BC-1DC6F67C2203}"/>
              </a:ext>
            </a:extLst>
          </p:cNvPr>
          <p:cNvSpPr/>
          <p:nvPr/>
        </p:nvSpPr>
        <p:spPr>
          <a:xfrm>
            <a:off x="10925666" y="75414"/>
            <a:ext cx="1164734" cy="65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13DD6-6D07-5298-4730-8612C4787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999" y="41268"/>
            <a:ext cx="725654" cy="725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DE91DA-47A9-DCBD-DC39-F44E8E5C8AB7}"/>
              </a:ext>
            </a:extLst>
          </p:cNvPr>
          <p:cNvSpPr txBox="1"/>
          <p:nvPr/>
        </p:nvSpPr>
        <p:spPr>
          <a:xfrm>
            <a:off x="3286511" y="970045"/>
            <a:ext cx="4653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Azimuthally independent streaks in RHEED</a:t>
            </a:r>
          </a:p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 fiber-textured surface</a:t>
            </a:r>
          </a:p>
        </p:txBody>
      </p:sp>
      <p:pic>
        <p:nvPicPr>
          <p:cNvPr id="8" name="Picture 7" descr="A close up of a grey surface&#10;&#10;Description automatically generated with low confidence">
            <a:extLst>
              <a:ext uri="{FF2B5EF4-FFF2-40B4-BE49-F238E27FC236}">
                <a16:creationId xmlns:a16="http://schemas.microsoft.com/office/drawing/2014/main" id="{B995202E-28F5-2093-E4DC-9B5206CE25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/>
          <a:stretch/>
        </p:blipFill>
        <p:spPr>
          <a:xfrm>
            <a:off x="4041489" y="2044634"/>
            <a:ext cx="2857379" cy="166348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2B6417-2686-3764-C218-A70113F9CD4C}"/>
              </a:ext>
            </a:extLst>
          </p:cNvPr>
          <p:cNvSpPr txBox="1"/>
          <p:nvPr/>
        </p:nvSpPr>
        <p:spPr>
          <a:xfrm>
            <a:off x="4530332" y="3894238"/>
            <a:ext cx="27900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Image band pass filtered for contrast</a:t>
            </a:r>
            <a:endParaRPr lang="en-US" sz="1600" i="1" dirty="0"/>
          </a:p>
        </p:txBody>
      </p:sp>
      <p:pic>
        <p:nvPicPr>
          <p:cNvPr id="12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CF8EA86D-886C-922B-4996-0491D598E8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5"/>
          <a:stretch/>
        </p:blipFill>
        <p:spPr>
          <a:xfrm>
            <a:off x="7741927" y="1392646"/>
            <a:ext cx="4171940" cy="41272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90A1B9-620E-68D6-41D0-FA70B93ECC07}"/>
              </a:ext>
            </a:extLst>
          </p:cNvPr>
          <p:cNvSpPr txBox="1"/>
          <p:nvPr/>
        </p:nvSpPr>
        <p:spPr>
          <a:xfrm>
            <a:off x="7427670" y="6104708"/>
            <a:ext cx="43275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[2] C.T. </a:t>
            </a:r>
            <a:r>
              <a:rPr lang="en-US" sz="1100" dirty="0" err="1">
                <a:latin typeface="Helvetica" panose="020B0604020202020204" pitchFamily="34" charset="0"/>
                <a:cs typeface="Helvetica" panose="020B0604020202020204" pitchFamily="34" charset="0"/>
              </a:rPr>
              <a:t>Parzyck</a:t>
            </a: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, C.A. Pennington et al, “Atomically smooth films of </a:t>
            </a:r>
            <a:r>
              <a:rPr lang="en-US" sz="1100" dirty="0" err="1">
                <a:latin typeface="Helvetica" panose="020B0604020202020204" pitchFamily="34" charset="0"/>
                <a:cs typeface="Helvetica" panose="020B0604020202020204" pitchFamily="34" charset="0"/>
              </a:rPr>
              <a:t>CsSb</a:t>
            </a: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: a chemically robust visible light</a:t>
            </a:r>
          </a:p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photocathode” arXiv:2305.19553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58B64D-9C14-DA76-1016-51CDD9511FED}"/>
              </a:ext>
            </a:extLst>
          </p:cNvPr>
          <p:cNvSpPr/>
          <p:nvPr/>
        </p:nvSpPr>
        <p:spPr>
          <a:xfrm>
            <a:off x="2820628" y="1193468"/>
            <a:ext cx="520308" cy="399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805A67-8BD8-1B67-BE8D-22F8F2AD7E69}"/>
              </a:ext>
            </a:extLst>
          </p:cNvPr>
          <p:cNvSpPr/>
          <p:nvPr/>
        </p:nvSpPr>
        <p:spPr>
          <a:xfrm>
            <a:off x="83245" y="1193468"/>
            <a:ext cx="520308" cy="399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77E25F-6E80-77A6-F2C5-224CA90F54A4}"/>
              </a:ext>
            </a:extLst>
          </p:cNvPr>
          <p:cNvSpPr/>
          <p:nvPr/>
        </p:nvSpPr>
        <p:spPr>
          <a:xfrm>
            <a:off x="343399" y="1085075"/>
            <a:ext cx="520308" cy="399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diagram of a molecule&#10;&#10;Description automatically generated">
            <a:extLst>
              <a:ext uri="{FF2B5EF4-FFF2-40B4-BE49-F238E27FC236}">
                <a16:creationId xmlns:a16="http://schemas.microsoft.com/office/drawing/2014/main" id="{46300696-B8CA-AC47-C205-A2FDFA6FB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37" y="1393425"/>
            <a:ext cx="3365391" cy="2197590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C3E624C5-8240-20E4-5733-3C1924A8A6BD}"/>
              </a:ext>
            </a:extLst>
          </p:cNvPr>
          <p:cNvSpPr/>
          <p:nvPr/>
        </p:nvSpPr>
        <p:spPr>
          <a:xfrm>
            <a:off x="5104994" y="1356116"/>
            <a:ext cx="980388" cy="1791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4A6397-F797-7FB1-1BDA-F33FE2BE8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37" y="4228763"/>
            <a:ext cx="3808935" cy="24575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825B103-9403-CBF4-DFEF-A1E070E65B78}"/>
              </a:ext>
            </a:extLst>
          </p:cNvPr>
          <p:cNvSpPr txBox="1"/>
          <p:nvPr/>
        </p:nvSpPr>
        <p:spPr>
          <a:xfrm>
            <a:off x="4045822" y="4603579"/>
            <a:ext cx="269509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Scanning Tunneling Microscopy (STM)</a:t>
            </a:r>
          </a:p>
          <a:p>
            <a:pPr algn="ctr"/>
            <a:r>
              <a:rPr lang="en-US" sz="1400" b="0" i="0" u="none" strike="noStrike" kern="1200" cap="none" spc="0" baseline="0" dirty="0">
                <a:solidFill>
                  <a:srgbClr val="AA1E23"/>
                </a:solidFill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- Surface roughness ~0.6 nm.</a:t>
            </a:r>
          </a:p>
          <a:p>
            <a:pPr algn="ctr"/>
            <a:r>
              <a:rPr lang="en-US" sz="1400" dirty="0">
                <a:solidFill>
                  <a:srgbClr val="AA1E2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-M</a:t>
            </a:r>
            <a:r>
              <a:rPr lang="en-US" sz="1400" b="0" i="0" u="none" strike="noStrike" kern="1200" cap="none" spc="0" baseline="0" dirty="0">
                <a:solidFill>
                  <a:srgbClr val="AA1E23"/>
                </a:solidFill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ultimodal histogram indicates flat steps along surface. 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STM results courtesy of Hines Lab</a:t>
            </a:r>
          </a:p>
        </p:txBody>
      </p:sp>
    </p:spTree>
    <p:extLst>
      <p:ext uri="{BB962C8B-B14F-4D97-AF65-F5344CB8AC3E}">
        <p14:creationId xmlns:p14="http://schemas.microsoft.com/office/powerpoint/2010/main" val="196425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B28C7D-A944-4B54-A50D-696B3BD0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Helvetica" panose="020B0604020202020204" pitchFamily="34" charset="0"/>
                <a:cs typeface="Helvetica" panose="020B0604020202020204" pitchFamily="34" charset="0"/>
              </a:rPr>
              <a:t>CsSb</a:t>
            </a: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 compared to Cs</a:t>
            </a:r>
            <a:r>
              <a:rPr lang="en-US" sz="36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Sb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70B20-15AC-4E03-5765-4F92755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173"/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9173"/>
              <a:t>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95FAC0-134C-65AB-F1BC-1DC6F67C2203}"/>
              </a:ext>
            </a:extLst>
          </p:cNvPr>
          <p:cNvSpPr/>
          <p:nvPr/>
        </p:nvSpPr>
        <p:spPr>
          <a:xfrm>
            <a:off x="10925666" y="75414"/>
            <a:ext cx="1164734" cy="65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13DD6-6D07-5298-4730-8612C4787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99" y="41268"/>
            <a:ext cx="725654" cy="725654"/>
          </a:xfrm>
          <a:prstGeom prst="rect">
            <a:avLst/>
          </a:prstGeom>
        </p:spPr>
      </p:pic>
      <p:pic>
        <p:nvPicPr>
          <p:cNvPr id="14" name="Picture 13" descr="A graph of a normalized efficiency&#10;&#10;Description automatically generated">
            <a:extLst>
              <a:ext uri="{FF2B5EF4-FFF2-40B4-BE49-F238E27FC236}">
                <a16:creationId xmlns:a16="http://schemas.microsoft.com/office/drawing/2014/main" id="{C3598E60-81E9-ADE1-3555-62667F52E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6" y="970961"/>
            <a:ext cx="4441141" cy="57727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DFD34A-A888-2F37-C744-507E14418B93}"/>
              </a:ext>
            </a:extLst>
          </p:cNvPr>
          <p:cNvSpPr txBox="1"/>
          <p:nvPr/>
        </p:nvSpPr>
        <p:spPr>
          <a:xfrm>
            <a:off x="5021914" y="1386929"/>
            <a:ext cx="6608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Estimated work functions of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CsSb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and Cs</a:t>
            </a:r>
            <a:r>
              <a:rPr lang="en-US" sz="20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Sb to be 2.18 eV and 1.63 eV respectively using a modified Dowell-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Schmerge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model for semiconductors. [2]</a:t>
            </a: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CsSb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has a photoemission threshold near 570 nm (green-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ish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light).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Cs</a:t>
            </a:r>
            <a:r>
              <a:rPr lang="en-US" sz="20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Sb has the higher quantum efficiency in the visible range.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CsSb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is exceptionally more robust to oxidation, with the ratio of the decay constants being over an order of magnitude.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Comparable roughness depending on growth technique. </a:t>
            </a:r>
          </a:p>
        </p:txBody>
      </p:sp>
    </p:spTree>
    <p:extLst>
      <p:ext uri="{BB962C8B-B14F-4D97-AF65-F5344CB8AC3E}">
        <p14:creationId xmlns:p14="http://schemas.microsoft.com/office/powerpoint/2010/main" val="2676469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B28C7D-A944-4B54-A50D-696B3BD0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Optical interference in the cathode substrate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70B20-15AC-4E03-5765-4F92755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173"/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9173"/>
              <a:t>8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95FAC0-134C-65AB-F1BC-1DC6F67C2203}"/>
              </a:ext>
            </a:extLst>
          </p:cNvPr>
          <p:cNvSpPr/>
          <p:nvPr/>
        </p:nvSpPr>
        <p:spPr>
          <a:xfrm>
            <a:off x="10925666" y="75414"/>
            <a:ext cx="1164734" cy="65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13DD6-6D07-5298-4730-8612C4787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99" y="41268"/>
            <a:ext cx="725654" cy="72565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7774EAC-A549-4572-9C5F-2F9B1B3E0C0D}"/>
              </a:ext>
            </a:extLst>
          </p:cNvPr>
          <p:cNvSpPr/>
          <p:nvPr/>
        </p:nvSpPr>
        <p:spPr>
          <a:xfrm>
            <a:off x="1061689" y="1891354"/>
            <a:ext cx="3937602" cy="820132"/>
          </a:xfrm>
          <a:prstGeom prst="rect">
            <a:avLst/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2D2623-5E1C-22C0-E26E-3A316962940E}"/>
              </a:ext>
            </a:extLst>
          </p:cNvPr>
          <p:cNvSpPr/>
          <p:nvPr/>
        </p:nvSpPr>
        <p:spPr>
          <a:xfrm>
            <a:off x="1059722" y="1724545"/>
            <a:ext cx="3937603" cy="178671"/>
          </a:xfrm>
          <a:prstGeom prst="rect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D6CD0D-C598-42EF-4DE5-A1FE1B9D38D7}"/>
              </a:ext>
            </a:extLst>
          </p:cNvPr>
          <p:cNvSpPr/>
          <p:nvPr/>
        </p:nvSpPr>
        <p:spPr>
          <a:xfrm>
            <a:off x="1061689" y="2695948"/>
            <a:ext cx="3935636" cy="948974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reflection blurRad="6350" stA="52000" endA="300" endPos="350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94BA74-22EC-7409-8F45-C1D1E6EAC1C1}"/>
              </a:ext>
            </a:extLst>
          </p:cNvPr>
          <p:cNvSpPr txBox="1"/>
          <p:nvPr/>
        </p:nvSpPr>
        <p:spPr>
          <a:xfrm>
            <a:off x="1599969" y="2836652"/>
            <a:ext cx="2857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Si(100)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19074FC3-2CB8-E7CB-11C7-F5583009ED88}"/>
              </a:ext>
            </a:extLst>
          </p:cNvPr>
          <p:cNvSpPr/>
          <p:nvPr/>
        </p:nvSpPr>
        <p:spPr>
          <a:xfrm rot="9380798">
            <a:off x="1201432" y="1409331"/>
            <a:ext cx="231861" cy="1203788"/>
          </a:xfrm>
          <a:prstGeom prst="upArrow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99047554-DF8F-902B-81D1-5BB2F4371D60}"/>
              </a:ext>
            </a:extLst>
          </p:cNvPr>
          <p:cNvSpPr/>
          <p:nvPr/>
        </p:nvSpPr>
        <p:spPr>
          <a:xfrm rot="1705842">
            <a:off x="1842407" y="1395449"/>
            <a:ext cx="231861" cy="1203788"/>
          </a:xfrm>
          <a:prstGeom prst="upArrow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10E54E-B9D0-9D1F-9DE7-7383CBA36813}"/>
              </a:ext>
            </a:extLst>
          </p:cNvPr>
          <p:cNvSpPr txBox="1"/>
          <p:nvPr/>
        </p:nvSpPr>
        <p:spPr>
          <a:xfrm>
            <a:off x="1444820" y="1968752"/>
            <a:ext cx="316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3C-SiC(100)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98CE45-68FF-AB14-5CD1-4DD9DCB66CCF}"/>
              </a:ext>
            </a:extLst>
          </p:cNvPr>
          <p:cNvSpPr txBox="1"/>
          <p:nvPr/>
        </p:nvSpPr>
        <p:spPr>
          <a:xfrm>
            <a:off x="2636958" y="1337635"/>
            <a:ext cx="2142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Cs</a:t>
            </a:r>
            <a:r>
              <a:rPr lang="en-US" sz="1600" baseline="-25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Sb &lt; 10 nm thick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8BE830-FBE4-96AF-07AC-99733B56C598}"/>
              </a:ext>
            </a:extLst>
          </p:cNvPr>
          <p:cNvSpPr txBox="1"/>
          <p:nvPr/>
        </p:nvSpPr>
        <p:spPr>
          <a:xfrm>
            <a:off x="231037" y="2160865"/>
            <a:ext cx="1637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1.3 um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CA2B87-3ABB-7AEC-E2B8-F0A0C5F52FF1}"/>
              </a:ext>
            </a:extLst>
          </p:cNvPr>
          <p:cNvSpPr txBox="1"/>
          <p:nvPr/>
        </p:nvSpPr>
        <p:spPr>
          <a:xfrm>
            <a:off x="0" y="3035157"/>
            <a:ext cx="1637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~0.5 mm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73415C-520D-47AE-5221-E3C210793B2E}"/>
              </a:ext>
            </a:extLst>
          </p:cNvPr>
          <p:cNvSpPr txBox="1"/>
          <p:nvPr/>
        </p:nvSpPr>
        <p:spPr>
          <a:xfrm>
            <a:off x="3467946" y="6343689"/>
            <a:ext cx="7815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0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Enhanced photocathode performance through optimization of film thickness and substrate</a:t>
            </a:r>
          </a:p>
          <a:p>
            <a:pPr algn="l"/>
            <a:r>
              <a:rPr lang="en-US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Journal of Vacuum Science &amp; Technology B </a:t>
            </a:r>
            <a:r>
              <a:rPr lang="en-US" sz="10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35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, 022202 (2017); </a:t>
            </a:r>
            <a:r>
              <a:rPr lang="en-US" sz="1000" b="0" i="0" u="none" strike="noStrike" dirty="0">
                <a:solidFill>
                  <a:srgbClr val="00AEEF"/>
                </a:solidFill>
                <a:effectLst/>
                <a:latin typeface="Montserrat" panose="00000500000000000000" pitchFamily="2" charset="0"/>
                <a:hlinkClick r:id="rId3"/>
              </a:rPr>
              <a:t>https://doi.org/10.1116/1.4976527</a:t>
            </a:r>
            <a:endParaRPr lang="en-US" sz="1000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</p:txBody>
      </p:sp>
      <p:pic>
        <p:nvPicPr>
          <p:cNvPr id="33" name="Picture 32" descr="A graph of a graph showing a number of different types of light&#10;&#10;Description automatically generated">
            <a:extLst>
              <a:ext uri="{FF2B5EF4-FFF2-40B4-BE49-F238E27FC236}">
                <a16:creationId xmlns:a16="http://schemas.microsoft.com/office/drawing/2014/main" id="{E90922BF-22F2-C2B9-3FD0-A93DFA455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37" y="1274638"/>
            <a:ext cx="6679372" cy="424358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9ABFDE3-CB4B-28A3-0F4A-2CDC448649D1}"/>
              </a:ext>
            </a:extLst>
          </p:cNvPr>
          <p:cNvSpPr txBox="1"/>
          <p:nvPr/>
        </p:nvSpPr>
        <p:spPr>
          <a:xfrm>
            <a:off x="400931" y="4146515"/>
            <a:ext cx="51045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Optical interference modulates the QE by a factor of two with ~20 nm period.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Film thickness can be chosen to maximize QE at desired laser wavelength.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Further engineering potential – distributed Bragg reflectors (DBRs).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4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B28C7D-A944-4B54-A50D-696B3BD0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Cathodes: Digitally.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70B20-15AC-4E03-5765-4F92755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173"/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9173"/>
              <a:t>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95FAC0-134C-65AB-F1BC-1DC6F67C2203}"/>
              </a:ext>
            </a:extLst>
          </p:cNvPr>
          <p:cNvSpPr/>
          <p:nvPr/>
        </p:nvSpPr>
        <p:spPr>
          <a:xfrm>
            <a:off x="10925666" y="75414"/>
            <a:ext cx="1164734" cy="65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13DD6-6D07-5298-4730-8612C4787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99" y="41268"/>
            <a:ext cx="725654" cy="72565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EDB1AD-590B-0D0E-2AD9-DCD49C4C7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8" y="1291472"/>
            <a:ext cx="5891754" cy="471284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Pulsed Laser Deposition(PLD)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266 nm pulsed excimer laser vaporizes Sb target, condensing on substrate.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Consistent rep rate and laser fluence leads to extremely stable and controlled deposition rates. </a:t>
            </a: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Does PLD vaporize atomic Sb or molecular Sb</a:t>
            </a:r>
            <a:r>
              <a:rPr lang="en-US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</a:p>
        </p:txBody>
      </p:sp>
      <p:pic>
        <p:nvPicPr>
          <p:cNvPr id="7" name="Picture 6" descr="A high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id="{98A423D0-0A32-9462-FE6D-B783B595A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90" y="1674927"/>
            <a:ext cx="5133488" cy="15678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766B65-635A-DDE8-A808-7556C7E56E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794" y="853440"/>
            <a:ext cx="2090378" cy="767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9CEC98-7D5B-6F32-AB4A-00CCC4057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1534" y="1015430"/>
            <a:ext cx="2300973" cy="497507"/>
          </a:xfrm>
          <a:prstGeom prst="rect">
            <a:avLst/>
          </a:prstGeom>
        </p:spPr>
      </p:pic>
      <p:pic>
        <p:nvPicPr>
          <p:cNvPr id="11" name="Picture 10" descr="A machine in a factory&#10;&#10;Description automatically generated">
            <a:extLst>
              <a:ext uri="{FF2B5EF4-FFF2-40B4-BE49-F238E27FC236}">
                <a16:creationId xmlns:a16="http://schemas.microsoft.com/office/drawing/2014/main" id="{B466DACE-FADF-5551-33B0-865A203C8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358" y="3626245"/>
            <a:ext cx="5267042" cy="26215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89678D-5015-051D-9F4D-930CA89434EA}"/>
              </a:ext>
            </a:extLst>
          </p:cNvPr>
          <p:cNvSpPr txBox="1"/>
          <p:nvPr/>
        </p:nvSpPr>
        <p:spPr>
          <a:xfrm>
            <a:off x="559191" y="2933642"/>
            <a:ext cx="2809188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Growth Controls: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sz="2000" baseline="-25000" dirty="0" err="1">
                <a:latin typeface="Helvetica" panose="020B0604020202020204" pitchFamily="34" charset="0"/>
                <a:cs typeface="Helvetica" panose="020B0604020202020204" pitchFamily="34" charset="0"/>
              </a:rPr>
              <a:t>substrate</a:t>
            </a:r>
            <a:endParaRPr lang="en-US" sz="2000" baseline="-25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aseline="-25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Flux rate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050201-4CB7-72A7-C362-8D0A0FFAEDB2}"/>
              </a:ext>
            </a:extLst>
          </p:cNvPr>
          <p:cNvSpPr txBox="1"/>
          <p:nvPr/>
        </p:nvSpPr>
        <p:spPr>
          <a:xfrm>
            <a:off x="3111360" y="2933642"/>
            <a:ext cx="3711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Characterization: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RHEED – surface structure</a:t>
            </a:r>
            <a:endParaRPr lang="en-US" sz="2000" baseline="-25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XRD – bulk structure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XRR – thickness and roughness (rms)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XRF - stoichiometry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QE </a:t>
            </a:r>
          </a:p>
        </p:txBody>
      </p:sp>
    </p:spTree>
    <p:extLst>
      <p:ext uri="{BB962C8B-B14F-4D97-AF65-F5344CB8AC3E}">
        <p14:creationId xmlns:p14="http://schemas.microsoft.com/office/powerpoint/2010/main" val="3987946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ight Beams theme">
  <a:themeElements>
    <a:clrScheme name="CBB color scheme">
      <a:dk1>
        <a:srgbClr val="000000"/>
      </a:dk1>
      <a:lt1>
        <a:srgbClr val="FEFFFE"/>
      </a:lt1>
      <a:dk2>
        <a:srgbClr val="CBCCCB"/>
      </a:dk2>
      <a:lt2>
        <a:srgbClr val="E5E6E5"/>
      </a:lt2>
      <a:accent1>
        <a:srgbClr val="B31B1B"/>
      </a:accent1>
      <a:accent2>
        <a:srgbClr val="FF7F00"/>
      </a:accent2>
      <a:accent3>
        <a:srgbClr val="09657C"/>
      </a:accent3>
      <a:accent4>
        <a:srgbClr val="9D9683"/>
      </a:accent4>
      <a:accent5>
        <a:srgbClr val="CBCCCB"/>
      </a:accent5>
      <a:accent6>
        <a:srgbClr val="E5E6E5"/>
      </a:accent6>
      <a:hlink>
        <a:srgbClr val="FF7F00"/>
      </a:hlink>
      <a:folHlink>
        <a:srgbClr val="09657C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9" id="{E8A3165E-882B-954C-B448-921CBB7E718D}" vid="{C12B6722-4CBE-F846-A83A-6556433E417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23742</TotalTime>
  <Words>809</Words>
  <Application>Microsoft Office PowerPoint</Application>
  <PresentationFormat>Widescreen</PresentationFormat>
  <Paragraphs>147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Helvetica</vt:lpstr>
      <vt:lpstr>Montserrat</vt:lpstr>
      <vt:lpstr>Wingdings</vt:lpstr>
      <vt:lpstr>Office Theme</vt:lpstr>
      <vt:lpstr>Bright Beams theme</vt:lpstr>
      <vt:lpstr>Characterizing Ordered Alkali Antimonides for High Brightness Electron Guns</vt:lpstr>
      <vt:lpstr>Acknowledgements</vt:lpstr>
      <vt:lpstr>What makes a great photocathode?</vt:lpstr>
      <vt:lpstr>Epitaxy and why it matters</vt:lpstr>
      <vt:lpstr>RHEED: a tool for determining epitaxy</vt:lpstr>
      <vt:lpstr>A new stoichiometric phase: Cs1Sb1</vt:lpstr>
      <vt:lpstr>CsSb compared to Cs3Sb</vt:lpstr>
      <vt:lpstr>Optical interference in the cathode substrate</vt:lpstr>
      <vt:lpstr>Growing Cathodes: Digitally.</vt:lpstr>
      <vt:lpstr>CsK2Sb with epitaxial domains</vt:lpstr>
      <vt:lpstr>Alkali antimonides at high gradients</vt:lpstr>
      <vt:lpstr>Conclusions and Future Directions</vt:lpstr>
      <vt:lpstr>Thank you for your attention. </vt:lpstr>
      <vt:lpstr>Backup Slides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Photocathodes at High Gradients</dc:title>
  <dc:creator>Chad Pennington</dc:creator>
  <cp:lastModifiedBy>Chad Pennington</cp:lastModifiedBy>
  <cp:revision>1674</cp:revision>
  <dcterms:created xsi:type="dcterms:W3CDTF">2021-11-03T18:19:18Z</dcterms:created>
  <dcterms:modified xsi:type="dcterms:W3CDTF">2023-07-20T14:16:36Z</dcterms:modified>
</cp:coreProperties>
</file>