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6"/>
  </p:notesMasterIdLst>
  <p:sldIdLst>
    <p:sldId id="373" r:id="rId2"/>
    <p:sldId id="422" r:id="rId3"/>
    <p:sldId id="429" r:id="rId4"/>
    <p:sldId id="426" r:id="rId5"/>
    <p:sldId id="431" r:id="rId6"/>
    <p:sldId id="425" r:id="rId7"/>
    <p:sldId id="433" r:id="rId8"/>
    <p:sldId id="436" r:id="rId9"/>
    <p:sldId id="423" r:id="rId10"/>
    <p:sldId id="432" r:id="rId11"/>
    <p:sldId id="424" r:id="rId12"/>
    <p:sldId id="272" r:id="rId13"/>
    <p:sldId id="414" r:id="rId14"/>
    <p:sldId id="435" r:id="rId1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Lato" panose="020F0502020204030203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7" roundtripDataSignature="AMtx7mgdw9ZD0BqrmbGDwUxMwx7llcu5A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6D592B9-524B-4B04-882A-9CC0A83F67E9}">
  <a:tblStyle styleId="{A6D592B9-524B-4B04-882A-9CC0A83F67E9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49DE9E0-E620-4277-8F7C-40183CE0D330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63"/>
    <p:restoredTop sz="94677"/>
  </p:normalViewPr>
  <p:slideViewPr>
    <p:cSldViewPr snapToGrid="0">
      <p:cViewPr>
        <p:scale>
          <a:sx n="137" d="100"/>
          <a:sy n="137" d="100"/>
        </p:scale>
        <p:origin x="944" y="9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customschemas.google.com/relationships/presentationmetadata" Target="meta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566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949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380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8071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6102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487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 - Red">
  <p:cSld name="Section Break - Red">
    <p:bg>
      <p:bgPr>
        <a:gradFill>
          <a:gsLst>
            <a:gs pos="0">
              <a:srgbClr val="E04F39"/>
            </a:gs>
            <a:gs pos="15000">
              <a:srgbClr val="E04F39"/>
            </a:gs>
            <a:gs pos="50000">
              <a:srgbClr val="AF2D24"/>
            </a:gs>
            <a:gs pos="100000">
              <a:srgbClr val="8C1515"/>
            </a:gs>
          </a:gsLst>
          <a:lin ang="8100000" scaled="0"/>
        </a:gra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19"/>
          <p:cNvSpPr txBox="1">
            <a:spLocks noGrp="1"/>
          </p:cNvSpPr>
          <p:nvPr>
            <p:ph type="title"/>
          </p:nvPr>
        </p:nvSpPr>
        <p:spPr>
          <a:xfrm>
            <a:off x="600075" y="1961994"/>
            <a:ext cx="7915200" cy="9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cxnSp>
        <p:nvCxnSpPr>
          <p:cNvPr id="35" name="Google Shape;35;p19"/>
          <p:cNvCxnSpPr/>
          <p:nvPr/>
        </p:nvCxnSpPr>
        <p:spPr>
          <a:xfrm>
            <a:off x="600075" y="1891505"/>
            <a:ext cx="7915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6" name="Google Shape;3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1503" y="4771382"/>
            <a:ext cx="482363" cy="159389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9"/>
          <p:cNvSpPr txBox="1">
            <a:spLocks noGrp="1"/>
          </p:cNvSpPr>
          <p:nvPr>
            <p:ph type="sldNum" idx="12"/>
          </p:nvPr>
        </p:nvSpPr>
        <p:spPr>
          <a:xfrm>
            <a:off x="6457950" y="471211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0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38" name="Google Shape;38;p19"/>
          <p:cNvSpPr txBox="1">
            <a:spLocks noGrp="1"/>
          </p:cNvSpPr>
          <p:nvPr>
            <p:ph type="title" idx="2"/>
          </p:nvPr>
        </p:nvSpPr>
        <p:spPr>
          <a:xfrm>
            <a:off x="610594" y="827925"/>
            <a:ext cx="4460400" cy="10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 - Image">
  <p:cSld name="Section Break - Image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8"/>
          <p:cNvSpPr txBox="1">
            <a:spLocks noGrp="1"/>
          </p:cNvSpPr>
          <p:nvPr>
            <p:ph type="title"/>
          </p:nvPr>
        </p:nvSpPr>
        <p:spPr>
          <a:xfrm>
            <a:off x="600075" y="1961994"/>
            <a:ext cx="7915200" cy="9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cxnSp>
        <p:nvCxnSpPr>
          <p:cNvPr id="157" name="Google Shape;157;p28"/>
          <p:cNvCxnSpPr/>
          <p:nvPr/>
        </p:nvCxnSpPr>
        <p:spPr>
          <a:xfrm>
            <a:off x="600075" y="1891505"/>
            <a:ext cx="7915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58" name="Google Shape;158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1503" y="4771382"/>
            <a:ext cx="482363" cy="159389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8"/>
          <p:cNvSpPr txBox="1">
            <a:spLocks noGrp="1"/>
          </p:cNvSpPr>
          <p:nvPr>
            <p:ph type="sldNum" idx="12"/>
          </p:nvPr>
        </p:nvSpPr>
        <p:spPr>
          <a:xfrm>
            <a:off x="6457950" y="471211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0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160" name="Google Shape;160;p28"/>
          <p:cNvSpPr txBox="1">
            <a:spLocks noGrp="1"/>
          </p:cNvSpPr>
          <p:nvPr>
            <p:ph type="title" idx="2"/>
          </p:nvPr>
        </p:nvSpPr>
        <p:spPr>
          <a:xfrm>
            <a:off x="610594" y="827925"/>
            <a:ext cx="7915200" cy="10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 - Blue">
  <p:cSld name="Section Break - Blue">
    <p:bg>
      <p:bgPr>
        <a:gradFill>
          <a:gsLst>
            <a:gs pos="0">
              <a:srgbClr val="1AA4BC"/>
            </a:gs>
            <a:gs pos="50000">
              <a:srgbClr val="006983"/>
            </a:gs>
            <a:gs pos="100000">
              <a:srgbClr val="013948"/>
            </a:gs>
          </a:gsLst>
          <a:lin ang="8100000" scaled="0"/>
        </a:gra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3" name="Google Shape;163;p29"/>
          <p:cNvCxnSpPr/>
          <p:nvPr/>
        </p:nvCxnSpPr>
        <p:spPr>
          <a:xfrm>
            <a:off x="600075" y="1891505"/>
            <a:ext cx="7915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64" name="Google Shape;164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1503" y="4771382"/>
            <a:ext cx="482363" cy="159389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9"/>
          <p:cNvSpPr txBox="1">
            <a:spLocks noGrp="1"/>
          </p:cNvSpPr>
          <p:nvPr>
            <p:ph type="sldNum" idx="12"/>
          </p:nvPr>
        </p:nvSpPr>
        <p:spPr>
          <a:xfrm>
            <a:off x="6457950" y="471211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0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166" name="Google Shape;166;p29"/>
          <p:cNvSpPr txBox="1">
            <a:spLocks noGrp="1"/>
          </p:cNvSpPr>
          <p:nvPr>
            <p:ph type="title"/>
          </p:nvPr>
        </p:nvSpPr>
        <p:spPr>
          <a:xfrm>
            <a:off x="600075" y="1961994"/>
            <a:ext cx="7915200" cy="9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9"/>
          <p:cNvSpPr txBox="1">
            <a:spLocks noGrp="1"/>
          </p:cNvSpPr>
          <p:nvPr>
            <p:ph type="title" idx="2"/>
          </p:nvPr>
        </p:nvSpPr>
        <p:spPr>
          <a:xfrm>
            <a:off x="610594" y="827925"/>
            <a:ext cx="7915200" cy="10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 - Gray">
  <p:cSld name="Section Break - Purple">
    <p:bg>
      <p:bgPr>
        <a:gradFill>
          <a:gsLst>
            <a:gs pos="0">
              <a:srgbClr val="B6B1A9"/>
            </a:gs>
            <a:gs pos="50000">
              <a:srgbClr val="877F7A"/>
            </a:gs>
            <a:gs pos="100000">
              <a:srgbClr val="544948"/>
            </a:gs>
          </a:gsLst>
          <a:lin ang="8100000" scaled="0"/>
        </a:gra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0" name="Google Shape;170;p30"/>
          <p:cNvCxnSpPr/>
          <p:nvPr/>
        </p:nvCxnSpPr>
        <p:spPr>
          <a:xfrm>
            <a:off x="600075" y="1891505"/>
            <a:ext cx="7915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71" name="Google Shape;171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1503" y="4771382"/>
            <a:ext cx="482363" cy="159389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30"/>
          <p:cNvSpPr txBox="1">
            <a:spLocks noGrp="1"/>
          </p:cNvSpPr>
          <p:nvPr>
            <p:ph type="sldNum" idx="12"/>
          </p:nvPr>
        </p:nvSpPr>
        <p:spPr>
          <a:xfrm>
            <a:off x="6457950" y="471211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0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173" name="Google Shape;173;p30"/>
          <p:cNvSpPr txBox="1">
            <a:spLocks noGrp="1"/>
          </p:cNvSpPr>
          <p:nvPr>
            <p:ph type="title"/>
          </p:nvPr>
        </p:nvSpPr>
        <p:spPr>
          <a:xfrm>
            <a:off x="600075" y="1961994"/>
            <a:ext cx="7915200" cy="9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30"/>
          <p:cNvSpPr txBox="1">
            <a:spLocks noGrp="1"/>
          </p:cNvSpPr>
          <p:nvPr>
            <p:ph type="title" idx="2"/>
          </p:nvPr>
        </p:nvSpPr>
        <p:spPr>
          <a:xfrm>
            <a:off x="610594" y="827925"/>
            <a:ext cx="7915200" cy="10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 - Orange">
  <p:cSld name="Section Break - Orange">
    <p:bg>
      <p:bgPr>
        <a:gradFill>
          <a:gsLst>
            <a:gs pos="0">
              <a:srgbClr val="FEDD5C"/>
            </a:gs>
            <a:gs pos="38000">
              <a:srgbClr val="F4B12F"/>
            </a:gs>
            <a:gs pos="78000">
              <a:srgbClr val="E98300"/>
            </a:gs>
            <a:gs pos="100000">
              <a:srgbClr val="E98300"/>
            </a:gs>
          </a:gsLst>
          <a:lin ang="8100000" scaled="0"/>
        </a:gra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7" name="Google Shape;177;p31"/>
          <p:cNvCxnSpPr/>
          <p:nvPr/>
        </p:nvCxnSpPr>
        <p:spPr>
          <a:xfrm>
            <a:off x="600075" y="1891505"/>
            <a:ext cx="7915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78" name="Google Shape;178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1503" y="4771382"/>
            <a:ext cx="482363" cy="159389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31"/>
          <p:cNvSpPr txBox="1">
            <a:spLocks noGrp="1"/>
          </p:cNvSpPr>
          <p:nvPr>
            <p:ph type="sldNum" idx="12"/>
          </p:nvPr>
        </p:nvSpPr>
        <p:spPr>
          <a:xfrm>
            <a:off x="6457950" y="471211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0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180" name="Google Shape;180;p31"/>
          <p:cNvSpPr txBox="1">
            <a:spLocks noGrp="1"/>
          </p:cNvSpPr>
          <p:nvPr>
            <p:ph type="title"/>
          </p:nvPr>
        </p:nvSpPr>
        <p:spPr>
          <a:xfrm>
            <a:off x="600075" y="1961994"/>
            <a:ext cx="7915200" cy="9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31"/>
          <p:cNvSpPr txBox="1">
            <a:spLocks noGrp="1"/>
          </p:cNvSpPr>
          <p:nvPr>
            <p:ph type="title" idx="2"/>
          </p:nvPr>
        </p:nvSpPr>
        <p:spPr>
          <a:xfrm>
            <a:off x="610594" y="827925"/>
            <a:ext cx="7915200" cy="10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 - Green">
  <p:cSld name="Section Break - Green">
    <p:bg>
      <p:bgPr>
        <a:gradFill>
          <a:gsLst>
            <a:gs pos="0">
              <a:srgbClr val="8AC751"/>
            </a:gs>
            <a:gs pos="50000">
              <a:srgbClr val="59B06D"/>
            </a:gs>
            <a:gs pos="100000">
              <a:srgbClr val="279989"/>
            </a:gs>
          </a:gsLst>
          <a:lin ang="8100000" scaled="0"/>
        </a:gra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4" name="Google Shape;184;p32"/>
          <p:cNvCxnSpPr/>
          <p:nvPr/>
        </p:nvCxnSpPr>
        <p:spPr>
          <a:xfrm>
            <a:off x="600075" y="1891505"/>
            <a:ext cx="7915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85" name="Google Shape;185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1503" y="4771382"/>
            <a:ext cx="482363" cy="159389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32"/>
          <p:cNvSpPr txBox="1">
            <a:spLocks noGrp="1"/>
          </p:cNvSpPr>
          <p:nvPr>
            <p:ph type="sldNum" idx="12"/>
          </p:nvPr>
        </p:nvSpPr>
        <p:spPr>
          <a:xfrm>
            <a:off x="6457950" y="471211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0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187" name="Google Shape;187;p32"/>
          <p:cNvSpPr txBox="1">
            <a:spLocks noGrp="1"/>
          </p:cNvSpPr>
          <p:nvPr>
            <p:ph type="title"/>
          </p:nvPr>
        </p:nvSpPr>
        <p:spPr>
          <a:xfrm>
            <a:off x="600075" y="1961994"/>
            <a:ext cx="7915200" cy="9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32"/>
          <p:cNvSpPr txBox="1">
            <a:spLocks noGrp="1"/>
          </p:cNvSpPr>
          <p:nvPr>
            <p:ph type="title" idx="2"/>
          </p:nvPr>
        </p:nvSpPr>
        <p:spPr>
          <a:xfrm>
            <a:off x="610594" y="827925"/>
            <a:ext cx="7915200" cy="10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 - White">
  <p:cSld name="Section Break - Printab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3"/>
          <p:cNvSpPr txBox="1">
            <a:spLocks noGrp="1"/>
          </p:cNvSpPr>
          <p:nvPr>
            <p:ph type="title"/>
          </p:nvPr>
        </p:nvSpPr>
        <p:spPr>
          <a:xfrm>
            <a:off x="600075" y="1961994"/>
            <a:ext cx="7915200" cy="9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700"/>
              <a:buFont typeface="Lato"/>
              <a:buNone/>
              <a:defRPr>
                <a:solidFill>
                  <a:srgbClr val="40404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cxnSp>
        <p:nvCxnSpPr>
          <p:cNvPr id="191" name="Google Shape;191;p33"/>
          <p:cNvCxnSpPr/>
          <p:nvPr/>
        </p:nvCxnSpPr>
        <p:spPr>
          <a:xfrm>
            <a:off x="600075" y="1891505"/>
            <a:ext cx="79152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2" name="Google Shape;192;p33"/>
          <p:cNvSpPr/>
          <p:nvPr/>
        </p:nvSpPr>
        <p:spPr>
          <a:xfrm>
            <a:off x="0" y="-10470"/>
            <a:ext cx="9144000" cy="158700"/>
          </a:xfrm>
          <a:prstGeom prst="rect">
            <a:avLst/>
          </a:prstGeom>
          <a:solidFill>
            <a:srgbClr val="D4D1D1">
              <a:alpha val="23529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33"/>
          <p:cNvSpPr txBox="1">
            <a:spLocks noGrp="1"/>
          </p:cNvSpPr>
          <p:nvPr>
            <p:ph type="sldNum" idx="12"/>
          </p:nvPr>
        </p:nvSpPr>
        <p:spPr>
          <a:xfrm>
            <a:off x="6457950" y="471211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0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194" name="Google Shape;194;p33"/>
          <p:cNvSpPr txBox="1">
            <a:spLocks noGrp="1"/>
          </p:cNvSpPr>
          <p:nvPr>
            <p:ph type="title" idx="2"/>
          </p:nvPr>
        </p:nvSpPr>
        <p:spPr>
          <a:xfrm>
            <a:off x="610594" y="827925"/>
            <a:ext cx="7915200" cy="10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700"/>
              <a:buNone/>
              <a:defRPr>
                <a:solidFill>
                  <a:srgbClr val="40404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None/>
              <a:defRPr>
                <a:solidFill>
                  <a:srgbClr val="40404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None/>
              <a:defRPr>
                <a:solidFill>
                  <a:srgbClr val="40404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None/>
              <a:defRPr>
                <a:solidFill>
                  <a:srgbClr val="40404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None/>
              <a:defRPr>
                <a:solidFill>
                  <a:srgbClr val="40404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None/>
              <a:defRPr>
                <a:solidFill>
                  <a:srgbClr val="40404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None/>
              <a:defRPr>
                <a:solidFill>
                  <a:srgbClr val="40404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None/>
              <a:defRPr>
                <a:solidFill>
                  <a:srgbClr val="40404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None/>
              <a:defRPr>
                <a:solidFill>
                  <a:srgbClr val="40404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- Option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B55E88-9618-8546-B71A-4FEC6AF32AF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514350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0075" y="485776"/>
            <a:ext cx="5672621" cy="1684931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075" y="2198660"/>
            <a:ext cx="5672621" cy="379054"/>
          </a:xfrm>
        </p:spPr>
        <p:txBody>
          <a:bodyPr anchor="b">
            <a:noAutofit/>
          </a:bodyPr>
          <a:lstStyle>
            <a:lvl1pPr>
              <a:defRPr sz="21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0075" y="2955834"/>
            <a:ext cx="5672621" cy="272922"/>
          </a:xfrm>
        </p:spPr>
        <p:txBody>
          <a:bodyPr anchor="t">
            <a:noAutofit/>
          </a:bodyPr>
          <a:lstStyle>
            <a:lvl1pPr>
              <a:defRPr sz="135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0074" y="3229801"/>
            <a:ext cx="5672620" cy="221456"/>
          </a:xfrm>
        </p:spPr>
        <p:txBody>
          <a:bodyPr>
            <a:noAutofit/>
          </a:bodyPr>
          <a:lstStyle>
            <a:lvl1pPr>
              <a:defRPr sz="12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8ED050-40D5-A24F-A212-66DA586E4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10400" y="4617244"/>
            <a:ext cx="1504950" cy="25241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44A1C82-3F0E-A346-9364-ED419CD3E0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0074" y="2805708"/>
            <a:ext cx="7915276" cy="34289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4572C5C-451A-2D42-9B95-A15C06558C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9358" y="4617244"/>
            <a:ext cx="1301115" cy="241697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80603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- 1 Column 1">
  <p:cSld name="Text Slide - 1 Column 1">
    <p:bg>
      <p:bgPr>
        <a:solidFill>
          <a:schemeClr val="lt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7"/>
          <p:cNvSpPr txBox="1">
            <a:spLocks noGrp="1"/>
          </p:cNvSpPr>
          <p:nvPr>
            <p:ph type="body" idx="1"/>
          </p:nvPr>
        </p:nvSpPr>
        <p:spPr>
          <a:xfrm>
            <a:off x="600075" y="832669"/>
            <a:ext cx="79152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500"/>
              <a:buFont typeface="Lato"/>
              <a:buNone/>
              <a:defRPr sz="150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65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>
                <a:solidFill>
                  <a:schemeClr val="lt1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>
                <a:solidFill>
                  <a:schemeClr val="lt1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17"/>
          <p:cNvSpPr txBox="1">
            <a:spLocks noGrp="1"/>
          </p:cNvSpPr>
          <p:nvPr>
            <p:ph type="title"/>
          </p:nvPr>
        </p:nvSpPr>
        <p:spPr>
          <a:xfrm>
            <a:off x="600075" y="200026"/>
            <a:ext cx="79152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2400"/>
              <a:buFont typeface="Lato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cxnSp>
        <p:nvCxnSpPr>
          <p:cNvPr id="21" name="Google Shape;21;p17"/>
          <p:cNvCxnSpPr/>
          <p:nvPr/>
        </p:nvCxnSpPr>
        <p:spPr>
          <a:xfrm>
            <a:off x="600075" y="695351"/>
            <a:ext cx="79152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" name="Google Shape;22;p17"/>
          <p:cNvSpPr txBox="1">
            <a:spLocks noGrp="1"/>
          </p:cNvSpPr>
          <p:nvPr>
            <p:ph type="body" idx="2"/>
          </p:nvPr>
        </p:nvSpPr>
        <p:spPr>
          <a:xfrm>
            <a:off x="600075" y="1150968"/>
            <a:ext cx="7915200" cy="33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Lato"/>
              <a:buNone/>
              <a:defRPr>
                <a:solidFill>
                  <a:srgbClr val="3F3F3F"/>
                </a:solidFill>
              </a:defRPr>
            </a:lvl1pPr>
            <a:lvl2pPr marL="914400" lvl="1" indent="-31115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Char char="●"/>
              <a:defRPr>
                <a:solidFill>
                  <a:srgbClr val="3F3F3F"/>
                </a:solidFill>
              </a:defRPr>
            </a:lvl2pPr>
            <a:lvl3pPr marL="1371600" lvl="2" indent="-30480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Char char="●"/>
              <a:defRPr sz="1100">
                <a:solidFill>
                  <a:srgbClr val="3F3F3F"/>
                </a:solidFill>
              </a:defRPr>
            </a:lvl3pPr>
            <a:lvl4pPr marL="1828800" lvl="3" indent="-30480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Char char="●"/>
              <a:defRPr>
                <a:solidFill>
                  <a:srgbClr val="3F3F3F"/>
                </a:solidFill>
              </a:defRPr>
            </a:lvl4pPr>
            <a:lvl5pPr marL="2286000" lvl="4" indent="-30480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Char char="●"/>
              <a:defRPr>
                <a:solidFill>
                  <a:srgbClr val="3F3F3F"/>
                </a:solidFill>
              </a:defRPr>
            </a:lvl5pPr>
            <a:lvl6pPr marL="2743200" lvl="5" indent="-28575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>
                <a:latin typeface="Lato"/>
                <a:ea typeface="Lato"/>
                <a:cs typeface="Lato"/>
                <a:sym typeface="Lato"/>
              </a:defRPr>
            </a:lvl6pPr>
            <a:lvl7pPr marL="3200400" lvl="6" indent="-28575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>
                <a:latin typeface="Lato"/>
                <a:ea typeface="Lato"/>
                <a:cs typeface="Lato"/>
                <a:sym typeface="Lato"/>
              </a:defRPr>
            </a:lvl7pPr>
            <a:lvl8pPr marL="3657600" lvl="7" indent="-28575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>
                <a:latin typeface="Lato"/>
                <a:ea typeface="Lato"/>
                <a:cs typeface="Lato"/>
                <a:sym typeface="Lato"/>
              </a:defRPr>
            </a:lvl8pPr>
            <a:lvl9pPr marL="4114800" lvl="8" indent="-28575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sldNum" idx="12"/>
          </p:nvPr>
        </p:nvSpPr>
        <p:spPr>
          <a:xfrm>
            <a:off x="6457950" y="471211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0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24" name="Google Shape;24;p17"/>
          <p:cNvSpPr txBox="1">
            <a:spLocks noGrp="1"/>
          </p:cNvSpPr>
          <p:nvPr>
            <p:ph type="subTitle" idx="3"/>
          </p:nvPr>
        </p:nvSpPr>
        <p:spPr>
          <a:xfrm>
            <a:off x="1225753" y="4767591"/>
            <a:ext cx="3157500" cy="1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>
                <a:solidFill>
                  <a:srgbClr val="3F3F3F"/>
                </a:solidFill>
              </a:defRPr>
            </a:lvl1pPr>
            <a:lvl2pPr lvl="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>
                <a:solidFill>
                  <a:srgbClr val="3F3F3F"/>
                </a:solidFill>
              </a:defRPr>
            </a:lvl2pPr>
            <a:lvl3pPr lvl="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>
                <a:solidFill>
                  <a:srgbClr val="3F3F3F"/>
                </a:solidFill>
              </a:defRPr>
            </a:lvl3pPr>
            <a:lvl4pPr lvl="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>
                <a:solidFill>
                  <a:srgbClr val="3F3F3F"/>
                </a:solidFill>
              </a:defRPr>
            </a:lvl4pPr>
            <a:lvl5pPr lvl="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>
                <a:solidFill>
                  <a:srgbClr val="3F3F3F"/>
                </a:solidFill>
              </a:defRPr>
            </a:lvl5pPr>
            <a:lvl6pPr lvl="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>
                <a:solidFill>
                  <a:srgbClr val="3F3F3F"/>
                </a:solidFill>
              </a:defRPr>
            </a:lvl6pPr>
            <a:lvl7pPr lvl="6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>
                <a:solidFill>
                  <a:srgbClr val="3F3F3F"/>
                </a:solidFill>
              </a:defRPr>
            </a:lvl7pPr>
            <a:lvl8pPr lvl="7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>
                <a:solidFill>
                  <a:srgbClr val="3F3F3F"/>
                </a:solidFill>
              </a:defRPr>
            </a:lvl8pPr>
            <a:lvl9pPr lvl="8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56856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- Option 1 Layout">
  <p:cSld name="Agenda - Option 2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0"/>
          <p:cNvSpPr txBox="1">
            <a:spLocks noGrp="1"/>
          </p:cNvSpPr>
          <p:nvPr>
            <p:ph type="title"/>
          </p:nvPr>
        </p:nvSpPr>
        <p:spPr>
          <a:xfrm>
            <a:off x="600075" y="477440"/>
            <a:ext cx="2559000" cy="8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41" name="Google Shape;41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8739"/>
            <a:ext cx="9144000" cy="156917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20"/>
          <p:cNvSpPr/>
          <p:nvPr/>
        </p:nvSpPr>
        <p:spPr>
          <a:xfrm>
            <a:off x="0" y="-10470"/>
            <a:ext cx="9144000" cy="158700"/>
          </a:xfrm>
          <a:prstGeom prst="rect">
            <a:avLst/>
          </a:prstGeom>
          <a:solidFill>
            <a:srgbClr val="D4D1D1">
              <a:alpha val="23529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20"/>
          <p:cNvSpPr txBox="1">
            <a:spLocks noGrp="1"/>
          </p:cNvSpPr>
          <p:nvPr>
            <p:ph type="sldNum" idx="12"/>
          </p:nvPr>
        </p:nvSpPr>
        <p:spPr>
          <a:xfrm>
            <a:off x="6457950" y="471211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0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44" name="Google Shape;44;p20"/>
          <p:cNvSpPr txBox="1">
            <a:spLocks noGrp="1"/>
          </p:cNvSpPr>
          <p:nvPr>
            <p:ph type="subTitle" idx="1"/>
          </p:nvPr>
        </p:nvSpPr>
        <p:spPr>
          <a:xfrm>
            <a:off x="3538484" y="850940"/>
            <a:ext cx="1877400" cy="3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>
                <a:solidFill>
                  <a:srgbClr val="3F3F3F"/>
                </a:solidFill>
              </a:defRPr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0"/>
          <p:cNvSpPr txBox="1">
            <a:spLocks noGrp="1"/>
          </p:cNvSpPr>
          <p:nvPr>
            <p:ph type="subTitle" idx="2"/>
          </p:nvPr>
        </p:nvSpPr>
        <p:spPr>
          <a:xfrm>
            <a:off x="3544103" y="520964"/>
            <a:ext cx="2445900" cy="3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B83A4B"/>
              </a:buClr>
              <a:buSzPts val="1500"/>
              <a:buNone/>
              <a:defRPr sz="1500">
                <a:solidFill>
                  <a:srgbClr val="B83A4B"/>
                </a:solidFill>
              </a:defRPr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</a:defRPr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</a:defRPr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</a:defRPr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</a:defRPr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6" name="Google Shape;46;p20"/>
          <p:cNvSpPr txBox="1">
            <a:spLocks noGrp="1"/>
          </p:cNvSpPr>
          <p:nvPr>
            <p:ph type="subTitle" idx="3"/>
          </p:nvPr>
        </p:nvSpPr>
        <p:spPr>
          <a:xfrm>
            <a:off x="3536423" y="2166371"/>
            <a:ext cx="1877400" cy="3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>
                <a:solidFill>
                  <a:srgbClr val="3F3F3F"/>
                </a:solidFill>
              </a:defRPr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subTitle" idx="4"/>
          </p:nvPr>
        </p:nvSpPr>
        <p:spPr>
          <a:xfrm>
            <a:off x="3542040" y="1836395"/>
            <a:ext cx="2445900" cy="3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B83A4B"/>
              </a:buClr>
              <a:buSzPts val="1500"/>
              <a:buNone/>
              <a:defRPr sz="1500">
                <a:solidFill>
                  <a:srgbClr val="B83A4B"/>
                </a:solidFill>
              </a:defRPr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</a:defRPr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</a:defRPr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</a:defRPr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</a:defRPr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8" name="Google Shape;48;p20"/>
          <p:cNvSpPr txBox="1">
            <a:spLocks noGrp="1"/>
          </p:cNvSpPr>
          <p:nvPr>
            <p:ph type="subTitle" idx="5"/>
          </p:nvPr>
        </p:nvSpPr>
        <p:spPr>
          <a:xfrm>
            <a:off x="3538485" y="3559375"/>
            <a:ext cx="1877400" cy="3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>
                <a:solidFill>
                  <a:srgbClr val="3F3F3F"/>
                </a:solidFill>
              </a:defRPr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0"/>
          <p:cNvSpPr txBox="1">
            <a:spLocks noGrp="1"/>
          </p:cNvSpPr>
          <p:nvPr>
            <p:ph type="subTitle" idx="6"/>
          </p:nvPr>
        </p:nvSpPr>
        <p:spPr>
          <a:xfrm>
            <a:off x="3544103" y="3229399"/>
            <a:ext cx="2445900" cy="3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B83A4B"/>
              </a:buClr>
              <a:buSzPts val="1500"/>
              <a:buNone/>
              <a:defRPr sz="1500">
                <a:solidFill>
                  <a:srgbClr val="B83A4B"/>
                </a:solidFill>
              </a:defRPr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</a:defRPr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</a:defRPr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</a:defRPr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</a:defRPr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0" name="Google Shape;50;p20"/>
          <p:cNvSpPr txBox="1">
            <a:spLocks noGrp="1"/>
          </p:cNvSpPr>
          <p:nvPr>
            <p:ph type="subTitle" idx="7"/>
          </p:nvPr>
        </p:nvSpPr>
        <p:spPr>
          <a:xfrm>
            <a:off x="6262206" y="850940"/>
            <a:ext cx="1877400" cy="3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>
                <a:solidFill>
                  <a:srgbClr val="3F3F3F"/>
                </a:solidFill>
              </a:defRPr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0"/>
          <p:cNvSpPr txBox="1">
            <a:spLocks noGrp="1"/>
          </p:cNvSpPr>
          <p:nvPr>
            <p:ph type="subTitle" idx="8"/>
          </p:nvPr>
        </p:nvSpPr>
        <p:spPr>
          <a:xfrm>
            <a:off x="6252659" y="520964"/>
            <a:ext cx="2445900" cy="3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B83A4B"/>
              </a:buClr>
              <a:buSzPts val="1500"/>
              <a:buNone/>
              <a:defRPr sz="1500">
                <a:solidFill>
                  <a:srgbClr val="B83A4B"/>
                </a:solidFill>
              </a:defRPr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</a:defRPr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</a:defRPr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</a:defRPr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</a:defRPr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2" name="Google Shape;52;p20"/>
          <p:cNvSpPr txBox="1">
            <a:spLocks noGrp="1"/>
          </p:cNvSpPr>
          <p:nvPr>
            <p:ph type="subTitle" idx="9"/>
          </p:nvPr>
        </p:nvSpPr>
        <p:spPr>
          <a:xfrm>
            <a:off x="6260144" y="2166371"/>
            <a:ext cx="1877400" cy="3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>
                <a:solidFill>
                  <a:srgbClr val="3F3F3F"/>
                </a:solidFill>
              </a:defRPr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0"/>
          <p:cNvSpPr txBox="1">
            <a:spLocks noGrp="1"/>
          </p:cNvSpPr>
          <p:nvPr>
            <p:ph type="subTitle" idx="13"/>
          </p:nvPr>
        </p:nvSpPr>
        <p:spPr>
          <a:xfrm>
            <a:off x="6250598" y="1836395"/>
            <a:ext cx="2445900" cy="3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B83A4B"/>
              </a:buClr>
              <a:buSzPts val="1500"/>
              <a:buNone/>
              <a:defRPr sz="1500">
                <a:solidFill>
                  <a:srgbClr val="B83A4B"/>
                </a:solidFill>
              </a:defRPr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</a:defRPr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</a:defRPr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</a:defRPr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</a:defRPr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4" name="Google Shape;54;p20"/>
          <p:cNvSpPr txBox="1">
            <a:spLocks noGrp="1"/>
          </p:cNvSpPr>
          <p:nvPr>
            <p:ph type="subTitle" idx="14"/>
          </p:nvPr>
        </p:nvSpPr>
        <p:spPr>
          <a:xfrm>
            <a:off x="6262206" y="3559375"/>
            <a:ext cx="1877400" cy="3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>
                <a:solidFill>
                  <a:srgbClr val="3F3F3F"/>
                </a:solidFill>
              </a:defRPr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0"/>
          <p:cNvSpPr txBox="1">
            <a:spLocks noGrp="1"/>
          </p:cNvSpPr>
          <p:nvPr>
            <p:ph type="subTitle" idx="15"/>
          </p:nvPr>
        </p:nvSpPr>
        <p:spPr>
          <a:xfrm>
            <a:off x="6252660" y="3229399"/>
            <a:ext cx="2445900" cy="3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B83A4B"/>
              </a:buClr>
              <a:buSzPts val="1500"/>
              <a:buNone/>
              <a:defRPr sz="1500">
                <a:solidFill>
                  <a:srgbClr val="B83A4B"/>
                </a:solidFill>
              </a:defRPr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</a:defRPr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</a:defRPr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</a:defRPr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</a:defRPr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Lato"/>
              <a:buNone/>
              <a:defRPr sz="15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- 2 Column">
  <p:cSld name="Text Slide - 2 Column">
    <p:bg>
      <p:bgPr>
        <a:solidFill>
          <a:schemeClr val="lt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1"/>
          <p:cNvSpPr txBox="1">
            <a:spLocks noGrp="1"/>
          </p:cNvSpPr>
          <p:nvPr>
            <p:ph type="title"/>
          </p:nvPr>
        </p:nvSpPr>
        <p:spPr>
          <a:xfrm>
            <a:off x="600074" y="200026"/>
            <a:ext cx="79476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2400"/>
              <a:buFont typeface="Lato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cxnSp>
        <p:nvCxnSpPr>
          <p:cNvPr id="58" name="Google Shape;58;p21"/>
          <p:cNvCxnSpPr/>
          <p:nvPr/>
        </p:nvCxnSpPr>
        <p:spPr>
          <a:xfrm>
            <a:off x="600075" y="695351"/>
            <a:ext cx="79152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9" name="Google Shape;59;p21"/>
          <p:cNvSpPr txBox="1">
            <a:spLocks noGrp="1"/>
          </p:cNvSpPr>
          <p:nvPr>
            <p:ph type="sldNum" idx="12"/>
          </p:nvPr>
        </p:nvSpPr>
        <p:spPr>
          <a:xfrm>
            <a:off x="6457950" y="471211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0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60" name="Google Shape;60;p21"/>
          <p:cNvSpPr txBox="1">
            <a:spLocks noGrp="1"/>
          </p:cNvSpPr>
          <p:nvPr>
            <p:ph type="subTitle" idx="1"/>
          </p:nvPr>
        </p:nvSpPr>
        <p:spPr>
          <a:xfrm>
            <a:off x="600244" y="817575"/>
            <a:ext cx="3881100" cy="3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B83A4B"/>
              </a:buClr>
              <a:buSzPts val="1500"/>
              <a:buNone/>
              <a:defRPr sz="1500">
                <a:solidFill>
                  <a:srgbClr val="B83A4B"/>
                </a:solidFill>
              </a:defRPr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1"/>
          <p:cNvSpPr txBox="1">
            <a:spLocks noGrp="1"/>
          </p:cNvSpPr>
          <p:nvPr>
            <p:ph type="subTitle" idx="2"/>
          </p:nvPr>
        </p:nvSpPr>
        <p:spPr>
          <a:xfrm>
            <a:off x="4671244" y="817575"/>
            <a:ext cx="3881100" cy="3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B83A4B"/>
              </a:buClr>
              <a:buSzPts val="1500"/>
              <a:buNone/>
              <a:defRPr sz="1500">
                <a:solidFill>
                  <a:srgbClr val="B83A4B"/>
                </a:solidFill>
              </a:defRPr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1"/>
          <p:cNvSpPr txBox="1">
            <a:spLocks noGrp="1"/>
          </p:cNvSpPr>
          <p:nvPr>
            <p:ph type="body" idx="3"/>
          </p:nvPr>
        </p:nvSpPr>
        <p:spPr>
          <a:xfrm>
            <a:off x="600075" y="1134046"/>
            <a:ext cx="3674400" cy="33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None/>
              <a:defRPr>
                <a:solidFill>
                  <a:srgbClr val="3F3F3F"/>
                </a:solidFill>
              </a:defRPr>
            </a:lvl1pPr>
            <a:lvl2pPr marL="914400" lvl="1" indent="-31115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Char char="●"/>
              <a:defRPr>
                <a:solidFill>
                  <a:srgbClr val="3F3F3F"/>
                </a:solidFill>
              </a:defRPr>
            </a:lvl2pPr>
            <a:lvl3pPr marL="1371600" lvl="2" indent="-31115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Char char="○"/>
              <a:defRPr>
                <a:solidFill>
                  <a:srgbClr val="3F3F3F"/>
                </a:solidFill>
              </a:defRPr>
            </a:lvl3pPr>
            <a:lvl4pPr marL="1828800" lvl="3" indent="-30480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Char char="■"/>
              <a:defRPr>
                <a:solidFill>
                  <a:srgbClr val="3F3F3F"/>
                </a:solidFill>
              </a:defRPr>
            </a:lvl4pPr>
            <a:lvl5pPr marL="2286000" lvl="4" indent="-30480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Char char="●"/>
              <a:defRPr>
                <a:solidFill>
                  <a:srgbClr val="3F3F3F"/>
                </a:solidFill>
              </a:defRPr>
            </a:lvl5pPr>
            <a:lvl6pPr marL="2743200" lvl="5" indent="-28575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Lato"/>
              <a:buChar char="●"/>
              <a:defRPr sz="9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8575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Lato"/>
              <a:buChar char="●"/>
              <a:defRPr sz="9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8575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Lato"/>
              <a:buChar char="●"/>
              <a:defRPr sz="9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8575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Lato"/>
              <a:buChar char="●"/>
              <a:defRPr sz="9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63" name="Google Shape;63;p21"/>
          <p:cNvSpPr txBox="1">
            <a:spLocks noGrp="1"/>
          </p:cNvSpPr>
          <p:nvPr>
            <p:ph type="body" idx="4"/>
          </p:nvPr>
        </p:nvSpPr>
        <p:spPr>
          <a:xfrm>
            <a:off x="4676869" y="1134046"/>
            <a:ext cx="3881100" cy="33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None/>
              <a:defRPr>
                <a:solidFill>
                  <a:srgbClr val="3F3F3F"/>
                </a:solidFill>
              </a:defRPr>
            </a:lvl1pPr>
            <a:lvl2pPr marL="914400" lvl="1" indent="-31115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Char char="●"/>
              <a:defRPr>
                <a:solidFill>
                  <a:srgbClr val="3F3F3F"/>
                </a:solidFill>
              </a:defRPr>
            </a:lvl2pPr>
            <a:lvl3pPr marL="1371600" lvl="2" indent="-31115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Char char="○"/>
              <a:defRPr>
                <a:solidFill>
                  <a:srgbClr val="3F3F3F"/>
                </a:solidFill>
              </a:defRPr>
            </a:lvl3pPr>
            <a:lvl4pPr marL="1828800" lvl="3" indent="-30480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Char char="■"/>
              <a:defRPr>
                <a:solidFill>
                  <a:srgbClr val="3F3F3F"/>
                </a:solidFill>
              </a:defRPr>
            </a:lvl4pPr>
            <a:lvl5pPr marL="2286000" lvl="4" indent="-30480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Char char="●"/>
              <a:defRPr>
                <a:solidFill>
                  <a:srgbClr val="3F3F3F"/>
                </a:solidFill>
              </a:defRPr>
            </a:lvl5pPr>
            <a:lvl6pPr marL="2743200" lvl="5" indent="-28575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Lato"/>
              <a:buChar char="●"/>
              <a:defRPr sz="9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8575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Lato"/>
              <a:buChar char="●"/>
              <a:defRPr sz="9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8575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Lato"/>
              <a:buChar char="●"/>
              <a:defRPr sz="9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8575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Lato"/>
              <a:buChar char="●"/>
              <a:defRPr sz="9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64" name="Google Shape;64;p21"/>
          <p:cNvSpPr txBox="1">
            <a:spLocks noGrp="1"/>
          </p:cNvSpPr>
          <p:nvPr>
            <p:ph type="subTitle" idx="5"/>
          </p:nvPr>
        </p:nvSpPr>
        <p:spPr>
          <a:xfrm>
            <a:off x="1225753" y="4767591"/>
            <a:ext cx="3157500" cy="1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800"/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382">
          <p15:clr>
            <a:srgbClr val="FBAE40"/>
          </p15:clr>
        </p15:guide>
        <p15:guide id="2" orient="horz" pos="666">
          <p15:clr>
            <a:srgbClr val="FBAE40"/>
          </p15:clr>
        </p15:guide>
        <p15:guide id="3" orient="horz" pos="286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 - One Image">
  <p:cSld name="Photo Slide - One Image">
    <p:bg>
      <p:bgPr>
        <a:solidFill>
          <a:schemeClr val="lt1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2"/>
          <p:cNvSpPr>
            <a:spLocks noGrp="1"/>
          </p:cNvSpPr>
          <p:nvPr>
            <p:ph type="pic" idx="2"/>
          </p:nvPr>
        </p:nvSpPr>
        <p:spPr>
          <a:xfrm>
            <a:off x="600075" y="830716"/>
            <a:ext cx="5197500" cy="3712800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Google Shape;67;p22"/>
          <p:cNvSpPr txBox="1">
            <a:spLocks noGrp="1"/>
          </p:cNvSpPr>
          <p:nvPr>
            <p:ph type="sldNum" idx="12"/>
          </p:nvPr>
        </p:nvSpPr>
        <p:spPr>
          <a:xfrm>
            <a:off x="6457950" y="471211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0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68" name="Google Shape;68;p22"/>
          <p:cNvSpPr txBox="1">
            <a:spLocks noGrp="1"/>
          </p:cNvSpPr>
          <p:nvPr>
            <p:ph type="title"/>
          </p:nvPr>
        </p:nvSpPr>
        <p:spPr>
          <a:xfrm>
            <a:off x="600074" y="200026"/>
            <a:ext cx="79476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2400"/>
              <a:buFont typeface="Lato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cxnSp>
        <p:nvCxnSpPr>
          <p:cNvPr id="69" name="Google Shape;69;p22"/>
          <p:cNvCxnSpPr/>
          <p:nvPr/>
        </p:nvCxnSpPr>
        <p:spPr>
          <a:xfrm>
            <a:off x="600075" y="695351"/>
            <a:ext cx="79152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0" name="Google Shape;70;p22"/>
          <p:cNvSpPr txBox="1">
            <a:spLocks noGrp="1"/>
          </p:cNvSpPr>
          <p:nvPr>
            <p:ph type="subTitle" idx="1"/>
          </p:nvPr>
        </p:nvSpPr>
        <p:spPr>
          <a:xfrm>
            <a:off x="5971425" y="827925"/>
            <a:ext cx="2544000" cy="4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B83A4B"/>
              </a:buClr>
              <a:buSzPts val="1500"/>
              <a:buNone/>
              <a:defRPr sz="1500">
                <a:solidFill>
                  <a:srgbClr val="B83A4B"/>
                </a:solidFill>
              </a:defRPr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subTitle" idx="3"/>
          </p:nvPr>
        </p:nvSpPr>
        <p:spPr>
          <a:xfrm>
            <a:off x="5979183" y="1163690"/>
            <a:ext cx="27075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2"/>
          <p:cNvSpPr txBox="1">
            <a:spLocks noGrp="1"/>
          </p:cNvSpPr>
          <p:nvPr>
            <p:ph type="subTitle" idx="4"/>
          </p:nvPr>
        </p:nvSpPr>
        <p:spPr>
          <a:xfrm>
            <a:off x="1225753" y="4767591"/>
            <a:ext cx="3157500" cy="1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800"/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 - One Image 1">
  <p:cSld name="Photo Slide - One Image_1">
    <p:bg>
      <p:bgPr>
        <a:solidFill>
          <a:schemeClr val="lt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3"/>
          <p:cNvSpPr>
            <a:spLocks noGrp="1"/>
          </p:cNvSpPr>
          <p:nvPr>
            <p:ph type="pic" idx="2"/>
          </p:nvPr>
        </p:nvSpPr>
        <p:spPr>
          <a:xfrm>
            <a:off x="3317850" y="830716"/>
            <a:ext cx="5197500" cy="3712800"/>
          </a:xfrm>
          <a:prstGeom prst="rect">
            <a:avLst/>
          </a:prstGeom>
          <a:noFill/>
          <a:ln>
            <a:noFill/>
          </a:ln>
        </p:spPr>
      </p:sp>
      <p:sp>
        <p:nvSpPr>
          <p:cNvPr id="75" name="Google Shape;75;p23"/>
          <p:cNvSpPr txBox="1">
            <a:spLocks noGrp="1"/>
          </p:cNvSpPr>
          <p:nvPr>
            <p:ph type="sldNum" idx="12"/>
          </p:nvPr>
        </p:nvSpPr>
        <p:spPr>
          <a:xfrm>
            <a:off x="6457950" y="471211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0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76" name="Google Shape;76;p23"/>
          <p:cNvSpPr txBox="1">
            <a:spLocks noGrp="1"/>
          </p:cNvSpPr>
          <p:nvPr>
            <p:ph type="title"/>
          </p:nvPr>
        </p:nvSpPr>
        <p:spPr>
          <a:xfrm>
            <a:off x="600074" y="200026"/>
            <a:ext cx="79476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2400"/>
              <a:buFont typeface="Lato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cxnSp>
        <p:nvCxnSpPr>
          <p:cNvPr id="77" name="Google Shape;77;p23"/>
          <p:cNvCxnSpPr/>
          <p:nvPr/>
        </p:nvCxnSpPr>
        <p:spPr>
          <a:xfrm>
            <a:off x="600075" y="695351"/>
            <a:ext cx="79152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8" name="Google Shape;78;p23"/>
          <p:cNvSpPr txBox="1">
            <a:spLocks noGrp="1"/>
          </p:cNvSpPr>
          <p:nvPr>
            <p:ph type="subTitle" idx="1"/>
          </p:nvPr>
        </p:nvSpPr>
        <p:spPr>
          <a:xfrm>
            <a:off x="600075" y="2282166"/>
            <a:ext cx="2544000" cy="4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B83A4B"/>
              </a:buClr>
              <a:buSzPts val="1500"/>
              <a:buNone/>
              <a:defRPr sz="1500">
                <a:solidFill>
                  <a:srgbClr val="B83A4B"/>
                </a:solidFill>
              </a:defRPr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3"/>
          <p:cNvSpPr txBox="1">
            <a:spLocks noGrp="1"/>
          </p:cNvSpPr>
          <p:nvPr>
            <p:ph type="subTitle" idx="3"/>
          </p:nvPr>
        </p:nvSpPr>
        <p:spPr>
          <a:xfrm>
            <a:off x="607833" y="2617931"/>
            <a:ext cx="27075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subTitle" idx="4"/>
          </p:nvPr>
        </p:nvSpPr>
        <p:spPr>
          <a:xfrm>
            <a:off x="1225753" y="4767591"/>
            <a:ext cx="3157500" cy="1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800"/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 - 2 Images">
  <p:cSld name="Photo Slide - 2 Images">
    <p:bg>
      <p:bgPr>
        <a:solidFill>
          <a:schemeClr val="lt1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4"/>
          <p:cNvSpPr>
            <a:spLocks noGrp="1"/>
          </p:cNvSpPr>
          <p:nvPr>
            <p:ph type="pic" idx="2"/>
          </p:nvPr>
        </p:nvSpPr>
        <p:spPr>
          <a:xfrm>
            <a:off x="600075" y="830717"/>
            <a:ext cx="3857400" cy="2392500"/>
          </a:xfrm>
          <a:prstGeom prst="rect">
            <a:avLst/>
          </a:prstGeom>
          <a:noFill/>
          <a:ln>
            <a:noFill/>
          </a:ln>
        </p:spPr>
      </p:sp>
      <p:sp>
        <p:nvSpPr>
          <p:cNvPr id="83" name="Google Shape;83;p24"/>
          <p:cNvSpPr>
            <a:spLocks noGrp="1"/>
          </p:cNvSpPr>
          <p:nvPr>
            <p:ph type="pic" idx="3"/>
          </p:nvPr>
        </p:nvSpPr>
        <p:spPr>
          <a:xfrm>
            <a:off x="4672454" y="830715"/>
            <a:ext cx="3843000" cy="2392500"/>
          </a:xfrm>
          <a:prstGeom prst="rect">
            <a:avLst/>
          </a:prstGeom>
          <a:noFill/>
          <a:ln>
            <a:noFill/>
          </a:ln>
        </p:spPr>
      </p:sp>
      <p:sp>
        <p:nvSpPr>
          <p:cNvPr id="84" name="Google Shape;84;p24"/>
          <p:cNvSpPr txBox="1">
            <a:spLocks noGrp="1"/>
          </p:cNvSpPr>
          <p:nvPr>
            <p:ph type="sldNum" idx="12"/>
          </p:nvPr>
        </p:nvSpPr>
        <p:spPr>
          <a:xfrm>
            <a:off x="6457950" y="471211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0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85" name="Google Shape;85;p24"/>
          <p:cNvSpPr txBox="1">
            <a:spLocks noGrp="1"/>
          </p:cNvSpPr>
          <p:nvPr>
            <p:ph type="title"/>
          </p:nvPr>
        </p:nvSpPr>
        <p:spPr>
          <a:xfrm>
            <a:off x="600074" y="200026"/>
            <a:ext cx="79476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2400"/>
              <a:buFont typeface="Lato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cxnSp>
        <p:nvCxnSpPr>
          <p:cNvPr id="86" name="Google Shape;86;p24"/>
          <p:cNvCxnSpPr/>
          <p:nvPr/>
        </p:nvCxnSpPr>
        <p:spPr>
          <a:xfrm>
            <a:off x="600075" y="695351"/>
            <a:ext cx="79152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7" name="Google Shape;87;p24"/>
          <p:cNvSpPr txBox="1">
            <a:spLocks noGrp="1"/>
          </p:cNvSpPr>
          <p:nvPr>
            <p:ph type="subTitle" idx="1"/>
          </p:nvPr>
        </p:nvSpPr>
        <p:spPr>
          <a:xfrm>
            <a:off x="1225753" y="4767591"/>
            <a:ext cx="3157500" cy="1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800"/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88" name="Google Shape;88;p24"/>
          <p:cNvSpPr txBox="1">
            <a:spLocks noGrp="1"/>
          </p:cNvSpPr>
          <p:nvPr>
            <p:ph type="subTitle" idx="4"/>
          </p:nvPr>
        </p:nvSpPr>
        <p:spPr>
          <a:xfrm>
            <a:off x="603356" y="3685351"/>
            <a:ext cx="38463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4"/>
          <p:cNvSpPr txBox="1">
            <a:spLocks noGrp="1"/>
          </p:cNvSpPr>
          <p:nvPr>
            <p:ph type="subTitle" idx="5"/>
          </p:nvPr>
        </p:nvSpPr>
        <p:spPr>
          <a:xfrm>
            <a:off x="592334" y="3339306"/>
            <a:ext cx="38463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B83A4B"/>
              </a:buClr>
              <a:buSzPts val="1500"/>
              <a:buNone/>
              <a:defRPr sz="1500">
                <a:solidFill>
                  <a:srgbClr val="B83A4B"/>
                </a:solidFill>
              </a:defRPr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B83A4B"/>
                </a:solidFill>
              </a:defRPr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B83A4B"/>
                </a:solidFill>
              </a:defRPr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B83A4B"/>
                </a:solidFill>
              </a:defRPr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B83A4B"/>
                </a:solidFill>
              </a:defRPr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B83A4B"/>
                </a:solidFill>
              </a:defRPr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B83A4B"/>
                </a:solidFill>
              </a:defRPr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B83A4B"/>
                </a:solidFill>
              </a:defRPr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24"/>
          <p:cNvSpPr txBox="1">
            <a:spLocks noGrp="1"/>
          </p:cNvSpPr>
          <p:nvPr>
            <p:ph type="subTitle" idx="6"/>
          </p:nvPr>
        </p:nvSpPr>
        <p:spPr>
          <a:xfrm>
            <a:off x="4676230" y="3685351"/>
            <a:ext cx="38463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4"/>
          <p:cNvSpPr txBox="1">
            <a:spLocks noGrp="1"/>
          </p:cNvSpPr>
          <p:nvPr>
            <p:ph type="subTitle" idx="7"/>
          </p:nvPr>
        </p:nvSpPr>
        <p:spPr>
          <a:xfrm>
            <a:off x="4665209" y="3339306"/>
            <a:ext cx="38463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B83A4B"/>
              </a:buClr>
              <a:buSzPts val="1500"/>
              <a:buNone/>
              <a:defRPr sz="1500">
                <a:solidFill>
                  <a:srgbClr val="B83A4B"/>
                </a:solidFill>
              </a:defRPr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B83A4B"/>
                </a:solidFill>
              </a:defRPr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B83A4B"/>
                </a:solidFill>
              </a:defRPr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B83A4B"/>
                </a:solidFill>
              </a:defRPr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B83A4B"/>
                </a:solidFill>
              </a:defRPr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B83A4B"/>
                </a:solidFill>
              </a:defRPr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B83A4B"/>
                </a:solidFill>
              </a:defRPr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B83A4B"/>
                </a:solidFill>
              </a:defRPr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- 3 Columns">
  <p:cSld name="Content Slide - 3 Columns">
    <p:bg>
      <p:bgPr>
        <a:solidFill>
          <a:schemeClr val="lt1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5"/>
          <p:cNvSpPr>
            <a:spLocks noGrp="1"/>
          </p:cNvSpPr>
          <p:nvPr>
            <p:ph type="pic" idx="2"/>
          </p:nvPr>
        </p:nvSpPr>
        <p:spPr>
          <a:xfrm>
            <a:off x="6002475" y="815700"/>
            <a:ext cx="2526000" cy="2126100"/>
          </a:xfrm>
          <a:prstGeom prst="rect">
            <a:avLst/>
          </a:prstGeom>
          <a:noFill/>
          <a:ln>
            <a:noFill/>
          </a:ln>
        </p:spPr>
      </p:sp>
      <p:sp>
        <p:nvSpPr>
          <p:cNvPr id="94" name="Google Shape;94;p25"/>
          <p:cNvSpPr>
            <a:spLocks noGrp="1"/>
          </p:cNvSpPr>
          <p:nvPr>
            <p:ph type="pic" idx="3"/>
          </p:nvPr>
        </p:nvSpPr>
        <p:spPr>
          <a:xfrm>
            <a:off x="3301369" y="815700"/>
            <a:ext cx="2526000" cy="2126100"/>
          </a:xfrm>
          <a:prstGeom prst="rect">
            <a:avLst/>
          </a:prstGeom>
          <a:noFill/>
          <a:ln>
            <a:noFill/>
          </a:ln>
        </p:spPr>
      </p:sp>
      <p:sp>
        <p:nvSpPr>
          <p:cNvPr id="95" name="Google Shape;95;p25"/>
          <p:cNvSpPr>
            <a:spLocks noGrp="1"/>
          </p:cNvSpPr>
          <p:nvPr>
            <p:ph type="pic" idx="4"/>
          </p:nvPr>
        </p:nvSpPr>
        <p:spPr>
          <a:xfrm>
            <a:off x="600244" y="815700"/>
            <a:ext cx="2526000" cy="21261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5"/>
          <p:cNvSpPr txBox="1">
            <a:spLocks noGrp="1"/>
          </p:cNvSpPr>
          <p:nvPr>
            <p:ph type="sldNum" idx="12"/>
          </p:nvPr>
        </p:nvSpPr>
        <p:spPr>
          <a:xfrm>
            <a:off x="6457950" y="471211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0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97" name="Google Shape;97;p25"/>
          <p:cNvSpPr txBox="1">
            <a:spLocks noGrp="1"/>
          </p:cNvSpPr>
          <p:nvPr>
            <p:ph type="title"/>
          </p:nvPr>
        </p:nvSpPr>
        <p:spPr>
          <a:xfrm>
            <a:off x="600074" y="200026"/>
            <a:ext cx="79476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2400"/>
              <a:buFont typeface="Lato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cxnSp>
        <p:nvCxnSpPr>
          <p:cNvPr id="98" name="Google Shape;98;p25"/>
          <p:cNvCxnSpPr/>
          <p:nvPr/>
        </p:nvCxnSpPr>
        <p:spPr>
          <a:xfrm>
            <a:off x="600075" y="695351"/>
            <a:ext cx="79152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9" name="Google Shape;99;p25"/>
          <p:cNvSpPr txBox="1">
            <a:spLocks noGrp="1"/>
          </p:cNvSpPr>
          <p:nvPr>
            <p:ph type="subTitle" idx="1"/>
          </p:nvPr>
        </p:nvSpPr>
        <p:spPr>
          <a:xfrm>
            <a:off x="1225753" y="4767591"/>
            <a:ext cx="3157500" cy="1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800"/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00" name="Google Shape;100;p25"/>
          <p:cNvSpPr txBox="1">
            <a:spLocks noGrp="1"/>
          </p:cNvSpPr>
          <p:nvPr>
            <p:ph type="subTitle" idx="5"/>
          </p:nvPr>
        </p:nvSpPr>
        <p:spPr>
          <a:xfrm>
            <a:off x="592500" y="3398302"/>
            <a:ext cx="27075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subTitle" idx="6"/>
          </p:nvPr>
        </p:nvSpPr>
        <p:spPr>
          <a:xfrm>
            <a:off x="592324" y="3052257"/>
            <a:ext cx="27075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B83A4B"/>
              </a:buClr>
              <a:buSzPts val="1500"/>
              <a:buNone/>
              <a:defRPr sz="1500">
                <a:solidFill>
                  <a:srgbClr val="B83A4B"/>
                </a:solidFill>
              </a:defRPr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B83A4B"/>
                </a:solidFill>
              </a:defRPr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B83A4B"/>
                </a:solidFill>
              </a:defRPr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B83A4B"/>
                </a:solidFill>
              </a:defRPr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B83A4B"/>
                </a:solidFill>
              </a:defRPr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B83A4B"/>
                </a:solidFill>
              </a:defRPr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B83A4B"/>
                </a:solidFill>
              </a:defRPr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B83A4B"/>
                </a:solidFill>
              </a:defRPr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subTitle" idx="7"/>
          </p:nvPr>
        </p:nvSpPr>
        <p:spPr>
          <a:xfrm>
            <a:off x="3299935" y="3396243"/>
            <a:ext cx="27075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subTitle" idx="8"/>
          </p:nvPr>
        </p:nvSpPr>
        <p:spPr>
          <a:xfrm>
            <a:off x="3292177" y="3050198"/>
            <a:ext cx="27075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B83A4B"/>
              </a:buClr>
              <a:buSzPts val="1500"/>
              <a:buNone/>
              <a:defRPr sz="1500">
                <a:solidFill>
                  <a:srgbClr val="B83A4B"/>
                </a:solidFill>
              </a:defRPr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B83A4B"/>
                </a:solidFill>
              </a:defRPr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B83A4B"/>
                </a:solidFill>
              </a:defRPr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B83A4B"/>
                </a:solidFill>
              </a:defRPr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B83A4B"/>
                </a:solidFill>
              </a:defRPr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B83A4B"/>
                </a:solidFill>
              </a:defRPr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B83A4B"/>
                </a:solidFill>
              </a:defRPr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B83A4B"/>
                </a:solidFill>
              </a:defRPr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subTitle" idx="9"/>
          </p:nvPr>
        </p:nvSpPr>
        <p:spPr>
          <a:xfrm>
            <a:off x="6009898" y="3396243"/>
            <a:ext cx="27075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ubTitle" idx="13"/>
          </p:nvPr>
        </p:nvSpPr>
        <p:spPr>
          <a:xfrm>
            <a:off x="6002140" y="3050198"/>
            <a:ext cx="27075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B83A4B"/>
              </a:buClr>
              <a:buSzPts val="1500"/>
              <a:buNone/>
              <a:defRPr sz="1500">
                <a:solidFill>
                  <a:srgbClr val="B83A4B"/>
                </a:solidFill>
              </a:defRPr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B83A4B"/>
                </a:solidFill>
              </a:defRPr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B83A4B"/>
                </a:solidFill>
              </a:defRPr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B83A4B"/>
                </a:solidFill>
              </a:defRPr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B83A4B"/>
                </a:solidFill>
              </a:defRPr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B83A4B"/>
                </a:solidFill>
              </a:defRPr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B83A4B"/>
                </a:solidFill>
              </a:defRPr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B83A4B"/>
                </a:solidFill>
              </a:defRPr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- Option 2 Layout">
  <p:cSld name="Agenda - Option 1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600075" y="477440"/>
            <a:ext cx="2559000" cy="8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08" name="Google Shape;108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8739"/>
            <a:ext cx="9144000" cy="156917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6"/>
          <p:cNvSpPr/>
          <p:nvPr/>
        </p:nvSpPr>
        <p:spPr>
          <a:xfrm>
            <a:off x="0" y="-10470"/>
            <a:ext cx="9144000" cy="158700"/>
          </a:xfrm>
          <a:prstGeom prst="rect">
            <a:avLst/>
          </a:prstGeom>
          <a:solidFill>
            <a:srgbClr val="D4D1D1">
              <a:alpha val="23529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26"/>
          <p:cNvSpPr txBox="1">
            <a:spLocks noGrp="1"/>
          </p:cNvSpPr>
          <p:nvPr>
            <p:ph type="sldNum" idx="12"/>
          </p:nvPr>
        </p:nvSpPr>
        <p:spPr>
          <a:xfrm>
            <a:off x="6457950" y="471211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0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111" name="Google Shape;111;p26"/>
          <p:cNvSpPr txBox="1">
            <a:spLocks noGrp="1"/>
          </p:cNvSpPr>
          <p:nvPr>
            <p:ph type="title" idx="2"/>
          </p:nvPr>
        </p:nvSpPr>
        <p:spPr>
          <a:xfrm>
            <a:off x="4729538" y="654113"/>
            <a:ext cx="3786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 b="1">
                <a:solidFill>
                  <a:srgbClr val="3F3F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ubTitle" idx="1"/>
          </p:nvPr>
        </p:nvSpPr>
        <p:spPr>
          <a:xfrm>
            <a:off x="4729538" y="912375"/>
            <a:ext cx="3786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6"/>
          <p:cNvSpPr txBox="1">
            <a:spLocks noGrp="1"/>
          </p:cNvSpPr>
          <p:nvPr>
            <p:ph type="title" idx="3"/>
          </p:nvPr>
        </p:nvSpPr>
        <p:spPr>
          <a:xfrm>
            <a:off x="4729538" y="1282763"/>
            <a:ext cx="3786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 b="1">
                <a:solidFill>
                  <a:srgbClr val="3F3F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14" name="Google Shape;114;p26"/>
          <p:cNvSpPr txBox="1">
            <a:spLocks noGrp="1"/>
          </p:cNvSpPr>
          <p:nvPr>
            <p:ph type="subTitle" idx="4"/>
          </p:nvPr>
        </p:nvSpPr>
        <p:spPr>
          <a:xfrm>
            <a:off x="4729538" y="1541025"/>
            <a:ext cx="3786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6"/>
          <p:cNvSpPr txBox="1">
            <a:spLocks noGrp="1"/>
          </p:cNvSpPr>
          <p:nvPr>
            <p:ph type="title" idx="5"/>
          </p:nvPr>
        </p:nvSpPr>
        <p:spPr>
          <a:xfrm>
            <a:off x="4729538" y="1911413"/>
            <a:ext cx="3786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 b="1">
                <a:solidFill>
                  <a:srgbClr val="3F3F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16" name="Google Shape;116;p26"/>
          <p:cNvSpPr txBox="1">
            <a:spLocks noGrp="1"/>
          </p:cNvSpPr>
          <p:nvPr>
            <p:ph type="subTitle" idx="6"/>
          </p:nvPr>
        </p:nvSpPr>
        <p:spPr>
          <a:xfrm>
            <a:off x="4729538" y="2169675"/>
            <a:ext cx="3786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6"/>
          <p:cNvSpPr txBox="1">
            <a:spLocks noGrp="1"/>
          </p:cNvSpPr>
          <p:nvPr>
            <p:ph type="title" idx="7"/>
          </p:nvPr>
        </p:nvSpPr>
        <p:spPr>
          <a:xfrm>
            <a:off x="4729538" y="2540063"/>
            <a:ext cx="3786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 b="1">
                <a:solidFill>
                  <a:srgbClr val="3F3F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18" name="Google Shape;118;p26"/>
          <p:cNvSpPr txBox="1">
            <a:spLocks noGrp="1"/>
          </p:cNvSpPr>
          <p:nvPr>
            <p:ph type="subTitle" idx="8"/>
          </p:nvPr>
        </p:nvSpPr>
        <p:spPr>
          <a:xfrm>
            <a:off x="4729538" y="2798325"/>
            <a:ext cx="3786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6"/>
          <p:cNvSpPr txBox="1">
            <a:spLocks noGrp="1"/>
          </p:cNvSpPr>
          <p:nvPr>
            <p:ph type="title" idx="9"/>
          </p:nvPr>
        </p:nvSpPr>
        <p:spPr>
          <a:xfrm>
            <a:off x="4729538" y="3168713"/>
            <a:ext cx="3786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 b="1">
                <a:solidFill>
                  <a:srgbClr val="3F3F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20" name="Google Shape;120;p26"/>
          <p:cNvSpPr txBox="1">
            <a:spLocks noGrp="1"/>
          </p:cNvSpPr>
          <p:nvPr>
            <p:ph type="subTitle" idx="13"/>
          </p:nvPr>
        </p:nvSpPr>
        <p:spPr>
          <a:xfrm>
            <a:off x="4729538" y="3426975"/>
            <a:ext cx="3786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6"/>
          <p:cNvSpPr txBox="1">
            <a:spLocks noGrp="1"/>
          </p:cNvSpPr>
          <p:nvPr>
            <p:ph type="title" idx="14"/>
          </p:nvPr>
        </p:nvSpPr>
        <p:spPr>
          <a:xfrm>
            <a:off x="4729538" y="3797363"/>
            <a:ext cx="3786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 b="1">
                <a:solidFill>
                  <a:srgbClr val="3F3F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22" name="Google Shape;122;p26"/>
          <p:cNvSpPr txBox="1">
            <a:spLocks noGrp="1"/>
          </p:cNvSpPr>
          <p:nvPr>
            <p:ph type="subTitle" idx="15"/>
          </p:nvPr>
        </p:nvSpPr>
        <p:spPr>
          <a:xfrm>
            <a:off x="4729538" y="4055625"/>
            <a:ext cx="3786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Autofit/>
          </a:bodyPr>
          <a:lstStyle>
            <a:lvl1pPr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2pPr>
            <a:lvl3pPr lvl="2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6"/>
          <p:cNvSpPr txBox="1">
            <a:spLocks noGrp="1"/>
          </p:cNvSpPr>
          <p:nvPr>
            <p:ph type="title" idx="16"/>
          </p:nvPr>
        </p:nvSpPr>
        <p:spPr>
          <a:xfrm>
            <a:off x="3372225" y="665266"/>
            <a:ext cx="3786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 b="1">
                <a:solidFill>
                  <a:srgbClr val="B83A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26"/>
          <p:cNvSpPr txBox="1">
            <a:spLocks noGrp="1"/>
          </p:cNvSpPr>
          <p:nvPr>
            <p:ph type="title" idx="17"/>
          </p:nvPr>
        </p:nvSpPr>
        <p:spPr>
          <a:xfrm>
            <a:off x="3372263" y="1919635"/>
            <a:ext cx="3786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 b="1">
                <a:solidFill>
                  <a:srgbClr val="B83A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26"/>
          <p:cNvSpPr txBox="1">
            <a:spLocks noGrp="1"/>
          </p:cNvSpPr>
          <p:nvPr>
            <p:ph type="title" idx="18"/>
          </p:nvPr>
        </p:nvSpPr>
        <p:spPr>
          <a:xfrm>
            <a:off x="3379406" y="2547197"/>
            <a:ext cx="3786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 b="1">
                <a:solidFill>
                  <a:srgbClr val="B83A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26"/>
          <p:cNvSpPr txBox="1">
            <a:spLocks noGrp="1"/>
          </p:cNvSpPr>
          <p:nvPr>
            <p:ph type="title" idx="19"/>
          </p:nvPr>
        </p:nvSpPr>
        <p:spPr>
          <a:xfrm>
            <a:off x="3379444" y="3174244"/>
            <a:ext cx="3786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 b="1">
                <a:solidFill>
                  <a:srgbClr val="B83A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26"/>
          <p:cNvSpPr txBox="1">
            <a:spLocks noGrp="1"/>
          </p:cNvSpPr>
          <p:nvPr>
            <p:ph type="title" idx="20"/>
          </p:nvPr>
        </p:nvSpPr>
        <p:spPr>
          <a:xfrm>
            <a:off x="3379444" y="3801281"/>
            <a:ext cx="3786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 b="1">
                <a:solidFill>
                  <a:srgbClr val="B83A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6"/>
          <p:cNvSpPr txBox="1">
            <a:spLocks noGrp="1"/>
          </p:cNvSpPr>
          <p:nvPr>
            <p:ph type="title" idx="21"/>
          </p:nvPr>
        </p:nvSpPr>
        <p:spPr>
          <a:xfrm>
            <a:off x="3372225" y="1282756"/>
            <a:ext cx="3786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 b="1">
                <a:solidFill>
                  <a:srgbClr val="B83A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- Option 3 Layout">
  <p:cSld name="Agenda - Option 3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7"/>
          <p:cNvSpPr txBox="1">
            <a:spLocks noGrp="1"/>
          </p:cNvSpPr>
          <p:nvPr>
            <p:ph type="title"/>
          </p:nvPr>
        </p:nvSpPr>
        <p:spPr>
          <a:xfrm>
            <a:off x="600075" y="477440"/>
            <a:ext cx="7913400" cy="6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2700"/>
              <a:buFont typeface="Lato"/>
              <a:buNone/>
              <a:defRPr sz="2700" b="0" i="0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7"/>
          <p:cNvSpPr txBox="1">
            <a:spLocks noGrp="1"/>
          </p:cNvSpPr>
          <p:nvPr>
            <p:ph type="subTitle" idx="1"/>
          </p:nvPr>
        </p:nvSpPr>
        <p:spPr>
          <a:xfrm>
            <a:off x="600075" y="1237228"/>
            <a:ext cx="2526000" cy="2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rmAutofit/>
          </a:bodyPr>
          <a:lstStyle>
            <a:lvl1pPr marR="0" lvl="0" algn="l">
              <a:lnSpc>
                <a:spcPct val="128571"/>
              </a:lnSpc>
              <a:spcBef>
                <a:spcPts val="800"/>
              </a:spcBef>
              <a:spcAft>
                <a:spcPts val="0"/>
              </a:spcAft>
              <a:buClr>
                <a:srgbClr val="B83A4B"/>
              </a:buClr>
              <a:buSzPts val="1100"/>
              <a:buFont typeface="Arial"/>
              <a:buNone/>
              <a:defRPr sz="1100" b="1" i="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cxnSp>
        <p:nvCxnSpPr>
          <p:cNvPr id="132" name="Google Shape;132;p27"/>
          <p:cNvCxnSpPr/>
          <p:nvPr/>
        </p:nvCxnSpPr>
        <p:spPr>
          <a:xfrm>
            <a:off x="600075" y="1481617"/>
            <a:ext cx="79275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3" name="Google Shape;133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8739"/>
            <a:ext cx="9144000" cy="156917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7"/>
          <p:cNvSpPr/>
          <p:nvPr/>
        </p:nvSpPr>
        <p:spPr>
          <a:xfrm>
            <a:off x="0" y="-10470"/>
            <a:ext cx="9144000" cy="158700"/>
          </a:xfrm>
          <a:prstGeom prst="rect">
            <a:avLst/>
          </a:prstGeom>
          <a:solidFill>
            <a:srgbClr val="D4D1D1">
              <a:alpha val="23529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5" name="Google Shape;135;p27"/>
          <p:cNvCxnSpPr/>
          <p:nvPr/>
        </p:nvCxnSpPr>
        <p:spPr>
          <a:xfrm>
            <a:off x="600075" y="3116453"/>
            <a:ext cx="79275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6" name="Google Shape;136;p27"/>
          <p:cNvSpPr txBox="1">
            <a:spLocks noGrp="1"/>
          </p:cNvSpPr>
          <p:nvPr>
            <p:ph type="sldNum" idx="12"/>
          </p:nvPr>
        </p:nvSpPr>
        <p:spPr>
          <a:xfrm>
            <a:off x="6457950" y="471211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0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137" name="Google Shape;137;p27"/>
          <p:cNvSpPr txBox="1">
            <a:spLocks noGrp="1"/>
          </p:cNvSpPr>
          <p:nvPr>
            <p:ph type="subTitle" idx="2"/>
          </p:nvPr>
        </p:nvSpPr>
        <p:spPr>
          <a:xfrm>
            <a:off x="3267600" y="1237219"/>
            <a:ext cx="2403600" cy="2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rmAutofit/>
          </a:bodyPr>
          <a:lstStyle>
            <a:lvl1pPr marR="0" lvl="0" algn="l">
              <a:lnSpc>
                <a:spcPct val="128571"/>
              </a:lnSpc>
              <a:spcBef>
                <a:spcPts val="800"/>
              </a:spcBef>
              <a:spcAft>
                <a:spcPts val="0"/>
              </a:spcAft>
              <a:buClr>
                <a:srgbClr val="B83A4B"/>
              </a:buClr>
              <a:buSzPts val="1100"/>
              <a:buFont typeface="Arial"/>
              <a:buNone/>
              <a:defRPr sz="1100" b="1" i="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38" name="Google Shape;138;p27"/>
          <p:cNvSpPr txBox="1">
            <a:spLocks noGrp="1"/>
          </p:cNvSpPr>
          <p:nvPr>
            <p:ph type="subTitle" idx="3"/>
          </p:nvPr>
        </p:nvSpPr>
        <p:spPr>
          <a:xfrm>
            <a:off x="6004135" y="1237228"/>
            <a:ext cx="2526000" cy="2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rmAutofit/>
          </a:bodyPr>
          <a:lstStyle>
            <a:lvl1pPr marR="0" lvl="0" algn="l">
              <a:lnSpc>
                <a:spcPct val="128571"/>
              </a:lnSpc>
              <a:spcBef>
                <a:spcPts val="80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 b="1" i="0">
                <a:solidFill>
                  <a:srgbClr val="B83A4B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100"/>
              <a:buFont typeface="Lato"/>
              <a:buNone/>
              <a:defRPr sz="11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Lato"/>
              <a:buNone/>
              <a:defRPr sz="11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Lato"/>
              <a:buNone/>
              <a:defRPr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Lato"/>
              <a:buNone/>
              <a:defRPr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None/>
              <a:defRPr sz="1100">
                <a:latin typeface="Lato"/>
                <a:ea typeface="Lato"/>
                <a:cs typeface="Lato"/>
                <a:sym typeface="Lato"/>
              </a:defRPr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None/>
              <a:defRPr sz="1100">
                <a:latin typeface="Lato"/>
                <a:ea typeface="Lato"/>
                <a:cs typeface="Lato"/>
                <a:sym typeface="Lato"/>
              </a:defRPr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None/>
              <a:defRPr sz="1100">
                <a:latin typeface="Lato"/>
                <a:ea typeface="Lato"/>
                <a:cs typeface="Lato"/>
                <a:sym typeface="Lato"/>
              </a:defRPr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None/>
              <a:defRPr sz="11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9" name="Google Shape;139;p27"/>
          <p:cNvSpPr txBox="1">
            <a:spLocks noGrp="1"/>
          </p:cNvSpPr>
          <p:nvPr>
            <p:ph type="subTitle" idx="4"/>
          </p:nvPr>
        </p:nvSpPr>
        <p:spPr>
          <a:xfrm>
            <a:off x="600075" y="2872115"/>
            <a:ext cx="2526000" cy="2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rmAutofit/>
          </a:bodyPr>
          <a:lstStyle>
            <a:lvl1pPr marR="0" lvl="0" algn="l">
              <a:lnSpc>
                <a:spcPct val="128571"/>
              </a:lnSpc>
              <a:spcBef>
                <a:spcPts val="80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 b="1" i="0">
                <a:solidFill>
                  <a:srgbClr val="B83A4B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100"/>
              <a:buFont typeface="Lato"/>
              <a:buNone/>
              <a:defRPr sz="11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Lato"/>
              <a:buNone/>
              <a:defRPr sz="11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Lato"/>
              <a:buNone/>
              <a:defRPr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Lato"/>
              <a:buNone/>
              <a:defRPr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None/>
              <a:defRPr sz="1100">
                <a:latin typeface="Lato"/>
                <a:ea typeface="Lato"/>
                <a:cs typeface="Lato"/>
                <a:sym typeface="Lato"/>
              </a:defRPr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None/>
              <a:defRPr sz="1100">
                <a:latin typeface="Lato"/>
                <a:ea typeface="Lato"/>
                <a:cs typeface="Lato"/>
                <a:sym typeface="Lato"/>
              </a:defRPr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None/>
              <a:defRPr sz="1100">
                <a:latin typeface="Lato"/>
                <a:ea typeface="Lato"/>
                <a:cs typeface="Lato"/>
                <a:sym typeface="Lato"/>
              </a:defRPr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None/>
              <a:defRPr sz="11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40" name="Google Shape;140;p27"/>
          <p:cNvSpPr txBox="1">
            <a:spLocks noGrp="1"/>
          </p:cNvSpPr>
          <p:nvPr>
            <p:ph type="subTitle" idx="5"/>
          </p:nvPr>
        </p:nvSpPr>
        <p:spPr>
          <a:xfrm>
            <a:off x="3267600" y="2872106"/>
            <a:ext cx="2403600" cy="2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rmAutofit/>
          </a:bodyPr>
          <a:lstStyle>
            <a:lvl1pPr marR="0" lvl="0" algn="l">
              <a:lnSpc>
                <a:spcPct val="128571"/>
              </a:lnSpc>
              <a:spcBef>
                <a:spcPts val="80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 b="1" i="0">
                <a:solidFill>
                  <a:srgbClr val="B83A4B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100"/>
              <a:buFont typeface="Lato"/>
              <a:buNone/>
              <a:defRPr sz="11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Lato"/>
              <a:buNone/>
              <a:defRPr sz="11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Lato"/>
              <a:buNone/>
              <a:defRPr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Lato"/>
              <a:buNone/>
              <a:defRPr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None/>
              <a:defRPr sz="1100">
                <a:latin typeface="Lato"/>
                <a:ea typeface="Lato"/>
                <a:cs typeface="Lato"/>
                <a:sym typeface="Lato"/>
              </a:defRPr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None/>
              <a:defRPr sz="1100">
                <a:latin typeface="Lato"/>
                <a:ea typeface="Lato"/>
                <a:cs typeface="Lato"/>
                <a:sym typeface="Lato"/>
              </a:defRPr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None/>
              <a:defRPr sz="1100">
                <a:latin typeface="Lato"/>
                <a:ea typeface="Lato"/>
                <a:cs typeface="Lato"/>
                <a:sym typeface="Lato"/>
              </a:defRPr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None/>
              <a:defRPr sz="11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41" name="Google Shape;141;p27"/>
          <p:cNvSpPr txBox="1">
            <a:spLocks noGrp="1"/>
          </p:cNvSpPr>
          <p:nvPr>
            <p:ph type="subTitle" idx="6"/>
          </p:nvPr>
        </p:nvSpPr>
        <p:spPr>
          <a:xfrm>
            <a:off x="6004135" y="2872115"/>
            <a:ext cx="2526000" cy="2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rmAutofit/>
          </a:bodyPr>
          <a:lstStyle>
            <a:lvl1pPr marR="0" lvl="0" algn="l">
              <a:lnSpc>
                <a:spcPct val="128571"/>
              </a:lnSpc>
              <a:spcBef>
                <a:spcPts val="800"/>
              </a:spcBef>
              <a:spcAft>
                <a:spcPts val="0"/>
              </a:spcAft>
              <a:buClr>
                <a:srgbClr val="B83A4B"/>
              </a:buClr>
              <a:buSzPts val="1100"/>
              <a:buNone/>
              <a:defRPr sz="1100" b="1" i="0">
                <a:solidFill>
                  <a:srgbClr val="B83A4B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100"/>
              <a:buFont typeface="Lato"/>
              <a:buNone/>
              <a:defRPr sz="11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Lato"/>
              <a:buNone/>
              <a:defRPr sz="11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Lato"/>
              <a:buNone/>
              <a:defRPr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Lato"/>
              <a:buNone/>
              <a:defRPr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None/>
              <a:defRPr sz="1100">
                <a:latin typeface="Lato"/>
                <a:ea typeface="Lato"/>
                <a:cs typeface="Lato"/>
                <a:sym typeface="Lato"/>
              </a:defRPr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None/>
              <a:defRPr sz="1100">
                <a:latin typeface="Lato"/>
                <a:ea typeface="Lato"/>
                <a:cs typeface="Lato"/>
                <a:sym typeface="Lato"/>
              </a:defRPr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None/>
              <a:defRPr sz="1100">
                <a:latin typeface="Lato"/>
                <a:ea typeface="Lato"/>
                <a:cs typeface="Lato"/>
                <a:sym typeface="Lato"/>
              </a:defRPr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None/>
              <a:defRPr sz="11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42" name="Google Shape;142;p27"/>
          <p:cNvSpPr txBox="1">
            <a:spLocks noGrp="1"/>
          </p:cNvSpPr>
          <p:nvPr>
            <p:ph type="subTitle" idx="7"/>
          </p:nvPr>
        </p:nvSpPr>
        <p:spPr>
          <a:xfrm>
            <a:off x="612545" y="1596740"/>
            <a:ext cx="2526000" cy="2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rmAutofit/>
          </a:bodyPr>
          <a:lstStyle>
            <a:lvl1pPr marR="0"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None/>
              <a:defRPr sz="1100" b="1" i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2pPr>
            <a:lvl3pPr lvl="2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3pPr>
            <a:lvl4pPr lvl="3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>
                <a:solidFill>
                  <a:srgbClr val="3F3F3F"/>
                </a:solidFill>
              </a:defRPr>
            </a:lvl4pPr>
            <a:lvl5pPr lvl="4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>
                <a:solidFill>
                  <a:srgbClr val="3F3F3F"/>
                </a:solidFill>
              </a:defRPr>
            </a:lvl5pPr>
            <a:lvl6pPr lvl="5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6pPr>
            <a:lvl7pPr lvl="6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7pPr>
            <a:lvl8pPr lvl="7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8pPr>
            <a:lvl9pPr lvl="8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27"/>
          <p:cNvSpPr txBox="1">
            <a:spLocks noGrp="1"/>
          </p:cNvSpPr>
          <p:nvPr>
            <p:ph type="subTitle" idx="8"/>
          </p:nvPr>
        </p:nvSpPr>
        <p:spPr>
          <a:xfrm>
            <a:off x="604779" y="2054699"/>
            <a:ext cx="2526000" cy="2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rmAutofit/>
          </a:bodyPr>
          <a:lstStyle>
            <a:lvl1pPr marR="0"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 i="0">
                <a:solidFill>
                  <a:srgbClr val="3F3F3F"/>
                </a:solidFill>
              </a:defRPr>
            </a:lvl1pPr>
            <a:lvl2pPr lvl="1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>
                <a:solidFill>
                  <a:srgbClr val="3F3F3F"/>
                </a:solidFill>
              </a:defRPr>
            </a:lvl2pPr>
            <a:lvl3pPr lvl="2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>
                <a:solidFill>
                  <a:srgbClr val="3F3F3F"/>
                </a:solidFill>
              </a:defRPr>
            </a:lvl3pPr>
            <a:lvl4pPr lvl="3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>
                <a:solidFill>
                  <a:srgbClr val="3F3F3F"/>
                </a:solidFill>
              </a:defRPr>
            </a:lvl4pPr>
            <a:lvl5pPr lvl="4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>
                <a:solidFill>
                  <a:srgbClr val="3F3F3F"/>
                </a:solidFill>
              </a:defRPr>
            </a:lvl5pPr>
            <a:lvl6pPr lvl="5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44" name="Google Shape;144;p27"/>
          <p:cNvSpPr txBox="1">
            <a:spLocks noGrp="1"/>
          </p:cNvSpPr>
          <p:nvPr>
            <p:ph type="subTitle" idx="9"/>
          </p:nvPr>
        </p:nvSpPr>
        <p:spPr>
          <a:xfrm>
            <a:off x="616413" y="3259073"/>
            <a:ext cx="2526000" cy="2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rmAutofit/>
          </a:bodyPr>
          <a:lstStyle>
            <a:lvl1pPr marR="0"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None/>
              <a:defRPr sz="1100" b="1" i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00"/>
              <a:buNone/>
              <a:defRPr sz="1500">
                <a:solidFill>
                  <a:srgbClr val="3F3F3F"/>
                </a:solidFill>
              </a:defRPr>
            </a:lvl2pPr>
            <a:lvl3pPr lvl="2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None/>
              <a:defRPr sz="1400">
                <a:solidFill>
                  <a:srgbClr val="3F3F3F"/>
                </a:solidFill>
              </a:defRPr>
            </a:lvl3pPr>
            <a:lvl4pPr lvl="3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300"/>
              <a:buNone/>
              <a:defRPr sz="1200">
                <a:solidFill>
                  <a:srgbClr val="3F3F3F"/>
                </a:solidFill>
              </a:defRPr>
            </a:lvl4pPr>
            <a:lvl5pPr lvl="4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300"/>
              <a:buNone/>
              <a:defRPr sz="1200">
                <a:solidFill>
                  <a:srgbClr val="3F3F3F"/>
                </a:solidFill>
              </a:defRPr>
            </a:lvl5pPr>
            <a:lvl6pPr lvl="5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>
                <a:solidFill>
                  <a:srgbClr val="3F3F3F"/>
                </a:solidFill>
              </a:defRPr>
            </a:lvl6pPr>
            <a:lvl7pPr lvl="6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>
                <a:solidFill>
                  <a:srgbClr val="3F3F3F"/>
                </a:solidFill>
              </a:defRPr>
            </a:lvl7pPr>
            <a:lvl8pPr lvl="7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>
                <a:solidFill>
                  <a:srgbClr val="3F3F3F"/>
                </a:solidFill>
              </a:defRPr>
            </a:lvl8pPr>
            <a:lvl9pPr lvl="8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27"/>
          <p:cNvSpPr txBox="1">
            <a:spLocks noGrp="1"/>
          </p:cNvSpPr>
          <p:nvPr>
            <p:ph type="subTitle" idx="13"/>
          </p:nvPr>
        </p:nvSpPr>
        <p:spPr>
          <a:xfrm>
            <a:off x="608646" y="3717032"/>
            <a:ext cx="2526000" cy="2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rmAutofit/>
          </a:bodyPr>
          <a:lstStyle>
            <a:lvl1pPr marR="0"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 i="0">
                <a:solidFill>
                  <a:srgbClr val="3F3F3F"/>
                </a:solidFill>
              </a:defRPr>
            </a:lvl1pPr>
            <a:lvl2pPr lvl="1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00"/>
              <a:buFont typeface="Lato"/>
              <a:buNone/>
              <a:defRPr sz="1500">
                <a:solidFill>
                  <a:srgbClr val="3F3F3F"/>
                </a:solidFill>
              </a:defRPr>
            </a:lvl2pPr>
            <a:lvl3pPr lvl="2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Lato"/>
              <a:buNone/>
              <a:defRPr sz="1400">
                <a:solidFill>
                  <a:srgbClr val="3F3F3F"/>
                </a:solidFill>
              </a:defRPr>
            </a:lvl3pPr>
            <a:lvl4pPr lvl="3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300"/>
              <a:buFont typeface="Lato"/>
              <a:buNone/>
              <a:defRPr sz="1200">
                <a:solidFill>
                  <a:srgbClr val="3F3F3F"/>
                </a:solidFill>
              </a:defRPr>
            </a:lvl4pPr>
            <a:lvl5pPr lvl="4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300"/>
              <a:buFont typeface="Lato"/>
              <a:buNone/>
              <a:defRPr sz="1200">
                <a:solidFill>
                  <a:srgbClr val="3F3F3F"/>
                </a:solidFill>
              </a:defRPr>
            </a:lvl5pPr>
            <a:lvl6pPr lvl="5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None/>
              <a:defRPr sz="12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None/>
              <a:defRPr sz="12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None/>
              <a:defRPr sz="12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None/>
              <a:defRPr sz="12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46" name="Google Shape;146;p27"/>
          <p:cNvSpPr txBox="1">
            <a:spLocks noGrp="1"/>
          </p:cNvSpPr>
          <p:nvPr>
            <p:ph type="subTitle" idx="14"/>
          </p:nvPr>
        </p:nvSpPr>
        <p:spPr>
          <a:xfrm>
            <a:off x="3262769" y="1596740"/>
            <a:ext cx="2526000" cy="2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rmAutofit/>
          </a:bodyPr>
          <a:lstStyle>
            <a:lvl1pPr marR="0"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None/>
              <a:defRPr sz="1100" b="1" i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2pPr>
            <a:lvl3pPr lvl="2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3pPr>
            <a:lvl4pPr lvl="3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>
                <a:solidFill>
                  <a:srgbClr val="3F3F3F"/>
                </a:solidFill>
              </a:defRPr>
            </a:lvl4pPr>
            <a:lvl5pPr lvl="4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>
                <a:solidFill>
                  <a:srgbClr val="3F3F3F"/>
                </a:solidFill>
              </a:defRPr>
            </a:lvl5pPr>
            <a:lvl6pPr lvl="5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6pPr>
            <a:lvl7pPr lvl="6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7pPr>
            <a:lvl8pPr lvl="7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8pPr>
            <a:lvl9pPr lvl="8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147" name="Google Shape;147;p27"/>
          <p:cNvSpPr txBox="1">
            <a:spLocks noGrp="1"/>
          </p:cNvSpPr>
          <p:nvPr>
            <p:ph type="subTitle" idx="15"/>
          </p:nvPr>
        </p:nvSpPr>
        <p:spPr>
          <a:xfrm>
            <a:off x="3255002" y="2054699"/>
            <a:ext cx="2526000" cy="2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rmAutofit/>
          </a:bodyPr>
          <a:lstStyle>
            <a:lvl1pPr marR="0"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 i="0">
                <a:solidFill>
                  <a:srgbClr val="3F3F3F"/>
                </a:solidFill>
              </a:defRPr>
            </a:lvl1pPr>
            <a:lvl2pPr lvl="1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>
                <a:solidFill>
                  <a:srgbClr val="3F3F3F"/>
                </a:solidFill>
              </a:defRPr>
            </a:lvl2pPr>
            <a:lvl3pPr lvl="2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>
                <a:solidFill>
                  <a:srgbClr val="3F3F3F"/>
                </a:solidFill>
              </a:defRPr>
            </a:lvl3pPr>
            <a:lvl4pPr lvl="3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>
                <a:solidFill>
                  <a:srgbClr val="3F3F3F"/>
                </a:solidFill>
              </a:defRPr>
            </a:lvl4pPr>
            <a:lvl5pPr lvl="4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>
                <a:solidFill>
                  <a:srgbClr val="3F3F3F"/>
                </a:solidFill>
              </a:defRPr>
            </a:lvl5pPr>
            <a:lvl6pPr lvl="5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48" name="Google Shape;148;p27"/>
          <p:cNvSpPr txBox="1">
            <a:spLocks noGrp="1"/>
          </p:cNvSpPr>
          <p:nvPr>
            <p:ph type="subTitle" idx="16"/>
          </p:nvPr>
        </p:nvSpPr>
        <p:spPr>
          <a:xfrm>
            <a:off x="3266636" y="3259073"/>
            <a:ext cx="2526000" cy="2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rmAutofit/>
          </a:bodyPr>
          <a:lstStyle>
            <a:lvl1pPr marR="0"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None/>
              <a:defRPr sz="1100" b="1" i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00"/>
              <a:buNone/>
              <a:defRPr sz="1500">
                <a:solidFill>
                  <a:srgbClr val="3F3F3F"/>
                </a:solidFill>
              </a:defRPr>
            </a:lvl2pPr>
            <a:lvl3pPr lvl="2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None/>
              <a:defRPr sz="1400">
                <a:solidFill>
                  <a:srgbClr val="3F3F3F"/>
                </a:solidFill>
              </a:defRPr>
            </a:lvl3pPr>
            <a:lvl4pPr lvl="3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300"/>
              <a:buNone/>
              <a:defRPr sz="1200">
                <a:solidFill>
                  <a:srgbClr val="3F3F3F"/>
                </a:solidFill>
              </a:defRPr>
            </a:lvl4pPr>
            <a:lvl5pPr lvl="4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300"/>
              <a:buNone/>
              <a:defRPr sz="1200">
                <a:solidFill>
                  <a:srgbClr val="3F3F3F"/>
                </a:solidFill>
              </a:defRPr>
            </a:lvl5pPr>
            <a:lvl6pPr lvl="5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>
                <a:solidFill>
                  <a:srgbClr val="3F3F3F"/>
                </a:solidFill>
              </a:defRPr>
            </a:lvl6pPr>
            <a:lvl7pPr lvl="6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>
                <a:solidFill>
                  <a:srgbClr val="3F3F3F"/>
                </a:solidFill>
              </a:defRPr>
            </a:lvl7pPr>
            <a:lvl8pPr lvl="7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>
                <a:solidFill>
                  <a:srgbClr val="3F3F3F"/>
                </a:solidFill>
              </a:defRPr>
            </a:lvl8pPr>
            <a:lvl9pPr lvl="8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149" name="Google Shape;149;p27"/>
          <p:cNvSpPr txBox="1">
            <a:spLocks noGrp="1"/>
          </p:cNvSpPr>
          <p:nvPr>
            <p:ph type="subTitle" idx="17"/>
          </p:nvPr>
        </p:nvSpPr>
        <p:spPr>
          <a:xfrm>
            <a:off x="3258870" y="3717032"/>
            <a:ext cx="2526000" cy="2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rmAutofit/>
          </a:bodyPr>
          <a:lstStyle>
            <a:lvl1pPr marR="0"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 i="0">
                <a:solidFill>
                  <a:srgbClr val="3F3F3F"/>
                </a:solidFill>
              </a:defRPr>
            </a:lvl1pPr>
            <a:lvl2pPr lvl="1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00"/>
              <a:buFont typeface="Lato"/>
              <a:buNone/>
              <a:defRPr sz="1500">
                <a:solidFill>
                  <a:srgbClr val="3F3F3F"/>
                </a:solidFill>
              </a:defRPr>
            </a:lvl2pPr>
            <a:lvl3pPr lvl="2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Lato"/>
              <a:buNone/>
              <a:defRPr sz="1400">
                <a:solidFill>
                  <a:srgbClr val="3F3F3F"/>
                </a:solidFill>
              </a:defRPr>
            </a:lvl3pPr>
            <a:lvl4pPr lvl="3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300"/>
              <a:buFont typeface="Lato"/>
              <a:buNone/>
              <a:defRPr sz="1200">
                <a:solidFill>
                  <a:srgbClr val="3F3F3F"/>
                </a:solidFill>
              </a:defRPr>
            </a:lvl4pPr>
            <a:lvl5pPr lvl="4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300"/>
              <a:buFont typeface="Lato"/>
              <a:buNone/>
              <a:defRPr sz="1200">
                <a:solidFill>
                  <a:srgbClr val="3F3F3F"/>
                </a:solidFill>
              </a:defRPr>
            </a:lvl5pPr>
            <a:lvl6pPr lvl="5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None/>
              <a:defRPr sz="12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None/>
              <a:defRPr sz="12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None/>
              <a:defRPr sz="12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None/>
              <a:defRPr sz="12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50" name="Google Shape;150;p27"/>
          <p:cNvSpPr txBox="1">
            <a:spLocks noGrp="1"/>
          </p:cNvSpPr>
          <p:nvPr>
            <p:ph type="subTitle" idx="18"/>
          </p:nvPr>
        </p:nvSpPr>
        <p:spPr>
          <a:xfrm>
            <a:off x="5999431" y="1599444"/>
            <a:ext cx="2526000" cy="2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rmAutofit/>
          </a:bodyPr>
          <a:lstStyle>
            <a:lvl1pPr marR="0"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None/>
              <a:defRPr sz="1100" b="1" i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2pPr>
            <a:lvl3pPr lvl="2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3pPr>
            <a:lvl4pPr lvl="3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>
                <a:solidFill>
                  <a:srgbClr val="3F3F3F"/>
                </a:solidFill>
              </a:defRPr>
            </a:lvl4pPr>
            <a:lvl5pPr lvl="4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>
                <a:solidFill>
                  <a:srgbClr val="3F3F3F"/>
                </a:solidFill>
              </a:defRPr>
            </a:lvl5pPr>
            <a:lvl6pPr lvl="5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6pPr>
            <a:lvl7pPr lvl="6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7pPr>
            <a:lvl8pPr lvl="7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8pPr>
            <a:lvl9pPr lvl="8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27"/>
          <p:cNvSpPr txBox="1">
            <a:spLocks noGrp="1"/>
          </p:cNvSpPr>
          <p:nvPr>
            <p:ph type="subTitle" idx="19"/>
          </p:nvPr>
        </p:nvSpPr>
        <p:spPr>
          <a:xfrm>
            <a:off x="5991664" y="2057403"/>
            <a:ext cx="2526000" cy="2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rmAutofit/>
          </a:bodyPr>
          <a:lstStyle>
            <a:lvl1pPr marR="0"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 i="0">
                <a:solidFill>
                  <a:srgbClr val="3F3F3F"/>
                </a:solidFill>
              </a:defRPr>
            </a:lvl1pPr>
            <a:lvl2pPr lvl="1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>
                <a:solidFill>
                  <a:srgbClr val="3F3F3F"/>
                </a:solidFill>
              </a:defRPr>
            </a:lvl2pPr>
            <a:lvl3pPr lvl="2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>
                <a:solidFill>
                  <a:srgbClr val="3F3F3F"/>
                </a:solidFill>
              </a:defRPr>
            </a:lvl3pPr>
            <a:lvl4pPr lvl="3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>
                <a:solidFill>
                  <a:srgbClr val="3F3F3F"/>
                </a:solidFill>
              </a:defRPr>
            </a:lvl4pPr>
            <a:lvl5pPr lvl="4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>
                <a:solidFill>
                  <a:srgbClr val="3F3F3F"/>
                </a:solidFill>
              </a:defRPr>
            </a:lvl5pPr>
            <a:lvl6pPr lvl="5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52" name="Google Shape;152;p27"/>
          <p:cNvSpPr txBox="1">
            <a:spLocks noGrp="1"/>
          </p:cNvSpPr>
          <p:nvPr>
            <p:ph type="subTitle" idx="20"/>
          </p:nvPr>
        </p:nvSpPr>
        <p:spPr>
          <a:xfrm>
            <a:off x="6003299" y="3261776"/>
            <a:ext cx="2526000" cy="2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rmAutofit/>
          </a:bodyPr>
          <a:lstStyle>
            <a:lvl1pPr marR="0"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None/>
              <a:defRPr sz="1100" b="1" i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00"/>
              <a:buNone/>
              <a:defRPr sz="1500">
                <a:solidFill>
                  <a:srgbClr val="3F3F3F"/>
                </a:solidFill>
              </a:defRPr>
            </a:lvl2pPr>
            <a:lvl3pPr lvl="2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None/>
              <a:defRPr sz="1400">
                <a:solidFill>
                  <a:srgbClr val="3F3F3F"/>
                </a:solidFill>
              </a:defRPr>
            </a:lvl3pPr>
            <a:lvl4pPr lvl="3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300"/>
              <a:buNone/>
              <a:defRPr sz="1200">
                <a:solidFill>
                  <a:srgbClr val="3F3F3F"/>
                </a:solidFill>
              </a:defRPr>
            </a:lvl4pPr>
            <a:lvl5pPr lvl="4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300"/>
              <a:buNone/>
              <a:defRPr sz="1200">
                <a:solidFill>
                  <a:srgbClr val="3F3F3F"/>
                </a:solidFill>
              </a:defRPr>
            </a:lvl5pPr>
            <a:lvl6pPr lvl="5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>
                <a:solidFill>
                  <a:srgbClr val="3F3F3F"/>
                </a:solidFill>
              </a:defRPr>
            </a:lvl6pPr>
            <a:lvl7pPr lvl="6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>
                <a:solidFill>
                  <a:srgbClr val="3F3F3F"/>
                </a:solidFill>
              </a:defRPr>
            </a:lvl7pPr>
            <a:lvl8pPr lvl="7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>
                <a:solidFill>
                  <a:srgbClr val="3F3F3F"/>
                </a:solidFill>
              </a:defRPr>
            </a:lvl8pPr>
            <a:lvl9pPr lvl="8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p27"/>
          <p:cNvSpPr txBox="1">
            <a:spLocks noGrp="1"/>
          </p:cNvSpPr>
          <p:nvPr>
            <p:ph type="subTitle" idx="21"/>
          </p:nvPr>
        </p:nvSpPr>
        <p:spPr>
          <a:xfrm>
            <a:off x="5995532" y="3719736"/>
            <a:ext cx="2526000" cy="2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rmAutofit/>
          </a:bodyPr>
          <a:lstStyle>
            <a:lvl1pPr marR="0" lv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 i="0">
                <a:solidFill>
                  <a:srgbClr val="3F3F3F"/>
                </a:solidFill>
              </a:defRPr>
            </a:lvl1pPr>
            <a:lvl2pPr lvl="1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00"/>
              <a:buFont typeface="Lato"/>
              <a:buNone/>
              <a:defRPr sz="1500">
                <a:solidFill>
                  <a:srgbClr val="3F3F3F"/>
                </a:solidFill>
              </a:defRPr>
            </a:lvl2pPr>
            <a:lvl3pPr lvl="2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Lato"/>
              <a:buNone/>
              <a:defRPr sz="1400">
                <a:solidFill>
                  <a:srgbClr val="3F3F3F"/>
                </a:solidFill>
              </a:defRPr>
            </a:lvl3pPr>
            <a:lvl4pPr lvl="3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300"/>
              <a:buFont typeface="Lato"/>
              <a:buNone/>
              <a:defRPr sz="1200">
                <a:solidFill>
                  <a:srgbClr val="3F3F3F"/>
                </a:solidFill>
              </a:defRPr>
            </a:lvl4pPr>
            <a:lvl5pPr lvl="4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300"/>
              <a:buFont typeface="Lato"/>
              <a:buNone/>
              <a:defRPr sz="1200">
                <a:solidFill>
                  <a:srgbClr val="3F3F3F"/>
                </a:solidFill>
              </a:defRPr>
            </a:lvl5pPr>
            <a:lvl6pPr lvl="5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None/>
              <a:defRPr sz="12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None/>
              <a:defRPr sz="12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None/>
              <a:defRPr sz="12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None/>
              <a:defRPr sz="12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 txBox="1">
            <a:spLocks noGrp="1"/>
          </p:cNvSpPr>
          <p:nvPr>
            <p:ph type="title"/>
          </p:nvPr>
        </p:nvSpPr>
        <p:spPr>
          <a:xfrm>
            <a:off x="600075" y="477440"/>
            <a:ext cx="7915200" cy="8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2700"/>
              <a:buFont typeface="Lato"/>
              <a:buNone/>
              <a:defRPr sz="2700" b="0" i="0" u="none" strike="noStrike" cap="none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5"/>
          <p:cNvSpPr txBox="1">
            <a:spLocks noGrp="1"/>
          </p:cNvSpPr>
          <p:nvPr>
            <p:ph type="body" idx="1"/>
          </p:nvPr>
        </p:nvSpPr>
        <p:spPr>
          <a:xfrm>
            <a:off x="600075" y="1498861"/>
            <a:ext cx="7915200" cy="29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L="457200" marR="0" lvl="0" indent="-228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None/>
              <a:defRPr sz="1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300"/>
              <a:buFont typeface="Arial"/>
              <a:buChar char="●"/>
              <a:defRPr sz="1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300"/>
              <a:buFont typeface="Arial"/>
              <a:buChar char="●"/>
              <a:defRPr sz="1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1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5"/>
          <p:cNvSpPr txBox="1">
            <a:spLocks noGrp="1"/>
          </p:cNvSpPr>
          <p:nvPr>
            <p:ph type="sldNum" idx="12"/>
          </p:nvPr>
        </p:nvSpPr>
        <p:spPr>
          <a:xfrm>
            <a:off x="6457950" y="471211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0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pic>
        <p:nvPicPr>
          <p:cNvPr id="9" name="Google Shape;9;p15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591503" y="4771382"/>
            <a:ext cx="482363" cy="15938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68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folders/12-y1bGFEUJgvN0v_cEUzJf08U2XhFinV?usp=sharin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 descr="A picture containing sky, outdoor, tree, road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7746269C-2CA3-0E4C-B499-F8911790DD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52FE91-7906-2944-B862-343710C71B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9150" y="925875"/>
            <a:ext cx="8090215" cy="1684931"/>
          </a:xfrm>
        </p:spPr>
        <p:txBody>
          <a:bodyPr>
            <a:normAutofit/>
          </a:bodyPr>
          <a:lstStyle/>
          <a:p>
            <a:r>
              <a:rPr lang="en-US" baseline="30000" dirty="0"/>
              <a:t>PWFA staging at the C3 Demonstrator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240511-2841-2048-A338-D40F63E2D1B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0075" y="2955833"/>
            <a:ext cx="5672621" cy="723317"/>
          </a:xfrm>
        </p:spPr>
        <p:txBody>
          <a:bodyPr/>
          <a:lstStyle/>
          <a:p>
            <a:r>
              <a:rPr lang="en-US" dirty="0"/>
              <a:t>A. Knetsch, E. </a:t>
            </a:r>
            <a:r>
              <a:rPr lang="en-US" dirty="0" err="1"/>
              <a:t>Nanni</a:t>
            </a:r>
            <a:r>
              <a:rPr lang="en-US" dirty="0"/>
              <a:t>, J. Wu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80B6904-318B-1445-A998-53BDDDE014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0" dirty="0"/>
              <a:t>SLAC National Accelerator Laboratory</a:t>
            </a:r>
          </a:p>
          <a:p>
            <a:r>
              <a:rPr lang="en-US" dirty="0"/>
              <a:t>21. July 2023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6E33594-6421-8649-88F9-F4048CDA3F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39A3C4F-49E0-E344-8E88-83B8C90BB84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453FF57-410D-254B-83F9-019E6401C61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271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0CBA66B-325B-1624-8021-A7D9008EB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could PWFAs be implemented in C3 stage2 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B7F26EC-0D6A-DEC7-1324-A60EFE0BF4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Current model of C3 Stage2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24FFA0E-6EEC-55BC-3154-6F3C6DE00FBA}"/>
              </a:ext>
            </a:extLst>
          </p:cNvPr>
          <p:cNvGrpSpPr/>
          <p:nvPr/>
        </p:nvGrpSpPr>
        <p:grpSpPr>
          <a:xfrm>
            <a:off x="600075" y="1948480"/>
            <a:ext cx="7772400" cy="2102992"/>
            <a:chOff x="604439" y="1520254"/>
            <a:chExt cx="7772400" cy="210299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3FA19AC-B042-4BCD-A91D-BBF11B5E9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4439" y="1520254"/>
              <a:ext cx="7772400" cy="210299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92600EF-7903-7462-3DB4-8A5B14861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5910" y="2366093"/>
              <a:ext cx="537870" cy="411313"/>
            </a:xfrm>
            <a:prstGeom prst="rect">
              <a:avLst/>
            </a:prstGeom>
          </p:spPr>
        </p:pic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9E1B863-40B4-3796-E577-C5DB4FD3A433}"/>
              </a:ext>
            </a:extLst>
          </p:cNvPr>
          <p:cNvCxnSpPr>
            <a:cxnSpLocks/>
          </p:cNvCxnSpPr>
          <p:nvPr/>
        </p:nvCxnSpPr>
        <p:spPr>
          <a:xfrm>
            <a:off x="816074" y="2637750"/>
            <a:ext cx="7513671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FD836172-737D-59A8-8A7A-7B0331ECFFBA}"/>
              </a:ext>
            </a:extLst>
          </p:cNvPr>
          <p:cNvSpPr txBox="1">
            <a:spLocks/>
          </p:cNvSpPr>
          <p:nvPr/>
        </p:nvSpPr>
        <p:spPr>
          <a:xfrm>
            <a:off x="4266234" y="2577856"/>
            <a:ext cx="910974" cy="462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None/>
              <a:defRPr sz="1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300"/>
              <a:buFont typeface="Arial"/>
              <a:buChar char="●"/>
              <a:defRPr sz="1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1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dirty="0"/>
              <a:t>~ 45 m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ADB4C89-F270-6E65-A065-762547966F19}"/>
              </a:ext>
            </a:extLst>
          </p:cNvPr>
          <p:cNvSpPr/>
          <p:nvPr/>
        </p:nvSpPr>
        <p:spPr>
          <a:xfrm>
            <a:off x="465917" y="3572565"/>
            <a:ext cx="1085925" cy="580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3D351B-D885-1AF7-05B6-240EE8DB3C2A}"/>
              </a:ext>
            </a:extLst>
          </p:cNvPr>
          <p:cNvSpPr/>
          <p:nvPr/>
        </p:nvSpPr>
        <p:spPr>
          <a:xfrm>
            <a:off x="7368326" y="3636395"/>
            <a:ext cx="1085925" cy="580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78F8BBEB-CD8A-07E2-B195-C5362B87A372}"/>
              </a:ext>
            </a:extLst>
          </p:cNvPr>
          <p:cNvCxnSpPr>
            <a:cxnSpLocks/>
          </p:cNvCxnSpPr>
          <p:nvPr/>
        </p:nvCxnSpPr>
        <p:spPr>
          <a:xfrm>
            <a:off x="2089324" y="2366375"/>
            <a:ext cx="281691" cy="0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777BBFB-6D00-4AC2-1BFE-B11294F7DEFD}"/>
              </a:ext>
            </a:extLst>
          </p:cNvPr>
          <p:cNvCxnSpPr>
            <a:cxnSpLocks/>
          </p:cNvCxnSpPr>
          <p:nvPr/>
        </p:nvCxnSpPr>
        <p:spPr>
          <a:xfrm flipH="1">
            <a:off x="2429411" y="2368828"/>
            <a:ext cx="257797" cy="0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71C1991A-94B8-39CB-A588-1A6E26580A37}"/>
              </a:ext>
            </a:extLst>
          </p:cNvPr>
          <p:cNvSpPr txBox="1">
            <a:spLocks/>
          </p:cNvSpPr>
          <p:nvPr/>
        </p:nvSpPr>
        <p:spPr>
          <a:xfrm>
            <a:off x="1409181" y="1847047"/>
            <a:ext cx="1923668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Lato"/>
              <a:buNone/>
              <a:defRPr sz="1500" b="0" i="0" u="none" strike="noStrike" cap="none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Char char="●"/>
              <a:defRPr sz="15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●"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●"/>
              <a:defRPr sz="1100" b="0" i="1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 sz="9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 sz="9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 sz="9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 sz="9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/>
              <a:t>Shorten chicane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98B5C6-D7F3-4B96-F19E-773E20A53350}"/>
              </a:ext>
            </a:extLst>
          </p:cNvPr>
          <p:cNvSpPr/>
          <p:nvPr/>
        </p:nvSpPr>
        <p:spPr>
          <a:xfrm>
            <a:off x="4863223" y="2290736"/>
            <a:ext cx="2940711" cy="294700"/>
          </a:xfrm>
          <a:prstGeom prst="rect">
            <a:avLst/>
          </a:prstGeom>
          <a:solidFill>
            <a:schemeClr val="accent1">
              <a:alpha val="20000"/>
            </a:schemeClr>
          </a:solidFill>
          <a:ln w="63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4253E378-F439-0946-BC00-E1285AA69FED}"/>
              </a:ext>
            </a:extLst>
          </p:cNvPr>
          <p:cNvSpPr txBox="1">
            <a:spLocks/>
          </p:cNvSpPr>
          <p:nvPr/>
        </p:nvSpPr>
        <p:spPr>
          <a:xfrm>
            <a:off x="4863223" y="1828331"/>
            <a:ext cx="2871596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Lato"/>
              <a:buNone/>
              <a:defRPr sz="1500" b="0" i="0" u="none" strike="noStrike" cap="none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Char char="●"/>
              <a:defRPr sz="15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●"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●"/>
              <a:defRPr sz="1100" b="0" i="1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 sz="9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 sz="9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 sz="9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 sz="9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algn="ctr"/>
            <a:r>
              <a:rPr lang="en-US" dirty="0"/>
              <a:t>Plasma section</a:t>
            </a:r>
          </a:p>
        </p:txBody>
      </p:sp>
    </p:spTree>
    <p:extLst>
      <p:ext uri="{BB962C8B-B14F-4D97-AF65-F5344CB8AC3E}">
        <p14:creationId xmlns:p14="http://schemas.microsoft.com/office/powerpoint/2010/main" val="1303476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0CBA66B-325B-1624-8021-A7D9008EB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could PWFAs be implemented in C3 stage2 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ADB4C89-F270-6E65-A065-762547966F19}"/>
              </a:ext>
            </a:extLst>
          </p:cNvPr>
          <p:cNvSpPr/>
          <p:nvPr/>
        </p:nvSpPr>
        <p:spPr>
          <a:xfrm>
            <a:off x="608717" y="2914197"/>
            <a:ext cx="1085925" cy="580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3D351B-D885-1AF7-05B6-240EE8DB3C2A}"/>
              </a:ext>
            </a:extLst>
          </p:cNvPr>
          <p:cNvSpPr/>
          <p:nvPr/>
        </p:nvSpPr>
        <p:spPr>
          <a:xfrm>
            <a:off x="7547572" y="2390270"/>
            <a:ext cx="1085925" cy="580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48E9E8F-CECF-CD38-F6A7-5C0468CC8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61" y="1669258"/>
            <a:ext cx="8635712" cy="876783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37C22D2F-C779-539F-00E7-C4A0949FE7C4}"/>
              </a:ext>
            </a:extLst>
          </p:cNvPr>
          <p:cNvSpPr/>
          <p:nvPr/>
        </p:nvSpPr>
        <p:spPr>
          <a:xfrm>
            <a:off x="7667689" y="2092953"/>
            <a:ext cx="110999" cy="71867"/>
          </a:xfrm>
          <a:prstGeom prst="rect">
            <a:avLst/>
          </a:prstGeom>
          <a:solidFill>
            <a:schemeClr val="accent1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DA2BE35-E2EC-2854-EC6C-3203A63CD1C5}"/>
              </a:ext>
            </a:extLst>
          </p:cNvPr>
          <p:cNvSpPr/>
          <p:nvPr/>
        </p:nvSpPr>
        <p:spPr>
          <a:xfrm>
            <a:off x="8694299" y="2092952"/>
            <a:ext cx="110999" cy="71867"/>
          </a:xfrm>
          <a:prstGeom prst="rect">
            <a:avLst/>
          </a:prstGeom>
          <a:solidFill>
            <a:schemeClr val="accent1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14E86C5-233D-1E22-74D6-1AC9E493CABF}"/>
              </a:ext>
            </a:extLst>
          </p:cNvPr>
          <p:cNvCxnSpPr>
            <a:cxnSpLocks/>
          </p:cNvCxnSpPr>
          <p:nvPr/>
        </p:nvCxnSpPr>
        <p:spPr>
          <a:xfrm>
            <a:off x="8181975" y="2037075"/>
            <a:ext cx="0" cy="183619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7AFD1BA-92EE-FD06-6A91-73A40B00B6B2}"/>
              </a:ext>
            </a:extLst>
          </p:cNvPr>
          <p:cNvCxnSpPr>
            <a:cxnSpLocks/>
          </p:cNvCxnSpPr>
          <p:nvPr/>
        </p:nvCxnSpPr>
        <p:spPr>
          <a:xfrm>
            <a:off x="257018" y="2337634"/>
            <a:ext cx="8548280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353CCD43-5E11-EEE0-3916-84A5F35145BE}"/>
              </a:ext>
            </a:extLst>
          </p:cNvPr>
          <p:cNvSpPr txBox="1">
            <a:spLocks/>
          </p:cNvSpPr>
          <p:nvPr/>
        </p:nvSpPr>
        <p:spPr>
          <a:xfrm>
            <a:off x="3926181" y="2194050"/>
            <a:ext cx="910974" cy="462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None/>
              <a:defRPr sz="1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300"/>
              <a:buFont typeface="Arial"/>
              <a:buChar char="●"/>
              <a:defRPr sz="1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1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dirty="0"/>
              <a:t>36.5 m</a:t>
            </a:r>
          </a:p>
        </p:txBody>
      </p:sp>
      <p:sp>
        <p:nvSpPr>
          <p:cNvPr id="41" name="Left Brace 40">
            <a:extLst>
              <a:ext uri="{FF2B5EF4-FFF2-40B4-BE49-F238E27FC236}">
                <a16:creationId xmlns:a16="http://schemas.microsoft.com/office/drawing/2014/main" id="{39ABC8B3-BE75-80C4-3BBF-32B957DC4B6A}"/>
              </a:ext>
            </a:extLst>
          </p:cNvPr>
          <p:cNvSpPr/>
          <p:nvPr/>
        </p:nvSpPr>
        <p:spPr>
          <a:xfrm rot="5400000">
            <a:off x="6257430" y="600520"/>
            <a:ext cx="177088" cy="2643429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61E89F97-FF76-4013-64CF-4D7568B146B3}"/>
              </a:ext>
            </a:extLst>
          </p:cNvPr>
          <p:cNvSpPr txBox="1">
            <a:spLocks/>
          </p:cNvSpPr>
          <p:nvPr/>
        </p:nvSpPr>
        <p:spPr>
          <a:xfrm>
            <a:off x="5775354" y="1459622"/>
            <a:ext cx="1045971" cy="462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None/>
              <a:defRPr sz="1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300"/>
              <a:buFont typeface="Arial"/>
              <a:buChar char="●"/>
              <a:defRPr sz="1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1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dirty="0"/>
              <a:t>matching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24841A27-EFA6-395D-F9AD-14EE4C3B33BB}"/>
              </a:ext>
            </a:extLst>
          </p:cNvPr>
          <p:cNvSpPr txBox="1">
            <a:spLocks/>
          </p:cNvSpPr>
          <p:nvPr/>
        </p:nvSpPr>
        <p:spPr>
          <a:xfrm>
            <a:off x="7557086" y="1285041"/>
            <a:ext cx="1221191" cy="462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None/>
              <a:defRPr sz="1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300"/>
              <a:buFont typeface="Arial"/>
              <a:buChar char="●"/>
              <a:defRPr sz="1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1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dirty="0"/>
              <a:t>Plasma lens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1D12BBBC-47E6-70FF-23B7-60D1551AFE26}"/>
              </a:ext>
            </a:extLst>
          </p:cNvPr>
          <p:cNvSpPr txBox="1">
            <a:spLocks/>
          </p:cNvSpPr>
          <p:nvPr/>
        </p:nvSpPr>
        <p:spPr>
          <a:xfrm>
            <a:off x="7279213" y="1565062"/>
            <a:ext cx="1045971" cy="462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None/>
              <a:defRPr sz="1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300"/>
              <a:buFont typeface="Arial"/>
              <a:buChar char="●"/>
              <a:defRPr sz="1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1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dirty="0"/>
              <a:t>PWFA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77FED477-0426-B00A-703C-9291492A502D}"/>
              </a:ext>
            </a:extLst>
          </p:cNvPr>
          <p:cNvSpPr txBox="1">
            <a:spLocks/>
          </p:cNvSpPr>
          <p:nvPr/>
        </p:nvSpPr>
        <p:spPr>
          <a:xfrm>
            <a:off x="8282312" y="1558919"/>
            <a:ext cx="1045971" cy="462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None/>
              <a:defRPr sz="1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300"/>
              <a:buFont typeface="Arial"/>
              <a:buChar char="●"/>
              <a:defRPr sz="1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1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dirty="0"/>
              <a:t>PWFA</a:t>
            </a:r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9A1D042A-D9A5-5716-53EC-5D536C7651A6}"/>
              </a:ext>
            </a:extLst>
          </p:cNvPr>
          <p:cNvSpPr txBox="1">
            <a:spLocks/>
          </p:cNvSpPr>
          <p:nvPr/>
        </p:nvSpPr>
        <p:spPr>
          <a:xfrm>
            <a:off x="435143" y="2656291"/>
            <a:ext cx="5519380" cy="1952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None/>
              <a:defRPr sz="1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300"/>
              <a:buFont typeface="Arial"/>
              <a:buChar char="●"/>
              <a:defRPr sz="1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1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 lang="en-US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Matching section needs to match into FODO and plasma lattice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Quadrupoles &gt;100 T/m necessary  (PMQs)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Chicane dipoles: B= 1 T, L=0.125 m for 1 </a:t>
            </a:r>
            <a:r>
              <a:rPr lang="en-US" sz="1400" dirty="0" err="1"/>
              <a:t>ps</a:t>
            </a:r>
            <a:r>
              <a:rPr lang="en-US" sz="1400" dirty="0"/>
              <a:t> spacing</a:t>
            </a:r>
          </a:p>
          <a:p>
            <a:pPr marL="400050" indent="-1714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FCE7DE1-3CBA-E5B9-86C9-094F91B3F1BC}"/>
              </a:ext>
            </a:extLst>
          </p:cNvPr>
          <p:cNvGrpSpPr/>
          <p:nvPr/>
        </p:nvGrpSpPr>
        <p:grpSpPr>
          <a:xfrm>
            <a:off x="6572467" y="2657899"/>
            <a:ext cx="1789163" cy="486802"/>
            <a:chOff x="6795871" y="4059800"/>
            <a:chExt cx="1720357" cy="468080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E7F5224B-C11D-6497-3D1F-4C25013AB31F}"/>
                </a:ext>
              </a:extLst>
            </p:cNvPr>
            <p:cNvSpPr/>
            <p:nvPr/>
          </p:nvSpPr>
          <p:spPr>
            <a:xfrm>
              <a:off x="8163840" y="4370027"/>
              <a:ext cx="352388" cy="157853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16268A8-26FE-8911-0502-07E5BFFB94E4}"/>
                </a:ext>
              </a:extLst>
            </p:cNvPr>
            <p:cNvSpPr/>
            <p:nvPr/>
          </p:nvSpPr>
          <p:spPr>
            <a:xfrm>
              <a:off x="7020196" y="4370026"/>
              <a:ext cx="352388" cy="157853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DCFBD4BD-9378-B4BC-F4C9-B9CC60A3BEB5}"/>
                </a:ext>
              </a:extLst>
            </p:cNvPr>
            <p:cNvSpPr/>
            <p:nvPr/>
          </p:nvSpPr>
          <p:spPr>
            <a:xfrm>
              <a:off x="7576526" y="4370022"/>
              <a:ext cx="352388" cy="157853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E4CFBD0C-18E0-32E4-8169-07864347C2B4}"/>
                </a:ext>
              </a:extLst>
            </p:cNvPr>
            <p:cNvSpPr/>
            <p:nvPr/>
          </p:nvSpPr>
          <p:spPr>
            <a:xfrm>
              <a:off x="6795871" y="4418927"/>
              <a:ext cx="162450" cy="6726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C830F41B-29E7-7EBE-E81E-2F1F6FC344B4}"/>
                </a:ext>
              </a:extLst>
            </p:cNvPr>
            <p:cNvSpPr/>
            <p:nvPr/>
          </p:nvSpPr>
          <p:spPr>
            <a:xfrm>
              <a:off x="7030242" y="4063171"/>
              <a:ext cx="244484" cy="1307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F1E985D-4FE4-F1D2-4C24-4884F9344102}"/>
                </a:ext>
              </a:extLst>
            </p:cNvPr>
            <p:cNvSpPr/>
            <p:nvPr/>
          </p:nvSpPr>
          <p:spPr>
            <a:xfrm>
              <a:off x="8201919" y="4059800"/>
              <a:ext cx="244484" cy="1307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Text Placeholder 85">
            <a:extLst>
              <a:ext uri="{FF2B5EF4-FFF2-40B4-BE49-F238E27FC236}">
                <a16:creationId xmlns:a16="http://schemas.microsoft.com/office/drawing/2014/main" id="{E105F09B-7796-72E6-6692-316869279CF2}"/>
              </a:ext>
            </a:extLst>
          </p:cNvPr>
          <p:cNvSpPr txBox="1">
            <a:spLocks/>
          </p:cNvSpPr>
          <p:nvPr/>
        </p:nvSpPr>
        <p:spPr>
          <a:xfrm>
            <a:off x="6914674" y="2542065"/>
            <a:ext cx="775591" cy="392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None/>
              <a:defRPr sz="1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300"/>
              <a:buFont typeface="Arial"/>
              <a:buChar char="●"/>
              <a:defRPr sz="1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1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dirty="0"/>
              <a:t>1 </a:t>
            </a:r>
            <a:r>
              <a:rPr lang="en-US" dirty="0" err="1"/>
              <a:t>ps</a:t>
            </a:r>
            <a:endParaRPr lang="en-US" dirty="0"/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BF5F883-2BE7-7523-0F3E-3FBB4006AA63}"/>
              </a:ext>
            </a:extLst>
          </p:cNvPr>
          <p:cNvCxnSpPr>
            <a:cxnSpLocks/>
          </p:cNvCxnSpPr>
          <p:nvPr/>
        </p:nvCxnSpPr>
        <p:spPr>
          <a:xfrm>
            <a:off x="7022600" y="2934604"/>
            <a:ext cx="570932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 Placeholder 85">
            <a:extLst>
              <a:ext uri="{FF2B5EF4-FFF2-40B4-BE49-F238E27FC236}">
                <a16:creationId xmlns:a16="http://schemas.microsoft.com/office/drawing/2014/main" id="{BB9ED706-F03F-32FC-3C3E-C99BE52D87C3}"/>
              </a:ext>
            </a:extLst>
          </p:cNvPr>
          <p:cNvSpPr txBox="1">
            <a:spLocks/>
          </p:cNvSpPr>
          <p:nvPr/>
        </p:nvSpPr>
        <p:spPr>
          <a:xfrm>
            <a:off x="7497931" y="2542065"/>
            <a:ext cx="775591" cy="392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None/>
              <a:defRPr sz="1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300"/>
              <a:buFont typeface="Arial"/>
              <a:buChar char="●"/>
              <a:defRPr sz="1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1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dirty="0"/>
              <a:t>1 </a:t>
            </a:r>
            <a:r>
              <a:rPr lang="en-US" dirty="0" err="1"/>
              <a:t>ps</a:t>
            </a:r>
            <a:endParaRPr lang="en-US" dirty="0"/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820C37A8-0B63-9C40-9FD2-9012A4AF4D1D}"/>
              </a:ext>
            </a:extLst>
          </p:cNvPr>
          <p:cNvCxnSpPr>
            <a:cxnSpLocks/>
          </p:cNvCxnSpPr>
          <p:nvPr/>
        </p:nvCxnSpPr>
        <p:spPr>
          <a:xfrm>
            <a:off x="7605857" y="2934604"/>
            <a:ext cx="570932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 Placeholder 3">
            <a:extLst>
              <a:ext uri="{FF2B5EF4-FFF2-40B4-BE49-F238E27FC236}">
                <a16:creationId xmlns:a16="http://schemas.microsoft.com/office/drawing/2014/main" id="{63E3D4D3-B39E-18EE-3693-FA992846EEA1}"/>
              </a:ext>
            </a:extLst>
          </p:cNvPr>
          <p:cNvSpPr txBox="1">
            <a:spLocks/>
          </p:cNvSpPr>
          <p:nvPr/>
        </p:nvSpPr>
        <p:spPr>
          <a:xfrm>
            <a:off x="1197390" y="1467849"/>
            <a:ext cx="1649444" cy="462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None/>
              <a:defRPr sz="1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300"/>
              <a:buFont typeface="Arial"/>
              <a:buChar char="●"/>
              <a:defRPr sz="1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1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dirty="0"/>
              <a:t>Collimator / mask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8AE4F13E-1134-AC71-4F76-7F75BAE9A508}"/>
              </a:ext>
            </a:extLst>
          </p:cNvPr>
          <p:cNvCxnSpPr>
            <a:cxnSpLocks/>
          </p:cNvCxnSpPr>
          <p:nvPr/>
        </p:nvCxnSpPr>
        <p:spPr>
          <a:xfrm>
            <a:off x="1984788" y="1815028"/>
            <a:ext cx="0" cy="290465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extLst>
              <a:ext uri="{FF2B5EF4-FFF2-40B4-BE49-F238E27FC236}">
                <a16:creationId xmlns:a16="http://schemas.microsoft.com/office/drawing/2014/main" id="{4580315B-C4EB-E78D-1E80-DA352639F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7856" y="3443751"/>
            <a:ext cx="1959432" cy="149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93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D4A6C6-D4CA-C859-32F7-FC9DC4BDE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Plasma ramps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770B86-E0AF-FFD5-9205-002E406C048E}"/>
              </a:ext>
            </a:extLst>
          </p:cNvPr>
          <p:cNvSpPr txBox="1">
            <a:spLocks/>
          </p:cNvSpPr>
          <p:nvPr/>
        </p:nvSpPr>
        <p:spPr>
          <a:xfrm>
            <a:off x="4738977" y="1150968"/>
            <a:ext cx="3776298" cy="33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None/>
              <a:defRPr sz="1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300"/>
              <a:buFont typeface="Arial"/>
              <a:buChar char="●"/>
              <a:defRPr sz="1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1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dirty="0"/>
              <a:t>Ramps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Increase acceptable incoming beta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Increase beta out of plasma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Reduce divergence out of plasma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marL="228600" indent="0"/>
            <a:r>
              <a:rPr lang="en-US" dirty="0"/>
              <a:t>But also: </a:t>
            </a:r>
          </a:p>
          <a:p>
            <a:pPr marL="400050" indent="-171450">
              <a:buFont typeface="Arial" panose="020B0604020202020204" pitchFamily="34" charset="0"/>
              <a:buChar char="•"/>
            </a:pPr>
            <a:r>
              <a:rPr lang="en-US" dirty="0"/>
              <a:t>On ramps, trailing beams slip into decelerating phase and fields are not optimally loaded</a:t>
            </a:r>
          </a:p>
          <a:p>
            <a:pPr marL="400050" indent="-171450">
              <a:buFont typeface="Arial" panose="020B0604020202020204" pitchFamily="34" charset="0"/>
              <a:buChar char="•"/>
            </a:pPr>
            <a:r>
              <a:rPr lang="en-US" dirty="0"/>
              <a:t>Ramps can cost a significant part of efficiency</a:t>
            </a:r>
          </a:p>
          <a:p>
            <a:pPr marL="400050" indent="-1714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 Ramps become costly/useless for high-energy trailing beams</a:t>
            </a:r>
            <a:endParaRPr lang="en-US" dirty="0"/>
          </a:p>
          <a:p>
            <a:pPr marL="4000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3F8F5B-107D-8FE8-4587-D1742075C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407" y="1150968"/>
            <a:ext cx="3987091" cy="3384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4076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3402CD-AD3E-49F9-EE51-888D515A7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Refocusing with plasma lens ( 2f-2f imaging ) f=0.5 m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2319B18-896E-91C8-DE7A-5041A244EB09}"/>
              </a:ext>
            </a:extLst>
          </p:cNvPr>
          <p:cNvSpPr txBox="1">
            <a:spLocks/>
          </p:cNvSpPr>
          <p:nvPr/>
        </p:nvSpPr>
        <p:spPr>
          <a:xfrm>
            <a:off x="0" y="1281143"/>
            <a:ext cx="4926563" cy="248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Lato"/>
              <a:buNone/>
              <a:defRPr sz="1500" b="0" i="0" u="none" strike="noStrike" cap="none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Char char="●"/>
              <a:defRPr sz="15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●"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●"/>
              <a:defRPr sz="1100" b="0" i="1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 sz="9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 sz="9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 sz="9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 sz="9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dirty="0"/>
              <a:t>Plasma Plateau density 	n</a:t>
            </a:r>
            <a:r>
              <a:rPr lang="en-US" baseline="-25000" dirty="0"/>
              <a:t>e</a:t>
            </a:r>
            <a:r>
              <a:rPr lang="en-US" dirty="0"/>
              <a:t> = 	1x10</a:t>
            </a:r>
            <a:r>
              <a:rPr lang="en-US" baseline="30000" dirty="0"/>
              <a:t>16</a:t>
            </a:r>
            <a:r>
              <a:rPr lang="en-US" dirty="0"/>
              <a:t> cm</a:t>
            </a:r>
            <a:r>
              <a:rPr lang="en-US" baseline="30000" dirty="0"/>
              <a:t>-3 </a:t>
            </a:r>
          </a:p>
          <a:p>
            <a:r>
              <a:rPr lang="en-US" dirty="0"/>
              <a:t>Ideal Matched 		β</a:t>
            </a:r>
            <a:r>
              <a:rPr lang="en-US" baseline="-25000" dirty="0"/>
              <a:t>m</a:t>
            </a:r>
            <a:r>
              <a:rPr lang="en-US" dirty="0"/>
              <a:t> = 	3.6 mm  </a:t>
            </a:r>
          </a:p>
          <a:p>
            <a:r>
              <a:rPr lang="en-US" dirty="0"/>
              <a:t>‘With ramps’ case :  	6 β</a:t>
            </a:r>
            <a:r>
              <a:rPr lang="en-US" baseline="-25000" dirty="0"/>
              <a:t>m</a:t>
            </a:r>
            <a:r>
              <a:rPr lang="en-US" dirty="0"/>
              <a:t>  = 	21.5 mm </a:t>
            </a:r>
          </a:p>
          <a:p>
            <a:endParaRPr lang="en-US" dirty="0"/>
          </a:p>
          <a:p>
            <a:r>
              <a:rPr lang="en-US" dirty="0"/>
              <a:t>Lens plasma density 	</a:t>
            </a:r>
            <a:r>
              <a:rPr lang="en-US" dirty="0" err="1"/>
              <a:t>n</a:t>
            </a:r>
            <a:r>
              <a:rPr lang="en-US" baseline="-25000" dirty="0" err="1"/>
              <a:t>L</a:t>
            </a:r>
            <a:r>
              <a:rPr lang="en-US" dirty="0"/>
              <a:t>= 	1x10</a:t>
            </a:r>
            <a:r>
              <a:rPr lang="en-US" baseline="30000" dirty="0"/>
              <a:t>14 </a:t>
            </a:r>
            <a:r>
              <a:rPr lang="en-US" dirty="0"/>
              <a:t>cm</a:t>
            </a:r>
            <a:r>
              <a:rPr lang="en-US" baseline="30000" dirty="0"/>
              <a:t>-3</a:t>
            </a:r>
          </a:p>
          <a:p>
            <a:r>
              <a:rPr lang="en-US" dirty="0"/>
              <a:t>				f=	0.5 m</a:t>
            </a:r>
            <a:endParaRPr lang="en-US" baseline="30000" dirty="0"/>
          </a:p>
          <a:p>
            <a:endParaRPr lang="en-US" baseline="-25000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32D8E89-3DEF-A34D-F877-98C05D9B1438}"/>
              </a:ext>
            </a:extLst>
          </p:cNvPr>
          <p:cNvSpPr txBox="1">
            <a:spLocks/>
          </p:cNvSpPr>
          <p:nvPr/>
        </p:nvSpPr>
        <p:spPr>
          <a:xfrm>
            <a:off x="4557675" y="4054046"/>
            <a:ext cx="1423892" cy="892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None/>
              <a:defRPr sz="1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300"/>
              <a:buFont typeface="Arial"/>
              <a:buChar char="●"/>
              <a:defRPr sz="1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1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b="1" dirty="0"/>
              <a:t>Plasma exit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AD29A5A-B343-16ED-DD6F-477CF582CC91}"/>
              </a:ext>
            </a:extLst>
          </p:cNvPr>
          <p:cNvSpPr txBox="1">
            <a:spLocks/>
          </p:cNvSpPr>
          <p:nvPr/>
        </p:nvSpPr>
        <p:spPr>
          <a:xfrm>
            <a:off x="7186707" y="4167325"/>
            <a:ext cx="1423892" cy="892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None/>
              <a:defRPr sz="1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300"/>
              <a:buFont typeface="Arial"/>
              <a:buChar char="●"/>
              <a:defRPr sz="1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1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b="1" dirty="0"/>
              <a:t>Plasma entrance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17F7FEA-A3F0-9C29-8133-1797749AA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074" y="4153421"/>
            <a:ext cx="2493565" cy="474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0B48501-C642-9597-F3F8-6766A6CAA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4355" y="952888"/>
            <a:ext cx="3299391" cy="2709017"/>
          </a:xfrm>
          <a:prstGeom prst="rect">
            <a:avLst/>
          </a:prstGeom>
        </p:spPr>
      </p:pic>
      <p:sp>
        <p:nvSpPr>
          <p:cNvPr id="7" name="Down Arrow 6">
            <a:extLst>
              <a:ext uri="{FF2B5EF4-FFF2-40B4-BE49-F238E27FC236}">
                <a16:creationId xmlns:a16="http://schemas.microsoft.com/office/drawing/2014/main" id="{76F4F2FF-3829-A799-3438-49512A046288}"/>
              </a:ext>
            </a:extLst>
          </p:cNvPr>
          <p:cNvSpPr/>
          <p:nvPr/>
        </p:nvSpPr>
        <p:spPr>
          <a:xfrm rot="10800000">
            <a:off x="4995747" y="3557190"/>
            <a:ext cx="304800" cy="59519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1C6DE766-5C63-39E0-694A-0F04D47D074F}"/>
              </a:ext>
            </a:extLst>
          </p:cNvPr>
          <p:cNvSpPr/>
          <p:nvPr/>
        </p:nvSpPr>
        <p:spPr>
          <a:xfrm rot="10800000">
            <a:off x="7624779" y="3670469"/>
            <a:ext cx="304800" cy="59519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85">
            <a:extLst>
              <a:ext uri="{FF2B5EF4-FFF2-40B4-BE49-F238E27FC236}">
                <a16:creationId xmlns:a16="http://schemas.microsoft.com/office/drawing/2014/main" id="{31212499-A882-2768-7835-AE46057686F0}"/>
              </a:ext>
            </a:extLst>
          </p:cNvPr>
          <p:cNvSpPr txBox="1">
            <a:spLocks/>
          </p:cNvSpPr>
          <p:nvPr/>
        </p:nvSpPr>
        <p:spPr>
          <a:xfrm>
            <a:off x="1266396" y="4645615"/>
            <a:ext cx="5511327" cy="392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None/>
              <a:defRPr sz="1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300"/>
              <a:buFont typeface="Arial"/>
              <a:buChar char="●"/>
              <a:defRPr sz="1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1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sz="1050" dirty="0"/>
              <a:t>CE Doss, et al. "Laser-ionized, beam-driven, </a:t>
            </a:r>
            <a:r>
              <a:rPr lang="en-US" sz="1050" dirty="0" err="1"/>
              <a:t>underdense</a:t>
            </a:r>
            <a:r>
              <a:rPr lang="en-US" sz="1050" dirty="0"/>
              <a:t>, passive thin plasma lens." </a:t>
            </a:r>
            <a:r>
              <a:rPr lang="en-US" sz="1050" i="1" dirty="0"/>
              <a:t>Physical Review Accelerators and Beams</a:t>
            </a:r>
            <a:r>
              <a:rPr lang="en-US" sz="1050" dirty="0"/>
              <a:t> 22.11 (2019): 111001.</a:t>
            </a:r>
          </a:p>
        </p:txBody>
      </p:sp>
      <p:sp>
        <p:nvSpPr>
          <p:cNvPr id="9" name="Text Placeholder 85">
            <a:extLst>
              <a:ext uri="{FF2B5EF4-FFF2-40B4-BE49-F238E27FC236}">
                <a16:creationId xmlns:a16="http://schemas.microsoft.com/office/drawing/2014/main" id="{2E88F183-10D5-C76B-F294-F2FABFCCF7CE}"/>
              </a:ext>
            </a:extLst>
          </p:cNvPr>
          <p:cNvSpPr txBox="1">
            <a:spLocks/>
          </p:cNvSpPr>
          <p:nvPr/>
        </p:nvSpPr>
        <p:spPr>
          <a:xfrm rot="16200000">
            <a:off x="3354623" y="637932"/>
            <a:ext cx="3013245" cy="392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None/>
              <a:defRPr sz="1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300"/>
              <a:buFont typeface="Arial"/>
              <a:buChar char="●"/>
              <a:defRPr sz="1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1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sz="1050" dirty="0"/>
              <a:t>(um)</a:t>
            </a:r>
          </a:p>
        </p:txBody>
      </p:sp>
    </p:spTree>
    <p:extLst>
      <p:ext uri="{BB962C8B-B14F-4D97-AF65-F5344CB8AC3E}">
        <p14:creationId xmlns:p14="http://schemas.microsoft.com/office/powerpoint/2010/main" val="4702278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0CBA66B-325B-1624-8021-A7D9008EB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conclude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ADB4C89-F270-6E65-A065-762547966F19}"/>
              </a:ext>
            </a:extLst>
          </p:cNvPr>
          <p:cNvSpPr/>
          <p:nvPr/>
        </p:nvSpPr>
        <p:spPr>
          <a:xfrm>
            <a:off x="608717" y="2914197"/>
            <a:ext cx="1085925" cy="580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3D351B-D885-1AF7-05B6-240EE8DB3C2A}"/>
              </a:ext>
            </a:extLst>
          </p:cNvPr>
          <p:cNvSpPr/>
          <p:nvPr/>
        </p:nvSpPr>
        <p:spPr>
          <a:xfrm>
            <a:off x="7511126" y="2978027"/>
            <a:ext cx="1085925" cy="580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48E9E8F-CECF-CD38-F6A7-5C0468CC8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39" y="941470"/>
            <a:ext cx="8635712" cy="876783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37C22D2F-C779-539F-00E7-C4A0949FE7C4}"/>
              </a:ext>
            </a:extLst>
          </p:cNvPr>
          <p:cNvSpPr/>
          <p:nvPr/>
        </p:nvSpPr>
        <p:spPr>
          <a:xfrm>
            <a:off x="7630367" y="1365165"/>
            <a:ext cx="110999" cy="71867"/>
          </a:xfrm>
          <a:prstGeom prst="rect">
            <a:avLst/>
          </a:prstGeom>
          <a:solidFill>
            <a:schemeClr val="accent1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DA2BE35-E2EC-2854-EC6C-3203A63CD1C5}"/>
              </a:ext>
            </a:extLst>
          </p:cNvPr>
          <p:cNvSpPr/>
          <p:nvPr/>
        </p:nvSpPr>
        <p:spPr>
          <a:xfrm>
            <a:off x="8656977" y="1365164"/>
            <a:ext cx="110999" cy="71867"/>
          </a:xfrm>
          <a:prstGeom prst="rect">
            <a:avLst/>
          </a:prstGeom>
          <a:solidFill>
            <a:schemeClr val="accent1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14E86C5-233D-1E22-74D6-1AC9E493CABF}"/>
              </a:ext>
            </a:extLst>
          </p:cNvPr>
          <p:cNvCxnSpPr>
            <a:cxnSpLocks/>
          </p:cNvCxnSpPr>
          <p:nvPr/>
        </p:nvCxnSpPr>
        <p:spPr>
          <a:xfrm>
            <a:off x="8144653" y="1309287"/>
            <a:ext cx="0" cy="183619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7AFD1BA-92EE-FD06-6A91-73A40B00B6B2}"/>
              </a:ext>
            </a:extLst>
          </p:cNvPr>
          <p:cNvCxnSpPr>
            <a:cxnSpLocks/>
          </p:cNvCxnSpPr>
          <p:nvPr/>
        </p:nvCxnSpPr>
        <p:spPr>
          <a:xfrm>
            <a:off x="219696" y="1609846"/>
            <a:ext cx="8548280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353CCD43-5E11-EEE0-3916-84A5F35145BE}"/>
              </a:ext>
            </a:extLst>
          </p:cNvPr>
          <p:cNvSpPr txBox="1">
            <a:spLocks/>
          </p:cNvSpPr>
          <p:nvPr/>
        </p:nvSpPr>
        <p:spPr>
          <a:xfrm>
            <a:off x="3888859" y="1466262"/>
            <a:ext cx="910974" cy="462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None/>
              <a:defRPr sz="1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300"/>
              <a:buFont typeface="Arial"/>
              <a:buChar char="●"/>
              <a:defRPr sz="1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1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dirty="0"/>
              <a:t>36.5 m</a:t>
            </a:r>
          </a:p>
        </p:txBody>
      </p:sp>
      <p:sp>
        <p:nvSpPr>
          <p:cNvPr id="41" name="Left Brace 40">
            <a:extLst>
              <a:ext uri="{FF2B5EF4-FFF2-40B4-BE49-F238E27FC236}">
                <a16:creationId xmlns:a16="http://schemas.microsoft.com/office/drawing/2014/main" id="{39ABC8B3-BE75-80C4-3BBF-32B957DC4B6A}"/>
              </a:ext>
            </a:extLst>
          </p:cNvPr>
          <p:cNvSpPr/>
          <p:nvPr/>
        </p:nvSpPr>
        <p:spPr>
          <a:xfrm rot="5400000">
            <a:off x="6220108" y="-127268"/>
            <a:ext cx="177088" cy="2643429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61E89F97-FF76-4013-64CF-4D7568B146B3}"/>
              </a:ext>
            </a:extLst>
          </p:cNvPr>
          <p:cNvSpPr txBox="1">
            <a:spLocks/>
          </p:cNvSpPr>
          <p:nvPr/>
        </p:nvSpPr>
        <p:spPr>
          <a:xfrm>
            <a:off x="5738032" y="731834"/>
            <a:ext cx="1045971" cy="462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None/>
              <a:defRPr sz="1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300"/>
              <a:buFont typeface="Arial"/>
              <a:buChar char="●"/>
              <a:defRPr sz="1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1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dirty="0"/>
              <a:t>matching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24841A27-EFA6-395D-F9AD-14EE4C3B33BB}"/>
              </a:ext>
            </a:extLst>
          </p:cNvPr>
          <p:cNvSpPr txBox="1">
            <a:spLocks/>
          </p:cNvSpPr>
          <p:nvPr/>
        </p:nvSpPr>
        <p:spPr>
          <a:xfrm>
            <a:off x="7519764" y="557253"/>
            <a:ext cx="1221191" cy="462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None/>
              <a:defRPr sz="1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300"/>
              <a:buFont typeface="Arial"/>
              <a:buChar char="●"/>
              <a:defRPr sz="1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1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dirty="0"/>
              <a:t>Plasma lens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1D12BBBC-47E6-70FF-23B7-60D1551AFE26}"/>
              </a:ext>
            </a:extLst>
          </p:cNvPr>
          <p:cNvSpPr txBox="1">
            <a:spLocks/>
          </p:cNvSpPr>
          <p:nvPr/>
        </p:nvSpPr>
        <p:spPr>
          <a:xfrm>
            <a:off x="7241891" y="837274"/>
            <a:ext cx="1045971" cy="462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None/>
              <a:defRPr sz="1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300"/>
              <a:buFont typeface="Arial"/>
              <a:buChar char="●"/>
              <a:defRPr sz="1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1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dirty="0"/>
              <a:t>PWFA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77FED477-0426-B00A-703C-9291492A502D}"/>
              </a:ext>
            </a:extLst>
          </p:cNvPr>
          <p:cNvSpPr txBox="1">
            <a:spLocks/>
          </p:cNvSpPr>
          <p:nvPr/>
        </p:nvSpPr>
        <p:spPr>
          <a:xfrm>
            <a:off x="8244990" y="831131"/>
            <a:ext cx="1045971" cy="462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None/>
              <a:defRPr sz="1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300"/>
              <a:buFont typeface="Arial"/>
              <a:buChar char="●"/>
              <a:defRPr sz="1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1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dirty="0"/>
              <a:t>PWFA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9A98CDE7-131B-4B5C-73BE-66E5B1FCCE06}"/>
              </a:ext>
            </a:extLst>
          </p:cNvPr>
          <p:cNvSpPr txBox="1">
            <a:spLocks/>
          </p:cNvSpPr>
          <p:nvPr/>
        </p:nvSpPr>
        <p:spPr>
          <a:xfrm>
            <a:off x="398383" y="2045443"/>
            <a:ext cx="6011748" cy="2554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None/>
              <a:defRPr sz="1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300"/>
              <a:buFont typeface="Arial"/>
              <a:buChar char="●"/>
              <a:defRPr sz="1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1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Cold copper technology interesting in combination with plasma accelerators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Compact demonstrator for staged PWFAs</a:t>
            </a:r>
          </a:p>
          <a:p>
            <a:pPr marL="228600" indent="0"/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Ideally expected energy final energy: 3.6 GeV  (two times energy doubled)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Average gradient of machine ~ 100 MV/m</a:t>
            </a:r>
          </a:p>
          <a:p>
            <a:pPr marL="4000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269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0CBA66B-325B-1624-8021-A7D9008EB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include plasma </a:t>
            </a:r>
            <a:r>
              <a:rPr lang="en-US" dirty="0" err="1"/>
              <a:t>wakefield</a:t>
            </a:r>
            <a:r>
              <a:rPr lang="en-US" dirty="0"/>
              <a:t> accelerators ?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41A9FA-A83F-5C19-A57C-5FC4AA992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11" y="952794"/>
            <a:ext cx="4815799" cy="805214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3226057-800B-2EDC-2F08-B1CBD9532B3C}"/>
              </a:ext>
            </a:extLst>
          </p:cNvPr>
          <p:cNvSpPr txBox="1">
            <a:spLocks/>
          </p:cNvSpPr>
          <p:nvPr/>
        </p:nvSpPr>
        <p:spPr>
          <a:xfrm>
            <a:off x="4231992" y="1908007"/>
            <a:ext cx="4868036" cy="2411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None/>
              <a:defRPr sz="1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300"/>
              <a:buFont typeface="Arial"/>
              <a:buChar char="●"/>
              <a:defRPr sz="1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1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 lang="en-US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Efficient energy transfer from one beam to another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Very high accelerating gradients O(1-10 GV/m)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Plasma wake structure at sub-mm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Require source of high-current beams (~kA) </a:t>
            </a:r>
          </a:p>
          <a:p>
            <a:pPr marL="228600" indent="0"/>
            <a:endParaRPr lang="en-US" sz="14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4643263-A202-341E-E52D-00DC0ED89A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205" y="2132722"/>
            <a:ext cx="1604393" cy="854481"/>
          </a:xfrm>
          <a:prstGeom prst="rect">
            <a:avLst/>
          </a:prstGeom>
        </p:spPr>
      </p:pic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46595E0C-397C-AF50-3A84-D78577AB3FBF}"/>
              </a:ext>
            </a:extLst>
          </p:cNvPr>
          <p:cNvSpPr/>
          <p:nvPr/>
        </p:nvSpPr>
        <p:spPr>
          <a:xfrm flipV="1">
            <a:off x="836848" y="2226659"/>
            <a:ext cx="1034397" cy="45719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  <a:effectLst>
            <a:glow rad="127000">
              <a:schemeClr val="accent5">
                <a:lumMod val="60000"/>
                <a:lumOff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364E108-27FD-EFD9-DBAB-4EC0AD2D0C33}"/>
              </a:ext>
            </a:extLst>
          </p:cNvPr>
          <p:cNvCxnSpPr>
            <a:cxnSpLocks/>
          </p:cNvCxnSpPr>
          <p:nvPr/>
        </p:nvCxnSpPr>
        <p:spPr>
          <a:xfrm>
            <a:off x="507205" y="3051886"/>
            <a:ext cx="1604393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2D6887F-05BC-5587-C9B6-6C2FEF552AE5}"/>
              </a:ext>
            </a:extLst>
          </p:cNvPr>
          <p:cNvSpPr txBox="1">
            <a:spLocks/>
          </p:cNvSpPr>
          <p:nvPr/>
        </p:nvSpPr>
        <p:spPr>
          <a:xfrm>
            <a:off x="664730" y="2894303"/>
            <a:ext cx="1446867" cy="439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None/>
              <a:defRPr sz="1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300"/>
              <a:buFont typeface="Arial"/>
              <a:buChar char="●"/>
              <a:defRPr sz="1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1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228600" indent="0"/>
            <a:r>
              <a:rPr lang="en-US" dirty="0"/>
              <a:t> cm scale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6BF9556-E0D2-A438-4EC1-9F9D706ABB25}"/>
              </a:ext>
            </a:extLst>
          </p:cNvPr>
          <p:cNvCxnSpPr>
            <a:cxnSpLocks/>
          </p:cNvCxnSpPr>
          <p:nvPr/>
        </p:nvCxnSpPr>
        <p:spPr>
          <a:xfrm>
            <a:off x="529029" y="1753457"/>
            <a:ext cx="4552925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91B0CADB-EF86-DE25-B457-4D7910381557}"/>
              </a:ext>
            </a:extLst>
          </p:cNvPr>
          <p:cNvSpPr txBox="1">
            <a:spLocks/>
          </p:cNvSpPr>
          <p:nvPr/>
        </p:nvSpPr>
        <p:spPr>
          <a:xfrm>
            <a:off x="2472479" y="1622393"/>
            <a:ext cx="2163365" cy="439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None/>
              <a:defRPr sz="1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300"/>
              <a:buFont typeface="Arial"/>
              <a:buChar char="●"/>
              <a:defRPr sz="1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1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228600" indent="0"/>
            <a:r>
              <a:rPr lang="en-US" dirty="0"/>
              <a:t>meter-scale</a:t>
            </a:r>
          </a:p>
        </p:txBody>
      </p:sp>
      <p:sp>
        <p:nvSpPr>
          <p:cNvPr id="40" name="Text Placeholder 1">
            <a:extLst>
              <a:ext uri="{FF2B5EF4-FFF2-40B4-BE49-F238E27FC236}">
                <a16:creationId xmlns:a16="http://schemas.microsoft.com/office/drawing/2014/main" id="{1152E4A6-34D5-0B25-ECC5-BF47E40B1BA4}"/>
              </a:ext>
            </a:extLst>
          </p:cNvPr>
          <p:cNvSpPr txBox="1">
            <a:spLocks/>
          </p:cNvSpPr>
          <p:nvPr/>
        </p:nvSpPr>
        <p:spPr>
          <a:xfrm>
            <a:off x="317920" y="1721415"/>
            <a:ext cx="2274003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Lato"/>
              <a:buNone/>
              <a:defRPr sz="1500" b="0" i="0" u="none" strike="noStrike" cap="none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Char char="●"/>
              <a:defRPr sz="15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●"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●"/>
              <a:defRPr sz="1100" b="0" i="1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 sz="9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 sz="9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 sz="9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 sz="9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dirty="0"/>
              <a:t>Plasma module</a:t>
            </a:r>
          </a:p>
        </p:txBody>
      </p:sp>
      <p:sp>
        <p:nvSpPr>
          <p:cNvPr id="41" name="Text Placeholder 1">
            <a:extLst>
              <a:ext uri="{FF2B5EF4-FFF2-40B4-BE49-F238E27FC236}">
                <a16:creationId xmlns:a16="http://schemas.microsoft.com/office/drawing/2014/main" id="{92BD1213-1A61-5592-1E2C-6E6955C5D8C7}"/>
              </a:ext>
            </a:extLst>
          </p:cNvPr>
          <p:cNvSpPr txBox="1">
            <a:spLocks/>
          </p:cNvSpPr>
          <p:nvPr/>
        </p:nvSpPr>
        <p:spPr>
          <a:xfrm>
            <a:off x="317920" y="654672"/>
            <a:ext cx="2274003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Lato"/>
              <a:buNone/>
              <a:defRPr sz="1500" b="0" i="0" u="none" strike="noStrike" cap="none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Char char="●"/>
              <a:defRPr sz="15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●"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●"/>
              <a:defRPr sz="1100" b="0" i="1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 sz="9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 sz="9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 sz="9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 sz="9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dirty="0"/>
              <a:t>RF module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A2A6F4C-A433-ACE5-217E-2C42E7D930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050" y="3262754"/>
            <a:ext cx="3776299" cy="1964857"/>
          </a:xfrm>
          <a:prstGeom prst="rect">
            <a:avLst/>
          </a:prstGeom>
        </p:spPr>
      </p:pic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5BE9F074-87A6-D2C3-3A36-5F1E1A64AE1E}"/>
              </a:ext>
            </a:extLst>
          </p:cNvPr>
          <p:cNvSpPr txBox="1">
            <a:spLocks/>
          </p:cNvSpPr>
          <p:nvPr/>
        </p:nvSpPr>
        <p:spPr>
          <a:xfrm>
            <a:off x="1999874" y="4464692"/>
            <a:ext cx="1310769" cy="439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None/>
              <a:defRPr sz="1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300"/>
              <a:buFont typeface="Arial"/>
              <a:buChar char="●"/>
              <a:defRPr sz="1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1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228600" indent="0"/>
            <a:r>
              <a:rPr lang="en-US" dirty="0"/>
              <a:t>~ 100 um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238354F-DD83-B64B-FD19-485BD0D96B2F}"/>
              </a:ext>
            </a:extLst>
          </p:cNvPr>
          <p:cNvCxnSpPr>
            <a:cxnSpLocks/>
          </p:cNvCxnSpPr>
          <p:nvPr/>
        </p:nvCxnSpPr>
        <p:spPr>
          <a:xfrm>
            <a:off x="1547704" y="4566577"/>
            <a:ext cx="1949004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1">
            <a:extLst>
              <a:ext uri="{FF2B5EF4-FFF2-40B4-BE49-F238E27FC236}">
                <a16:creationId xmlns:a16="http://schemas.microsoft.com/office/drawing/2014/main" id="{A12BF7E3-AD37-4C3D-C295-75B19E6F4A35}"/>
              </a:ext>
            </a:extLst>
          </p:cNvPr>
          <p:cNvSpPr txBox="1">
            <a:spLocks/>
          </p:cNvSpPr>
          <p:nvPr/>
        </p:nvSpPr>
        <p:spPr>
          <a:xfrm>
            <a:off x="317920" y="3451811"/>
            <a:ext cx="2274003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Lato"/>
              <a:buNone/>
              <a:defRPr sz="1500" b="0" i="0" u="none" strike="noStrike" cap="none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Char char="●"/>
              <a:defRPr sz="15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●"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●"/>
              <a:defRPr sz="1100" b="0" i="1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 sz="9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 sz="9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 sz="9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 sz="9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dirty="0"/>
              <a:t>Plasma wake</a:t>
            </a:r>
          </a:p>
        </p:txBody>
      </p:sp>
    </p:spTree>
    <p:extLst>
      <p:ext uri="{BB962C8B-B14F-4D97-AF65-F5344CB8AC3E}">
        <p14:creationId xmlns:p14="http://schemas.microsoft.com/office/powerpoint/2010/main" val="3254499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BA8137-5954-3BD8-03F6-9EB935F8D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Single-stage PWFAs improve continuously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D77CB3-E8AF-C713-B831-9FA1DBFB1B3E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389900" y="3124330"/>
            <a:ext cx="3423102" cy="95695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40 % Energy-transfer efficiencies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GV/m accelerating gradient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Emittance preservation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09E670A-20EB-DF46-D463-A3878215D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9313" y="950157"/>
            <a:ext cx="2851795" cy="186698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D7CB535-AFE4-4FFE-4983-18BA483A2210}"/>
              </a:ext>
            </a:extLst>
          </p:cNvPr>
          <p:cNvSpPr/>
          <p:nvPr/>
        </p:nvSpPr>
        <p:spPr>
          <a:xfrm>
            <a:off x="5751708" y="2815157"/>
            <a:ext cx="238236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CA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Lindstrøm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, et al. </a:t>
            </a:r>
            <a:r>
              <a:rPr lang="en-US" sz="1000" i="1" dirty="0">
                <a:latin typeface="Calibri" panose="020F0502020204030204" pitchFamily="34" charset="0"/>
                <a:cs typeface="Calibri" panose="020F0502020204030204" pitchFamily="34" charset="0"/>
              </a:rPr>
              <a:t>Phys. Rev. Lett.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(2021)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2271318-1BDD-6923-2588-7BA8DEFE20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451" y="1005595"/>
            <a:ext cx="1986215" cy="18259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4E38667-1046-28C5-7759-EA48E446E4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6888" y="1092278"/>
            <a:ext cx="3197643" cy="1430102"/>
          </a:xfrm>
          <a:prstGeom prst="rect">
            <a:avLst/>
          </a:prstGeom>
        </p:spPr>
      </p:pic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9C01DEFB-87DE-B470-9BDF-3F450A233970}"/>
              </a:ext>
            </a:extLst>
          </p:cNvPr>
          <p:cNvSpPr txBox="1">
            <a:spLocks/>
          </p:cNvSpPr>
          <p:nvPr/>
        </p:nvSpPr>
        <p:spPr>
          <a:xfrm>
            <a:off x="5701003" y="688747"/>
            <a:ext cx="2122805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Lato"/>
              <a:buNone/>
              <a:defRPr sz="1500" b="0" i="0" u="none" strike="noStrike" cap="none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Char char="●"/>
              <a:defRPr sz="15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●"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●"/>
              <a:defRPr sz="1100" b="0" i="1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 sz="9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 sz="9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 sz="9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 sz="9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dirty="0"/>
              <a:t>DESY </a:t>
            </a:r>
            <a:r>
              <a:rPr lang="en-US" dirty="0" err="1"/>
              <a:t>FLASHForward</a:t>
            </a:r>
            <a:r>
              <a:rPr lang="en-US" dirty="0"/>
              <a:t> </a:t>
            </a:r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6EB3364C-825F-5C3A-1DBE-A7639A3ABD62}"/>
              </a:ext>
            </a:extLst>
          </p:cNvPr>
          <p:cNvSpPr txBox="1">
            <a:spLocks/>
          </p:cNvSpPr>
          <p:nvPr/>
        </p:nvSpPr>
        <p:spPr>
          <a:xfrm>
            <a:off x="589675" y="688747"/>
            <a:ext cx="2122805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Lato"/>
              <a:buNone/>
              <a:defRPr sz="1500" b="0" i="0" u="none" strike="noStrike" cap="none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Char char="●"/>
              <a:defRPr sz="15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●"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●"/>
              <a:defRPr sz="1100" b="0" i="1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 sz="9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 sz="9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 sz="9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 sz="9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dirty="0"/>
              <a:t>SLAC FACET I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888ED96-2E25-74F2-9CBE-FDE4E870C535}"/>
              </a:ext>
            </a:extLst>
          </p:cNvPr>
          <p:cNvSpPr/>
          <p:nvPr/>
        </p:nvSpPr>
        <p:spPr>
          <a:xfrm>
            <a:off x="657863" y="2815157"/>
            <a:ext cx="25877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M.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Litos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, et al. </a:t>
            </a:r>
            <a:r>
              <a:rPr lang="en-US" sz="1000" i="1" dirty="0">
                <a:latin typeface="Calibri" panose="020F0502020204030204" pitchFamily="34" charset="0"/>
                <a:cs typeface="Calibri" panose="020F0502020204030204" pitchFamily="34" charset="0"/>
              </a:rPr>
              <a:t>Nature 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(2014)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1588D37-BEFF-56E5-1D82-26E0EFE5A279}"/>
              </a:ext>
            </a:extLst>
          </p:cNvPr>
          <p:cNvSpPr/>
          <p:nvPr/>
        </p:nvSpPr>
        <p:spPr>
          <a:xfrm>
            <a:off x="2741833" y="2815157"/>
            <a:ext cx="25877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S.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Corde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, et al. </a:t>
            </a:r>
            <a:r>
              <a:rPr lang="en-US" sz="1000" i="1" dirty="0">
                <a:latin typeface="Calibri" panose="020F0502020204030204" pitchFamily="34" charset="0"/>
                <a:cs typeface="Calibri" panose="020F0502020204030204" pitchFamily="34" charset="0"/>
              </a:rPr>
              <a:t>Nature Comm.  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(2015)</a:t>
            </a:r>
          </a:p>
        </p:txBody>
      </p:sp>
    </p:spTree>
    <p:extLst>
      <p:ext uri="{BB962C8B-B14F-4D97-AF65-F5344CB8AC3E}">
        <p14:creationId xmlns:p14="http://schemas.microsoft.com/office/powerpoint/2010/main" val="2594359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3F0994-6E27-15F9-D6E3-EA4891379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Multi-stage PWFAs as path to e</a:t>
            </a:r>
            <a:r>
              <a:rPr lang="en-US" baseline="30000" dirty="0"/>
              <a:t>+</a:t>
            </a:r>
            <a:r>
              <a:rPr lang="en-US" dirty="0"/>
              <a:t> e</a:t>
            </a:r>
            <a:r>
              <a:rPr lang="en-US" baseline="30000" dirty="0"/>
              <a:t>-</a:t>
            </a:r>
            <a:r>
              <a:rPr lang="en-US" dirty="0"/>
              <a:t> collider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29616B-D8B1-1387-111B-ABBF62F31E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1082" y="1056737"/>
            <a:ext cx="4760361" cy="1174080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889E4C6-D0C9-3D2B-620B-775D670679CD}"/>
              </a:ext>
            </a:extLst>
          </p:cNvPr>
          <p:cNvSpPr txBox="1">
            <a:spLocks/>
          </p:cNvSpPr>
          <p:nvPr/>
        </p:nvSpPr>
        <p:spPr>
          <a:xfrm>
            <a:off x="3840194" y="2176292"/>
            <a:ext cx="7705718" cy="701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None/>
              <a:defRPr sz="1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300"/>
              <a:buFont typeface="Arial"/>
              <a:buChar char="●"/>
              <a:defRPr sz="1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1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sz="800" dirty="0"/>
              <a:t>B. Foster, R. D'Arcy, and C. A. Lindstrom. </a:t>
            </a:r>
            <a:r>
              <a:rPr lang="en-US" sz="800" i="1" dirty="0" err="1"/>
              <a:t>arXiv</a:t>
            </a:r>
            <a:r>
              <a:rPr lang="en-US" sz="800" i="1" dirty="0"/>
              <a:t> preprint arXiv:2303.10150</a:t>
            </a:r>
            <a:r>
              <a:rPr lang="en-US" sz="800" dirty="0"/>
              <a:t> (2023), accepted for NJOP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1692AC-F698-D7BD-7AA3-94DC5C9FCD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419" y="760479"/>
            <a:ext cx="3328607" cy="1766597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2418D81D-AA5D-607E-CAFF-70CB5B81A510}"/>
              </a:ext>
            </a:extLst>
          </p:cNvPr>
          <p:cNvSpPr txBox="1">
            <a:spLocks/>
          </p:cNvSpPr>
          <p:nvPr/>
        </p:nvSpPr>
        <p:spPr>
          <a:xfrm>
            <a:off x="502277" y="3066323"/>
            <a:ext cx="7705718" cy="701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None/>
              <a:defRPr sz="1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300"/>
              <a:buFont typeface="Arial"/>
              <a:buChar char="●"/>
              <a:defRPr sz="1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1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285750" indent="-28575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Series of several subsequent PWFA stages as a path forward to reach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TeV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energies</a:t>
            </a:r>
          </a:p>
          <a:p>
            <a:pPr marL="285750" indent="-28575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Defining parameter: Average accelerating gradient</a:t>
            </a:r>
          </a:p>
          <a:p>
            <a:pPr marL="285750" indent="-28575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Plasma accelerators are inherently small</a:t>
            </a:r>
          </a:p>
          <a:p>
            <a:pPr marL="285750" indent="-28575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en-US" sz="15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Helvetica Neue Light"/>
              </a:rPr>
              <a:t>Scala</a:t>
            </a:r>
            <a:r>
              <a:rPr lang="en-US" sz="1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 Light"/>
              </a:rPr>
              <a:t>ble to &gt; </a:t>
            </a:r>
            <a:r>
              <a:rPr lang="en-US" sz="15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 Light"/>
              </a:rPr>
              <a:t>TeV</a:t>
            </a:r>
            <a:r>
              <a:rPr lang="en-US" sz="1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 Light"/>
              </a:rPr>
              <a:t> ? </a:t>
            </a:r>
            <a:endParaRPr kumimoji="0" lang="en-US" sz="15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Neue Light"/>
            </a:endParaRP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9AF2A176-62DB-FFC7-A45D-D7E8E9A77F57}"/>
              </a:ext>
            </a:extLst>
          </p:cNvPr>
          <p:cNvSpPr txBox="1">
            <a:spLocks/>
          </p:cNvSpPr>
          <p:nvPr/>
        </p:nvSpPr>
        <p:spPr>
          <a:xfrm>
            <a:off x="232937" y="2419281"/>
            <a:ext cx="7705718" cy="701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None/>
              <a:defRPr sz="1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300"/>
              <a:buFont typeface="Arial"/>
              <a:buChar char="●"/>
              <a:defRPr sz="1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1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Source: A. </a:t>
            </a:r>
            <a:r>
              <a:rPr lang="en-US" sz="800" dirty="0" err="1">
                <a:latin typeface="Calibri" panose="020F0502020204030204" pitchFamily="34" charset="0"/>
                <a:cs typeface="Calibri" panose="020F0502020204030204" pitchFamily="34" charset="0"/>
              </a:rPr>
              <a:t>Seryi</a:t>
            </a:r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 et al. </a:t>
            </a:r>
            <a:r>
              <a:rPr lang="en-US" sz="800" i="1" dirty="0">
                <a:latin typeface="Calibri" panose="020F0502020204030204" pitchFamily="34" charset="0"/>
                <a:cs typeface="Calibri" panose="020F0502020204030204" pitchFamily="34" charset="0"/>
              </a:rPr>
              <a:t>PAC09, Vancouver, BC</a:t>
            </a:r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 (2009).</a:t>
            </a:r>
          </a:p>
        </p:txBody>
      </p:sp>
    </p:spTree>
    <p:extLst>
      <p:ext uri="{BB962C8B-B14F-4D97-AF65-F5344CB8AC3E}">
        <p14:creationId xmlns:p14="http://schemas.microsoft.com/office/powerpoint/2010/main" val="722665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612F54C-E3F9-459A-82A2-25E5AE24E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components (strongly simplified)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08E7D2-4EBE-7CD5-84F7-9293E6FA2A11}"/>
              </a:ext>
            </a:extLst>
          </p:cNvPr>
          <p:cNvSpPr/>
          <p:nvPr/>
        </p:nvSpPr>
        <p:spPr>
          <a:xfrm>
            <a:off x="3448245" y="1520101"/>
            <a:ext cx="218591" cy="392987"/>
          </a:xfrm>
          <a:prstGeom prst="rect">
            <a:avLst/>
          </a:prstGeom>
          <a:solidFill>
            <a:schemeClr val="bg1">
              <a:lumMod val="75000"/>
            </a:schemeClr>
          </a:solidFill>
          <a:ln w="127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454C1459-A8D8-3820-0ADF-D6AA6CBBC239}"/>
              </a:ext>
            </a:extLst>
          </p:cNvPr>
          <p:cNvSpPr txBox="1">
            <a:spLocks/>
          </p:cNvSpPr>
          <p:nvPr/>
        </p:nvSpPr>
        <p:spPr>
          <a:xfrm>
            <a:off x="311523" y="1158016"/>
            <a:ext cx="1546403" cy="38978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 dirty="0"/>
              <a:t>Pre-accelerator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4ED8A5A2-AD2C-11BE-97A2-6E0107FF4296}"/>
              </a:ext>
            </a:extLst>
          </p:cNvPr>
          <p:cNvSpPr txBox="1">
            <a:spLocks/>
          </p:cNvSpPr>
          <p:nvPr/>
        </p:nvSpPr>
        <p:spPr>
          <a:xfrm>
            <a:off x="3658892" y="1697143"/>
            <a:ext cx="1546403" cy="38978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 dirty="0"/>
              <a:t>Plasma stage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A744939-236C-71AC-CB32-CA44715D3C6C}"/>
              </a:ext>
            </a:extLst>
          </p:cNvPr>
          <p:cNvGrpSpPr/>
          <p:nvPr/>
        </p:nvGrpSpPr>
        <p:grpSpPr>
          <a:xfrm>
            <a:off x="311523" y="2156930"/>
            <a:ext cx="2463772" cy="197410"/>
            <a:chOff x="1814530" y="1930449"/>
            <a:chExt cx="3524497" cy="282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0D21100-A288-24E5-8111-AEEBAC6DEF8C}"/>
                </a:ext>
              </a:extLst>
            </p:cNvPr>
            <p:cNvGrpSpPr/>
            <p:nvPr/>
          </p:nvGrpSpPr>
          <p:grpSpPr>
            <a:xfrm>
              <a:off x="1814530" y="1935599"/>
              <a:ext cx="1175871" cy="277250"/>
              <a:chOff x="1949354" y="2160144"/>
              <a:chExt cx="4081575" cy="829636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9AAFEBAC-0CC6-704A-7769-C26DF2824669}"/>
                  </a:ext>
                </a:extLst>
              </p:cNvPr>
              <p:cNvSpPr/>
              <p:nvPr/>
            </p:nvSpPr>
            <p:spPr>
              <a:xfrm>
                <a:off x="2146198" y="2188396"/>
                <a:ext cx="127659" cy="467474"/>
              </a:xfrm>
              <a:prstGeom prst="rect">
                <a:avLst/>
              </a:prstGeom>
              <a:gradFill>
                <a:gsLst>
                  <a:gs pos="15000">
                    <a:schemeClr val="bg1">
                      <a:lumMod val="85000"/>
                    </a:schemeClr>
                  </a:gs>
                  <a:gs pos="47000">
                    <a:schemeClr val="bg1">
                      <a:lumMod val="5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CBA59D0-7108-447C-737B-BB7D3CEB1952}"/>
                  </a:ext>
                </a:extLst>
              </p:cNvPr>
              <p:cNvSpPr/>
              <p:nvPr/>
            </p:nvSpPr>
            <p:spPr>
              <a:xfrm>
                <a:off x="2103548" y="2160144"/>
                <a:ext cx="212959" cy="48801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25000">
                    <a:schemeClr val="bg1">
                      <a:lumMod val="5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/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21F63E75-3D64-C40C-C598-DBD6144C42BC}"/>
                  </a:ext>
                </a:extLst>
              </p:cNvPr>
              <p:cNvGrpSpPr/>
              <p:nvPr/>
            </p:nvGrpSpPr>
            <p:grpSpPr>
              <a:xfrm>
                <a:off x="1949354" y="2291137"/>
                <a:ext cx="4081575" cy="698643"/>
                <a:chOff x="1949354" y="2291137"/>
                <a:chExt cx="4081575" cy="698643"/>
              </a:xfrm>
            </p:grpSpPr>
            <p:grpSp>
              <p:nvGrpSpPr>
                <p:cNvPr id="50" name="Group 49">
                  <a:extLst>
                    <a:ext uri="{FF2B5EF4-FFF2-40B4-BE49-F238E27FC236}">
                      <a16:creationId xmlns:a16="http://schemas.microsoft.com/office/drawing/2014/main" id="{0467E670-1F39-4FA3-47CC-923BF15A8D87}"/>
                    </a:ext>
                  </a:extLst>
                </p:cNvPr>
                <p:cNvGrpSpPr/>
                <p:nvPr/>
              </p:nvGrpSpPr>
              <p:grpSpPr>
                <a:xfrm>
                  <a:off x="2052405" y="2291138"/>
                  <a:ext cx="3927153" cy="698642"/>
                  <a:chOff x="2072954" y="2722653"/>
                  <a:chExt cx="3927153" cy="698642"/>
                </a:xfrm>
              </p:grpSpPr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0BDF6410-019B-4F2D-E352-017FCA5DE0DE}"/>
                      </a:ext>
                    </a:extLst>
                  </p:cNvPr>
                  <p:cNvSpPr/>
                  <p:nvPr/>
                </p:nvSpPr>
                <p:spPr>
                  <a:xfrm>
                    <a:off x="2072954" y="2922999"/>
                    <a:ext cx="3927153" cy="297950"/>
                  </a:xfrm>
                  <a:prstGeom prst="rect">
                    <a:avLst/>
                  </a:prstGeom>
                  <a:gradFill>
                    <a:gsLst>
                      <a:gs pos="0">
                        <a:schemeClr val="bg1">
                          <a:lumMod val="85000"/>
                        </a:schemeClr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</a:gra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sz="1050"/>
                  </a:p>
                </p:txBody>
              </p:sp>
              <p:grpSp>
                <p:nvGrpSpPr>
                  <p:cNvPr id="54" name="Group 53">
                    <a:extLst>
                      <a:ext uri="{FF2B5EF4-FFF2-40B4-BE49-F238E27FC236}">
                        <a16:creationId xmlns:a16="http://schemas.microsoft.com/office/drawing/2014/main" id="{687C5900-035A-AF01-E45D-789A408A91CF}"/>
                      </a:ext>
                    </a:extLst>
                  </p:cNvPr>
                  <p:cNvGrpSpPr/>
                  <p:nvPr/>
                </p:nvGrpSpPr>
                <p:grpSpPr>
                  <a:xfrm>
                    <a:off x="2341819" y="2722653"/>
                    <a:ext cx="3389423" cy="698642"/>
                    <a:chOff x="2146890" y="2722653"/>
                    <a:chExt cx="3389423" cy="698642"/>
                  </a:xfrm>
                </p:grpSpPr>
                <p:sp>
                  <p:nvSpPr>
                    <p:cNvPr id="55" name="Oval 54">
                      <a:extLst>
                        <a:ext uri="{FF2B5EF4-FFF2-40B4-BE49-F238E27FC236}">
                          <a16:creationId xmlns:a16="http://schemas.microsoft.com/office/drawing/2014/main" id="{B2C496AC-96CB-DEC4-E749-58EC29013E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4560" y="2722653"/>
                      <a:ext cx="385150" cy="698642"/>
                    </a:xfrm>
                    <a:prstGeom prst="ellipse">
                      <a:avLst/>
                    </a:prstGeom>
                    <a:gradFill>
                      <a:gsLst>
                        <a:gs pos="30000">
                          <a:schemeClr val="bg1">
                            <a:lumMod val="85000"/>
                          </a:schemeClr>
                        </a:gs>
                        <a:gs pos="74000">
                          <a:schemeClr val="bg1">
                            <a:lumMod val="50000"/>
                          </a:schemeClr>
                        </a:gs>
                      </a:gsLst>
                    </a:gra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050"/>
                    </a:p>
                  </p:txBody>
                </p:sp>
                <p:sp>
                  <p:nvSpPr>
                    <p:cNvPr id="56" name="Oval 55">
                      <a:extLst>
                        <a:ext uri="{FF2B5EF4-FFF2-40B4-BE49-F238E27FC236}">
                          <a16:creationId xmlns:a16="http://schemas.microsoft.com/office/drawing/2014/main" id="{F1DDB58C-C016-A2BA-CD7A-8C3AE78F24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49026" y="2722653"/>
                      <a:ext cx="385150" cy="698642"/>
                    </a:xfrm>
                    <a:prstGeom prst="ellipse">
                      <a:avLst/>
                    </a:prstGeom>
                    <a:gradFill>
                      <a:gsLst>
                        <a:gs pos="30000">
                          <a:schemeClr val="bg1">
                            <a:lumMod val="85000"/>
                          </a:schemeClr>
                        </a:gs>
                        <a:gs pos="74000">
                          <a:schemeClr val="bg1">
                            <a:lumMod val="50000"/>
                          </a:schemeClr>
                        </a:gs>
                      </a:gsLst>
                    </a:gra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050"/>
                    </a:p>
                  </p:txBody>
                </p:sp>
                <p:sp>
                  <p:nvSpPr>
                    <p:cNvPr id="57" name="Oval 56">
                      <a:extLst>
                        <a:ext uri="{FF2B5EF4-FFF2-40B4-BE49-F238E27FC236}">
                          <a16:creationId xmlns:a16="http://schemas.microsoft.com/office/drawing/2014/main" id="{310FEB6F-5437-3EFB-F6C3-FBC67C2E89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73492" y="2722653"/>
                      <a:ext cx="385150" cy="698642"/>
                    </a:xfrm>
                    <a:prstGeom prst="ellipse">
                      <a:avLst/>
                    </a:prstGeom>
                    <a:gradFill>
                      <a:gsLst>
                        <a:gs pos="30000">
                          <a:schemeClr val="bg1">
                            <a:lumMod val="85000"/>
                          </a:schemeClr>
                        </a:gs>
                        <a:gs pos="74000">
                          <a:schemeClr val="bg1">
                            <a:lumMod val="50000"/>
                          </a:schemeClr>
                        </a:gs>
                      </a:gsLst>
                    </a:gra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050"/>
                    </a:p>
                  </p:txBody>
                </p:sp>
                <p:sp>
                  <p:nvSpPr>
                    <p:cNvPr id="58" name="Oval 57">
                      <a:extLst>
                        <a:ext uri="{FF2B5EF4-FFF2-40B4-BE49-F238E27FC236}">
                          <a16:creationId xmlns:a16="http://schemas.microsoft.com/office/drawing/2014/main" id="{C06A3124-0A6F-B901-6F21-2E1FF8157F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97958" y="2722653"/>
                      <a:ext cx="385150" cy="698642"/>
                    </a:xfrm>
                    <a:prstGeom prst="ellipse">
                      <a:avLst/>
                    </a:prstGeom>
                    <a:gradFill>
                      <a:gsLst>
                        <a:gs pos="30000">
                          <a:schemeClr val="bg1">
                            <a:lumMod val="85000"/>
                          </a:schemeClr>
                        </a:gs>
                        <a:gs pos="74000">
                          <a:schemeClr val="bg1">
                            <a:lumMod val="50000"/>
                          </a:schemeClr>
                        </a:gs>
                      </a:gsLst>
                    </a:gra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050"/>
                    </a:p>
                  </p:txBody>
                </p:sp>
                <p:sp>
                  <p:nvSpPr>
                    <p:cNvPr id="59" name="Oval 58">
                      <a:extLst>
                        <a:ext uri="{FF2B5EF4-FFF2-40B4-BE49-F238E27FC236}">
                          <a16:creationId xmlns:a16="http://schemas.microsoft.com/office/drawing/2014/main" id="{ED24FB43-B737-A0C5-8FBE-8E0F4EA227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22424" y="2722653"/>
                      <a:ext cx="385150" cy="698642"/>
                    </a:xfrm>
                    <a:prstGeom prst="ellipse">
                      <a:avLst/>
                    </a:prstGeom>
                    <a:gradFill>
                      <a:gsLst>
                        <a:gs pos="30000">
                          <a:schemeClr val="bg1">
                            <a:lumMod val="85000"/>
                          </a:schemeClr>
                        </a:gs>
                        <a:gs pos="74000">
                          <a:schemeClr val="bg1">
                            <a:lumMod val="50000"/>
                          </a:schemeClr>
                        </a:gs>
                      </a:gsLst>
                    </a:gra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050"/>
                    </a:p>
                  </p:txBody>
                </p:sp>
                <p:sp>
                  <p:nvSpPr>
                    <p:cNvPr id="60" name="Oval 59">
                      <a:extLst>
                        <a:ext uri="{FF2B5EF4-FFF2-40B4-BE49-F238E27FC236}">
                          <a16:creationId xmlns:a16="http://schemas.microsoft.com/office/drawing/2014/main" id="{6F853619-683E-5B5A-7305-1E312D4BF8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46890" y="2722653"/>
                      <a:ext cx="385150" cy="698642"/>
                    </a:xfrm>
                    <a:prstGeom prst="ellipse">
                      <a:avLst/>
                    </a:prstGeom>
                    <a:gradFill>
                      <a:gsLst>
                        <a:gs pos="30000">
                          <a:schemeClr val="bg1">
                            <a:lumMod val="85000"/>
                          </a:schemeClr>
                        </a:gs>
                        <a:gs pos="74000">
                          <a:schemeClr val="bg1">
                            <a:lumMod val="50000"/>
                          </a:schemeClr>
                        </a:gs>
                      </a:gsLst>
                    </a:gra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050"/>
                    </a:p>
                  </p:txBody>
                </p:sp>
                <p:sp>
                  <p:nvSpPr>
                    <p:cNvPr id="61" name="Oval 60">
                      <a:extLst>
                        <a:ext uri="{FF2B5EF4-FFF2-40B4-BE49-F238E27FC236}">
                          <a16:creationId xmlns:a16="http://schemas.microsoft.com/office/drawing/2014/main" id="{A9E5F161-0C40-CD0D-2261-55F4EF7978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00094" y="2722653"/>
                      <a:ext cx="385150" cy="698642"/>
                    </a:xfrm>
                    <a:prstGeom prst="ellipse">
                      <a:avLst/>
                    </a:prstGeom>
                    <a:gradFill>
                      <a:gsLst>
                        <a:gs pos="30000">
                          <a:schemeClr val="bg1">
                            <a:lumMod val="85000"/>
                          </a:schemeClr>
                        </a:gs>
                        <a:gs pos="74000">
                          <a:schemeClr val="bg1">
                            <a:lumMod val="50000"/>
                          </a:schemeClr>
                        </a:gs>
                      </a:gsLst>
                    </a:gra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050"/>
                    </a:p>
                  </p:txBody>
                </p:sp>
                <p:sp>
                  <p:nvSpPr>
                    <p:cNvPr id="62" name="Oval 61">
                      <a:extLst>
                        <a:ext uri="{FF2B5EF4-FFF2-40B4-BE49-F238E27FC236}">
                          <a16:creationId xmlns:a16="http://schemas.microsoft.com/office/drawing/2014/main" id="{CC45DEC1-B4AE-97A5-183B-5DA6F7A6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75628" y="2722653"/>
                      <a:ext cx="385150" cy="698642"/>
                    </a:xfrm>
                    <a:prstGeom prst="ellipse">
                      <a:avLst/>
                    </a:prstGeom>
                    <a:gradFill>
                      <a:gsLst>
                        <a:gs pos="30000">
                          <a:schemeClr val="bg1">
                            <a:lumMod val="85000"/>
                          </a:schemeClr>
                        </a:gs>
                        <a:gs pos="74000">
                          <a:schemeClr val="bg1">
                            <a:lumMod val="50000"/>
                          </a:schemeClr>
                        </a:gs>
                      </a:gsLst>
                    </a:gra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050"/>
                    </a:p>
                  </p:txBody>
                </p:sp>
                <p:sp>
                  <p:nvSpPr>
                    <p:cNvPr id="63" name="Oval 62">
                      <a:extLst>
                        <a:ext uri="{FF2B5EF4-FFF2-40B4-BE49-F238E27FC236}">
                          <a16:creationId xmlns:a16="http://schemas.microsoft.com/office/drawing/2014/main" id="{CFF0F400-5F60-0EA6-8667-EE7A3809A2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51163" y="2722653"/>
                      <a:ext cx="385150" cy="698642"/>
                    </a:xfrm>
                    <a:prstGeom prst="ellipse">
                      <a:avLst/>
                    </a:prstGeom>
                    <a:gradFill>
                      <a:gsLst>
                        <a:gs pos="30000">
                          <a:schemeClr val="bg1">
                            <a:lumMod val="85000"/>
                          </a:schemeClr>
                        </a:gs>
                        <a:gs pos="74000">
                          <a:schemeClr val="bg1">
                            <a:lumMod val="50000"/>
                          </a:schemeClr>
                        </a:gs>
                      </a:gsLst>
                    </a:gra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050"/>
                    </a:p>
                  </p:txBody>
                </p:sp>
              </p:grpSp>
            </p:grp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0EE09005-6784-146E-0F30-E3A82870E861}"/>
                    </a:ext>
                  </a:extLst>
                </p:cNvPr>
                <p:cNvSpPr/>
                <p:nvPr/>
              </p:nvSpPr>
              <p:spPr>
                <a:xfrm>
                  <a:off x="5928711" y="2291138"/>
                  <a:ext cx="102218" cy="683231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26D3410C-3498-ED48-D243-A672E501B8A2}"/>
                    </a:ext>
                  </a:extLst>
                </p:cNvPr>
                <p:cNvSpPr/>
                <p:nvPr/>
              </p:nvSpPr>
              <p:spPr>
                <a:xfrm>
                  <a:off x="1949354" y="2291137"/>
                  <a:ext cx="102218" cy="683231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50"/>
                </a:p>
              </p:txBody>
            </p: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B4EADF6-3640-865E-5E5F-E825B00BD67F}"/>
                </a:ext>
              </a:extLst>
            </p:cNvPr>
            <p:cNvGrpSpPr/>
            <p:nvPr/>
          </p:nvGrpSpPr>
          <p:grpSpPr>
            <a:xfrm>
              <a:off x="2983269" y="1930449"/>
              <a:ext cx="1175871" cy="277250"/>
              <a:chOff x="1949354" y="2160144"/>
              <a:chExt cx="4081575" cy="829636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0247774-4FA3-31BF-2066-975EE2453710}"/>
                  </a:ext>
                </a:extLst>
              </p:cNvPr>
              <p:cNvSpPr/>
              <p:nvPr/>
            </p:nvSpPr>
            <p:spPr>
              <a:xfrm>
                <a:off x="2146198" y="2188396"/>
                <a:ext cx="127659" cy="467474"/>
              </a:xfrm>
              <a:prstGeom prst="rect">
                <a:avLst/>
              </a:prstGeom>
              <a:gradFill>
                <a:gsLst>
                  <a:gs pos="15000">
                    <a:schemeClr val="bg1">
                      <a:lumMod val="85000"/>
                    </a:schemeClr>
                  </a:gs>
                  <a:gs pos="47000">
                    <a:schemeClr val="bg1">
                      <a:lumMod val="5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E671490F-287B-EE09-4468-920607553F20}"/>
                  </a:ext>
                </a:extLst>
              </p:cNvPr>
              <p:cNvSpPr/>
              <p:nvPr/>
            </p:nvSpPr>
            <p:spPr>
              <a:xfrm>
                <a:off x="2103548" y="2160144"/>
                <a:ext cx="212959" cy="48801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25000">
                    <a:schemeClr val="bg1">
                      <a:lumMod val="5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/>
              </a:p>
            </p:txBody>
          </p: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2B3FE6A2-C8FD-D69E-AF76-0E5F807E0551}"/>
                  </a:ext>
                </a:extLst>
              </p:cNvPr>
              <p:cNvGrpSpPr/>
              <p:nvPr/>
            </p:nvGrpSpPr>
            <p:grpSpPr>
              <a:xfrm>
                <a:off x="1949354" y="2291137"/>
                <a:ext cx="4081575" cy="698643"/>
                <a:chOff x="1949354" y="2291137"/>
                <a:chExt cx="4081575" cy="698643"/>
              </a:xfrm>
            </p:grpSpPr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E01950B0-2F0F-C85A-E244-2057A8BD6475}"/>
                    </a:ext>
                  </a:extLst>
                </p:cNvPr>
                <p:cNvGrpSpPr/>
                <p:nvPr/>
              </p:nvGrpSpPr>
              <p:grpSpPr>
                <a:xfrm>
                  <a:off x="2052405" y="2291138"/>
                  <a:ext cx="3927153" cy="698642"/>
                  <a:chOff x="2072954" y="2722653"/>
                  <a:chExt cx="3927153" cy="698642"/>
                </a:xfrm>
              </p:grpSpPr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FA4D8179-714B-1C7A-6FD5-F980AD504EC2}"/>
                      </a:ext>
                    </a:extLst>
                  </p:cNvPr>
                  <p:cNvSpPr/>
                  <p:nvPr/>
                </p:nvSpPr>
                <p:spPr>
                  <a:xfrm>
                    <a:off x="2072954" y="2922999"/>
                    <a:ext cx="3927153" cy="297950"/>
                  </a:xfrm>
                  <a:prstGeom prst="rect">
                    <a:avLst/>
                  </a:prstGeom>
                  <a:gradFill>
                    <a:gsLst>
                      <a:gs pos="0">
                        <a:schemeClr val="bg1">
                          <a:lumMod val="85000"/>
                        </a:schemeClr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</a:gra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sz="1050"/>
                  </a:p>
                </p:txBody>
              </p:sp>
              <p:grpSp>
                <p:nvGrpSpPr>
                  <p:cNvPr id="37" name="Group 36">
                    <a:extLst>
                      <a:ext uri="{FF2B5EF4-FFF2-40B4-BE49-F238E27FC236}">
                        <a16:creationId xmlns:a16="http://schemas.microsoft.com/office/drawing/2014/main" id="{8FC331DA-E946-D489-E011-423360C87F7A}"/>
                      </a:ext>
                    </a:extLst>
                  </p:cNvPr>
                  <p:cNvGrpSpPr/>
                  <p:nvPr/>
                </p:nvGrpSpPr>
                <p:grpSpPr>
                  <a:xfrm>
                    <a:off x="2341819" y="2722653"/>
                    <a:ext cx="3389423" cy="698642"/>
                    <a:chOff x="2146890" y="2722653"/>
                    <a:chExt cx="3389423" cy="698642"/>
                  </a:xfrm>
                </p:grpSpPr>
                <p:sp>
                  <p:nvSpPr>
                    <p:cNvPr id="38" name="Oval 37">
                      <a:extLst>
                        <a:ext uri="{FF2B5EF4-FFF2-40B4-BE49-F238E27FC236}">
                          <a16:creationId xmlns:a16="http://schemas.microsoft.com/office/drawing/2014/main" id="{77411D6E-6362-3E27-20C7-3D1E0258B5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4560" y="2722653"/>
                      <a:ext cx="385150" cy="698642"/>
                    </a:xfrm>
                    <a:prstGeom prst="ellipse">
                      <a:avLst/>
                    </a:prstGeom>
                    <a:gradFill>
                      <a:gsLst>
                        <a:gs pos="30000">
                          <a:schemeClr val="bg1">
                            <a:lumMod val="85000"/>
                          </a:schemeClr>
                        </a:gs>
                        <a:gs pos="74000">
                          <a:schemeClr val="bg1">
                            <a:lumMod val="50000"/>
                          </a:schemeClr>
                        </a:gs>
                      </a:gsLst>
                    </a:gra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050"/>
                    </a:p>
                  </p:txBody>
                </p:sp>
                <p:sp>
                  <p:nvSpPr>
                    <p:cNvPr id="39" name="Oval 38">
                      <a:extLst>
                        <a:ext uri="{FF2B5EF4-FFF2-40B4-BE49-F238E27FC236}">
                          <a16:creationId xmlns:a16="http://schemas.microsoft.com/office/drawing/2014/main" id="{F603DE83-A2F5-46BC-6726-AA0B8A34F0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49026" y="2722653"/>
                      <a:ext cx="385150" cy="698642"/>
                    </a:xfrm>
                    <a:prstGeom prst="ellipse">
                      <a:avLst/>
                    </a:prstGeom>
                    <a:gradFill>
                      <a:gsLst>
                        <a:gs pos="30000">
                          <a:schemeClr val="bg1">
                            <a:lumMod val="85000"/>
                          </a:schemeClr>
                        </a:gs>
                        <a:gs pos="74000">
                          <a:schemeClr val="bg1">
                            <a:lumMod val="50000"/>
                          </a:schemeClr>
                        </a:gs>
                      </a:gsLst>
                    </a:gra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050"/>
                    </a:p>
                  </p:txBody>
                </p:sp>
                <p:sp>
                  <p:nvSpPr>
                    <p:cNvPr id="40" name="Oval 39">
                      <a:extLst>
                        <a:ext uri="{FF2B5EF4-FFF2-40B4-BE49-F238E27FC236}">
                          <a16:creationId xmlns:a16="http://schemas.microsoft.com/office/drawing/2014/main" id="{3CF86F13-9C1F-84AB-348C-F196C643B1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73492" y="2722653"/>
                      <a:ext cx="385150" cy="698642"/>
                    </a:xfrm>
                    <a:prstGeom prst="ellipse">
                      <a:avLst/>
                    </a:prstGeom>
                    <a:gradFill>
                      <a:gsLst>
                        <a:gs pos="30000">
                          <a:schemeClr val="bg1">
                            <a:lumMod val="85000"/>
                          </a:schemeClr>
                        </a:gs>
                        <a:gs pos="74000">
                          <a:schemeClr val="bg1">
                            <a:lumMod val="50000"/>
                          </a:schemeClr>
                        </a:gs>
                      </a:gsLst>
                    </a:gra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050"/>
                    </a:p>
                  </p:txBody>
                </p:sp>
                <p:sp>
                  <p:nvSpPr>
                    <p:cNvPr id="41" name="Oval 40">
                      <a:extLst>
                        <a:ext uri="{FF2B5EF4-FFF2-40B4-BE49-F238E27FC236}">
                          <a16:creationId xmlns:a16="http://schemas.microsoft.com/office/drawing/2014/main" id="{792CFA97-6BB8-CBCB-F846-6170CCA6BA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97958" y="2722653"/>
                      <a:ext cx="385150" cy="698642"/>
                    </a:xfrm>
                    <a:prstGeom prst="ellipse">
                      <a:avLst/>
                    </a:prstGeom>
                    <a:gradFill>
                      <a:gsLst>
                        <a:gs pos="30000">
                          <a:schemeClr val="bg1">
                            <a:lumMod val="85000"/>
                          </a:schemeClr>
                        </a:gs>
                        <a:gs pos="74000">
                          <a:schemeClr val="bg1">
                            <a:lumMod val="50000"/>
                          </a:schemeClr>
                        </a:gs>
                      </a:gsLst>
                    </a:gra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050"/>
                    </a:p>
                  </p:txBody>
                </p:sp>
                <p:sp>
                  <p:nvSpPr>
                    <p:cNvPr id="42" name="Oval 41">
                      <a:extLst>
                        <a:ext uri="{FF2B5EF4-FFF2-40B4-BE49-F238E27FC236}">
                          <a16:creationId xmlns:a16="http://schemas.microsoft.com/office/drawing/2014/main" id="{57E661FC-35EC-4785-D204-E70030E338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22424" y="2722653"/>
                      <a:ext cx="385150" cy="698642"/>
                    </a:xfrm>
                    <a:prstGeom prst="ellipse">
                      <a:avLst/>
                    </a:prstGeom>
                    <a:gradFill>
                      <a:gsLst>
                        <a:gs pos="30000">
                          <a:schemeClr val="bg1">
                            <a:lumMod val="85000"/>
                          </a:schemeClr>
                        </a:gs>
                        <a:gs pos="74000">
                          <a:schemeClr val="bg1">
                            <a:lumMod val="50000"/>
                          </a:schemeClr>
                        </a:gs>
                      </a:gsLst>
                    </a:gra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050"/>
                    </a:p>
                  </p:txBody>
                </p:sp>
                <p:sp>
                  <p:nvSpPr>
                    <p:cNvPr id="43" name="Oval 42">
                      <a:extLst>
                        <a:ext uri="{FF2B5EF4-FFF2-40B4-BE49-F238E27FC236}">
                          <a16:creationId xmlns:a16="http://schemas.microsoft.com/office/drawing/2014/main" id="{F26B57CF-CCF4-0DB9-70BF-59ABB11580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46890" y="2722653"/>
                      <a:ext cx="385150" cy="698642"/>
                    </a:xfrm>
                    <a:prstGeom prst="ellipse">
                      <a:avLst/>
                    </a:prstGeom>
                    <a:gradFill>
                      <a:gsLst>
                        <a:gs pos="30000">
                          <a:schemeClr val="bg1">
                            <a:lumMod val="85000"/>
                          </a:schemeClr>
                        </a:gs>
                        <a:gs pos="74000">
                          <a:schemeClr val="bg1">
                            <a:lumMod val="50000"/>
                          </a:schemeClr>
                        </a:gs>
                      </a:gsLst>
                    </a:gra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050"/>
                    </a:p>
                  </p:txBody>
                </p:sp>
                <p:sp>
                  <p:nvSpPr>
                    <p:cNvPr id="44" name="Oval 43">
                      <a:extLst>
                        <a:ext uri="{FF2B5EF4-FFF2-40B4-BE49-F238E27FC236}">
                          <a16:creationId xmlns:a16="http://schemas.microsoft.com/office/drawing/2014/main" id="{B78C8EEC-7176-5391-7C6C-A2F7EE52FE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00094" y="2722653"/>
                      <a:ext cx="385150" cy="698642"/>
                    </a:xfrm>
                    <a:prstGeom prst="ellipse">
                      <a:avLst/>
                    </a:prstGeom>
                    <a:gradFill>
                      <a:gsLst>
                        <a:gs pos="30000">
                          <a:schemeClr val="bg1">
                            <a:lumMod val="85000"/>
                          </a:schemeClr>
                        </a:gs>
                        <a:gs pos="74000">
                          <a:schemeClr val="bg1">
                            <a:lumMod val="50000"/>
                          </a:schemeClr>
                        </a:gs>
                      </a:gsLst>
                    </a:gra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050"/>
                    </a:p>
                  </p:txBody>
                </p:sp>
                <p:sp>
                  <p:nvSpPr>
                    <p:cNvPr id="45" name="Oval 44">
                      <a:extLst>
                        <a:ext uri="{FF2B5EF4-FFF2-40B4-BE49-F238E27FC236}">
                          <a16:creationId xmlns:a16="http://schemas.microsoft.com/office/drawing/2014/main" id="{D93063D3-0A08-DFCE-259F-08EB34AD98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75628" y="2722653"/>
                      <a:ext cx="385150" cy="698642"/>
                    </a:xfrm>
                    <a:prstGeom prst="ellipse">
                      <a:avLst/>
                    </a:prstGeom>
                    <a:gradFill>
                      <a:gsLst>
                        <a:gs pos="30000">
                          <a:schemeClr val="bg1">
                            <a:lumMod val="85000"/>
                          </a:schemeClr>
                        </a:gs>
                        <a:gs pos="74000">
                          <a:schemeClr val="bg1">
                            <a:lumMod val="50000"/>
                          </a:schemeClr>
                        </a:gs>
                      </a:gsLst>
                    </a:gra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050"/>
                    </a:p>
                  </p:txBody>
                </p:sp>
                <p:sp>
                  <p:nvSpPr>
                    <p:cNvPr id="46" name="Oval 45">
                      <a:extLst>
                        <a:ext uri="{FF2B5EF4-FFF2-40B4-BE49-F238E27FC236}">
                          <a16:creationId xmlns:a16="http://schemas.microsoft.com/office/drawing/2014/main" id="{0224BE69-96F5-291E-6DDF-30582B2C49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51163" y="2722653"/>
                      <a:ext cx="385150" cy="698642"/>
                    </a:xfrm>
                    <a:prstGeom prst="ellipse">
                      <a:avLst/>
                    </a:prstGeom>
                    <a:gradFill>
                      <a:gsLst>
                        <a:gs pos="30000">
                          <a:schemeClr val="bg1">
                            <a:lumMod val="85000"/>
                          </a:schemeClr>
                        </a:gs>
                        <a:gs pos="74000">
                          <a:schemeClr val="bg1">
                            <a:lumMod val="50000"/>
                          </a:schemeClr>
                        </a:gs>
                      </a:gsLst>
                    </a:gra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050"/>
                    </a:p>
                  </p:txBody>
                </p:sp>
              </p:grpSp>
            </p:grp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9F7B07FB-32C1-02E6-4CAE-6CDBBCC8F1A4}"/>
                    </a:ext>
                  </a:extLst>
                </p:cNvPr>
                <p:cNvSpPr/>
                <p:nvPr/>
              </p:nvSpPr>
              <p:spPr>
                <a:xfrm>
                  <a:off x="5928711" y="2291138"/>
                  <a:ext cx="102218" cy="683231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B768838E-AF52-2F76-BCB1-8075F996D488}"/>
                    </a:ext>
                  </a:extLst>
                </p:cNvPr>
                <p:cNvSpPr/>
                <p:nvPr/>
              </p:nvSpPr>
              <p:spPr>
                <a:xfrm>
                  <a:off x="1949354" y="2291137"/>
                  <a:ext cx="102218" cy="683231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50"/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0B0D571-CACE-20A5-307B-13E3CB3515EA}"/>
                </a:ext>
              </a:extLst>
            </p:cNvPr>
            <p:cNvGrpSpPr/>
            <p:nvPr/>
          </p:nvGrpSpPr>
          <p:grpSpPr>
            <a:xfrm>
              <a:off x="4163156" y="1930449"/>
              <a:ext cx="1175871" cy="277250"/>
              <a:chOff x="1949354" y="2160144"/>
              <a:chExt cx="4081575" cy="829636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F3061B3-5067-2FF4-A6E7-CFF5876B58B9}"/>
                  </a:ext>
                </a:extLst>
              </p:cNvPr>
              <p:cNvSpPr/>
              <p:nvPr/>
            </p:nvSpPr>
            <p:spPr>
              <a:xfrm>
                <a:off x="2146198" y="2188396"/>
                <a:ext cx="127659" cy="467474"/>
              </a:xfrm>
              <a:prstGeom prst="rect">
                <a:avLst/>
              </a:prstGeom>
              <a:gradFill>
                <a:gsLst>
                  <a:gs pos="15000">
                    <a:schemeClr val="bg1">
                      <a:lumMod val="85000"/>
                    </a:schemeClr>
                  </a:gs>
                  <a:gs pos="47000">
                    <a:schemeClr val="bg1">
                      <a:lumMod val="5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590AAF7-9075-F127-9265-EF1AE081E699}"/>
                  </a:ext>
                </a:extLst>
              </p:cNvPr>
              <p:cNvSpPr/>
              <p:nvPr/>
            </p:nvSpPr>
            <p:spPr>
              <a:xfrm>
                <a:off x="2103548" y="2160144"/>
                <a:ext cx="212959" cy="48801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25000">
                    <a:schemeClr val="bg1">
                      <a:lumMod val="5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73C4780-8EDC-CAFA-AB09-E0D81F54C1E5}"/>
                  </a:ext>
                </a:extLst>
              </p:cNvPr>
              <p:cNvGrpSpPr/>
              <p:nvPr/>
            </p:nvGrpSpPr>
            <p:grpSpPr>
              <a:xfrm>
                <a:off x="1949354" y="2291137"/>
                <a:ext cx="4081575" cy="698643"/>
                <a:chOff x="1949354" y="2291137"/>
                <a:chExt cx="4081575" cy="698643"/>
              </a:xfrm>
            </p:grpSpPr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91C1DFC8-2055-300E-68EA-C15F802CD510}"/>
                    </a:ext>
                  </a:extLst>
                </p:cNvPr>
                <p:cNvGrpSpPr/>
                <p:nvPr/>
              </p:nvGrpSpPr>
              <p:grpSpPr>
                <a:xfrm>
                  <a:off x="2052405" y="2291138"/>
                  <a:ext cx="3927153" cy="698642"/>
                  <a:chOff x="2072954" y="2722653"/>
                  <a:chExt cx="3927153" cy="698642"/>
                </a:xfrm>
              </p:grpSpPr>
              <p:sp>
                <p:nvSpPr>
                  <p:cNvPr id="19" name="Rectangle 18">
                    <a:extLst>
                      <a:ext uri="{FF2B5EF4-FFF2-40B4-BE49-F238E27FC236}">
                        <a16:creationId xmlns:a16="http://schemas.microsoft.com/office/drawing/2014/main" id="{D9B4508F-329D-5881-E20E-4587D93D5B23}"/>
                      </a:ext>
                    </a:extLst>
                  </p:cNvPr>
                  <p:cNvSpPr/>
                  <p:nvPr/>
                </p:nvSpPr>
                <p:spPr>
                  <a:xfrm>
                    <a:off x="2072954" y="2922999"/>
                    <a:ext cx="3927153" cy="297950"/>
                  </a:xfrm>
                  <a:prstGeom prst="rect">
                    <a:avLst/>
                  </a:prstGeom>
                  <a:gradFill>
                    <a:gsLst>
                      <a:gs pos="0">
                        <a:schemeClr val="bg1">
                          <a:lumMod val="85000"/>
                        </a:schemeClr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</a:gra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sz="1050"/>
                  </a:p>
                </p:txBody>
              </p:sp>
              <p:grpSp>
                <p:nvGrpSpPr>
                  <p:cNvPr id="20" name="Group 19">
                    <a:extLst>
                      <a:ext uri="{FF2B5EF4-FFF2-40B4-BE49-F238E27FC236}">
                        <a16:creationId xmlns:a16="http://schemas.microsoft.com/office/drawing/2014/main" id="{4F45739E-B3F4-09DA-F397-21CF5BAB6895}"/>
                      </a:ext>
                    </a:extLst>
                  </p:cNvPr>
                  <p:cNvGrpSpPr/>
                  <p:nvPr/>
                </p:nvGrpSpPr>
                <p:grpSpPr>
                  <a:xfrm>
                    <a:off x="2341819" y="2722653"/>
                    <a:ext cx="3389423" cy="698642"/>
                    <a:chOff x="2146890" y="2722653"/>
                    <a:chExt cx="3389423" cy="698642"/>
                  </a:xfrm>
                </p:grpSpPr>
                <p:sp>
                  <p:nvSpPr>
                    <p:cNvPr id="21" name="Oval 20">
                      <a:extLst>
                        <a:ext uri="{FF2B5EF4-FFF2-40B4-BE49-F238E27FC236}">
                          <a16:creationId xmlns:a16="http://schemas.microsoft.com/office/drawing/2014/main" id="{53E00D6D-C050-CC39-AD03-5F77C9EA3B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4560" y="2722653"/>
                      <a:ext cx="385150" cy="698642"/>
                    </a:xfrm>
                    <a:prstGeom prst="ellipse">
                      <a:avLst/>
                    </a:prstGeom>
                    <a:gradFill>
                      <a:gsLst>
                        <a:gs pos="30000">
                          <a:schemeClr val="bg1">
                            <a:lumMod val="85000"/>
                          </a:schemeClr>
                        </a:gs>
                        <a:gs pos="74000">
                          <a:schemeClr val="bg1">
                            <a:lumMod val="50000"/>
                          </a:schemeClr>
                        </a:gs>
                      </a:gsLst>
                    </a:gra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050"/>
                    </a:p>
                  </p:txBody>
                </p:sp>
                <p:sp>
                  <p:nvSpPr>
                    <p:cNvPr id="22" name="Oval 21">
                      <a:extLst>
                        <a:ext uri="{FF2B5EF4-FFF2-40B4-BE49-F238E27FC236}">
                          <a16:creationId xmlns:a16="http://schemas.microsoft.com/office/drawing/2014/main" id="{94906472-BA96-331E-42E4-0A4F68F2A5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49026" y="2722653"/>
                      <a:ext cx="385150" cy="698642"/>
                    </a:xfrm>
                    <a:prstGeom prst="ellipse">
                      <a:avLst/>
                    </a:prstGeom>
                    <a:gradFill>
                      <a:gsLst>
                        <a:gs pos="30000">
                          <a:schemeClr val="bg1">
                            <a:lumMod val="85000"/>
                          </a:schemeClr>
                        </a:gs>
                        <a:gs pos="74000">
                          <a:schemeClr val="bg1">
                            <a:lumMod val="50000"/>
                          </a:schemeClr>
                        </a:gs>
                      </a:gsLst>
                    </a:gra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050"/>
                    </a:p>
                  </p:txBody>
                </p:sp>
                <p:sp>
                  <p:nvSpPr>
                    <p:cNvPr id="23" name="Oval 22">
                      <a:extLst>
                        <a:ext uri="{FF2B5EF4-FFF2-40B4-BE49-F238E27FC236}">
                          <a16:creationId xmlns:a16="http://schemas.microsoft.com/office/drawing/2014/main" id="{37FC8BE5-7841-4F32-909F-A22E43A335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73492" y="2722653"/>
                      <a:ext cx="385150" cy="698642"/>
                    </a:xfrm>
                    <a:prstGeom prst="ellipse">
                      <a:avLst/>
                    </a:prstGeom>
                    <a:gradFill>
                      <a:gsLst>
                        <a:gs pos="30000">
                          <a:schemeClr val="bg1">
                            <a:lumMod val="85000"/>
                          </a:schemeClr>
                        </a:gs>
                        <a:gs pos="74000">
                          <a:schemeClr val="bg1">
                            <a:lumMod val="50000"/>
                          </a:schemeClr>
                        </a:gs>
                      </a:gsLst>
                    </a:gra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050"/>
                    </a:p>
                  </p:txBody>
                </p:sp>
                <p:sp>
                  <p:nvSpPr>
                    <p:cNvPr id="24" name="Oval 23">
                      <a:extLst>
                        <a:ext uri="{FF2B5EF4-FFF2-40B4-BE49-F238E27FC236}">
                          <a16:creationId xmlns:a16="http://schemas.microsoft.com/office/drawing/2014/main" id="{469D0524-C8EB-B39E-7A10-BA968E229D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97958" y="2722653"/>
                      <a:ext cx="385150" cy="698642"/>
                    </a:xfrm>
                    <a:prstGeom prst="ellipse">
                      <a:avLst/>
                    </a:prstGeom>
                    <a:gradFill>
                      <a:gsLst>
                        <a:gs pos="30000">
                          <a:schemeClr val="bg1">
                            <a:lumMod val="85000"/>
                          </a:schemeClr>
                        </a:gs>
                        <a:gs pos="74000">
                          <a:schemeClr val="bg1">
                            <a:lumMod val="50000"/>
                          </a:schemeClr>
                        </a:gs>
                      </a:gsLst>
                    </a:gra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050"/>
                    </a:p>
                  </p:txBody>
                </p:sp>
                <p:sp>
                  <p:nvSpPr>
                    <p:cNvPr id="25" name="Oval 24">
                      <a:extLst>
                        <a:ext uri="{FF2B5EF4-FFF2-40B4-BE49-F238E27FC236}">
                          <a16:creationId xmlns:a16="http://schemas.microsoft.com/office/drawing/2014/main" id="{51ABF8F9-4A9C-7D3B-EF48-96C3320DA7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22424" y="2722653"/>
                      <a:ext cx="385150" cy="698642"/>
                    </a:xfrm>
                    <a:prstGeom prst="ellipse">
                      <a:avLst/>
                    </a:prstGeom>
                    <a:gradFill>
                      <a:gsLst>
                        <a:gs pos="30000">
                          <a:schemeClr val="bg1">
                            <a:lumMod val="85000"/>
                          </a:schemeClr>
                        </a:gs>
                        <a:gs pos="74000">
                          <a:schemeClr val="bg1">
                            <a:lumMod val="50000"/>
                          </a:schemeClr>
                        </a:gs>
                      </a:gsLst>
                    </a:gra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050"/>
                    </a:p>
                  </p:txBody>
                </p:sp>
                <p:sp>
                  <p:nvSpPr>
                    <p:cNvPr id="26" name="Oval 25">
                      <a:extLst>
                        <a:ext uri="{FF2B5EF4-FFF2-40B4-BE49-F238E27FC236}">
                          <a16:creationId xmlns:a16="http://schemas.microsoft.com/office/drawing/2014/main" id="{9CD2F8A9-25AC-54E2-B984-2516DC481E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46890" y="2722653"/>
                      <a:ext cx="385150" cy="698642"/>
                    </a:xfrm>
                    <a:prstGeom prst="ellipse">
                      <a:avLst/>
                    </a:prstGeom>
                    <a:gradFill>
                      <a:gsLst>
                        <a:gs pos="30000">
                          <a:schemeClr val="bg1">
                            <a:lumMod val="85000"/>
                          </a:schemeClr>
                        </a:gs>
                        <a:gs pos="74000">
                          <a:schemeClr val="bg1">
                            <a:lumMod val="50000"/>
                          </a:schemeClr>
                        </a:gs>
                      </a:gsLst>
                    </a:gra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050"/>
                    </a:p>
                  </p:txBody>
                </p:sp>
                <p:sp>
                  <p:nvSpPr>
                    <p:cNvPr id="27" name="Oval 26">
                      <a:extLst>
                        <a:ext uri="{FF2B5EF4-FFF2-40B4-BE49-F238E27FC236}">
                          <a16:creationId xmlns:a16="http://schemas.microsoft.com/office/drawing/2014/main" id="{06DB136D-5514-3863-E933-FD54C77494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00094" y="2722653"/>
                      <a:ext cx="385150" cy="698642"/>
                    </a:xfrm>
                    <a:prstGeom prst="ellipse">
                      <a:avLst/>
                    </a:prstGeom>
                    <a:gradFill>
                      <a:gsLst>
                        <a:gs pos="30000">
                          <a:schemeClr val="bg1">
                            <a:lumMod val="85000"/>
                          </a:schemeClr>
                        </a:gs>
                        <a:gs pos="74000">
                          <a:schemeClr val="bg1">
                            <a:lumMod val="50000"/>
                          </a:schemeClr>
                        </a:gs>
                      </a:gsLst>
                    </a:gra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050"/>
                    </a:p>
                  </p:txBody>
                </p:sp>
                <p:sp>
                  <p:nvSpPr>
                    <p:cNvPr id="28" name="Oval 27">
                      <a:extLst>
                        <a:ext uri="{FF2B5EF4-FFF2-40B4-BE49-F238E27FC236}">
                          <a16:creationId xmlns:a16="http://schemas.microsoft.com/office/drawing/2014/main" id="{691A853A-B4F1-C5DE-694B-0C4A3815FA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75628" y="2722653"/>
                      <a:ext cx="385150" cy="698642"/>
                    </a:xfrm>
                    <a:prstGeom prst="ellipse">
                      <a:avLst/>
                    </a:prstGeom>
                    <a:gradFill>
                      <a:gsLst>
                        <a:gs pos="30000">
                          <a:schemeClr val="bg1">
                            <a:lumMod val="85000"/>
                          </a:schemeClr>
                        </a:gs>
                        <a:gs pos="74000">
                          <a:schemeClr val="bg1">
                            <a:lumMod val="50000"/>
                          </a:schemeClr>
                        </a:gs>
                      </a:gsLst>
                    </a:gra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050"/>
                    </a:p>
                  </p:txBody>
                </p:sp>
                <p:sp>
                  <p:nvSpPr>
                    <p:cNvPr id="29" name="Oval 28">
                      <a:extLst>
                        <a:ext uri="{FF2B5EF4-FFF2-40B4-BE49-F238E27FC236}">
                          <a16:creationId xmlns:a16="http://schemas.microsoft.com/office/drawing/2014/main" id="{1DEFFB4D-2EDE-1687-037D-6C49BFF500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51163" y="2722653"/>
                      <a:ext cx="385150" cy="698642"/>
                    </a:xfrm>
                    <a:prstGeom prst="ellipse">
                      <a:avLst/>
                    </a:prstGeom>
                    <a:gradFill>
                      <a:gsLst>
                        <a:gs pos="30000">
                          <a:schemeClr val="bg1">
                            <a:lumMod val="85000"/>
                          </a:schemeClr>
                        </a:gs>
                        <a:gs pos="74000">
                          <a:schemeClr val="bg1">
                            <a:lumMod val="50000"/>
                          </a:schemeClr>
                        </a:gs>
                      </a:gsLst>
                    </a:gra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050"/>
                    </a:p>
                  </p:txBody>
                </p:sp>
              </p:grpSp>
            </p:grp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C2308EF6-69FB-E6D3-4AB9-5ABA6E835DF1}"/>
                    </a:ext>
                  </a:extLst>
                </p:cNvPr>
                <p:cNvSpPr/>
                <p:nvPr/>
              </p:nvSpPr>
              <p:spPr>
                <a:xfrm>
                  <a:off x="5928711" y="2291138"/>
                  <a:ext cx="102218" cy="683231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51D3BA96-E034-9932-842E-E88B9CBF7AF8}"/>
                    </a:ext>
                  </a:extLst>
                </p:cNvPr>
                <p:cNvSpPr/>
                <p:nvPr/>
              </p:nvSpPr>
              <p:spPr>
                <a:xfrm>
                  <a:off x="1949354" y="2291137"/>
                  <a:ext cx="102218" cy="683231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50"/>
                </a:p>
              </p:txBody>
            </p:sp>
          </p:grpSp>
        </p:grpSp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6861B28B-D12E-9E0F-4819-00428921E33A}"/>
              </a:ext>
            </a:extLst>
          </p:cNvPr>
          <p:cNvCxnSpPr>
            <a:cxnSpLocks/>
          </p:cNvCxnSpPr>
          <p:nvPr/>
        </p:nvCxnSpPr>
        <p:spPr>
          <a:xfrm flipV="1">
            <a:off x="2901437" y="1706256"/>
            <a:ext cx="645416" cy="557951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6D6FEA68-C341-E450-8985-5F6D7F5630E0}"/>
              </a:ext>
            </a:extLst>
          </p:cNvPr>
          <p:cNvSpPr/>
          <p:nvPr/>
        </p:nvSpPr>
        <p:spPr>
          <a:xfrm>
            <a:off x="4899659" y="1498780"/>
            <a:ext cx="218591" cy="392987"/>
          </a:xfrm>
          <a:prstGeom prst="rect">
            <a:avLst/>
          </a:prstGeom>
          <a:solidFill>
            <a:schemeClr val="bg1">
              <a:lumMod val="75000"/>
            </a:schemeClr>
          </a:solidFill>
          <a:ln w="127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F702C6F1-9DFE-16AF-025F-B38F43748CD3}"/>
              </a:ext>
            </a:extLst>
          </p:cNvPr>
          <p:cNvCxnSpPr>
            <a:cxnSpLocks/>
          </p:cNvCxnSpPr>
          <p:nvPr/>
        </p:nvCxnSpPr>
        <p:spPr>
          <a:xfrm flipH="1" flipV="1">
            <a:off x="4981892" y="1693927"/>
            <a:ext cx="1289874" cy="84147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F57C45D4-A43E-2D28-23B5-600BB7EDAB5C}"/>
              </a:ext>
            </a:extLst>
          </p:cNvPr>
          <p:cNvCxnSpPr>
            <a:cxnSpLocks/>
          </p:cNvCxnSpPr>
          <p:nvPr/>
        </p:nvCxnSpPr>
        <p:spPr>
          <a:xfrm flipH="1" flipV="1">
            <a:off x="3546853" y="1706790"/>
            <a:ext cx="1447795" cy="846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Rectangle 67">
            <a:extLst>
              <a:ext uri="{FF2B5EF4-FFF2-40B4-BE49-F238E27FC236}">
                <a16:creationId xmlns:a16="http://schemas.microsoft.com/office/drawing/2014/main" id="{ADD4503E-DC59-F57A-7AA8-5DE57C973C37}"/>
              </a:ext>
            </a:extLst>
          </p:cNvPr>
          <p:cNvSpPr/>
          <p:nvPr/>
        </p:nvSpPr>
        <p:spPr>
          <a:xfrm>
            <a:off x="4131579" y="1651287"/>
            <a:ext cx="245150" cy="11246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E2DD70EE-E04E-14EC-B7C3-B2FD07576CBD}"/>
              </a:ext>
            </a:extLst>
          </p:cNvPr>
          <p:cNvSpPr/>
          <p:nvPr/>
        </p:nvSpPr>
        <p:spPr>
          <a:xfrm rot="18900000">
            <a:off x="3160998" y="1835761"/>
            <a:ext cx="34289" cy="36874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254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7292705D-E9B0-4EFB-D8A8-E05605B863CE}"/>
              </a:ext>
            </a:extLst>
          </p:cNvPr>
          <p:cNvCxnSpPr>
            <a:cxnSpLocks/>
          </p:cNvCxnSpPr>
          <p:nvPr/>
        </p:nvCxnSpPr>
        <p:spPr>
          <a:xfrm flipH="1">
            <a:off x="2775297" y="2264206"/>
            <a:ext cx="5284419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Content Placeholder 1">
            <a:extLst>
              <a:ext uri="{FF2B5EF4-FFF2-40B4-BE49-F238E27FC236}">
                <a16:creationId xmlns:a16="http://schemas.microsoft.com/office/drawing/2014/main" id="{2969B689-4D8B-2547-3A30-BE8BA27DE831}"/>
              </a:ext>
            </a:extLst>
          </p:cNvPr>
          <p:cNvSpPr txBox="1">
            <a:spLocks/>
          </p:cNvSpPr>
          <p:nvPr/>
        </p:nvSpPr>
        <p:spPr>
          <a:xfrm>
            <a:off x="2813811" y="2285527"/>
            <a:ext cx="1546403" cy="38978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 dirty="0"/>
              <a:t>In-coupling</a:t>
            </a:r>
          </a:p>
        </p:txBody>
      </p:sp>
      <p:sp>
        <p:nvSpPr>
          <p:cNvPr id="72" name="Content Placeholder 1">
            <a:extLst>
              <a:ext uri="{FF2B5EF4-FFF2-40B4-BE49-F238E27FC236}">
                <a16:creationId xmlns:a16="http://schemas.microsoft.com/office/drawing/2014/main" id="{62D1FDDD-50AD-753F-145F-A000E8DD8F2A}"/>
              </a:ext>
            </a:extLst>
          </p:cNvPr>
          <p:cNvSpPr txBox="1">
            <a:spLocks/>
          </p:cNvSpPr>
          <p:nvPr/>
        </p:nvSpPr>
        <p:spPr>
          <a:xfrm>
            <a:off x="4963517" y="2283603"/>
            <a:ext cx="1546403" cy="38978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 dirty="0"/>
              <a:t>Out-coupling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3523EE9-4DA1-2754-4A3B-F9023403AA63}"/>
              </a:ext>
            </a:extLst>
          </p:cNvPr>
          <p:cNvCxnSpPr>
            <a:cxnSpLocks/>
          </p:cNvCxnSpPr>
          <p:nvPr/>
        </p:nvCxnSpPr>
        <p:spPr>
          <a:xfrm flipH="1">
            <a:off x="2733634" y="1712072"/>
            <a:ext cx="5199941" cy="0"/>
          </a:xfrm>
          <a:prstGeom prst="line">
            <a:avLst/>
          </a:prstGeom>
          <a:ln w="63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4" name="Group 73">
            <a:extLst>
              <a:ext uri="{FF2B5EF4-FFF2-40B4-BE49-F238E27FC236}">
                <a16:creationId xmlns:a16="http://schemas.microsoft.com/office/drawing/2014/main" id="{DDC4ED6A-F1F1-05F9-2D38-EA23992DA2CE}"/>
              </a:ext>
            </a:extLst>
          </p:cNvPr>
          <p:cNvGrpSpPr/>
          <p:nvPr/>
        </p:nvGrpSpPr>
        <p:grpSpPr>
          <a:xfrm>
            <a:off x="334354" y="1599867"/>
            <a:ext cx="2463772" cy="197410"/>
            <a:chOff x="1814530" y="1930449"/>
            <a:chExt cx="3524497" cy="282400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4A03F91F-455C-09D5-095F-CBDB3A4D22F8}"/>
                </a:ext>
              </a:extLst>
            </p:cNvPr>
            <p:cNvGrpSpPr/>
            <p:nvPr/>
          </p:nvGrpSpPr>
          <p:grpSpPr>
            <a:xfrm>
              <a:off x="1814530" y="1935599"/>
              <a:ext cx="1175871" cy="277250"/>
              <a:chOff x="1949354" y="2160144"/>
              <a:chExt cx="4081575" cy="829636"/>
            </a:xfrm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D2A92E14-8289-D6C2-228F-6B59F9E67A6F}"/>
                  </a:ext>
                </a:extLst>
              </p:cNvPr>
              <p:cNvSpPr/>
              <p:nvPr/>
            </p:nvSpPr>
            <p:spPr>
              <a:xfrm>
                <a:off x="2146198" y="2188396"/>
                <a:ext cx="127659" cy="467474"/>
              </a:xfrm>
              <a:prstGeom prst="rect">
                <a:avLst/>
              </a:prstGeom>
              <a:gradFill>
                <a:gsLst>
                  <a:gs pos="15000">
                    <a:schemeClr val="bg1">
                      <a:lumMod val="85000"/>
                    </a:schemeClr>
                  </a:gs>
                  <a:gs pos="47000">
                    <a:schemeClr val="bg1">
                      <a:lumMod val="5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155B92A1-C4F9-819E-45CD-7A8B131F6B8B}"/>
                  </a:ext>
                </a:extLst>
              </p:cNvPr>
              <p:cNvSpPr/>
              <p:nvPr/>
            </p:nvSpPr>
            <p:spPr>
              <a:xfrm>
                <a:off x="2103548" y="2160144"/>
                <a:ext cx="212959" cy="48801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25000">
                    <a:schemeClr val="bg1">
                      <a:lumMod val="5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/>
              </a:p>
            </p:txBody>
          </p:sp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3A60E8DE-CB8E-E196-149E-F870C4AC3ECF}"/>
                  </a:ext>
                </a:extLst>
              </p:cNvPr>
              <p:cNvGrpSpPr/>
              <p:nvPr/>
            </p:nvGrpSpPr>
            <p:grpSpPr>
              <a:xfrm>
                <a:off x="1949354" y="2291137"/>
                <a:ext cx="4081575" cy="698643"/>
                <a:chOff x="1949354" y="2291137"/>
                <a:chExt cx="4081575" cy="698643"/>
              </a:xfrm>
            </p:grpSpPr>
            <p:grpSp>
              <p:nvGrpSpPr>
                <p:cNvPr id="115" name="Group 114">
                  <a:extLst>
                    <a:ext uri="{FF2B5EF4-FFF2-40B4-BE49-F238E27FC236}">
                      <a16:creationId xmlns:a16="http://schemas.microsoft.com/office/drawing/2014/main" id="{074C522E-C38F-23C0-BB9D-5DD4229A7CAA}"/>
                    </a:ext>
                  </a:extLst>
                </p:cNvPr>
                <p:cNvGrpSpPr/>
                <p:nvPr/>
              </p:nvGrpSpPr>
              <p:grpSpPr>
                <a:xfrm>
                  <a:off x="2052405" y="2291138"/>
                  <a:ext cx="3927153" cy="698642"/>
                  <a:chOff x="2072954" y="2722653"/>
                  <a:chExt cx="3927153" cy="698642"/>
                </a:xfrm>
              </p:grpSpPr>
              <p:sp>
                <p:nvSpPr>
                  <p:cNvPr id="118" name="Rectangle 117">
                    <a:extLst>
                      <a:ext uri="{FF2B5EF4-FFF2-40B4-BE49-F238E27FC236}">
                        <a16:creationId xmlns:a16="http://schemas.microsoft.com/office/drawing/2014/main" id="{9D25FAC3-6FAD-4835-502F-2DB423F1A712}"/>
                      </a:ext>
                    </a:extLst>
                  </p:cNvPr>
                  <p:cNvSpPr/>
                  <p:nvPr/>
                </p:nvSpPr>
                <p:spPr>
                  <a:xfrm>
                    <a:off x="2072954" y="2922999"/>
                    <a:ext cx="3927153" cy="297950"/>
                  </a:xfrm>
                  <a:prstGeom prst="rect">
                    <a:avLst/>
                  </a:prstGeom>
                  <a:gradFill>
                    <a:gsLst>
                      <a:gs pos="0">
                        <a:schemeClr val="bg1">
                          <a:lumMod val="85000"/>
                        </a:schemeClr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</a:gra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sz="1050"/>
                  </a:p>
                </p:txBody>
              </p:sp>
              <p:grpSp>
                <p:nvGrpSpPr>
                  <p:cNvPr id="119" name="Group 118">
                    <a:extLst>
                      <a:ext uri="{FF2B5EF4-FFF2-40B4-BE49-F238E27FC236}">
                        <a16:creationId xmlns:a16="http://schemas.microsoft.com/office/drawing/2014/main" id="{3BB8A61C-9CF3-2B49-68DE-778B8C039685}"/>
                      </a:ext>
                    </a:extLst>
                  </p:cNvPr>
                  <p:cNvGrpSpPr/>
                  <p:nvPr/>
                </p:nvGrpSpPr>
                <p:grpSpPr>
                  <a:xfrm>
                    <a:off x="2341819" y="2722653"/>
                    <a:ext cx="3389423" cy="698642"/>
                    <a:chOff x="2146890" y="2722653"/>
                    <a:chExt cx="3389423" cy="698642"/>
                  </a:xfrm>
                </p:grpSpPr>
                <p:sp>
                  <p:nvSpPr>
                    <p:cNvPr id="120" name="Oval 119">
                      <a:extLst>
                        <a:ext uri="{FF2B5EF4-FFF2-40B4-BE49-F238E27FC236}">
                          <a16:creationId xmlns:a16="http://schemas.microsoft.com/office/drawing/2014/main" id="{CF0125D5-B07C-9A6B-F797-E0D3ACE296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4560" y="2722653"/>
                      <a:ext cx="385150" cy="698642"/>
                    </a:xfrm>
                    <a:prstGeom prst="ellipse">
                      <a:avLst/>
                    </a:prstGeom>
                    <a:gradFill>
                      <a:gsLst>
                        <a:gs pos="30000">
                          <a:schemeClr val="bg1">
                            <a:lumMod val="85000"/>
                          </a:schemeClr>
                        </a:gs>
                        <a:gs pos="74000">
                          <a:schemeClr val="bg1">
                            <a:lumMod val="50000"/>
                          </a:schemeClr>
                        </a:gs>
                      </a:gsLst>
                    </a:gra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050"/>
                    </a:p>
                  </p:txBody>
                </p:sp>
                <p:sp>
                  <p:nvSpPr>
                    <p:cNvPr id="121" name="Oval 120">
                      <a:extLst>
                        <a:ext uri="{FF2B5EF4-FFF2-40B4-BE49-F238E27FC236}">
                          <a16:creationId xmlns:a16="http://schemas.microsoft.com/office/drawing/2014/main" id="{C19E100E-7FE0-8870-D048-F2FFF078F6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49026" y="2722653"/>
                      <a:ext cx="385150" cy="698642"/>
                    </a:xfrm>
                    <a:prstGeom prst="ellipse">
                      <a:avLst/>
                    </a:prstGeom>
                    <a:gradFill>
                      <a:gsLst>
                        <a:gs pos="30000">
                          <a:schemeClr val="bg1">
                            <a:lumMod val="85000"/>
                          </a:schemeClr>
                        </a:gs>
                        <a:gs pos="74000">
                          <a:schemeClr val="bg1">
                            <a:lumMod val="50000"/>
                          </a:schemeClr>
                        </a:gs>
                      </a:gsLst>
                    </a:gra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050"/>
                    </a:p>
                  </p:txBody>
                </p:sp>
                <p:sp>
                  <p:nvSpPr>
                    <p:cNvPr id="122" name="Oval 121">
                      <a:extLst>
                        <a:ext uri="{FF2B5EF4-FFF2-40B4-BE49-F238E27FC236}">
                          <a16:creationId xmlns:a16="http://schemas.microsoft.com/office/drawing/2014/main" id="{DF6A5BFF-DFF2-F759-13F5-F849FE47AD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73492" y="2722653"/>
                      <a:ext cx="385150" cy="698642"/>
                    </a:xfrm>
                    <a:prstGeom prst="ellipse">
                      <a:avLst/>
                    </a:prstGeom>
                    <a:gradFill>
                      <a:gsLst>
                        <a:gs pos="30000">
                          <a:schemeClr val="bg1">
                            <a:lumMod val="85000"/>
                          </a:schemeClr>
                        </a:gs>
                        <a:gs pos="74000">
                          <a:schemeClr val="bg1">
                            <a:lumMod val="50000"/>
                          </a:schemeClr>
                        </a:gs>
                      </a:gsLst>
                    </a:gra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050"/>
                    </a:p>
                  </p:txBody>
                </p:sp>
                <p:sp>
                  <p:nvSpPr>
                    <p:cNvPr id="123" name="Oval 122">
                      <a:extLst>
                        <a:ext uri="{FF2B5EF4-FFF2-40B4-BE49-F238E27FC236}">
                          <a16:creationId xmlns:a16="http://schemas.microsoft.com/office/drawing/2014/main" id="{E85EC6C2-8DC0-91EB-F831-A6FD7FDD27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97958" y="2722653"/>
                      <a:ext cx="385150" cy="698642"/>
                    </a:xfrm>
                    <a:prstGeom prst="ellipse">
                      <a:avLst/>
                    </a:prstGeom>
                    <a:gradFill>
                      <a:gsLst>
                        <a:gs pos="30000">
                          <a:schemeClr val="bg1">
                            <a:lumMod val="85000"/>
                          </a:schemeClr>
                        </a:gs>
                        <a:gs pos="74000">
                          <a:schemeClr val="bg1">
                            <a:lumMod val="50000"/>
                          </a:schemeClr>
                        </a:gs>
                      </a:gsLst>
                    </a:gra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050"/>
                    </a:p>
                  </p:txBody>
                </p:sp>
                <p:sp>
                  <p:nvSpPr>
                    <p:cNvPr id="124" name="Oval 123">
                      <a:extLst>
                        <a:ext uri="{FF2B5EF4-FFF2-40B4-BE49-F238E27FC236}">
                          <a16:creationId xmlns:a16="http://schemas.microsoft.com/office/drawing/2014/main" id="{A5D9FAE1-6C12-6035-0B2E-882284A8AF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22424" y="2722653"/>
                      <a:ext cx="385150" cy="698642"/>
                    </a:xfrm>
                    <a:prstGeom prst="ellipse">
                      <a:avLst/>
                    </a:prstGeom>
                    <a:gradFill>
                      <a:gsLst>
                        <a:gs pos="30000">
                          <a:schemeClr val="bg1">
                            <a:lumMod val="85000"/>
                          </a:schemeClr>
                        </a:gs>
                        <a:gs pos="74000">
                          <a:schemeClr val="bg1">
                            <a:lumMod val="50000"/>
                          </a:schemeClr>
                        </a:gs>
                      </a:gsLst>
                    </a:gra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050"/>
                    </a:p>
                  </p:txBody>
                </p:sp>
                <p:sp>
                  <p:nvSpPr>
                    <p:cNvPr id="125" name="Oval 124">
                      <a:extLst>
                        <a:ext uri="{FF2B5EF4-FFF2-40B4-BE49-F238E27FC236}">
                          <a16:creationId xmlns:a16="http://schemas.microsoft.com/office/drawing/2014/main" id="{03BD7CF0-222E-4B4B-ED38-49368D6C1E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46890" y="2722653"/>
                      <a:ext cx="385150" cy="698642"/>
                    </a:xfrm>
                    <a:prstGeom prst="ellipse">
                      <a:avLst/>
                    </a:prstGeom>
                    <a:gradFill>
                      <a:gsLst>
                        <a:gs pos="30000">
                          <a:schemeClr val="bg1">
                            <a:lumMod val="85000"/>
                          </a:schemeClr>
                        </a:gs>
                        <a:gs pos="74000">
                          <a:schemeClr val="bg1">
                            <a:lumMod val="50000"/>
                          </a:schemeClr>
                        </a:gs>
                      </a:gsLst>
                    </a:gra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050"/>
                    </a:p>
                  </p:txBody>
                </p:sp>
                <p:sp>
                  <p:nvSpPr>
                    <p:cNvPr id="126" name="Oval 125">
                      <a:extLst>
                        <a:ext uri="{FF2B5EF4-FFF2-40B4-BE49-F238E27FC236}">
                          <a16:creationId xmlns:a16="http://schemas.microsoft.com/office/drawing/2014/main" id="{72F9216E-C104-BA0C-A624-96D6C6054D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00094" y="2722653"/>
                      <a:ext cx="385150" cy="698642"/>
                    </a:xfrm>
                    <a:prstGeom prst="ellipse">
                      <a:avLst/>
                    </a:prstGeom>
                    <a:gradFill>
                      <a:gsLst>
                        <a:gs pos="30000">
                          <a:schemeClr val="bg1">
                            <a:lumMod val="85000"/>
                          </a:schemeClr>
                        </a:gs>
                        <a:gs pos="74000">
                          <a:schemeClr val="bg1">
                            <a:lumMod val="50000"/>
                          </a:schemeClr>
                        </a:gs>
                      </a:gsLst>
                    </a:gra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050"/>
                    </a:p>
                  </p:txBody>
                </p:sp>
                <p:sp>
                  <p:nvSpPr>
                    <p:cNvPr id="127" name="Oval 126">
                      <a:extLst>
                        <a:ext uri="{FF2B5EF4-FFF2-40B4-BE49-F238E27FC236}">
                          <a16:creationId xmlns:a16="http://schemas.microsoft.com/office/drawing/2014/main" id="{73A453FD-F4F5-0E02-88E3-327EEF075D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75628" y="2722653"/>
                      <a:ext cx="385150" cy="698642"/>
                    </a:xfrm>
                    <a:prstGeom prst="ellipse">
                      <a:avLst/>
                    </a:prstGeom>
                    <a:gradFill>
                      <a:gsLst>
                        <a:gs pos="30000">
                          <a:schemeClr val="bg1">
                            <a:lumMod val="85000"/>
                          </a:schemeClr>
                        </a:gs>
                        <a:gs pos="74000">
                          <a:schemeClr val="bg1">
                            <a:lumMod val="50000"/>
                          </a:schemeClr>
                        </a:gs>
                      </a:gsLst>
                    </a:gra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050"/>
                    </a:p>
                  </p:txBody>
                </p:sp>
                <p:sp>
                  <p:nvSpPr>
                    <p:cNvPr id="128" name="Oval 127">
                      <a:extLst>
                        <a:ext uri="{FF2B5EF4-FFF2-40B4-BE49-F238E27FC236}">
                          <a16:creationId xmlns:a16="http://schemas.microsoft.com/office/drawing/2014/main" id="{BBF0F837-FAEE-6A56-CC90-537B5D1722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51163" y="2722653"/>
                      <a:ext cx="385150" cy="698642"/>
                    </a:xfrm>
                    <a:prstGeom prst="ellipse">
                      <a:avLst/>
                    </a:prstGeom>
                    <a:gradFill>
                      <a:gsLst>
                        <a:gs pos="30000">
                          <a:schemeClr val="bg1">
                            <a:lumMod val="85000"/>
                          </a:schemeClr>
                        </a:gs>
                        <a:gs pos="74000">
                          <a:schemeClr val="bg1">
                            <a:lumMod val="50000"/>
                          </a:schemeClr>
                        </a:gs>
                      </a:gsLst>
                    </a:gra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050"/>
                    </a:p>
                  </p:txBody>
                </p:sp>
              </p:grpSp>
            </p:grpSp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1AC53F50-09C6-86A5-62AB-718A9BB70D57}"/>
                    </a:ext>
                  </a:extLst>
                </p:cNvPr>
                <p:cNvSpPr/>
                <p:nvPr/>
              </p:nvSpPr>
              <p:spPr>
                <a:xfrm>
                  <a:off x="5928711" y="2291138"/>
                  <a:ext cx="102218" cy="683231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F633EE22-71E5-7D44-E47D-2635C057AE59}"/>
                    </a:ext>
                  </a:extLst>
                </p:cNvPr>
                <p:cNvSpPr/>
                <p:nvPr/>
              </p:nvSpPr>
              <p:spPr>
                <a:xfrm>
                  <a:off x="1949354" y="2291137"/>
                  <a:ext cx="102218" cy="683231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50"/>
                </a:p>
              </p:txBody>
            </p:sp>
          </p:grp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60266ED9-B8E7-387F-25BF-7C284198C9AD}"/>
                </a:ext>
              </a:extLst>
            </p:cNvPr>
            <p:cNvGrpSpPr/>
            <p:nvPr/>
          </p:nvGrpSpPr>
          <p:grpSpPr>
            <a:xfrm>
              <a:off x="2983269" y="1930449"/>
              <a:ext cx="1175871" cy="277250"/>
              <a:chOff x="1949354" y="2160144"/>
              <a:chExt cx="4081575" cy="829636"/>
            </a:xfrm>
          </p:grpSpPr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27DFFED9-3F99-0BAE-2C0F-01821442A86C}"/>
                  </a:ext>
                </a:extLst>
              </p:cNvPr>
              <p:cNvSpPr/>
              <p:nvPr/>
            </p:nvSpPr>
            <p:spPr>
              <a:xfrm>
                <a:off x="2146198" y="2188396"/>
                <a:ext cx="127659" cy="467474"/>
              </a:xfrm>
              <a:prstGeom prst="rect">
                <a:avLst/>
              </a:prstGeom>
              <a:gradFill>
                <a:gsLst>
                  <a:gs pos="15000">
                    <a:schemeClr val="bg1">
                      <a:lumMod val="85000"/>
                    </a:schemeClr>
                  </a:gs>
                  <a:gs pos="47000">
                    <a:schemeClr val="bg1">
                      <a:lumMod val="5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7B5D094A-BE07-D371-C420-83768C6AE99D}"/>
                  </a:ext>
                </a:extLst>
              </p:cNvPr>
              <p:cNvSpPr/>
              <p:nvPr/>
            </p:nvSpPr>
            <p:spPr>
              <a:xfrm>
                <a:off x="2103548" y="2160144"/>
                <a:ext cx="212959" cy="48801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25000">
                    <a:schemeClr val="bg1">
                      <a:lumMod val="5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/>
              </a:p>
            </p:txBody>
          </p: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0CF9EDF8-39F3-A62C-5AEC-894C1D6FE3F8}"/>
                  </a:ext>
                </a:extLst>
              </p:cNvPr>
              <p:cNvGrpSpPr/>
              <p:nvPr/>
            </p:nvGrpSpPr>
            <p:grpSpPr>
              <a:xfrm>
                <a:off x="1949354" y="2291137"/>
                <a:ext cx="4081575" cy="698643"/>
                <a:chOff x="1949354" y="2291137"/>
                <a:chExt cx="4081575" cy="698643"/>
              </a:xfrm>
            </p:grpSpPr>
            <p:grpSp>
              <p:nvGrpSpPr>
                <p:cNvPr id="98" name="Group 97">
                  <a:extLst>
                    <a:ext uri="{FF2B5EF4-FFF2-40B4-BE49-F238E27FC236}">
                      <a16:creationId xmlns:a16="http://schemas.microsoft.com/office/drawing/2014/main" id="{04AFC071-EBE0-E759-0F4B-AC493E463129}"/>
                    </a:ext>
                  </a:extLst>
                </p:cNvPr>
                <p:cNvGrpSpPr/>
                <p:nvPr/>
              </p:nvGrpSpPr>
              <p:grpSpPr>
                <a:xfrm>
                  <a:off x="2052405" y="2291138"/>
                  <a:ext cx="3927153" cy="698642"/>
                  <a:chOff x="2072954" y="2722653"/>
                  <a:chExt cx="3927153" cy="698642"/>
                </a:xfrm>
              </p:grpSpPr>
              <p:sp>
                <p:nvSpPr>
                  <p:cNvPr id="101" name="Rectangle 100">
                    <a:extLst>
                      <a:ext uri="{FF2B5EF4-FFF2-40B4-BE49-F238E27FC236}">
                        <a16:creationId xmlns:a16="http://schemas.microsoft.com/office/drawing/2014/main" id="{CADAB694-0196-D14D-80CE-02894D0331C8}"/>
                      </a:ext>
                    </a:extLst>
                  </p:cNvPr>
                  <p:cNvSpPr/>
                  <p:nvPr/>
                </p:nvSpPr>
                <p:spPr>
                  <a:xfrm>
                    <a:off x="2072954" y="2922999"/>
                    <a:ext cx="3927153" cy="297950"/>
                  </a:xfrm>
                  <a:prstGeom prst="rect">
                    <a:avLst/>
                  </a:prstGeom>
                  <a:gradFill>
                    <a:gsLst>
                      <a:gs pos="0">
                        <a:schemeClr val="bg1">
                          <a:lumMod val="85000"/>
                        </a:schemeClr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</a:gra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sz="1050"/>
                  </a:p>
                </p:txBody>
              </p:sp>
              <p:grpSp>
                <p:nvGrpSpPr>
                  <p:cNvPr id="102" name="Group 101">
                    <a:extLst>
                      <a:ext uri="{FF2B5EF4-FFF2-40B4-BE49-F238E27FC236}">
                        <a16:creationId xmlns:a16="http://schemas.microsoft.com/office/drawing/2014/main" id="{3E56D01E-004F-8DB7-AA7C-E6F3F17BBF52}"/>
                      </a:ext>
                    </a:extLst>
                  </p:cNvPr>
                  <p:cNvGrpSpPr/>
                  <p:nvPr/>
                </p:nvGrpSpPr>
                <p:grpSpPr>
                  <a:xfrm>
                    <a:off x="2341819" y="2722653"/>
                    <a:ext cx="3389423" cy="698642"/>
                    <a:chOff x="2146890" y="2722653"/>
                    <a:chExt cx="3389423" cy="698642"/>
                  </a:xfrm>
                </p:grpSpPr>
                <p:sp>
                  <p:nvSpPr>
                    <p:cNvPr id="103" name="Oval 102">
                      <a:extLst>
                        <a:ext uri="{FF2B5EF4-FFF2-40B4-BE49-F238E27FC236}">
                          <a16:creationId xmlns:a16="http://schemas.microsoft.com/office/drawing/2014/main" id="{D214BA22-7ACB-7894-89A7-EF1DEAE83E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4560" y="2722653"/>
                      <a:ext cx="385150" cy="698642"/>
                    </a:xfrm>
                    <a:prstGeom prst="ellipse">
                      <a:avLst/>
                    </a:prstGeom>
                    <a:gradFill>
                      <a:gsLst>
                        <a:gs pos="30000">
                          <a:schemeClr val="bg1">
                            <a:lumMod val="85000"/>
                          </a:schemeClr>
                        </a:gs>
                        <a:gs pos="74000">
                          <a:schemeClr val="bg1">
                            <a:lumMod val="50000"/>
                          </a:schemeClr>
                        </a:gs>
                      </a:gsLst>
                    </a:gra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050"/>
                    </a:p>
                  </p:txBody>
                </p:sp>
                <p:sp>
                  <p:nvSpPr>
                    <p:cNvPr id="104" name="Oval 103">
                      <a:extLst>
                        <a:ext uri="{FF2B5EF4-FFF2-40B4-BE49-F238E27FC236}">
                          <a16:creationId xmlns:a16="http://schemas.microsoft.com/office/drawing/2014/main" id="{7F1DD137-B5CB-5D72-E2B7-C5657E8CB1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49026" y="2722653"/>
                      <a:ext cx="385150" cy="698642"/>
                    </a:xfrm>
                    <a:prstGeom prst="ellipse">
                      <a:avLst/>
                    </a:prstGeom>
                    <a:gradFill>
                      <a:gsLst>
                        <a:gs pos="30000">
                          <a:schemeClr val="bg1">
                            <a:lumMod val="85000"/>
                          </a:schemeClr>
                        </a:gs>
                        <a:gs pos="74000">
                          <a:schemeClr val="bg1">
                            <a:lumMod val="50000"/>
                          </a:schemeClr>
                        </a:gs>
                      </a:gsLst>
                    </a:gra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050"/>
                    </a:p>
                  </p:txBody>
                </p:sp>
                <p:sp>
                  <p:nvSpPr>
                    <p:cNvPr id="105" name="Oval 104">
                      <a:extLst>
                        <a:ext uri="{FF2B5EF4-FFF2-40B4-BE49-F238E27FC236}">
                          <a16:creationId xmlns:a16="http://schemas.microsoft.com/office/drawing/2014/main" id="{C4395ABE-8CD4-E96B-349C-F47FEBD7B4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73492" y="2722653"/>
                      <a:ext cx="385150" cy="698642"/>
                    </a:xfrm>
                    <a:prstGeom prst="ellipse">
                      <a:avLst/>
                    </a:prstGeom>
                    <a:gradFill>
                      <a:gsLst>
                        <a:gs pos="30000">
                          <a:schemeClr val="bg1">
                            <a:lumMod val="85000"/>
                          </a:schemeClr>
                        </a:gs>
                        <a:gs pos="74000">
                          <a:schemeClr val="bg1">
                            <a:lumMod val="50000"/>
                          </a:schemeClr>
                        </a:gs>
                      </a:gsLst>
                    </a:gra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050"/>
                    </a:p>
                  </p:txBody>
                </p:sp>
                <p:sp>
                  <p:nvSpPr>
                    <p:cNvPr id="106" name="Oval 105">
                      <a:extLst>
                        <a:ext uri="{FF2B5EF4-FFF2-40B4-BE49-F238E27FC236}">
                          <a16:creationId xmlns:a16="http://schemas.microsoft.com/office/drawing/2014/main" id="{CB9D21F1-650A-3615-1589-57E9D607C7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97958" y="2722653"/>
                      <a:ext cx="385150" cy="698642"/>
                    </a:xfrm>
                    <a:prstGeom prst="ellipse">
                      <a:avLst/>
                    </a:prstGeom>
                    <a:gradFill>
                      <a:gsLst>
                        <a:gs pos="30000">
                          <a:schemeClr val="bg1">
                            <a:lumMod val="85000"/>
                          </a:schemeClr>
                        </a:gs>
                        <a:gs pos="74000">
                          <a:schemeClr val="bg1">
                            <a:lumMod val="50000"/>
                          </a:schemeClr>
                        </a:gs>
                      </a:gsLst>
                    </a:gra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050"/>
                    </a:p>
                  </p:txBody>
                </p:sp>
                <p:sp>
                  <p:nvSpPr>
                    <p:cNvPr id="107" name="Oval 106">
                      <a:extLst>
                        <a:ext uri="{FF2B5EF4-FFF2-40B4-BE49-F238E27FC236}">
                          <a16:creationId xmlns:a16="http://schemas.microsoft.com/office/drawing/2014/main" id="{29D746D2-3BBC-DA2C-F069-4479641393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22424" y="2722653"/>
                      <a:ext cx="385150" cy="698642"/>
                    </a:xfrm>
                    <a:prstGeom prst="ellipse">
                      <a:avLst/>
                    </a:prstGeom>
                    <a:gradFill>
                      <a:gsLst>
                        <a:gs pos="30000">
                          <a:schemeClr val="bg1">
                            <a:lumMod val="85000"/>
                          </a:schemeClr>
                        </a:gs>
                        <a:gs pos="74000">
                          <a:schemeClr val="bg1">
                            <a:lumMod val="50000"/>
                          </a:schemeClr>
                        </a:gs>
                      </a:gsLst>
                    </a:gra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050"/>
                    </a:p>
                  </p:txBody>
                </p:sp>
                <p:sp>
                  <p:nvSpPr>
                    <p:cNvPr id="108" name="Oval 107">
                      <a:extLst>
                        <a:ext uri="{FF2B5EF4-FFF2-40B4-BE49-F238E27FC236}">
                          <a16:creationId xmlns:a16="http://schemas.microsoft.com/office/drawing/2014/main" id="{AD255CDE-9C05-7D05-6234-1E1F9CEC47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46890" y="2722653"/>
                      <a:ext cx="385150" cy="698642"/>
                    </a:xfrm>
                    <a:prstGeom prst="ellipse">
                      <a:avLst/>
                    </a:prstGeom>
                    <a:gradFill>
                      <a:gsLst>
                        <a:gs pos="30000">
                          <a:schemeClr val="bg1">
                            <a:lumMod val="85000"/>
                          </a:schemeClr>
                        </a:gs>
                        <a:gs pos="74000">
                          <a:schemeClr val="bg1">
                            <a:lumMod val="50000"/>
                          </a:schemeClr>
                        </a:gs>
                      </a:gsLst>
                    </a:gra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050"/>
                    </a:p>
                  </p:txBody>
                </p:sp>
                <p:sp>
                  <p:nvSpPr>
                    <p:cNvPr id="109" name="Oval 108">
                      <a:extLst>
                        <a:ext uri="{FF2B5EF4-FFF2-40B4-BE49-F238E27FC236}">
                          <a16:creationId xmlns:a16="http://schemas.microsoft.com/office/drawing/2014/main" id="{82ACDCBD-7553-48D5-83E5-9C224002B8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00094" y="2722653"/>
                      <a:ext cx="385150" cy="698642"/>
                    </a:xfrm>
                    <a:prstGeom prst="ellipse">
                      <a:avLst/>
                    </a:prstGeom>
                    <a:gradFill>
                      <a:gsLst>
                        <a:gs pos="30000">
                          <a:schemeClr val="bg1">
                            <a:lumMod val="85000"/>
                          </a:schemeClr>
                        </a:gs>
                        <a:gs pos="74000">
                          <a:schemeClr val="bg1">
                            <a:lumMod val="50000"/>
                          </a:schemeClr>
                        </a:gs>
                      </a:gsLst>
                    </a:gra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050"/>
                    </a:p>
                  </p:txBody>
                </p:sp>
                <p:sp>
                  <p:nvSpPr>
                    <p:cNvPr id="110" name="Oval 109">
                      <a:extLst>
                        <a:ext uri="{FF2B5EF4-FFF2-40B4-BE49-F238E27FC236}">
                          <a16:creationId xmlns:a16="http://schemas.microsoft.com/office/drawing/2014/main" id="{3954473D-39A5-8EE3-FF99-0E8717A872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75628" y="2722653"/>
                      <a:ext cx="385150" cy="698642"/>
                    </a:xfrm>
                    <a:prstGeom prst="ellipse">
                      <a:avLst/>
                    </a:prstGeom>
                    <a:gradFill>
                      <a:gsLst>
                        <a:gs pos="30000">
                          <a:schemeClr val="bg1">
                            <a:lumMod val="85000"/>
                          </a:schemeClr>
                        </a:gs>
                        <a:gs pos="74000">
                          <a:schemeClr val="bg1">
                            <a:lumMod val="50000"/>
                          </a:schemeClr>
                        </a:gs>
                      </a:gsLst>
                    </a:gra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050"/>
                    </a:p>
                  </p:txBody>
                </p:sp>
                <p:sp>
                  <p:nvSpPr>
                    <p:cNvPr id="111" name="Oval 110">
                      <a:extLst>
                        <a:ext uri="{FF2B5EF4-FFF2-40B4-BE49-F238E27FC236}">
                          <a16:creationId xmlns:a16="http://schemas.microsoft.com/office/drawing/2014/main" id="{F1B9205E-6062-24A6-7C31-52CC350F83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51163" y="2722653"/>
                      <a:ext cx="385150" cy="698642"/>
                    </a:xfrm>
                    <a:prstGeom prst="ellipse">
                      <a:avLst/>
                    </a:prstGeom>
                    <a:gradFill>
                      <a:gsLst>
                        <a:gs pos="30000">
                          <a:schemeClr val="bg1">
                            <a:lumMod val="85000"/>
                          </a:schemeClr>
                        </a:gs>
                        <a:gs pos="74000">
                          <a:schemeClr val="bg1">
                            <a:lumMod val="50000"/>
                          </a:schemeClr>
                        </a:gs>
                      </a:gsLst>
                    </a:gra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050"/>
                    </a:p>
                  </p:txBody>
                </p:sp>
              </p:grpSp>
            </p:grpSp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5BF4C4FC-9E42-0E31-CADE-4BC03BDD7410}"/>
                    </a:ext>
                  </a:extLst>
                </p:cNvPr>
                <p:cNvSpPr/>
                <p:nvPr/>
              </p:nvSpPr>
              <p:spPr>
                <a:xfrm>
                  <a:off x="5928711" y="2291138"/>
                  <a:ext cx="102218" cy="683231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AEBC50A7-8CD1-2CCC-2A8E-504FE022C543}"/>
                    </a:ext>
                  </a:extLst>
                </p:cNvPr>
                <p:cNvSpPr/>
                <p:nvPr/>
              </p:nvSpPr>
              <p:spPr>
                <a:xfrm>
                  <a:off x="1949354" y="2291137"/>
                  <a:ext cx="102218" cy="683231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50"/>
                </a:p>
              </p:txBody>
            </p:sp>
          </p:grp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5F677858-974B-24F7-697F-D1E0F4C6C32E}"/>
                </a:ext>
              </a:extLst>
            </p:cNvPr>
            <p:cNvGrpSpPr/>
            <p:nvPr/>
          </p:nvGrpSpPr>
          <p:grpSpPr>
            <a:xfrm>
              <a:off x="4163156" y="1930449"/>
              <a:ext cx="1175871" cy="277250"/>
              <a:chOff x="1949354" y="2160144"/>
              <a:chExt cx="4081575" cy="829636"/>
            </a:xfrm>
          </p:grpSpPr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1F2CB490-0082-C099-47F7-F97CDB406148}"/>
                  </a:ext>
                </a:extLst>
              </p:cNvPr>
              <p:cNvSpPr/>
              <p:nvPr/>
            </p:nvSpPr>
            <p:spPr>
              <a:xfrm>
                <a:off x="2146198" y="2188396"/>
                <a:ext cx="127659" cy="467474"/>
              </a:xfrm>
              <a:prstGeom prst="rect">
                <a:avLst/>
              </a:prstGeom>
              <a:gradFill>
                <a:gsLst>
                  <a:gs pos="15000">
                    <a:schemeClr val="bg1">
                      <a:lumMod val="85000"/>
                    </a:schemeClr>
                  </a:gs>
                  <a:gs pos="47000">
                    <a:schemeClr val="bg1">
                      <a:lumMod val="5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86EDFB7B-D08E-126D-DAB3-AAFFDDA40681}"/>
                  </a:ext>
                </a:extLst>
              </p:cNvPr>
              <p:cNvSpPr/>
              <p:nvPr/>
            </p:nvSpPr>
            <p:spPr>
              <a:xfrm>
                <a:off x="2103548" y="2160144"/>
                <a:ext cx="212959" cy="48801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25000">
                    <a:schemeClr val="bg1">
                      <a:lumMod val="50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/>
              </a:p>
            </p:txBody>
          </p: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724DA490-7265-DBD7-96FE-16598F3DD15C}"/>
                  </a:ext>
                </a:extLst>
              </p:cNvPr>
              <p:cNvGrpSpPr/>
              <p:nvPr/>
            </p:nvGrpSpPr>
            <p:grpSpPr>
              <a:xfrm>
                <a:off x="1949354" y="2291137"/>
                <a:ext cx="4081575" cy="698643"/>
                <a:chOff x="1949354" y="2291137"/>
                <a:chExt cx="4081575" cy="698643"/>
              </a:xfrm>
            </p:grpSpPr>
            <p:grpSp>
              <p:nvGrpSpPr>
                <p:cNvPr id="81" name="Group 80">
                  <a:extLst>
                    <a:ext uri="{FF2B5EF4-FFF2-40B4-BE49-F238E27FC236}">
                      <a16:creationId xmlns:a16="http://schemas.microsoft.com/office/drawing/2014/main" id="{0FB114BF-58CC-9E69-CF0D-E66CDB3EA306}"/>
                    </a:ext>
                  </a:extLst>
                </p:cNvPr>
                <p:cNvGrpSpPr/>
                <p:nvPr/>
              </p:nvGrpSpPr>
              <p:grpSpPr>
                <a:xfrm>
                  <a:off x="2052405" y="2291138"/>
                  <a:ext cx="3927153" cy="698642"/>
                  <a:chOff x="2072954" y="2722653"/>
                  <a:chExt cx="3927153" cy="698642"/>
                </a:xfrm>
              </p:grpSpPr>
              <p:sp>
                <p:nvSpPr>
                  <p:cNvPr id="84" name="Rectangle 83">
                    <a:extLst>
                      <a:ext uri="{FF2B5EF4-FFF2-40B4-BE49-F238E27FC236}">
                        <a16:creationId xmlns:a16="http://schemas.microsoft.com/office/drawing/2014/main" id="{2D8FE53A-B05A-E9F0-1B90-9FC71D37D7C1}"/>
                      </a:ext>
                    </a:extLst>
                  </p:cNvPr>
                  <p:cNvSpPr/>
                  <p:nvPr/>
                </p:nvSpPr>
                <p:spPr>
                  <a:xfrm>
                    <a:off x="2072954" y="2922999"/>
                    <a:ext cx="3927153" cy="297950"/>
                  </a:xfrm>
                  <a:prstGeom prst="rect">
                    <a:avLst/>
                  </a:prstGeom>
                  <a:gradFill>
                    <a:gsLst>
                      <a:gs pos="0">
                        <a:schemeClr val="bg1">
                          <a:lumMod val="85000"/>
                        </a:schemeClr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</a:gra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sz="1050"/>
                  </a:p>
                </p:txBody>
              </p:sp>
              <p:grpSp>
                <p:nvGrpSpPr>
                  <p:cNvPr id="85" name="Group 84">
                    <a:extLst>
                      <a:ext uri="{FF2B5EF4-FFF2-40B4-BE49-F238E27FC236}">
                        <a16:creationId xmlns:a16="http://schemas.microsoft.com/office/drawing/2014/main" id="{25A4D77E-24FB-C575-C802-E73B7230BF15}"/>
                      </a:ext>
                    </a:extLst>
                  </p:cNvPr>
                  <p:cNvGrpSpPr/>
                  <p:nvPr/>
                </p:nvGrpSpPr>
                <p:grpSpPr>
                  <a:xfrm>
                    <a:off x="2341819" y="2722653"/>
                    <a:ext cx="3389423" cy="698642"/>
                    <a:chOff x="2146890" y="2722653"/>
                    <a:chExt cx="3389423" cy="698642"/>
                  </a:xfrm>
                </p:grpSpPr>
                <p:sp>
                  <p:nvSpPr>
                    <p:cNvPr id="86" name="Oval 85">
                      <a:extLst>
                        <a:ext uri="{FF2B5EF4-FFF2-40B4-BE49-F238E27FC236}">
                          <a16:creationId xmlns:a16="http://schemas.microsoft.com/office/drawing/2014/main" id="{1A65807A-0FE6-652E-50BA-C8CDA8DC28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4560" y="2722653"/>
                      <a:ext cx="385150" cy="698642"/>
                    </a:xfrm>
                    <a:prstGeom prst="ellipse">
                      <a:avLst/>
                    </a:prstGeom>
                    <a:gradFill>
                      <a:gsLst>
                        <a:gs pos="30000">
                          <a:schemeClr val="bg1">
                            <a:lumMod val="85000"/>
                          </a:schemeClr>
                        </a:gs>
                        <a:gs pos="74000">
                          <a:schemeClr val="bg1">
                            <a:lumMod val="50000"/>
                          </a:schemeClr>
                        </a:gs>
                      </a:gsLst>
                    </a:gra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050"/>
                    </a:p>
                  </p:txBody>
                </p:sp>
                <p:sp>
                  <p:nvSpPr>
                    <p:cNvPr id="87" name="Oval 86">
                      <a:extLst>
                        <a:ext uri="{FF2B5EF4-FFF2-40B4-BE49-F238E27FC236}">
                          <a16:creationId xmlns:a16="http://schemas.microsoft.com/office/drawing/2014/main" id="{4E3E24A4-701C-265D-EA39-78D6404832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49026" y="2722653"/>
                      <a:ext cx="385150" cy="698642"/>
                    </a:xfrm>
                    <a:prstGeom prst="ellipse">
                      <a:avLst/>
                    </a:prstGeom>
                    <a:gradFill>
                      <a:gsLst>
                        <a:gs pos="30000">
                          <a:schemeClr val="bg1">
                            <a:lumMod val="85000"/>
                          </a:schemeClr>
                        </a:gs>
                        <a:gs pos="74000">
                          <a:schemeClr val="bg1">
                            <a:lumMod val="50000"/>
                          </a:schemeClr>
                        </a:gs>
                      </a:gsLst>
                    </a:gra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050"/>
                    </a:p>
                  </p:txBody>
                </p:sp>
                <p:sp>
                  <p:nvSpPr>
                    <p:cNvPr id="88" name="Oval 87">
                      <a:extLst>
                        <a:ext uri="{FF2B5EF4-FFF2-40B4-BE49-F238E27FC236}">
                          <a16:creationId xmlns:a16="http://schemas.microsoft.com/office/drawing/2014/main" id="{2254C08D-3CFB-658E-C3BC-2D5428129E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73492" y="2722653"/>
                      <a:ext cx="385150" cy="698642"/>
                    </a:xfrm>
                    <a:prstGeom prst="ellipse">
                      <a:avLst/>
                    </a:prstGeom>
                    <a:gradFill>
                      <a:gsLst>
                        <a:gs pos="30000">
                          <a:schemeClr val="bg1">
                            <a:lumMod val="85000"/>
                          </a:schemeClr>
                        </a:gs>
                        <a:gs pos="74000">
                          <a:schemeClr val="bg1">
                            <a:lumMod val="50000"/>
                          </a:schemeClr>
                        </a:gs>
                      </a:gsLst>
                    </a:gra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050"/>
                    </a:p>
                  </p:txBody>
                </p:sp>
                <p:sp>
                  <p:nvSpPr>
                    <p:cNvPr id="89" name="Oval 88">
                      <a:extLst>
                        <a:ext uri="{FF2B5EF4-FFF2-40B4-BE49-F238E27FC236}">
                          <a16:creationId xmlns:a16="http://schemas.microsoft.com/office/drawing/2014/main" id="{95E1172F-5230-A04A-A2E2-F0EA33772D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97958" y="2722653"/>
                      <a:ext cx="385150" cy="698642"/>
                    </a:xfrm>
                    <a:prstGeom prst="ellipse">
                      <a:avLst/>
                    </a:prstGeom>
                    <a:gradFill>
                      <a:gsLst>
                        <a:gs pos="30000">
                          <a:schemeClr val="bg1">
                            <a:lumMod val="85000"/>
                          </a:schemeClr>
                        </a:gs>
                        <a:gs pos="74000">
                          <a:schemeClr val="bg1">
                            <a:lumMod val="50000"/>
                          </a:schemeClr>
                        </a:gs>
                      </a:gsLst>
                    </a:gra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050"/>
                    </a:p>
                  </p:txBody>
                </p:sp>
                <p:sp>
                  <p:nvSpPr>
                    <p:cNvPr id="90" name="Oval 89">
                      <a:extLst>
                        <a:ext uri="{FF2B5EF4-FFF2-40B4-BE49-F238E27FC236}">
                          <a16:creationId xmlns:a16="http://schemas.microsoft.com/office/drawing/2014/main" id="{A92E2754-A6F8-7D3F-35CB-D23062A0FF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22424" y="2722653"/>
                      <a:ext cx="385150" cy="698642"/>
                    </a:xfrm>
                    <a:prstGeom prst="ellipse">
                      <a:avLst/>
                    </a:prstGeom>
                    <a:gradFill>
                      <a:gsLst>
                        <a:gs pos="30000">
                          <a:schemeClr val="bg1">
                            <a:lumMod val="85000"/>
                          </a:schemeClr>
                        </a:gs>
                        <a:gs pos="74000">
                          <a:schemeClr val="bg1">
                            <a:lumMod val="50000"/>
                          </a:schemeClr>
                        </a:gs>
                      </a:gsLst>
                    </a:gra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050"/>
                    </a:p>
                  </p:txBody>
                </p:sp>
                <p:sp>
                  <p:nvSpPr>
                    <p:cNvPr id="91" name="Oval 90">
                      <a:extLst>
                        <a:ext uri="{FF2B5EF4-FFF2-40B4-BE49-F238E27FC236}">
                          <a16:creationId xmlns:a16="http://schemas.microsoft.com/office/drawing/2014/main" id="{88A57ACB-0AC8-C171-B54D-F4BDF0EAE1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46890" y="2722653"/>
                      <a:ext cx="385150" cy="698642"/>
                    </a:xfrm>
                    <a:prstGeom prst="ellipse">
                      <a:avLst/>
                    </a:prstGeom>
                    <a:gradFill>
                      <a:gsLst>
                        <a:gs pos="30000">
                          <a:schemeClr val="bg1">
                            <a:lumMod val="85000"/>
                          </a:schemeClr>
                        </a:gs>
                        <a:gs pos="74000">
                          <a:schemeClr val="bg1">
                            <a:lumMod val="50000"/>
                          </a:schemeClr>
                        </a:gs>
                      </a:gsLst>
                    </a:gra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050"/>
                    </a:p>
                  </p:txBody>
                </p:sp>
                <p:sp>
                  <p:nvSpPr>
                    <p:cNvPr id="92" name="Oval 91">
                      <a:extLst>
                        <a:ext uri="{FF2B5EF4-FFF2-40B4-BE49-F238E27FC236}">
                          <a16:creationId xmlns:a16="http://schemas.microsoft.com/office/drawing/2014/main" id="{B1058AFD-5AA6-5C40-E790-72B77E578E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00094" y="2722653"/>
                      <a:ext cx="385150" cy="698642"/>
                    </a:xfrm>
                    <a:prstGeom prst="ellipse">
                      <a:avLst/>
                    </a:prstGeom>
                    <a:gradFill>
                      <a:gsLst>
                        <a:gs pos="30000">
                          <a:schemeClr val="bg1">
                            <a:lumMod val="85000"/>
                          </a:schemeClr>
                        </a:gs>
                        <a:gs pos="74000">
                          <a:schemeClr val="bg1">
                            <a:lumMod val="50000"/>
                          </a:schemeClr>
                        </a:gs>
                      </a:gsLst>
                    </a:gra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050"/>
                    </a:p>
                  </p:txBody>
                </p:sp>
                <p:sp>
                  <p:nvSpPr>
                    <p:cNvPr id="93" name="Oval 92">
                      <a:extLst>
                        <a:ext uri="{FF2B5EF4-FFF2-40B4-BE49-F238E27FC236}">
                          <a16:creationId xmlns:a16="http://schemas.microsoft.com/office/drawing/2014/main" id="{C9095208-D937-AEFE-3F30-F8A9580CEC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75628" y="2722653"/>
                      <a:ext cx="385150" cy="698642"/>
                    </a:xfrm>
                    <a:prstGeom prst="ellipse">
                      <a:avLst/>
                    </a:prstGeom>
                    <a:gradFill>
                      <a:gsLst>
                        <a:gs pos="30000">
                          <a:schemeClr val="bg1">
                            <a:lumMod val="85000"/>
                          </a:schemeClr>
                        </a:gs>
                        <a:gs pos="74000">
                          <a:schemeClr val="bg1">
                            <a:lumMod val="50000"/>
                          </a:schemeClr>
                        </a:gs>
                      </a:gsLst>
                    </a:gra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050"/>
                    </a:p>
                  </p:txBody>
                </p:sp>
                <p:sp>
                  <p:nvSpPr>
                    <p:cNvPr id="94" name="Oval 93">
                      <a:extLst>
                        <a:ext uri="{FF2B5EF4-FFF2-40B4-BE49-F238E27FC236}">
                          <a16:creationId xmlns:a16="http://schemas.microsoft.com/office/drawing/2014/main" id="{479E2AEB-2216-B14F-7519-60C8859FB0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51163" y="2722653"/>
                      <a:ext cx="385150" cy="698642"/>
                    </a:xfrm>
                    <a:prstGeom prst="ellipse">
                      <a:avLst/>
                    </a:prstGeom>
                    <a:gradFill>
                      <a:gsLst>
                        <a:gs pos="30000">
                          <a:schemeClr val="bg1">
                            <a:lumMod val="85000"/>
                          </a:schemeClr>
                        </a:gs>
                        <a:gs pos="74000">
                          <a:schemeClr val="bg1">
                            <a:lumMod val="50000"/>
                          </a:schemeClr>
                        </a:gs>
                      </a:gsLst>
                    </a:gra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050"/>
                    </a:p>
                  </p:txBody>
                </p:sp>
              </p:grpSp>
            </p:grp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F0E849E3-C8B3-E68A-3441-923C121DCF94}"/>
                    </a:ext>
                  </a:extLst>
                </p:cNvPr>
                <p:cNvSpPr/>
                <p:nvPr/>
              </p:nvSpPr>
              <p:spPr>
                <a:xfrm>
                  <a:off x="5928711" y="2291138"/>
                  <a:ext cx="102218" cy="683231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C6C1AF8E-A651-FA30-C608-04DD1F42D2D5}"/>
                    </a:ext>
                  </a:extLst>
                </p:cNvPr>
                <p:cNvSpPr/>
                <p:nvPr/>
              </p:nvSpPr>
              <p:spPr>
                <a:xfrm>
                  <a:off x="1949354" y="2291137"/>
                  <a:ext cx="102218" cy="683231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50"/>
                </a:p>
              </p:txBody>
            </p:sp>
          </p:grpSp>
        </p:grpSp>
      </p:grpSp>
      <p:sp>
        <p:nvSpPr>
          <p:cNvPr id="129" name="Oval 128">
            <a:extLst>
              <a:ext uri="{FF2B5EF4-FFF2-40B4-BE49-F238E27FC236}">
                <a16:creationId xmlns:a16="http://schemas.microsoft.com/office/drawing/2014/main" id="{E8C85463-3089-8CF6-8A6B-2A0BEE1BD452}"/>
              </a:ext>
            </a:extLst>
          </p:cNvPr>
          <p:cNvSpPr/>
          <p:nvPr/>
        </p:nvSpPr>
        <p:spPr>
          <a:xfrm>
            <a:off x="3239329" y="1510900"/>
            <a:ext cx="34289" cy="36874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254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5EAAA1C0-DBE0-D6AB-71C6-9FE9284C8496}"/>
              </a:ext>
            </a:extLst>
          </p:cNvPr>
          <p:cNvSpPr/>
          <p:nvPr/>
        </p:nvSpPr>
        <p:spPr>
          <a:xfrm>
            <a:off x="5346069" y="1499400"/>
            <a:ext cx="34289" cy="36874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254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35A70C28-A81E-4895-9976-2520DA508E34}"/>
              </a:ext>
            </a:extLst>
          </p:cNvPr>
          <p:cNvSpPr/>
          <p:nvPr/>
        </p:nvSpPr>
        <p:spPr>
          <a:xfrm>
            <a:off x="5558556" y="1502767"/>
            <a:ext cx="218591" cy="392987"/>
          </a:xfrm>
          <a:prstGeom prst="rect">
            <a:avLst/>
          </a:prstGeom>
          <a:solidFill>
            <a:schemeClr val="bg1">
              <a:lumMod val="75000"/>
            </a:schemeClr>
          </a:solidFill>
          <a:ln w="127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9B7148B4-3524-E33E-20EE-896AD6885280}"/>
              </a:ext>
            </a:extLst>
          </p:cNvPr>
          <p:cNvSpPr/>
          <p:nvPr/>
        </p:nvSpPr>
        <p:spPr>
          <a:xfrm>
            <a:off x="7009971" y="1481446"/>
            <a:ext cx="218591" cy="392987"/>
          </a:xfrm>
          <a:prstGeom prst="rect">
            <a:avLst/>
          </a:prstGeom>
          <a:solidFill>
            <a:schemeClr val="bg1">
              <a:lumMod val="75000"/>
            </a:schemeClr>
          </a:solidFill>
          <a:ln w="127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95B67A11-6C3E-9264-3BA5-451E864D8FFA}"/>
              </a:ext>
            </a:extLst>
          </p:cNvPr>
          <p:cNvCxnSpPr>
            <a:cxnSpLocks/>
          </p:cNvCxnSpPr>
          <p:nvPr/>
        </p:nvCxnSpPr>
        <p:spPr>
          <a:xfrm flipH="1" flipV="1">
            <a:off x="7092204" y="1685386"/>
            <a:ext cx="1141480" cy="78205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AD7203A9-E920-3315-51A1-87ADB330EEE1}"/>
              </a:ext>
            </a:extLst>
          </p:cNvPr>
          <p:cNvCxnSpPr>
            <a:cxnSpLocks/>
          </p:cNvCxnSpPr>
          <p:nvPr/>
        </p:nvCxnSpPr>
        <p:spPr>
          <a:xfrm flipH="1" flipV="1">
            <a:off x="5657165" y="1689456"/>
            <a:ext cx="1447795" cy="846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5" name="Rectangle 134">
            <a:extLst>
              <a:ext uri="{FF2B5EF4-FFF2-40B4-BE49-F238E27FC236}">
                <a16:creationId xmlns:a16="http://schemas.microsoft.com/office/drawing/2014/main" id="{1CEA72BE-ACA2-9A4B-B2D0-FF2370C760EE}"/>
              </a:ext>
            </a:extLst>
          </p:cNvPr>
          <p:cNvSpPr/>
          <p:nvPr/>
        </p:nvSpPr>
        <p:spPr>
          <a:xfrm>
            <a:off x="6241891" y="1633953"/>
            <a:ext cx="245150" cy="11246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CC29020C-3505-2964-467B-B9CE3E5BA89C}"/>
              </a:ext>
            </a:extLst>
          </p:cNvPr>
          <p:cNvSpPr/>
          <p:nvPr/>
        </p:nvSpPr>
        <p:spPr>
          <a:xfrm rot="18679221">
            <a:off x="5240010" y="1860948"/>
            <a:ext cx="34289" cy="36874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254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4B90F6D5-43BC-D02A-0211-81F36AEE4D86}"/>
              </a:ext>
            </a:extLst>
          </p:cNvPr>
          <p:cNvSpPr/>
          <p:nvPr/>
        </p:nvSpPr>
        <p:spPr>
          <a:xfrm>
            <a:off x="7456380" y="1482066"/>
            <a:ext cx="34289" cy="36874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254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03D0D887-5BBF-9CC3-5333-568C23E7FFDF}"/>
              </a:ext>
            </a:extLst>
          </p:cNvPr>
          <p:cNvCxnSpPr>
            <a:cxnSpLocks/>
          </p:cNvCxnSpPr>
          <p:nvPr/>
        </p:nvCxnSpPr>
        <p:spPr>
          <a:xfrm flipV="1">
            <a:off x="5008954" y="1683774"/>
            <a:ext cx="656952" cy="592562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9" name="Content Placeholder 1">
            <a:extLst>
              <a:ext uri="{FF2B5EF4-FFF2-40B4-BE49-F238E27FC236}">
                <a16:creationId xmlns:a16="http://schemas.microsoft.com/office/drawing/2014/main" id="{7771B6BC-648F-08BE-2BCC-65C55E51E182}"/>
              </a:ext>
            </a:extLst>
          </p:cNvPr>
          <p:cNvSpPr txBox="1">
            <a:spLocks/>
          </p:cNvSpPr>
          <p:nvPr/>
        </p:nvSpPr>
        <p:spPr>
          <a:xfrm>
            <a:off x="6840943" y="1065313"/>
            <a:ext cx="1230874" cy="38978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 dirty="0"/>
              <a:t>Final focusing</a:t>
            </a:r>
          </a:p>
        </p:txBody>
      </p: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D7FB8116-B3DA-7256-051C-C465FBD184EE}"/>
              </a:ext>
            </a:extLst>
          </p:cNvPr>
          <p:cNvCxnSpPr/>
          <p:nvPr/>
        </p:nvCxnSpPr>
        <p:spPr>
          <a:xfrm>
            <a:off x="342576" y="2806015"/>
            <a:ext cx="7774340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1" name="Content Placeholder 1">
            <a:extLst>
              <a:ext uri="{FF2B5EF4-FFF2-40B4-BE49-F238E27FC236}">
                <a16:creationId xmlns:a16="http://schemas.microsoft.com/office/drawing/2014/main" id="{D6982173-C878-FC26-BCE4-5C846D6C45E8}"/>
              </a:ext>
            </a:extLst>
          </p:cNvPr>
          <p:cNvSpPr txBox="1">
            <a:spLocks/>
          </p:cNvSpPr>
          <p:nvPr/>
        </p:nvSpPr>
        <p:spPr>
          <a:xfrm>
            <a:off x="3035646" y="2854423"/>
            <a:ext cx="2448680" cy="38978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 dirty="0"/>
              <a:t>Total LINAC length </a:t>
            </a:r>
          </a:p>
        </p:txBody>
      </p:sp>
      <p:pic>
        <p:nvPicPr>
          <p:cNvPr id="142" name="Picture 141">
            <a:extLst>
              <a:ext uri="{FF2B5EF4-FFF2-40B4-BE49-F238E27FC236}">
                <a16:creationId xmlns:a16="http://schemas.microsoft.com/office/drawing/2014/main" id="{8E47F094-C375-339A-E778-452762781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7751" y="1568689"/>
            <a:ext cx="303930" cy="310958"/>
          </a:xfrm>
          <a:prstGeom prst="rect">
            <a:avLst/>
          </a:prstGeom>
        </p:spPr>
      </p:pic>
      <p:sp>
        <p:nvSpPr>
          <p:cNvPr id="143" name="Rectangle 142">
            <a:extLst>
              <a:ext uri="{FF2B5EF4-FFF2-40B4-BE49-F238E27FC236}">
                <a16:creationId xmlns:a16="http://schemas.microsoft.com/office/drawing/2014/main" id="{440D4384-E47B-7C71-BBFA-90C5DA27CD87}"/>
              </a:ext>
            </a:extLst>
          </p:cNvPr>
          <p:cNvSpPr/>
          <p:nvPr/>
        </p:nvSpPr>
        <p:spPr>
          <a:xfrm>
            <a:off x="6162471" y="2383684"/>
            <a:ext cx="218591" cy="392987"/>
          </a:xfrm>
          <a:prstGeom prst="rect">
            <a:avLst/>
          </a:prstGeom>
          <a:solidFill>
            <a:schemeClr val="tx1"/>
          </a:solidFill>
          <a:ln w="127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44" name="Content Placeholder 1">
            <a:extLst>
              <a:ext uri="{FF2B5EF4-FFF2-40B4-BE49-F238E27FC236}">
                <a16:creationId xmlns:a16="http://schemas.microsoft.com/office/drawing/2014/main" id="{BF779675-7EBE-F6BB-E0B8-D18D46CEC79A}"/>
              </a:ext>
            </a:extLst>
          </p:cNvPr>
          <p:cNvSpPr txBox="1">
            <a:spLocks/>
          </p:cNvSpPr>
          <p:nvPr/>
        </p:nvSpPr>
        <p:spPr>
          <a:xfrm>
            <a:off x="6354000" y="2467435"/>
            <a:ext cx="676661" cy="38978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 dirty="0"/>
              <a:t>dump</a:t>
            </a:r>
          </a:p>
        </p:txBody>
      </p:sp>
      <p:sp>
        <p:nvSpPr>
          <p:cNvPr id="145" name="Content Placeholder 1">
            <a:extLst>
              <a:ext uri="{FF2B5EF4-FFF2-40B4-BE49-F238E27FC236}">
                <a16:creationId xmlns:a16="http://schemas.microsoft.com/office/drawing/2014/main" id="{C2D75EC6-1A26-ED4D-FB33-3F2F3C4E3ED5}"/>
              </a:ext>
            </a:extLst>
          </p:cNvPr>
          <p:cNvSpPr txBox="1">
            <a:spLocks/>
          </p:cNvSpPr>
          <p:nvPr/>
        </p:nvSpPr>
        <p:spPr>
          <a:xfrm>
            <a:off x="4418532" y="1059212"/>
            <a:ext cx="2591439" cy="38978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 dirty="0"/>
              <a:t>Witness-beam transport </a:t>
            </a:r>
          </a:p>
        </p:txBody>
      </p:sp>
      <p:sp>
        <p:nvSpPr>
          <p:cNvPr id="146" name="Content Placeholder 1">
            <a:extLst>
              <a:ext uri="{FF2B5EF4-FFF2-40B4-BE49-F238E27FC236}">
                <a16:creationId xmlns:a16="http://schemas.microsoft.com/office/drawing/2014/main" id="{A81D6B94-3910-3CA6-0D31-11EA9DAE49A6}"/>
              </a:ext>
            </a:extLst>
          </p:cNvPr>
          <p:cNvSpPr txBox="1">
            <a:spLocks/>
          </p:cNvSpPr>
          <p:nvPr/>
        </p:nvSpPr>
        <p:spPr>
          <a:xfrm>
            <a:off x="8169858" y="1551530"/>
            <a:ext cx="593462" cy="38978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charset="-128"/>
                <a:cs typeface="Calibri Light" panose="020F03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 dirty="0"/>
              <a:t>IP</a:t>
            </a:r>
          </a:p>
        </p:txBody>
      </p:sp>
      <p:sp>
        <p:nvSpPr>
          <p:cNvPr id="147" name="Text Placeholder 3">
            <a:extLst>
              <a:ext uri="{FF2B5EF4-FFF2-40B4-BE49-F238E27FC236}">
                <a16:creationId xmlns:a16="http://schemas.microsoft.com/office/drawing/2014/main" id="{F0280A40-E676-76AA-E23E-79B9F6B61596}"/>
              </a:ext>
            </a:extLst>
          </p:cNvPr>
          <p:cNvSpPr txBox="1">
            <a:spLocks/>
          </p:cNvSpPr>
          <p:nvPr/>
        </p:nvSpPr>
        <p:spPr>
          <a:xfrm>
            <a:off x="2241080" y="3323347"/>
            <a:ext cx="4038433" cy="701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None/>
              <a:defRPr sz="1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300"/>
              <a:buFont typeface="Arial"/>
              <a:buChar char="●"/>
              <a:defRPr sz="1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1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285750" indent="-28575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Short  intra-plasma distances</a:t>
            </a:r>
          </a:p>
          <a:p>
            <a:pPr marL="285750" indent="-28575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Least-intrusive driver coupling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High average gradient pre-accelerator</a:t>
            </a:r>
          </a:p>
          <a:p>
            <a:pPr marL="285750" indent="-285750" algn="l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Clr>
                <a:schemeClr val="tx1"/>
              </a:buClr>
              <a:buFont typeface="Arial" panose="020B0604020202020204" pitchFamily="34" charset="0"/>
              <a:buChar char="•"/>
            </a:pPr>
            <a:endParaRPr kumimoji="0" lang="en-US" sz="15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382011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95E2391-82FC-2AB0-03D1-51699E865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Laser-gated staging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F58811-1EBB-1A5B-6251-9854C9A37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0621" y="937488"/>
            <a:ext cx="4698049" cy="2077672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B13683F-A19B-7084-5AB2-1F857A56D02F}"/>
              </a:ext>
            </a:extLst>
          </p:cNvPr>
          <p:cNvCxnSpPr/>
          <p:nvPr/>
        </p:nvCxnSpPr>
        <p:spPr>
          <a:xfrm>
            <a:off x="2055309" y="2725812"/>
            <a:ext cx="626870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874C2E9-9B61-C45D-2A74-44E0C4BE50B6}"/>
              </a:ext>
            </a:extLst>
          </p:cNvPr>
          <p:cNvGrpSpPr/>
          <p:nvPr/>
        </p:nvGrpSpPr>
        <p:grpSpPr>
          <a:xfrm>
            <a:off x="392827" y="1955944"/>
            <a:ext cx="2455094" cy="884504"/>
            <a:chOff x="3936052" y="4586218"/>
            <a:chExt cx="2360677" cy="850488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99B6398-650E-510F-E28B-C433FC8A472B}"/>
                </a:ext>
              </a:extLst>
            </p:cNvPr>
            <p:cNvSpPr/>
            <p:nvPr/>
          </p:nvSpPr>
          <p:spPr>
            <a:xfrm>
              <a:off x="3936052" y="4968076"/>
              <a:ext cx="1315276" cy="46863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8209AC2-F54F-B2DE-83C7-F4591B63C5A7}"/>
                </a:ext>
              </a:extLst>
            </p:cNvPr>
            <p:cNvSpPr/>
            <p:nvPr/>
          </p:nvSpPr>
          <p:spPr>
            <a:xfrm>
              <a:off x="4548607" y="5085181"/>
              <a:ext cx="604496" cy="250464"/>
            </a:xfrm>
            <a:prstGeom prst="ellipse">
              <a:avLst/>
            </a:prstGeom>
            <a:solidFill>
              <a:srgbClr val="FFFFFF">
                <a:alpha val="69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35C7FB32-A2CF-09B6-FDBB-5513018401D6}"/>
                </a:ext>
              </a:extLst>
            </p:cNvPr>
            <p:cNvSpPr/>
            <p:nvPr/>
          </p:nvSpPr>
          <p:spPr>
            <a:xfrm>
              <a:off x="3949416" y="5082792"/>
              <a:ext cx="604496" cy="250464"/>
            </a:xfrm>
            <a:prstGeom prst="ellipse">
              <a:avLst/>
            </a:prstGeom>
            <a:solidFill>
              <a:srgbClr val="FFFFFF">
                <a:alpha val="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8D035B81-A674-7286-EB9E-9E30EA22EA1F}"/>
                </a:ext>
              </a:extLst>
            </p:cNvPr>
            <p:cNvSpPr/>
            <p:nvPr/>
          </p:nvSpPr>
          <p:spPr>
            <a:xfrm>
              <a:off x="5176737" y="4954448"/>
              <a:ext cx="165398" cy="468630"/>
            </a:xfrm>
            <a:prstGeom prst="ellipse">
              <a:avLst/>
            </a:prstGeom>
            <a:solidFill>
              <a:srgbClr val="FF0000">
                <a:alpha val="34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F040C2D-CE66-FBE2-5002-37EE165CB162}"/>
                </a:ext>
              </a:extLst>
            </p:cNvPr>
            <p:cNvGrpSpPr/>
            <p:nvPr/>
          </p:nvGrpSpPr>
          <p:grpSpPr>
            <a:xfrm>
              <a:off x="4014057" y="4586218"/>
              <a:ext cx="2282672" cy="701819"/>
              <a:chOff x="6230019" y="3826074"/>
              <a:chExt cx="2282672" cy="701819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F786AC1-32F0-8523-2DE0-CC94D6AF7281}"/>
                  </a:ext>
                </a:extLst>
              </p:cNvPr>
              <p:cNvSpPr/>
              <p:nvPr/>
            </p:nvSpPr>
            <p:spPr>
              <a:xfrm>
                <a:off x="8160303" y="4370039"/>
                <a:ext cx="352388" cy="157854"/>
              </a:xfrm>
              <a:prstGeom prst="ellipse">
                <a:avLst/>
              </a:prstGeom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88701882-87A7-9219-9C21-CE949B19E04F}"/>
                  </a:ext>
                </a:extLst>
              </p:cNvPr>
              <p:cNvSpPr/>
              <p:nvPr/>
            </p:nvSpPr>
            <p:spPr>
              <a:xfrm>
                <a:off x="7020191" y="4370039"/>
                <a:ext cx="352388" cy="157854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B99ADBDF-3C47-2EF4-CFC6-B7B2FA68B2A7}"/>
                  </a:ext>
                </a:extLst>
              </p:cNvPr>
              <p:cNvSpPr/>
              <p:nvPr/>
            </p:nvSpPr>
            <p:spPr>
              <a:xfrm>
                <a:off x="7576520" y="4370039"/>
                <a:ext cx="352388" cy="157854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" name="U-Turn Arrow 53">
                <a:extLst>
                  <a:ext uri="{FF2B5EF4-FFF2-40B4-BE49-F238E27FC236}">
                    <a16:creationId xmlns:a16="http://schemas.microsoft.com/office/drawing/2014/main" id="{6B02D801-86E9-2CEA-BFDD-4E1A2A7C447D}"/>
                  </a:ext>
                </a:extLst>
              </p:cNvPr>
              <p:cNvSpPr/>
              <p:nvPr/>
            </p:nvSpPr>
            <p:spPr>
              <a:xfrm flipH="1">
                <a:off x="6392335" y="3826074"/>
                <a:ext cx="821658" cy="352388"/>
              </a:xfrm>
              <a:prstGeom prst="uturnArrow">
                <a:avLst>
                  <a:gd name="adj1" fmla="val 25000"/>
                  <a:gd name="adj2" fmla="val 25000"/>
                  <a:gd name="adj3" fmla="val 25000"/>
                  <a:gd name="adj4" fmla="val 43750"/>
                  <a:gd name="adj5" fmla="val 100000"/>
                </a:avLst>
              </a:prstGeom>
              <a:noFill/>
              <a:ln w="25400"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0695CA3C-B7E7-D0D4-31BE-184A810AB44F}"/>
                  </a:ext>
                </a:extLst>
              </p:cNvPr>
              <p:cNvSpPr/>
              <p:nvPr/>
            </p:nvSpPr>
            <p:spPr>
              <a:xfrm>
                <a:off x="6230019" y="4368601"/>
                <a:ext cx="493674" cy="156309"/>
              </a:xfrm>
              <a:prstGeom prst="ellipse">
                <a:avLst/>
              </a:prstGeom>
              <a:solidFill>
                <a:srgbClr val="7030A0">
                  <a:alpha val="40000"/>
                </a:srgbClr>
              </a:solidFill>
              <a:ln>
                <a:noFill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C752148C-96DC-0808-0274-B277B3446635}"/>
                  </a:ext>
                </a:extLst>
              </p:cNvPr>
              <p:cNvSpPr/>
              <p:nvPr/>
            </p:nvSpPr>
            <p:spPr>
              <a:xfrm>
                <a:off x="6795864" y="4406212"/>
                <a:ext cx="162450" cy="67261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D3054C2D-F3B6-D887-E182-AE5FC46C061D}"/>
                  </a:ext>
                </a:extLst>
              </p:cNvPr>
              <p:cNvSpPr/>
              <p:nvPr/>
            </p:nvSpPr>
            <p:spPr>
              <a:xfrm>
                <a:off x="7030236" y="4063186"/>
                <a:ext cx="244484" cy="13073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U-Turn Arrow 57">
                <a:extLst>
                  <a:ext uri="{FF2B5EF4-FFF2-40B4-BE49-F238E27FC236}">
                    <a16:creationId xmlns:a16="http://schemas.microsoft.com/office/drawing/2014/main" id="{0B9CCBD4-06D8-ED45-E8A2-46A8164117EA}"/>
                  </a:ext>
                </a:extLst>
              </p:cNvPr>
              <p:cNvSpPr/>
              <p:nvPr/>
            </p:nvSpPr>
            <p:spPr>
              <a:xfrm flipH="1">
                <a:off x="7079985" y="3826074"/>
                <a:ext cx="718312" cy="352388"/>
              </a:xfrm>
              <a:prstGeom prst="uturnArrow">
                <a:avLst>
                  <a:gd name="adj1" fmla="val 25000"/>
                  <a:gd name="adj2" fmla="val 25000"/>
                  <a:gd name="adj3" fmla="val 25000"/>
                  <a:gd name="adj4" fmla="val 43750"/>
                  <a:gd name="adj5" fmla="val 100000"/>
                </a:avLst>
              </a:prstGeom>
              <a:solidFill>
                <a:schemeClr val="bg1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C8724908-64C6-7341-7485-DE3E8CF76B33}"/>
                  </a:ext>
                </a:extLst>
              </p:cNvPr>
              <p:cNvSpPr/>
              <p:nvPr/>
            </p:nvSpPr>
            <p:spPr>
              <a:xfrm>
                <a:off x="7614536" y="4056763"/>
                <a:ext cx="244484" cy="13073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U-Turn Arrow 59">
                <a:extLst>
                  <a:ext uri="{FF2B5EF4-FFF2-40B4-BE49-F238E27FC236}">
                    <a16:creationId xmlns:a16="http://schemas.microsoft.com/office/drawing/2014/main" id="{27E7E5D1-0FA1-2D98-B44D-5C1CDF9DE97F}"/>
                  </a:ext>
                </a:extLst>
              </p:cNvPr>
              <p:cNvSpPr/>
              <p:nvPr/>
            </p:nvSpPr>
            <p:spPr>
              <a:xfrm flipH="1">
                <a:off x="7664286" y="3826074"/>
                <a:ext cx="718312" cy="352388"/>
              </a:xfrm>
              <a:prstGeom prst="uturnArrow">
                <a:avLst>
                  <a:gd name="adj1" fmla="val 25000"/>
                  <a:gd name="adj2" fmla="val 25000"/>
                  <a:gd name="adj3" fmla="val 25000"/>
                  <a:gd name="adj4" fmla="val 43750"/>
                  <a:gd name="adj5" fmla="val 100000"/>
                </a:avLst>
              </a:prstGeom>
              <a:solidFill>
                <a:schemeClr val="bg1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F1F9DAF8-375C-F380-6F8E-9A5B0668D133}"/>
              </a:ext>
            </a:extLst>
          </p:cNvPr>
          <p:cNvSpPr/>
          <p:nvPr/>
        </p:nvSpPr>
        <p:spPr>
          <a:xfrm>
            <a:off x="392826" y="1183841"/>
            <a:ext cx="1363693" cy="48737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6B9B59E0-1B7E-4E41-11D6-9729BE465499}"/>
              </a:ext>
            </a:extLst>
          </p:cNvPr>
          <p:cNvSpPr/>
          <p:nvPr/>
        </p:nvSpPr>
        <p:spPr>
          <a:xfrm>
            <a:off x="1025691" y="1305630"/>
            <a:ext cx="628673" cy="260482"/>
          </a:xfrm>
          <a:prstGeom prst="ellipse">
            <a:avLst/>
          </a:prstGeom>
          <a:solidFill>
            <a:srgbClr val="FFFFFF">
              <a:alpha val="6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7DF3DE2A-B4F9-7185-ABA5-A0031F41C054}"/>
              </a:ext>
            </a:extLst>
          </p:cNvPr>
          <p:cNvSpPr/>
          <p:nvPr/>
        </p:nvSpPr>
        <p:spPr>
          <a:xfrm>
            <a:off x="402536" y="1303145"/>
            <a:ext cx="628673" cy="260482"/>
          </a:xfrm>
          <a:prstGeom prst="ellipse">
            <a:avLst/>
          </a:prstGeom>
          <a:solidFill>
            <a:srgbClr val="FFFFFF">
              <a:alpha val="1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16642497-9422-4D54-B458-48B3C37670F1}"/>
              </a:ext>
            </a:extLst>
          </p:cNvPr>
          <p:cNvSpPr/>
          <p:nvPr/>
        </p:nvSpPr>
        <p:spPr>
          <a:xfrm>
            <a:off x="1678948" y="1169669"/>
            <a:ext cx="172013" cy="487373"/>
          </a:xfrm>
          <a:prstGeom prst="ellipse">
            <a:avLst/>
          </a:prstGeom>
          <a:solidFill>
            <a:srgbClr val="FF0000">
              <a:alpha val="3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96AF2D3-261C-4CE5-1BE4-DC4CECEC80DF}"/>
              </a:ext>
            </a:extLst>
          </p:cNvPr>
          <p:cNvGrpSpPr/>
          <p:nvPr/>
        </p:nvGrpSpPr>
        <p:grpSpPr>
          <a:xfrm>
            <a:off x="1058242" y="1026635"/>
            <a:ext cx="1789163" cy="489967"/>
            <a:chOff x="6795871" y="4056757"/>
            <a:chExt cx="1720357" cy="471123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F31E3B19-AAC9-CACD-D4F9-4E7CED32FB80}"/>
                </a:ext>
              </a:extLst>
            </p:cNvPr>
            <p:cNvSpPr/>
            <p:nvPr/>
          </p:nvSpPr>
          <p:spPr>
            <a:xfrm>
              <a:off x="8163840" y="4370027"/>
              <a:ext cx="352388" cy="157853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4ED522FA-38DC-7CAC-33D2-C7F1BC1696E9}"/>
                </a:ext>
              </a:extLst>
            </p:cNvPr>
            <p:cNvSpPr/>
            <p:nvPr/>
          </p:nvSpPr>
          <p:spPr>
            <a:xfrm>
              <a:off x="7020196" y="4370026"/>
              <a:ext cx="352388" cy="157853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25182D4E-3A18-BF21-F486-6C603A47222E}"/>
                </a:ext>
              </a:extLst>
            </p:cNvPr>
            <p:cNvSpPr/>
            <p:nvPr/>
          </p:nvSpPr>
          <p:spPr>
            <a:xfrm>
              <a:off x="7576526" y="4370022"/>
              <a:ext cx="352388" cy="157853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F956389E-AAFD-46FF-AD37-DC53404A8792}"/>
                </a:ext>
              </a:extLst>
            </p:cNvPr>
            <p:cNvSpPr/>
            <p:nvPr/>
          </p:nvSpPr>
          <p:spPr>
            <a:xfrm>
              <a:off x="6795871" y="4418927"/>
              <a:ext cx="162450" cy="6726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9BFBCB57-0493-C5F3-22D3-FB8BC22661E7}"/>
                </a:ext>
              </a:extLst>
            </p:cNvPr>
            <p:cNvSpPr/>
            <p:nvPr/>
          </p:nvSpPr>
          <p:spPr>
            <a:xfrm>
              <a:off x="7030242" y="4063171"/>
              <a:ext cx="244484" cy="1307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25DD4FAF-DAB4-AB74-05E8-13A9F4768002}"/>
                </a:ext>
              </a:extLst>
            </p:cNvPr>
            <p:cNvSpPr/>
            <p:nvPr/>
          </p:nvSpPr>
          <p:spPr>
            <a:xfrm>
              <a:off x="7614546" y="4056757"/>
              <a:ext cx="244484" cy="1307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5EC4AF78-80F8-36AF-4FFA-D722E7184549}"/>
                </a:ext>
              </a:extLst>
            </p:cNvPr>
            <p:cNvSpPr/>
            <p:nvPr/>
          </p:nvSpPr>
          <p:spPr>
            <a:xfrm>
              <a:off x="8201919" y="4059800"/>
              <a:ext cx="244484" cy="1307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6" name="Rectangle 75">
            <a:extLst>
              <a:ext uri="{FF2B5EF4-FFF2-40B4-BE49-F238E27FC236}">
                <a16:creationId xmlns:a16="http://schemas.microsoft.com/office/drawing/2014/main" id="{EB345D74-A272-9BE3-E2C8-EBE115617BDB}"/>
              </a:ext>
            </a:extLst>
          </p:cNvPr>
          <p:cNvSpPr/>
          <p:nvPr/>
        </p:nvSpPr>
        <p:spPr>
          <a:xfrm>
            <a:off x="395005" y="1023348"/>
            <a:ext cx="3244872" cy="1926024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ight Arrow 76">
            <a:extLst>
              <a:ext uri="{FF2B5EF4-FFF2-40B4-BE49-F238E27FC236}">
                <a16:creationId xmlns:a16="http://schemas.microsoft.com/office/drawing/2014/main" id="{DDB3F372-0117-DA33-3804-E80654B53F63}"/>
              </a:ext>
            </a:extLst>
          </p:cNvPr>
          <p:cNvSpPr/>
          <p:nvPr/>
        </p:nvSpPr>
        <p:spPr>
          <a:xfrm>
            <a:off x="3119775" y="1334939"/>
            <a:ext cx="373472" cy="208847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Right Arrow 77">
            <a:extLst>
              <a:ext uri="{FF2B5EF4-FFF2-40B4-BE49-F238E27FC236}">
                <a16:creationId xmlns:a16="http://schemas.microsoft.com/office/drawing/2014/main" id="{6E961545-96FF-0CD6-819B-6A457E853B63}"/>
              </a:ext>
            </a:extLst>
          </p:cNvPr>
          <p:cNvSpPr/>
          <p:nvPr/>
        </p:nvSpPr>
        <p:spPr>
          <a:xfrm>
            <a:off x="3170981" y="2498196"/>
            <a:ext cx="373472" cy="208847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9A635875-F32D-6388-AA3F-B8711C9FB062}"/>
              </a:ext>
            </a:extLst>
          </p:cNvPr>
          <p:cNvCxnSpPr>
            <a:cxnSpLocks/>
          </p:cNvCxnSpPr>
          <p:nvPr/>
        </p:nvCxnSpPr>
        <p:spPr>
          <a:xfrm>
            <a:off x="406724" y="1822316"/>
            <a:ext cx="3221434" cy="0"/>
          </a:xfrm>
          <a:prstGeom prst="line">
            <a:avLst/>
          </a:prstGeom>
          <a:ln w="254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 Placeholder 85">
            <a:extLst>
              <a:ext uri="{FF2B5EF4-FFF2-40B4-BE49-F238E27FC236}">
                <a16:creationId xmlns:a16="http://schemas.microsoft.com/office/drawing/2014/main" id="{57B7CE0C-BFA7-C294-8F6C-07BC3115DB66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87714" y="2892415"/>
            <a:ext cx="2093885" cy="392539"/>
          </a:xfrm>
        </p:spPr>
        <p:txBody>
          <a:bodyPr/>
          <a:lstStyle/>
          <a:p>
            <a:r>
              <a:rPr lang="en-US" dirty="0"/>
              <a:t>Depleted Drive beam</a:t>
            </a:r>
          </a:p>
        </p:txBody>
      </p:sp>
      <p:sp>
        <p:nvSpPr>
          <p:cNvPr id="88" name="Text Placeholder 85">
            <a:extLst>
              <a:ext uri="{FF2B5EF4-FFF2-40B4-BE49-F238E27FC236}">
                <a16:creationId xmlns:a16="http://schemas.microsoft.com/office/drawing/2014/main" id="{12EF7C1F-C598-5740-2A16-B3FE3A319CE2}"/>
              </a:ext>
            </a:extLst>
          </p:cNvPr>
          <p:cNvSpPr txBox="1">
            <a:spLocks/>
          </p:cNvSpPr>
          <p:nvPr/>
        </p:nvSpPr>
        <p:spPr>
          <a:xfrm>
            <a:off x="477409" y="649421"/>
            <a:ext cx="1338987" cy="392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None/>
              <a:defRPr sz="1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300"/>
              <a:buFont typeface="Arial"/>
              <a:buChar char="●"/>
              <a:defRPr sz="1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1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dirty="0"/>
              <a:t>Trailing beam</a:t>
            </a:r>
          </a:p>
        </p:txBody>
      </p:sp>
      <p:sp>
        <p:nvSpPr>
          <p:cNvPr id="89" name="Text Placeholder 85">
            <a:extLst>
              <a:ext uri="{FF2B5EF4-FFF2-40B4-BE49-F238E27FC236}">
                <a16:creationId xmlns:a16="http://schemas.microsoft.com/office/drawing/2014/main" id="{DEBAE57D-2A33-BCAA-2086-675381A4B2BF}"/>
              </a:ext>
            </a:extLst>
          </p:cNvPr>
          <p:cNvSpPr txBox="1">
            <a:spLocks/>
          </p:cNvSpPr>
          <p:nvPr/>
        </p:nvSpPr>
        <p:spPr>
          <a:xfrm>
            <a:off x="1772429" y="2616888"/>
            <a:ext cx="1637047" cy="392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None/>
              <a:defRPr sz="1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300"/>
              <a:buFont typeface="Arial"/>
              <a:buChar char="●"/>
              <a:defRPr sz="1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1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dirty="0"/>
              <a:t>O(100um) spacing</a:t>
            </a:r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11878EDE-17C8-5686-5351-12357F299F1A}"/>
              </a:ext>
            </a:extLst>
          </p:cNvPr>
          <p:cNvCxnSpPr>
            <a:cxnSpLocks/>
          </p:cNvCxnSpPr>
          <p:nvPr/>
        </p:nvCxnSpPr>
        <p:spPr>
          <a:xfrm>
            <a:off x="1142712" y="1063943"/>
            <a:ext cx="0" cy="273835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24D52094-F9E1-12A6-8C22-907BB896267E}"/>
              </a:ext>
            </a:extLst>
          </p:cNvPr>
          <p:cNvCxnSpPr>
            <a:cxnSpLocks/>
          </p:cNvCxnSpPr>
          <p:nvPr/>
        </p:nvCxnSpPr>
        <p:spPr>
          <a:xfrm flipV="1">
            <a:off x="1507063" y="1538844"/>
            <a:ext cx="0" cy="144650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C406982F-3825-79D7-8CCD-4AE4863CE05A}"/>
              </a:ext>
            </a:extLst>
          </p:cNvPr>
          <p:cNvCxnSpPr>
            <a:cxnSpLocks/>
          </p:cNvCxnSpPr>
          <p:nvPr/>
        </p:nvCxnSpPr>
        <p:spPr>
          <a:xfrm flipV="1">
            <a:off x="727497" y="2707043"/>
            <a:ext cx="0" cy="298138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3" name="Text Placeholder 85">
            <a:extLst>
              <a:ext uri="{FF2B5EF4-FFF2-40B4-BE49-F238E27FC236}">
                <a16:creationId xmlns:a16="http://schemas.microsoft.com/office/drawing/2014/main" id="{60AA7B0F-911E-1EEA-A1BC-341BB43EAB42}"/>
              </a:ext>
            </a:extLst>
          </p:cNvPr>
          <p:cNvSpPr txBox="1">
            <a:spLocks/>
          </p:cNvSpPr>
          <p:nvPr/>
        </p:nvSpPr>
        <p:spPr>
          <a:xfrm>
            <a:off x="995807" y="4686902"/>
            <a:ext cx="5511327" cy="392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None/>
              <a:defRPr sz="1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300"/>
              <a:buFont typeface="Arial"/>
              <a:buChar char="●"/>
              <a:defRPr sz="1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1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sz="1000" dirty="0"/>
              <a:t>A. Knetsch, et al. </a:t>
            </a:r>
            <a:r>
              <a:rPr lang="en-US" sz="1000" i="1" dirty="0" err="1"/>
              <a:t>arXiv</a:t>
            </a:r>
            <a:r>
              <a:rPr lang="en-US" sz="1000" i="1" dirty="0"/>
              <a:t> preprint arXiv:2210.02263</a:t>
            </a:r>
            <a:r>
              <a:rPr lang="en-US" sz="1000" dirty="0"/>
              <a:t> (2022), accepted for PRL</a:t>
            </a:r>
          </a:p>
        </p:txBody>
      </p:sp>
      <p:sp>
        <p:nvSpPr>
          <p:cNvPr id="454" name="Text Placeholder 85">
            <a:extLst>
              <a:ext uri="{FF2B5EF4-FFF2-40B4-BE49-F238E27FC236}">
                <a16:creationId xmlns:a16="http://schemas.microsoft.com/office/drawing/2014/main" id="{032FEBA8-F84E-F01F-F62C-C82250281C92}"/>
              </a:ext>
            </a:extLst>
          </p:cNvPr>
          <p:cNvSpPr txBox="1">
            <a:spLocks/>
          </p:cNvSpPr>
          <p:nvPr/>
        </p:nvSpPr>
        <p:spPr>
          <a:xfrm>
            <a:off x="1485730" y="674176"/>
            <a:ext cx="2093885" cy="392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None/>
              <a:defRPr sz="1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300"/>
              <a:buFont typeface="Arial"/>
              <a:buChar char="●"/>
              <a:defRPr sz="1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1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dirty="0"/>
              <a:t>Laser</a:t>
            </a:r>
          </a:p>
        </p:txBody>
      </p:sp>
      <p:cxnSp>
        <p:nvCxnSpPr>
          <p:cNvPr id="455" name="Straight Arrow Connector 454">
            <a:extLst>
              <a:ext uri="{FF2B5EF4-FFF2-40B4-BE49-F238E27FC236}">
                <a16:creationId xmlns:a16="http://schemas.microsoft.com/office/drawing/2014/main" id="{FD3B60BC-D823-E98E-0722-8381D1C35F1E}"/>
              </a:ext>
            </a:extLst>
          </p:cNvPr>
          <p:cNvCxnSpPr>
            <a:cxnSpLocks/>
          </p:cNvCxnSpPr>
          <p:nvPr/>
        </p:nvCxnSpPr>
        <p:spPr>
          <a:xfrm>
            <a:off x="1752531" y="1059552"/>
            <a:ext cx="0" cy="273835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6" name="Text Placeholder 85">
            <a:extLst>
              <a:ext uri="{FF2B5EF4-FFF2-40B4-BE49-F238E27FC236}">
                <a16:creationId xmlns:a16="http://schemas.microsoft.com/office/drawing/2014/main" id="{CC29A448-9982-746A-9419-3E0CB66D2CCF}"/>
              </a:ext>
            </a:extLst>
          </p:cNvPr>
          <p:cNvSpPr txBox="1">
            <a:spLocks/>
          </p:cNvSpPr>
          <p:nvPr/>
        </p:nvSpPr>
        <p:spPr>
          <a:xfrm>
            <a:off x="970498" y="1493836"/>
            <a:ext cx="2093885" cy="392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None/>
              <a:defRPr sz="1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300"/>
              <a:buFont typeface="Arial"/>
              <a:buChar char="●"/>
              <a:defRPr sz="1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1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dirty="0"/>
              <a:t>Drive beam</a:t>
            </a:r>
          </a:p>
        </p:txBody>
      </p:sp>
      <p:sp>
        <p:nvSpPr>
          <p:cNvPr id="458" name="Text Placeholder 3">
            <a:extLst>
              <a:ext uri="{FF2B5EF4-FFF2-40B4-BE49-F238E27FC236}">
                <a16:creationId xmlns:a16="http://schemas.microsoft.com/office/drawing/2014/main" id="{80182A3A-CF08-7364-ACF5-AA55C3E78445}"/>
              </a:ext>
            </a:extLst>
          </p:cNvPr>
          <p:cNvSpPr txBox="1">
            <a:spLocks/>
          </p:cNvSpPr>
          <p:nvPr/>
        </p:nvSpPr>
        <p:spPr>
          <a:xfrm>
            <a:off x="1142712" y="3382381"/>
            <a:ext cx="7464659" cy="701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None/>
              <a:defRPr sz="1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300"/>
              <a:buFont typeface="Arial"/>
              <a:buChar char="●"/>
              <a:defRPr sz="1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1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285750" indent="-28575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Ultrashort ionization front separates plasma-dominated and magnet-dominated lattice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In and outcoupling of driver-beams in temporal domain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Small spacing between driver beams minimizes intra-stage path length</a:t>
            </a:r>
          </a:p>
        </p:txBody>
      </p:sp>
    </p:spTree>
    <p:extLst>
      <p:ext uri="{BB962C8B-B14F-4D97-AF65-F5344CB8AC3E}">
        <p14:creationId xmlns:p14="http://schemas.microsoft.com/office/powerpoint/2010/main" val="356148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E47140-F4AE-F6F4-D0D4-A3926DF5CC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0075" y="832669"/>
            <a:ext cx="2311076" cy="298800"/>
          </a:xfrm>
        </p:spPr>
        <p:txBody>
          <a:bodyPr/>
          <a:lstStyle/>
          <a:p>
            <a:r>
              <a:rPr lang="en-US" dirty="0"/>
              <a:t>2.5 GeV Driver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BD361C7-15DA-3298-0D7E-A2D8A7AA6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Lattices on one axis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E7D23E-454E-59A4-D633-A777D4335B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68" y="1250847"/>
            <a:ext cx="3057575" cy="23227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24C3FE-A3F7-AA1B-33DD-A209162C8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6376" y="1466295"/>
            <a:ext cx="3851279" cy="2004693"/>
          </a:xfrm>
          <a:prstGeom prst="rect">
            <a:avLst/>
          </a:prstGeom>
        </p:spPr>
      </p:pic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C05924FD-FA0C-BA67-B0D7-C1F61C9FDE89}"/>
              </a:ext>
            </a:extLst>
          </p:cNvPr>
          <p:cNvSpPr txBox="1">
            <a:spLocks/>
          </p:cNvSpPr>
          <p:nvPr/>
        </p:nvSpPr>
        <p:spPr>
          <a:xfrm>
            <a:off x="5143951" y="763097"/>
            <a:ext cx="2311076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Lato"/>
              <a:buNone/>
              <a:defRPr sz="1500" b="0" i="0" u="none" strike="noStrike" cap="none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Char char="●"/>
              <a:defRPr sz="15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●"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●"/>
              <a:defRPr sz="1100" b="0" i="1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 sz="9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 sz="9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 sz="9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 sz="9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dirty="0"/>
              <a:t>10 GeV Driver 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DD8D007-6882-5426-A1AF-44F4895A1E7E}"/>
              </a:ext>
            </a:extLst>
          </p:cNvPr>
          <p:cNvSpPr txBox="1">
            <a:spLocks/>
          </p:cNvSpPr>
          <p:nvPr/>
        </p:nvSpPr>
        <p:spPr>
          <a:xfrm>
            <a:off x="1078608" y="3541869"/>
            <a:ext cx="7464659" cy="701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None/>
              <a:defRPr sz="1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300"/>
              <a:buFont typeface="Arial"/>
              <a:buChar char="●"/>
              <a:defRPr sz="1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1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285750" indent="-28575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10 GeV beams superior choice to reach 1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TeV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for being more rigid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agains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coherent synchrotron radiation </a:t>
            </a:r>
          </a:p>
          <a:p>
            <a:pPr marL="285750" indent="-28575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Average gradient &gt; 1 GV/m up to 1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TeV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(assuming 30 MV/m pre-accelerator) </a:t>
            </a:r>
          </a:p>
          <a:p>
            <a:pPr marL="0" indent="0">
              <a:buClr>
                <a:schemeClr val="tx1"/>
              </a:buClr>
            </a:pPr>
            <a:endParaRPr 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Clr>
                <a:schemeClr val="tx1"/>
              </a:buClr>
              <a:buFont typeface="Arial" panose="020B0604020202020204" pitchFamily="34" charset="0"/>
              <a:buChar char="•"/>
            </a:pPr>
            <a:endParaRPr kumimoji="0" lang="en-US" sz="15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586750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E47140-F4AE-F6F4-D0D4-A3926DF5CC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0075" y="832669"/>
            <a:ext cx="3197484" cy="298800"/>
          </a:xfrm>
        </p:spPr>
        <p:txBody>
          <a:bodyPr/>
          <a:lstStyle/>
          <a:p>
            <a:r>
              <a:rPr lang="en-US" dirty="0"/>
              <a:t>Longitudinal phase space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BD361C7-15DA-3298-0D7E-A2D8A7AA6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Lattices on one axis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E7D23E-454E-59A4-D633-A777D4335B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68" y="1250847"/>
            <a:ext cx="3057575" cy="23227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24C3FE-A3F7-AA1B-33DD-A209162C8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6376" y="1466295"/>
            <a:ext cx="3851279" cy="20046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48DACE-06D0-AE79-168A-97A499B047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715" y="1278313"/>
            <a:ext cx="3628093" cy="2380655"/>
          </a:xfrm>
          <a:prstGeom prst="rect">
            <a:avLst/>
          </a:prstGeom>
        </p:spPr>
      </p:pic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C05924FD-FA0C-BA67-B0D7-C1F61C9FDE89}"/>
              </a:ext>
            </a:extLst>
          </p:cNvPr>
          <p:cNvSpPr txBox="1">
            <a:spLocks/>
          </p:cNvSpPr>
          <p:nvPr/>
        </p:nvSpPr>
        <p:spPr>
          <a:xfrm>
            <a:off x="5143951" y="763097"/>
            <a:ext cx="2311076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Lato"/>
              <a:buNone/>
              <a:defRPr sz="1500" b="0" i="0" u="none" strike="noStrike" cap="none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365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Char char="●"/>
              <a:defRPr sz="15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●"/>
              <a:defRPr sz="12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●"/>
              <a:defRPr sz="1100" b="0" i="1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 sz="9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 sz="9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 sz="9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 sz="9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dirty="0"/>
              <a:t>10 GeV Driver 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DD8D007-6882-5426-A1AF-44F4895A1E7E}"/>
              </a:ext>
            </a:extLst>
          </p:cNvPr>
          <p:cNvSpPr txBox="1">
            <a:spLocks/>
          </p:cNvSpPr>
          <p:nvPr/>
        </p:nvSpPr>
        <p:spPr>
          <a:xfrm>
            <a:off x="1078608" y="3541869"/>
            <a:ext cx="7464659" cy="701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None/>
              <a:defRPr sz="1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300"/>
              <a:buFont typeface="Arial"/>
              <a:buChar char="●"/>
              <a:defRPr sz="1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1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285750" indent="-28575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Few kA drive-beam currents</a:t>
            </a:r>
          </a:p>
          <a:p>
            <a:pPr marL="285750" indent="-28575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Low energy spread in drive beams </a:t>
            </a:r>
          </a:p>
          <a:p>
            <a:pPr marL="285750" indent="-28575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 Light"/>
              </a:rPr>
              <a:t>Drive-beam energy may vary</a:t>
            </a:r>
            <a:endParaRPr kumimoji="0" lang="en-US" sz="15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4843014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0CBA66B-325B-1624-8021-A7D9008EB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could PWFAs be implemented in C3 stage2 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B7F26EC-0D6A-DEC7-1324-A60EFE0BF4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Current model of C3 Stage2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24FFA0E-6EEC-55BC-3154-6F3C6DE00FBA}"/>
              </a:ext>
            </a:extLst>
          </p:cNvPr>
          <p:cNvGrpSpPr/>
          <p:nvPr/>
        </p:nvGrpSpPr>
        <p:grpSpPr>
          <a:xfrm>
            <a:off x="600075" y="1948480"/>
            <a:ext cx="7772400" cy="2102992"/>
            <a:chOff x="604439" y="1520254"/>
            <a:chExt cx="7772400" cy="210299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3FA19AC-B042-4BCD-A91D-BBF11B5E9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4439" y="1520254"/>
              <a:ext cx="7772400" cy="210299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92600EF-7903-7462-3DB4-8A5B14861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5910" y="2366093"/>
              <a:ext cx="537870" cy="411313"/>
            </a:xfrm>
            <a:prstGeom prst="rect">
              <a:avLst/>
            </a:prstGeom>
          </p:spPr>
        </p:pic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9E1B863-40B4-3796-E577-C5DB4FD3A433}"/>
              </a:ext>
            </a:extLst>
          </p:cNvPr>
          <p:cNvCxnSpPr>
            <a:cxnSpLocks/>
          </p:cNvCxnSpPr>
          <p:nvPr/>
        </p:nvCxnSpPr>
        <p:spPr>
          <a:xfrm>
            <a:off x="816074" y="2637750"/>
            <a:ext cx="7513671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FD836172-737D-59A8-8A7A-7B0331ECFFBA}"/>
              </a:ext>
            </a:extLst>
          </p:cNvPr>
          <p:cNvSpPr txBox="1">
            <a:spLocks/>
          </p:cNvSpPr>
          <p:nvPr/>
        </p:nvSpPr>
        <p:spPr>
          <a:xfrm>
            <a:off x="4266234" y="2577856"/>
            <a:ext cx="910974" cy="462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Lato"/>
              <a:buNone/>
              <a:defRPr sz="1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300"/>
              <a:buFont typeface="Arial"/>
              <a:buChar char="●"/>
              <a:defRPr sz="12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B83A4B"/>
              </a:buClr>
              <a:buSzPts val="1200"/>
              <a:buFont typeface="Arial"/>
              <a:buChar char="●"/>
              <a:defRPr sz="1100" b="0" i="1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857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9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dirty="0"/>
              <a:t>~ 45 m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ADB4C89-F270-6E65-A065-762547966F19}"/>
              </a:ext>
            </a:extLst>
          </p:cNvPr>
          <p:cNvSpPr/>
          <p:nvPr/>
        </p:nvSpPr>
        <p:spPr>
          <a:xfrm>
            <a:off x="465917" y="3572565"/>
            <a:ext cx="1085925" cy="580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3D351B-D885-1AF7-05B6-240EE8DB3C2A}"/>
              </a:ext>
            </a:extLst>
          </p:cNvPr>
          <p:cNvSpPr/>
          <p:nvPr/>
        </p:nvSpPr>
        <p:spPr>
          <a:xfrm>
            <a:off x="7368326" y="3636395"/>
            <a:ext cx="1085925" cy="580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642185"/>
      </p:ext>
    </p:extLst>
  </p:cSld>
  <p:clrMapOvr>
    <a:masterClrMapping/>
  </p:clrMapOvr>
</p:sld>
</file>

<file path=ppt/theme/theme1.xml><?xml version="1.0" encoding="utf-8"?>
<a:theme xmlns:a="http://schemas.openxmlformats.org/drawingml/2006/main" name="SLAC Interio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17633</TotalTime>
  <Words>670</Words>
  <Application>Microsoft Macintosh PowerPoint</Application>
  <PresentationFormat>On-screen Show (16:9)</PresentationFormat>
  <Paragraphs>128</Paragraphs>
  <Slides>14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Lato</vt:lpstr>
      <vt:lpstr>Calibri</vt:lpstr>
      <vt:lpstr>Calibri Light</vt:lpstr>
      <vt:lpstr>Arial</vt:lpstr>
      <vt:lpstr>SLAC Interior Slides</vt:lpstr>
      <vt:lpstr>PowerPoint Presentation</vt:lpstr>
      <vt:lpstr>Why include plasma wakefield accelerators ?  </vt:lpstr>
      <vt:lpstr>Single-stage PWFAs improve continuously</vt:lpstr>
      <vt:lpstr>Multi-stage PWFAs as path to e+ e- collider</vt:lpstr>
      <vt:lpstr>Core components (strongly simplified)</vt:lpstr>
      <vt:lpstr>Laser-gated staging</vt:lpstr>
      <vt:lpstr>3 Lattices on one axis</vt:lpstr>
      <vt:lpstr>3 Lattices on one axis</vt:lpstr>
      <vt:lpstr>How could PWFAs be implemented in C3 stage2 ?</vt:lpstr>
      <vt:lpstr>How could PWFAs be implemented in C3 stage2 ?</vt:lpstr>
      <vt:lpstr>How could PWFAs be implemented in C3 stage2 ?</vt:lpstr>
      <vt:lpstr>Plasma ramps</vt:lpstr>
      <vt:lpstr>Refocusing with plasma lens ( 2f-2f imaging ) f=0.5 m</vt:lpstr>
      <vt:lpstr>To conclude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Knetsch, Alexander</cp:lastModifiedBy>
  <cp:revision>44</cp:revision>
  <dcterms:modified xsi:type="dcterms:W3CDTF">2023-09-01T14:59:03Z</dcterms:modified>
</cp:coreProperties>
</file>