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447E-E218-ED05-755B-DC2823243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3A160-D91E-587A-4F06-A3508B019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D0CB4-A514-E777-B4FF-83A0706D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3ACB6-C4B7-80F1-382F-6DCAFE55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2F3C-F4BC-3F0E-5060-7DE0A350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281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ED41-431A-45DD-ED49-36E5563E0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42D0F-7AF7-65C9-00B3-EF6F4908C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4C70F-7E2C-811D-0C7A-D50BA370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9C3E5-FFA5-FB35-9824-5EEAB8FB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045F3-C402-1E9E-F303-82983809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469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29B2DE-B784-D8B0-CD23-181771A67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A239F-AFA2-AFB1-1D00-175A32051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B081-1F25-5541-BF43-7CB9D3BF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16BB5-16FE-3CDC-FA11-3AC26981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E77FE-FFD4-29EC-D7FF-1BC74BC9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572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56DD-82FC-FA81-DA4E-E50F1A44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7D996-6AD9-D374-E997-47D738595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A1D69-49F5-D69B-F344-D1631002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A5B9C-6F0D-5C04-41F3-34F068EE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8E736-CF8E-97EC-AE76-862F1E5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927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7E09-163F-FA56-0EAB-A109F407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3BB26-5BED-B061-21A4-E12EB8739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AAACB-90DF-2265-2DC8-0FBD5916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5BEAA-0D47-676A-23B7-21F77145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7B61-71B0-91C1-6DC6-27041D8A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02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F00-A7AF-1128-D25A-07A6FC70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4235-AA04-1009-8E7F-E9644C6BD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CC5BC-1042-F668-D2DB-E0E41BE8D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C2B13-F889-3C3C-C9E3-590855FA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DE61B-93EF-D8FE-B072-CF56F4A0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E52DA-BED8-48F3-A61A-ADEB5CB3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499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6E38-A47D-1BD2-2E63-A3898995E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0CB2-6A9E-B126-484D-659E3AEA8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E08A0-53E1-62BA-0BDC-AB81B1C62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8A2BD-C16F-9F80-1706-6A30DEF0C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3E38-67CF-80A3-DF81-0C8D0A344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44AEA-95CA-33F2-E7CC-C2D3D5F3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D98BC5-EE46-7D87-5C91-6B7A92B0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107A7-F85B-A5C3-3EA3-6288E4B5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633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76202-C900-2AA2-B42C-6CF4B23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D9114-22A1-2AF8-F7AE-A678481C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4FC4D-4CEF-960E-E0A3-5240C2EE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E8BCF-ABC9-A08F-95A3-5C1C55AE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85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3C6AB-8211-0C1A-9395-7ECCFEAB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B9F28-1940-6C42-82CB-37B48F0B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B0C9E-61AD-147E-FC3E-57EE1623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154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BDF2-48AE-3612-B394-0F7091D0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AB18E-4827-314F-2360-15E99522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5E126-B8FA-C58F-89D9-CF9CF5AC8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A9E4-6F63-4CEF-5D17-9E153667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2EF05-39A3-0D81-D420-04FA4A80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967F-DF57-0E5F-E2AE-2E247441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999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A39B-0864-9348-C549-5AE0F958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E581A-8B1F-F108-4CC1-062B9EE56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4EF84-0946-995A-85C9-739161855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932C2-EFF6-F8A3-DFFC-6D1F2184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62247-5F40-429C-D19D-C791409F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3F32C-4E25-E694-C269-36E4E57F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18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FEA54-4632-615D-5455-39B76844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FD248-780D-A1D8-F0E4-50CF380C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8141E-AB25-74B0-F871-3DD9A42F1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BA40-B599-7042-B25B-9ED86702353D}" type="datetimeFigureOut">
              <a:rPr lang="de-CH" smtClean="0"/>
              <a:t>29.05.23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94FA-3BB5-928C-C5AA-2289FC34F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3856-7E3F-B9B2-9C75-270E729BA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3D23-4761-4B4C-88E0-E96D46A550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678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B3D2-8B76-5A63-6449-38B1B82A4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Probe Needle Setup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4CAB7-3FB9-73FB-599E-CE96BF99BA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752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CEBA-D4D2-E859-A821-F45D525A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RH0004 on </a:t>
            </a:r>
            <a:r>
              <a:rPr lang="de-CH" dirty="0" err="1"/>
              <a:t>standard</a:t>
            </a:r>
            <a:r>
              <a:rPr lang="de-CH" dirty="0"/>
              <a:t> </a:t>
            </a:r>
            <a:r>
              <a:rPr lang="de-CH" dirty="0" err="1"/>
              <a:t>module</a:t>
            </a:r>
            <a:r>
              <a:rPr lang="de-CH" dirty="0"/>
              <a:t> holder and </a:t>
            </a:r>
            <a:r>
              <a:rPr lang="de-CH" dirty="0" err="1"/>
              <a:t>needle</a:t>
            </a:r>
            <a:r>
              <a:rPr lang="de-CH" dirty="0"/>
              <a:t> </a:t>
            </a:r>
            <a:r>
              <a:rPr lang="de-CH" dirty="0" err="1"/>
              <a:t>card</a:t>
            </a:r>
            <a:r>
              <a:rPr lang="de-CH" dirty="0"/>
              <a:t>  </a:t>
            </a:r>
          </a:p>
        </p:txBody>
      </p:sp>
      <p:pic>
        <p:nvPicPr>
          <p:cNvPr id="5" name="Content Placeholder 4" descr="A picture containing electronics, electronic component, circuit component, electronic engineering&#10;&#10;Description automatically generated">
            <a:extLst>
              <a:ext uri="{FF2B5EF4-FFF2-40B4-BE49-F238E27FC236}">
                <a16:creationId xmlns:a16="http://schemas.microsoft.com/office/drawing/2014/main" id="{C8183CF8-B8ED-64BE-1908-774A91803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708" y="2172033"/>
            <a:ext cx="4352925" cy="326469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3A59-2CA2-3F3F-BB6A-FF86BFC2F5D5}"/>
              </a:ext>
            </a:extLst>
          </p:cNvPr>
          <p:cNvSpPr txBox="1"/>
          <p:nvPr/>
        </p:nvSpPr>
        <p:spPr>
          <a:xfrm>
            <a:off x="5583971" y="2108277"/>
            <a:ext cx="6098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Imux_A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 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Imux_B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  VDDD_A  VDDA_B  GND B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Courier" panose="02070309020205020404" pitchFamily="49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GNDA    VMUX_A  VMUX_B  VDDA_A VDDD_B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 descr="A picture containing electronics, electronic engineering, circuit component, cable&#10;&#10;Description automatically generated">
            <a:extLst>
              <a:ext uri="{FF2B5EF4-FFF2-40B4-BE49-F238E27FC236}">
                <a16:creationId xmlns:a16="http://schemas.microsoft.com/office/drawing/2014/main" id="{E7ED5655-64B3-D78D-7A72-AE2261A5B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93" t="22189" r="29027" b="50943"/>
          <a:stretch/>
        </p:blipFill>
        <p:spPr>
          <a:xfrm>
            <a:off x="5583971" y="3496145"/>
            <a:ext cx="3310513" cy="3030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BDC8A-A3FF-D29C-3FDA-EBAD48FD28F6}"/>
              </a:ext>
            </a:extLst>
          </p:cNvPr>
          <p:cNvSpPr txBox="1"/>
          <p:nvPr/>
        </p:nvSpPr>
        <p:spPr>
          <a:xfrm>
            <a:off x="9082217" y="3664420"/>
            <a:ext cx="1767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Example</a:t>
            </a:r>
            <a:r>
              <a:rPr lang="de-CH" dirty="0"/>
              <a:t>:</a:t>
            </a:r>
          </a:p>
          <a:p>
            <a:r>
              <a:rPr lang="de-CH" dirty="0" err="1"/>
              <a:t>Probing</a:t>
            </a:r>
            <a:r>
              <a:rPr lang="de-CH" dirty="0"/>
              <a:t> VDDD_A</a:t>
            </a:r>
          </a:p>
          <a:p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1211F-341E-E380-9D87-F5439EBA1C1D}"/>
              </a:ext>
            </a:extLst>
          </p:cNvPr>
          <p:cNvSpPr txBox="1"/>
          <p:nvPr/>
        </p:nvSpPr>
        <p:spPr>
          <a:xfrm>
            <a:off x="6215449" y="1690688"/>
            <a:ext cx="181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Viewed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top </a:t>
            </a:r>
          </a:p>
        </p:txBody>
      </p:sp>
    </p:spTree>
    <p:extLst>
      <p:ext uri="{BB962C8B-B14F-4D97-AF65-F5344CB8AC3E}">
        <p14:creationId xmlns:p14="http://schemas.microsoft.com/office/powerpoint/2010/main" val="330553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2C02-B87E-9F6D-6D2F-E57A95CB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Probing</a:t>
            </a:r>
            <a:r>
              <a:rPr lang="de-CH" dirty="0"/>
              <a:t> »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hand</a:t>
            </a:r>
            <a:r>
              <a:rPr lang="de-CH" dirty="0"/>
              <a:t>»</a:t>
            </a:r>
          </a:p>
        </p:txBody>
      </p:sp>
      <p:pic>
        <p:nvPicPr>
          <p:cNvPr id="5" name="Content Placeholder 4" descr="A picture containing electrical wiring, electronic engineering, electronics, cable&#10;&#10;Description automatically generated">
            <a:extLst>
              <a:ext uri="{FF2B5EF4-FFF2-40B4-BE49-F238E27FC236}">
                <a16:creationId xmlns:a16="http://schemas.microsoft.com/office/drawing/2014/main" id="{5F9B375B-A6DC-170E-7F66-423E0787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333329" y="1127796"/>
            <a:ext cx="6101362" cy="4576021"/>
          </a:xfrm>
        </p:spPr>
      </p:pic>
    </p:spTree>
    <p:extLst>
      <p:ext uri="{BB962C8B-B14F-4D97-AF65-F5344CB8AC3E}">
        <p14:creationId xmlns:p14="http://schemas.microsoft.com/office/powerpoint/2010/main" val="99218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C595-841C-6574-ED97-9F63C8DB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2" y="179774"/>
            <a:ext cx="10515600" cy="1325563"/>
          </a:xfrm>
        </p:spPr>
        <p:txBody>
          <a:bodyPr/>
          <a:lstStyle/>
          <a:p>
            <a:r>
              <a:rPr lang="de-CH" dirty="0"/>
              <a:t>Relay Box </a:t>
            </a:r>
          </a:p>
        </p:txBody>
      </p:sp>
      <p:pic>
        <p:nvPicPr>
          <p:cNvPr id="5" name="Content Placeholder 4" descr="A picture containing electronics, electronic engineering, circuit component, electronic component&#10;&#10;Description automatically generated">
            <a:extLst>
              <a:ext uri="{FF2B5EF4-FFF2-40B4-BE49-F238E27FC236}">
                <a16:creationId xmlns:a16="http://schemas.microsoft.com/office/drawing/2014/main" id="{412D046A-75A5-4F9E-4545-ECF7E73B5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444077" y="1661762"/>
            <a:ext cx="4352925" cy="32646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B6F40-0861-48DE-1618-942FA1BB8F5F}"/>
              </a:ext>
            </a:extLst>
          </p:cNvPr>
          <p:cNvSpPr txBox="1"/>
          <p:nvPr/>
        </p:nvSpPr>
        <p:spPr>
          <a:xfrm>
            <a:off x="156589" y="1245276"/>
            <a:ext cx="77348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The Relay Card </a:t>
            </a:r>
            <a:r>
              <a:rPr lang="de-CH" dirty="0" err="1"/>
              <a:t>allows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connect </a:t>
            </a:r>
            <a:r>
              <a:rPr lang="de-CH" dirty="0" err="1"/>
              <a:t>the</a:t>
            </a:r>
            <a:r>
              <a:rPr lang="de-CH" dirty="0"/>
              <a:t> 10 </a:t>
            </a:r>
            <a:r>
              <a:rPr lang="de-CH" dirty="0" err="1"/>
              <a:t>pins</a:t>
            </a:r>
            <a:r>
              <a:rPr lang="de-CH" dirty="0"/>
              <a:t> a … h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red</a:t>
            </a:r>
            <a:r>
              <a:rPr lang="de-CH" dirty="0"/>
              <a:t>  and GND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black</a:t>
            </a:r>
            <a:r>
              <a:rPr lang="de-CH" dirty="0"/>
              <a:t>.</a:t>
            </a:r>
          </a:p>
          <a:p>
            <a:r>
              <a:rPr lang="de-CH" dirty="0" err="1"/>
              <a:t>Those</a:t>
            </a:r>
            <a:r>
              <a:rPr lang="de-CH" dirty="0"/>
              <a:t> connect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digital </a:t>
            </a:r>
            <a:r>
              <a:rPr lang="de-CH" dirty="0" err="1"/>
              <a:t>volt</a:t>
            </a:r>
            <a:r>
              <a:rPr lang="de-CH" dirty="0"/>
              <a:t> </a:t>
            </a:r>
            <a:r>
              <a:rPr lang="de-CH" dirty="0" err="1"/>
              <a:t>meter</a:t>
            </a:r>
            <a:r>
              <a:rPr lang="de-CH" dirty="0"/>
              <a:t>. 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contains</a:t>
            </a:r>
            <a:r>
              <a:rPr lang="de-CH" dirty="0"/>
              <a:t> an </a:t>
            </a:r>
            <a:r>
              <a:rPr lang="de-CH" dirty="0" err="1"/>
              <a:t>arduino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takes</a:t>
            </a:r>
            <a:endParaRPr lang="de-CH" dirty="0"/>
          </a:p>
          <a:p>
            <a:r>
              <a:rPr lang="de-CH" dirty="0"/>
              <a:t>a </a:t>
            </a:r>
            <a:r>
              <a:rPr lang="de-CH" dirty="0" err="1"/>
              <a:t>letter</a:t>
            </a:r>
            <a:r>
              <a:rPr lang="de-CH" dirty="0"/>
              <a:t> </a:t>
            </a:r>
            <a:r>
              <a:rPr lang="de-CH" dirty="0" err="1"/>
              <a:t>corresponding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pin</a:t>
            </a:r>
            <a:r>
              <a:rPr lang="de-CH" dirty="0"/>
              <a:t> </a:t>
            </a:r>
            <a:r>
              <a:rPr lang="de-CH" dirty="0" err="1"/>
              <a:t>below</a:t>
            </a:r>
            <a:r>
              <a:rPr lang="de-CH" dirty="0"/>
              <a:t> (9600 </a:t>
            </a:r>
            <a:r>
              <a:rPr lang="de-CH" dirty="0" err="1"/>
              <a:t>baud</a:t>
            </a:r>
            <a:r>
              <a:rPr lang="de-CH" dirty="0"/>
              <a:t>). </a:t>
            </a:r>
          </a:p>
          <a:p>
            <a:br>
              <a:rPr lang="de-CH" dirty="0"/>
            </a:br>
            <a:r>
              <a:rPr lang="de-CH" dirty="0"/>
              <a:t>The </a:t>
            </a:r>
            <a:r>
              <a:rPr lang="de-CH" dirty="0" err="1"/>
              <a:t>software</a:t>
            </a:r>
            <a:r>
              <a:rPr lang="de-CH" dirty="0"/>
              <a:t> </a:t>
            </a:r>
            <a:r>
              <a:rPr lang="de-CH" dirty="0" err="1"/>
              <a:t>takes</a:t>
            </a:r>
            <a:r>
              <a:rPr lang="de-CH" dirty="0"/>
              <a:t> care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there</a:t>
            </a:r>
            <a:r>
              <a:rPr lang="de-CH" dirty="0"/>
              <a:t> will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pins</a:t>
            </a:r>
            <a:r>
              <a:rPr lang="de-CH" dirty="0"/>
              <a:t> </a:t>
            </a:r>
            <a:r>
              <a:rPr lang="de-CH" dirty="0" err="1"/>
              <a:t>connected</a:t>
            </a:r>
            <a:r>
              <a:rPr lang="de-CH" dirty="0"/>
              <a:t>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shorted</a:t>
            </a:r>
            <a:endParaRPr lang="de-CH" dirty="0"/>
          </a:p>
          <a:p>
            <a:r>
              <a:rPr lang="de-CH" dirty="0" err="1"/>
              <a:t>to</a:t>
            </a:r>
            <a:r>
              <a:rPr lang="de-CH" dirty="0"/>
              <a:t> GND. Care </a:t>
            </a:r>
            <a:r>
              <a:rPr lang="de-CH" dirty="0" err="1"/>
              <a:t>must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taken</a:t>
            </a:r>
            <a:r>
              <a:rPr lang="de-CH" dirty="0"/>
              <a:t> on </a:t>
            </a:r>
            <a:r>
              <a:rPr lang="de-CH" dirty="0" err="1"/>
              <a:t>connecting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ribbon</a:t>
            </a:r>
            <a:r>
              <a:rPr lang="de-CH" dirty="0"/>
              <a:t> </a:t>
            </a:r>
            <a:r>
              <a:rPr lang="de-CH" dirty="0" err="1"/>
              <a:t>cable</a:t>
            </a:r>
            <a:r>
              <a:rPr lang="de-CH" dirty="0"/>
              <a:t> 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box </a:t>
            </a:r>
            <a:r>
              <a:rPr lang="de-CH" dirty="0" err="1"/>
              <a:t>though</a:t>
            </a:r>
            <a:r>
              <a:rPr lang="de-CH" dirty="0"/>
              <a:t>. </a:t>
            </a:r>
            <a:br>
              <a:rPr lang="de-CH" dirty="0"/>
            </a:br>
            <a:r>
              <a:rPr lang="de-CH" dirty="0"/>
              <a:t>GND </a:t>
            </a:r>
            <a:r>
              <a:rPr lang="de-CH" dirty="0" err="1"/>
              <a:t>should</a:t>
            </a:r>
            <a:r>
              <a:rPr lang="de-CH" dirty="0"/>
              <a:t> connect </a:t>
            </a:r>
            <a:r>
              <a:rPr lang="de-CH" dirty="0" err="1"/>
              <a:t>to</a:t>
            </a:r>
            <a:r>
              <a:rPr lang="de-CH" dirty="0"/>
              <a:t>  GND_A (</a:t>
            </a:r>
            <a:r>
              <a:rPr lang="de-CH" dirty="0" err="1"/>
              <a:t>pin</a:t>
            </a:r>
            <a:r>
              <a:rPr lang="de-CH" dirty="0"/>
              <a:t> 1 on probe </a:t>
            </a:r>
            <a:r>
              <a:rPr lang="de-CH" dirty="0" err="1"/>
              <a:t>card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GND_B)</a:t>
            </a:r>
          </a:p>
          <a:p>
            <a:r>
              <a:rPr lang="de-CH" dirty="0"/>
              <a:t> </a:t>
            </a:r>
          </a:p>
        </p:txBody>
      </p:sp>
      <p:pic>
        <p:nvPicPr>
          <p:cNvPr id="8" name="Picture 7" descr="A picture containing text, handwriting, font, child art&#10;&#10;Description automatically generated">
            <a:extLst>
              <a:ext uri="{FF2B5EF4-FFF2-40B4-BE49-F238E27FC236}">
                <a16:creationId xmlns:a16="http://schemas.microsoft.com/office/drawing/2014/main" id="{094656A9-4BCA-FB4D-BA06-778B21700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0" y="3553600"/>
            <a:ext cx="6251832" cy="3431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69EB3D-472E-F279-C749-8134792A7C75}"/>
              </a:ext>
            </a:extLst>
          </p:cNvPr>
          <p:cNvSpPr txBox="1"/>
          <p:nvPr/>
        </p:nvSpPr>
        <p:spPr>
          <a:xfrm>
            <a:off x="7988193" y="5772977"/>
            <a:ext cx="3625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Relay box </a:t>
            </a:r>
            <a:r>
              <a:rPr lang="de-CH" dirty="0" err="1"/>
              <a:t>inside</a:t>
            </a:r>
            <a:r>
              <a:rPr lang="de-CH" dirty="0"/>
              <a:t> </a:t>
            </a:r>
          </a:p>
          <a:p>
            <a:r>
              <a:rPr lang="de-CH" dirty="0"/>
              <a:t>(CROC </a:t>
            </a:r>
            <a:r>
              <a:rPr lang="de-CH" dirty="0" err="1"/>
              <a:t>modification</a:t>
            </a:r>
            <a:r>
              <a:rPr lang="de-CH" dirty="0"/>
              <a:t> </a:t>
            </a:r>
            <a:r>
              <a:rPr lang="de-CH" dirty="0" err="1"/>
              <a:t>needed</a:t>
            </a:r>
            <a:endParaRPr lang="de-CH" dirty="0"/>
          </a:p>
          <a:p>
            <a:r>
              <a:rPr lang="de-CH" dirty="0" err="1"/>
              <a:t>for</a:t>
            </a:r>
            <a:r>
              <a:rPr lang="de-CH" dirty="0"/>
              <a:t> 2x2 </a:t>
            </a:r>
            <a:r>
              <a:rPr lang="de-CH" dirty="0" err="1"/>
              <a:t>modules</a:t>
            </a:r>
            <a:r>
              <a:rPr lang="de-CH" dirty="0"/>
              <a:t> </a:t>
            </a:r>
            <a:r>
              <a:rPr lang="de-CH" dirty="0" err="1"/>
              <a:t>shown</a:t>
            </a:r>
            <a:r>
              <a:rPr lang="de-CH" dirty="0"/>
              <a:t> in </a:t>
            </a:r>
            <a:r>
              <a:rPr lang="de-CH" dirty="0" err="1"/>
              <a:t>lower</a:t>
            </a:r>
            <a:r>
              <a:rPr lang="de-CH" dirty="0"/>
              <a:t> </a:t>
            </a:r>
            <a:r>
              <a:rPr lang="de-CH" dirty="0" err="1"/>
              <a:t>pic</a:t>
            </a:r>
            <a:r>
              <a:rPr lang="de-CH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845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146B-55D8-F38A-138F-8E2EE351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9" y="192131"/>
            <a:ext cx="10515600" cy="1325563"/>
          </a:xfrm>
        </p:spPr>
        <p:txBody>
          <a:bodyPr/>
          <a:lstStyle/>
          <a:p>
            <a:r>
              <a:rPr lang="de-CH" dirty="0" err="1"/>
              <a:t>Probing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box:</a:t>
            </a:r>
          </a:p>
        </p:txBody>
      </p:sp>
      <p:pic>
        <p:nvPicPr>
          <p:cNvPr id="5" name="Content Placeholder 4" descr="A picture containing electrical wiring, cable, electronics, machine&#10;&#10;Description automatically generated">
            <a:extLst>
              <a:ext uri="{FF2B5EF4-FFF2-40B4-BE49-F238E27FC236}">
                <a16:creationId xmlns:a16="http://schemas.microsoft.com/office/drawing/2014/main" id="{F301EEE6-F155-FF2F-C784-0C10E4042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2510" y="1924899"/>
            <a:ext cx="4352925" cy="3264693"/>
          </a:xfrm>
        </p:spPr>
      </p:pic>
      <p:pic>
        <p:nvPicPr>
          <p:cNvPr id="7" name="Picture 6" descr="A picture containing text, computer, indoor, office supplies&#10;&#10;Description automatically generated">
            <a:extLst>
              <a:ext uri="{FF2B5EF4-FFF2-40B4-BE49-F238E27FC236}">
                <a16:creationId xmlns:a16="http://schemas.microsoft.com/office/drawing/2014/main" id="{658DB3B9-2687-D45C-FA80-7ED8B6F0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1907" y="1845061"/>
            <a:ext cx="4565823" cy="34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A31F-F8B6-BB45-259B-52C83F8B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Still </a:t>
            </a:r>
            <a:r>
              <a:rPr lang="de-CH" dirty="0" err="1"/>
              <a:t>missing</a:t>
            </a:r>
            <a:r>
              <a:rPr lang="de-CH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DCE44-1F7F-075E-7F27-FB95E4278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Software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tell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relay</a:t>
            </a:r>
            <a:r>
              <a:rPr lang="de-CH" dirty="0"/>
              <a:t> box </a:t>
            </a:r>
            <a:r>
              <a:rPr lang="de-CH" dirty="0" err="1"/>
              <a:t>to</a:t>
            </a:r>
            <a:r>
              <a:rPr lang="de-CH" dirty="0"/>
              <a:t> connect VDDD, VDDDA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chip</a:t>
            </a:r>
            <a:r>
              <a:rPr lang="de-CH" dirty="0"/>
              <a:t> X via </a:t>
            </a:r>
            <a:r>
              <a:rPr lang="de-CH" dirty="0" err="1"/>
              <a:t>suitable</a:t>
            </a:r>
            <a:r>
              <a:rPr lang="de-CH" dirty="0"/>
              <a:t> </a:t>
            </a:r>
            <a:r>
              <a:rPr lang="de-CH" dirty="0" err="1"/>
              <a:t>serial</a:t>
            </a:r>
            <a:r>
              <a:rPr lang="de-CH" dirty="0"/>
              <a:t> </a:t>
            </a:r>
            <a:r>
              <a:rPr lang="de-CH" dirty="0" err="1"/>
              <a:t>input</a:t>
            </a:r>
            <a:r>
              <a:rPr lang="de-CH" dirty="0"/>
              <a:t> </a:t>
            </a:r>
          </a:p>
          <a:p>
            <a:r>
              <a:rPr lang="de-CH" dirty="0"/>
              <a:t>Scan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input</a:t>
            </a:r>
            <a:r>
              <a:rPr lang="de-CH" dirty="0"/>
              <a:t> </a:t>
            </a:r>
            <a:r>
              <a:rPr lang="de-CH" dirty="0" err="1"/>
              <a:t>current</a:t>
            </a:r>
            <a:r>
              <a:rPr lang="de-CH" dirty="0"/>
              <a:t> via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Keysight</a:t>
            </a:r>
            <a:r>
              <a:rPr lang="de-CH" dirty="0"/>
              <a:t>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other</a:t>
            </a:r>
            <a:r>
              <a:rPr lang="de-CH" dirty="0"/>
              <a:t> LV PS</a:t>
            </a:r>
          </a:p>
          <a:p>
            <a:r>
              <a:rPr lang="de-CH" dirty="0"/>
              <a:t>Read out Digital Voltmeter </a:t>
            </a:r>
            <a:r>
              <a:rPr lang="de-CH" dirty="0" err="1"/>
              <a:t>input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probe </a:t>
            </a:r>
            <a:r>
              <a:rPr lang="de-CH" dirty="0" err="1"/>
              <a:t>needle</a:t>
            </a:r>
            <a:r>
              <a:rPr lang="de-CH" dirty="0"/>
              <a:t> </a:t>
            </a:r>
            <a:r>
              <a:rPr lang="de-CH" dirty="0" err="1"/>
              <a:t>card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/>
              <a:t>Several</a:t>
            </a:r>
            <a:r>
              <a:rPr lang="de-CH" dirty="0"/>
              <a:t> </a:t>
            </a:r>
            <a:r>
              <a:rPr lang="de-CH" dirty="0" err="1"/>
              <a:t>solutions</a:t>
            </a:r>
            <a:r>
              <a:rPr lang="de-CH" dirty="0"/>
              <a:t> </a:t>
            </a:r>
            <a:r>
              <a:rPr lang="de-CH" dirty="0" err="1"/>
              <a:t>already</a:t>
            </a:r>
            <a:r>
              <a:rPr lang="de-CH" dirty="0"/>
              <a:t> </a:t>
            </a:r>
            <a:r>
              <a:rPr lang="de-CH" dirty="0" err="1"/>
              <a:t>exist</a:t>
            </a:r>
            <a:r>
              <a:rPr lang="de-CH" dirty="0"/>
              <a:t>:</a:t>
            </a:r>
          </a:p>
          <a:p>
            <a:pPr>
              <a:buFontTx/>
              <a:buChar char="-"/>
            </a:pPr>
            <a:r>
              <a:rPr lang="de-CH" dirty="0" err="1"/>
              <a:t>dirigent</a:t>
            </a:r>
            <a:r>
              <a:rPr lang="de-CH" dirty="0"/>
              <a:t>, just </a:t>
            </a:r>
            <a:r>
              <a:rPr lang="de-CH" dirty="0" err="1"/>
              <a:t>needs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adjust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pin</a:t>
            </a:r>
            <a:r>
              <a:rPr lang="de-CH" dirty="0"/>
              <a:t> </a:t>
            </a:r>
            <a:r>
              <a:rPr lang="de-CH" dirty="0" err="1"/>
              <a:t>matrix</a:t>
            </a:r>
            <a:endParaRPr lang="de-CH" dirty="0"/>
          </a:p>
          <a:p>
            <a:pPr>
              <a:buFontTx/>
              <a:buChar char="-"/>
            </a:pPr>
            <a:r>
              <a:rPr lang="de-CH" dirty="0" err="1"/>
              <a:t>Standalone</a:t>
            </a:r>
            <a:r>
              <a:rPr lang="de-CH" dirty="0"/>
              <a:t> </a:t>
            </a:r>
            <a:r>
              <a:rPr lang="de-CH" dirty="0" err="1"/>
              <a:t>python</a:t>
            </a:r>
            <a:r>
              <a:rPr lang="de-CH" dirty="0"/>
              <a:t> code </a:t>
            </a:r>
            <a:r>
              <a:rPr lang="de-CH" dirty="0" err="1"/>
              <a:t>from</a:t>
            </a:r>
            <a:r>
              <a:rPr lang="de-CH" dirty="0"/>
              <a:t> Vasilije Perovic</a:t>
            </a:r>
          </a:p>
          <a:p>
            <a:pPr>
              <a:buFontTx/>
              <a:buChar char="-"/>
            </a:pPr>
            <a:r>
              <a:rPr lang="de-CH" dirty="0"/>
              <a:t>C code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Purdue </a:t>
            </a:r>
            <a:r>
              <a:rPr lang="de-CH" dirty="0" err="1"/>
              <a:t>group</a:t>
            </a:r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548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238</Words>
  <Application>Microsoft Macintosh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Courier</vt:lpstr>
      <vt:lpstr>Helvetica</vt:lpstr>
      <vt:lpstr>Office Theme</vt:lpstr>
      <vt:lpstr>Probe Needle Setup</vt:lpstr>
      <vt:lpstr>RH0004 on standard module holder and needle card  </vt:lpstr>
      <vt:lpstr>Probing »by hand»</vt:lpstr>
      <vt:lpstr>Relay Box </vt:lpstr>
      <vt:lpstr>Probing with box:</vt:lpstr>
      <vt:lpstr>Still missing: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Probe Needle Setup</dc:title>
  <dc:creator>Wallny  Rainer</dc:creator>
  <cp:lastModifiedBy>Wallny  Rainer</cp:lastModifiedBy>
  <cp:revision>2</cp:revision>
  <dcterms:created xsi:type="dcterms:W3CDTF">2023-05-29T21:08:40Z</dcterms:created>
  <dcterms:modified xsi:type="dcterms:W3CDTF">2023-05-29T21:56:07Z</dcterms:modified>
</cp:coreProperties>
</file>