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61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9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7FAC6-4585-E54C-BB83-77BFF86F2A11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C75F-8996-F84A-9373-E9FB168A8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04F7-81A4-CB48-B5B8-8C442AEC98A1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4FF5-CB5F-5849-8449-4E2583E4754D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DDC2-7505-014F-A408-DF6BA5E9E31C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099-FF49-ED49-A567-75A3AE2EA529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86A391-AC3C-5348-B51D-77A423858E8A}"/>
              </a:ext>
            </a:extLst>
          </p:cNvPr>
          <p:cNvGrpSpPr/>
          <p:nvPr userDrawn="1"/>
        </p:nvGrpSpPr>
        <p:grpSpPr>
          <a:xfrm>
            <a:off x="184298" y="159489"/>
            <a:ext cx="11865935" cy="832663"/>
            <a:chOff x="138223" y="159488"/>
            <a:chExt cx="8899451" cy="832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8EFDC9-4290-2745-8401-768C36A04E4B}"/>
                </a:ext>
              </a:extLst>
            </p:cNvPr>
            <p:cNvSpPr/>
            <p:nvPr/>
          </p:nvSpPr>
          <p:spPr>
            <a:xfrm>
              <a:off x="138223" y="159488"/>
              <a:ext cx="8899451" cy="83266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" name="Picture 2" descr="Image result for hep cornell logo">
              <a:extLst>
                <a:ext uri="{FF2B5EF4-FFF2-40B4-BE49-F238E27FC236}">
                  <a16:creationId xmlns:a16="http://schemas.microsoft.com/office/drawing/2014/main" id="{4BC26F7D-D1EE-794C-9DF4-608C5BDE4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63" y="202020"/>
              <a:ext cx="756905" cy="75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973DCC-BDA2-E744-BEDA-1FAFB764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8300" y="277778"/>
              <a:ext cx="939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99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87A4-D689-424E-B2FE-89E161150F19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0D9C-B71F-6B47-AEBA-1FBA987A42C3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7BE-2B6A-164C-A17E-6D1C2BCE24F8}" type="datetime1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D5B9-1BDF-634D-A997-322A7CE30DE6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5B0B-7E07-694D-BCF1-CFCAC567C2CE}" type="datetime1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4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F64A-A784-0C49-9225-B89453D14A6A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3A1-697D-2045-84FB-AB9084CD4460}" type="datetime1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D76-007F-BC47-9B4C-29B4E5DCEC11}" type="datetime1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Jose Monroy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C0E0-6E00-CA41-9961-533BF04259A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F763C6-9AFA-7848-A6FB-2852DBA5EA02}"/>
              </a:ext>
            </a:extLst>
          </p:cNvPr>
          <p:cNvGrpSpPr/>
          <p:nvPr userDrawn="1"/>
        </p:nvGrpSpPr>
        <p:grpSpPr>
          <a:xfrm>
            <a:off x="184298" y="159489"/>
            <a:ext cx="11865935" cy="832663"/>
            <a:chOff x="138223" y="159488"/>
            <a:chExt cx="8899451" cy="832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982766-0265-7140-B9CD-C01444417BBA}"/>
                </a:ext>
              </a:extLst>
            </p:cNvPr>
            <p:cNvSpPr/>
            <p:nvPr/>
          </p:nvSpPr>
          <p:spPr>
            <a:xfrm>
              <a:off x="138223" y="159488"/>
              <a:ext cx="8899451" cy="83266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" name="Picture 2" descr="Image result for hep cornell logo">
              <a:extLst>
                <a:ext uri="{FF2B5EF4-FFF2-40B4-BE49-F238E27FC236}">
                  <a16:creationId xmlns:a16="http://schemas.microsoft.com/office/drawing/2014/main" id="{6B26B72C-3909-4A41-830C-8A27FFCEE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63" y="202020"/>
              <a:ext cx="756905" cy="756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EFC10A-E63A-0A4D-8F68-DB1D87D86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88300" y="277778"/>
              <a:ext cx="9398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0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C3135-870F-40A4-CD93-E75CDDBE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AB2-36C9-2D42-B09E-1960314E029D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4DDA0-6E52-0235-F2FA-16F298CD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C9B8-6C58-6498-BB04-EA87F7A9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2433A-FC87-FFC2-05B2-4334F884B144}"/>
              </a:ext>
            </a:extLst>
          </p:cNvPr>
          <p:cNvSpPr txBox="1"/>
          <p:nvPr/>
        </p:nvSpPr>
        <p:spPr>
          <a:xfrm>
            <a:off x="2981325" y="3018572"/>
            <a:ext cx="6229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TFPX module testing at Cornell</a:t>
            </a:r>
          </a:p>
          <a:p>
            <a:pPr algn="ctr"/>
            <a:r>
              <a:rPr lang="en-US" sz="3600" dirty="0"/>
              <a:t>05-01-23</a:t>
            </a:r>
          </a:p>
        </p:txBody>
      </p:sp>
    </p:spTree>
    <p:extLst>
      <p:ext uri="{BB962C8B-B14F-4D97-AF65-F5344CB8AC3E}">
        <p14:creationId xmlns:p14="http://schemas.microsoft.com/office/powerpoint/2010/main" val="267900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6E96632-E5E7-23E0-B0D1-225B93F1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3616" y="2922439"/>
            <a:ext cx="3147845" cy="461195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0931-7A6C-A749-984E-E2D6B787DBC0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10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@700e-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21DD5-D7D6-4499-68FF-A6ED059B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37037" y="620861"/>
            <a:ext cx="2485697" cy="3641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D39F7-7584-65D4-D0F5-EC96C4CE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69266" y="620861"/>
            <a:ext cx="2485697" cy="36418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6F5A47-ECE4-EE15-8545-C5C346DEC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84195" y="3096855"/>
            <a:ext cx="2852810" cy="41796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561E29-66EB-1966-DAAF-5FCC34AC08C7}"/>
              </a:ext>
            </a:extLst>
          </p:cNvPr>
          <p:cNvSpPr txBox="1"/>
          <p:nvPr/>
        </p:nvSpPr>
        <p:spPr>
          <a:xfrm>
            <a:off x="10233497" y="2441778"/>
            <a:ext cx="18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876 masked pixels</a:t>
            </a:r>
          </a:p>
        </p:txBody>
      </p:sp>
    </p:spTree>
    <p:extLst>
      <p:ext uri="{BB962C8B-B14F-4D97-AF65-F5344CB8AC3E}">
        <p14:creationId xmlns:p14="http://schemas.microsoft.com/office/powerpoint/2010/main" val="316276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C1FFE9-2B3D-DBF8-DA3F-8313499D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10606" y="2952605"/>
            <a:ext cx="2978935" cy="436448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63D-E43C-6449-8FC9-8EBE70CFD115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11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@600e-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38962-F446-4962-4E6A-5847EFBE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17252" y="429590"/>
            <a:ext cx="2532247" cy="3710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59210-521C-1693-74D7-FEABCE2E1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37617" y="429593"/>
            <a:ext cx="2532245" cy="3710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86344C-D1B4-95D6-E586-C2E0CCDEC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21132" y="2952607"/>
            <a:ext cx="2978934" cy="43644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3350E4-5CCF-BFC5-8AAA-E683BC5D91D6}"/>
              </a:ext>
            </a:extLst>
          </p:cNvPr>
          <p:cNvSpPr txBox="1"/>
          <p:nvPr/>
        </p:nvSpPr>
        <p:spPr>
          <a:xfrm>
            <a:off x="9982200" y="2383277"/>
            <a:ext cx="200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1792 masked pixels</a:t>
            </a:r>
          </a:p>
        </p:txBody>
      </p:sp>
    </p:spTree>
    <p:extLst>
      <p:ext uri="{BB962C8B-B14F-4D97-AF65-F5344CB8AC3E}">
        <p14:creationId xmlns:p14="http://schemas.microsoft.com/office/powerpoint/2010/main" val="276960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5ADA2-0BAE-213E-426F-F9EBA6B6B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program can be run in more that one testing session, without a big penalty - sometimes none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Next: </a:t>
            </a:r>
          </a:p>
          <a:p>
            <a:pPr marL="0" indent="0">
              <a:buNone/>
            </a:pPr>
            <a:r>
              <a:rPr lang="en-US" dirty="0"/>
              <a:t>Rerun tests after 2000 with HITBUS adjust and then compare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DA51D-E7F2-D65C-9391-935D2450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099-FF49-ED49-A567-75A3AE2EA529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BFBF6-73C0-5D2B-8E0C-E9F805FA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3F61E-79DA-F759-2CB1-AE3E3B9E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EEB36-6FC9-3919-6BE2-621FF5BA2B4B}"/>
              </a:ext>
            </a:extLst>
          </p:cNvPr>
          <p:cNvSpPr txBox="1"/>
          <p:nvPr/>
        </p:nvSpPr>
        <p:spPr>
          <a:xfrm>
            <a:off x="4402666" y="259644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7590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3FBFF0-E218-4AC0-E7C4-5D8787E3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Comparisons only for chip 12 </a:t>
            </a:r>
          </a:p>
          <a:p>
            <a:r>
              <a:rPr lang="en-US" dirty="0"/>
              <a:t>Chip 13: columns 244, 245 masked by hand</a:t>
            </a:r>
          </a:p>
          <a:p>
            <a:pPr lvl="1"/>
            <a:r>
              <a:rPr lang="en-US" dirty="0"/>
              <a:t>ENABLE -&gt; 0,0,0……0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HITBUS -&gt; 0,0,0,……0.</a:t>
            </a:r>
            <a:r>
              <a:rPr lang="en-US" dirty="0"/>
              <a:t>  forgot this.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DEF4C-7739-C0B4-767F-2C34FA93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8A0D-44BD-854F-8C68-D11A1916F7A0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9B7BE-682E-94FB-C07C-F7F0C066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D5C6D-6128-9595-016B-4B04EF99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4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C83B-68A8-814D-8462-1B027CA83720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@3500e-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12B7E5-A000-CA88-C8A6-4B85DD43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8789" y="3081316"/>
            <a:ext cx="2805221" cy="41099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180946-8606-7350-7D19-CFA387A99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56549" y="258086"/>
            <a:ext cx="2491885" cy="39688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D12389-EE00-B004-D956-C9A1251E0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41837" y="352754"/>
            <a:ext cx="2373009" cy="37794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554587C-9442-AFE6-3E07-EF6DED94A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53932" y="352754"/>
            <a:ext cx="2373009" cy="37794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6B3BBD-9451-183B-F782-8897AB7A0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170" y="3721385"/>
            <a:ext cx="4742291" cy="28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680C-59DB-6D4C-A9B5-1BB9A4F640A1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@2000e-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7F882-5101-2CD2-FF2F-F36D82B7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42676" y="487622"/>
            <a:ext cx="2428852" cy="3868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9101F-1C6A-4D58-739D-36D69BDB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81379" y="339304"/>
            <a:ext cx="2583543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DBBF2-BAAC-6F9C-98AD-3F35B9426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62376" y="487622"/>
            <a:ext cx="2428854" cy="3868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10B18-42ED-F1B1-E194-A2CDFA947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528" y="3504388"/>
            <a:ext cx="5073869" cy="30360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13B438-5DD4-4C46-CB4A-AA599138D3CA}"/>
              </a:ext>
            </a:extLst>
          </p:cNvPr>
          <p:cNvSpPr txBox="1"/>
          <p:nvPr/>
        </p:nvSpPr>
        <p:spPr>
          <a:xfrm>
            <a:off x="7067359" y="5651253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B1BCF0-130F-CAEF-9CBC-E969B5AFC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752" y="3469233"/>
            <a:ext cx="4981247" cy="29806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B45A61-DEB2-E9AA-CCD5-2CCBD6ED7C89}"/>
              </a:ext>
            </a:extLst>
          </p:cNvPr>
          <p:cNvSpPr txBox="1"/>
          <p:nvPr/>
        </p:nvSpPr>
        <p:spPr>
          <a:xfrm>
            <a:off x="1893797" y="552875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JM</a:t>
            </a:r>
          </a:p>
        </p:txBody>
      </p:sp>
    </p:spTree>
    <p:extLst>
      <p:ext uri="{BB962C8B-B14F-4D97-AF65-F5344CB8AC3E}">
        <p14:creationId xmlns:p14="http://schemas.microsoft.com/office/powerpoint/2010/main" val="238291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C66E-FEBF-6E4D-AC79-1102DEC919E2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@1500e-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C9CFB-CCC4-DCE4-15CC-B1B62EAE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52110" y="488578"/>
            <a:ext cx="2400470" cy="3516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9642F6-C80F-BC1F-7691-B24D5FA9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67103" y="533768"/>
            <a:ext cx="2341736" cy="3430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062FA4-B2BF-1685-5EB5-AE2E82956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347159" y="2820408"/>
            <a:ext cx="2936258" cy="43019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1A0740-2AF0-A955-BF60-E47506670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15514" y="2737246"/>
            <a:ext cx="2936257" cy="43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017E-46D9-8441-90BA-B640FFD15606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@1200e-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93F84-7210-4141-7F6C-8311603F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55449" y="371943"/>
            <a:ext cx="2681102" cy="4270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45730-4BD1-669A-515F-4329A4E59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6216" y="433259"/>
            <a:ext cx="2633803" cy="41948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0CE89D-1F32-1A33-DD35-D96041401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166" y="3797898"/>
            <a:ext cx="4885903" cy="2923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F38B2-41CF-CA69-AFD0-5EA3480348BB}"/>
              </a:ext>
            </a:extLst>
          </p:cNvPr>
          <p:cNvSpPr txBox="1"/>
          <p:nvPr/>
        </p:nvSpPr>
        <p:spPr>
          <a:xfrm>
            <a:off x="9363416" y="5987020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11F32B-789A-22BC-37B2-452660A25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19" y="3877524"/>
            <a:ext cx="4752834" cy="2843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60C1D6-A641-61A1-3C0A-F1E0116E9501}"/>
              </a:ext>
            </a:extLst>
          </p:cNvPr>
          <p:cNvSpPr txBox="1"/>
          <p:nvPr/>
        </p:nvSpPr>
        <p:spPr>
          <a:xfrm>
            <a:off x="4464269" y="598701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E5D066-9FB8-3516-74C5-0D38DE178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28497" y="322256"/>
            <a:ext cx="2681102" cy="42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6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4EF3C22-71F5-85AA-0393-037D590B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08" y="3562788"/>
            <a:ext cx="5278821" cy="31586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D91015-19C9-F1C1-D843-1264AA9E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87" y="3562788"/>
            <a:ext cx="5278821" cy="315868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0FBB-5C0F-FA48-959B-33E49371C4D4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@1000e-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F38B2-41CF-CA69-AFD0-5EA3480348BB}"/>
              </a:ext>
            </a:extLst>
          </p:cNvPr>
          <p:cNvSpPr txBox="1"/>
          <p:nvPr/>
        </p:nvSpPr>
        <p:spPr>
          <a:xfrm>
            <a:off x="9363416" y="5987020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0C1D6-A641-61A1-3C0A-F1E0116E9501}"/>
              </a:ext>
            </a:extLst>
          </p:cNvPr>
          <p:cNvSpPr txBox="1"/>
          <p:nvPr/>
        </p:nvSpPr>
        <p:spPr>
          <a:xfrm>
            <a:off x="4464269" y="598701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45B3F-6DFB-CF5B-80E8-008D6AFDE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905723" y="506639"/>
            <a:ext cx="2152954" cy="3429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126DB-2A45-E4DE-C1CA-71423FAF3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102292" y="549423"/>
            <a:ext cx="2152953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A2FEF-E38F-5CB4-185F-385AEC2D9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32687" y="446993"/>
            <a:ext cx="2354225" cy="37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B637BEE-3DD0-C65C-2A17-C3F51CD4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99526"/>
            <a:ext cx="5140481" cy="30407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1326E-EEFA-8811-759F-D7CA157FF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71" y="3761359"/>
            <a:ext cx="5140481" cy="304076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62EB-FABD-AF46-930F-11D2496ED531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@900e-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F38B2-41CF-CA69-AFD0-5EA3480348BB}"/>
              </a:ext>
            </a:extLst>
          </p:cNvPr>
          <p:cNvSpPr txBox="1"/>
          <p:nvPr/>
        </p:nvSpPr>
        <p:spPr>
          <a:xfrm>
            <a:off x="9363416" y="5987020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0C1D6-A641-61A1-3C0A-F1E0116E9501}"/>
              </a:ext>
            </a:extLst>
          </p:cNvPr>
          <p:cNvSpPr txBox="1"/>
          <p:nvPr/>
        </p:nvSpPr>
        <p:spPr>
          <a:xfrm>
            <a:off x="4464269" y="598701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395CF9-689B-9600-42A9-8B0891901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8034" y="220382"/>
            <a:ext cx="2703531" cy="4305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B5650-0E1B-670F-F7E4-18D7CA9CE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832939" y="294808"/>
            <a:ext cx="2703531" cy="4305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5AD36-6CA5-2004-7C47-F8346BBF6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05608" y="256640"/>
            <a:ext cx="2703532" cy="43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3EE54F-F43F-0C0B-6FFA-3BC34D19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130" y="3747261"/>
            <a:ext cx="4953971" cy="29304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849A6-ECA9-7BF5-52C7-648D6E7CE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653" y="3747260"/>
            <a:ext cx="5258776" cy="31107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4DE8E-CA9E-423D-AEE8-F7600A41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4635-177F-C744-ACF7-E6D08EC15004}" type="datetime1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E23-52C3-77DA-B92E-FBB32A2C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Jose Monroy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45E88-DC95-25AF-1E3C-F017858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C0E0-6E00-CA41-9961-533BF04259AB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C7FB9-AFAE-1F06-3DA0-95DF6DAF4754}"/>
              </a:ext>
            </a:extLst>
          </p:cNvPr>
          <p:cNvSpPr txBox="1"/>
          <p:nvPr/>
        </p:nvSpPr>
        <p:spPr>
          <a:xfrm>
            <a:off x="5353428" y="331393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@800e-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F38B2-41CF-CA69-AFD0-5EA3480348BB}"/>
              </a:ext>
            </a:extLst>
          </p:cNvPr>
          <p:cNvSpPr txBox="1"/>
          <p:nvPr/>
        </p:nvSpPr>
        <p:spPr>
          <a:xfrm>
            <a:off x="9363416" y="5987020"/>
            <a:ext cx="5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0C1D6-A641-61A1-3C0A-F1E0116E9501}"/>
              </a:ext>
            </a:extLst>
          </p:cNvPr>
          <p:cNvSpPr txBox="1"/>
          <p:nvPr/>
        </p:nvSpPr>
        <p:spPr>
          <a:xfrm>
            <a:off x="4464269" y="598701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1E1E8C-1DFD-3B09-C016-951E41934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95690" y="307348"/>
            <a:ext cx="2617817" cy="4169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B2F4E2-5A0F-9DE5-8A5A-F2638CF26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550819" y="242541"/>
            <a:ext cx="2703531" cy="43059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CDE325-B534-F619-17E0-5C0DA4F7E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35047" y="407186"/>
            <a:ext cx="2471213" cy="39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54FF12-3532-E341-A2FB-82D37960CE39}" vid="{7941BCF5-2C49-0F42-9144-33008D6BFB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6062</TotalTime>
  <Words>150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A. Monroy</dc:creator>
  <cp:lastModifiedBy>Jose Andres Monroy Montañez</cp:lastModifiedBy>
  <cp:revision>17</cp:revision>
  <dcterms:created xsi:type="dcterms:W3CDTF">2022-06-23T14:03:57Z</dcterms:created>
  <dcterms:modified xsi:type="dcterms:W3CDTF">2023-05-01T18:04:39Z</dcterms:modified>
</cp:coreProperties>
</file>