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61" r:id="rId2"/>
    <p:sldId id="262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9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1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7FAC6-4585-E54C-BB83-77BFF86F2A1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3C75F-8996-F84A-9373-E9FB168A8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2785-8919-334F-88A6-18570CDF38D8}" type="datetime1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0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4FA7-B3E1-1A47-9FFF-E2D79A040E2E}" type="datetime1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B36F-B4D0-C84C-ADE3-06BB56FE43B8}" type="datetime1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64E-3DFB-0446-95E3-3B44EF995E02}" type="datetime1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86A391-AC3C-5348-B51D-77A423858E8A}"/>
              </a:ext>
            </a:extLst>
          </p:cNvPr>
          <p:cNvGrpSpPr/>
          <p:nvPr userDrawn="1"/>
        </p:nvGrpSpPr>
        <p:grpSpPr>
          <a:xfrm>
            <a:off x="138223" y="159488"/>
            <a:ext cx="8899451" cy="832663"/>
            <a:chOff x="138223" y="159488"/>
            <a:chExt cx="8899451" cy="832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8EFDC9-4290-2745-8401-768C36A04E4B}"/>
                </a:ext>
              </a:extLst>
            </p:cNvPr>
            <p:cNvSpPr/>
            <p:nvPr/>
          </p:nvSpPr>
          <p:spPr>
            <a:xfrm>
              <a:off x="138223" y="159488"/>
              <a:ext cx="8899451" cy="83266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9" name="Picture 2" descr="Image result for hep cornell logo">
              <a:extLst>
                <a:ext uri="{FF2B5EF4-FFF2-40B4-BE49-F238E27FC236}">
                  <a16:creationId xmlns:a16="http://schemas.microsoft.com/office/drawing/2014/main" id="{4BC26F7D-D1EE-794C-9DF4-608C5BDE4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63" y="202020"/>
              <a:ext cx="756905" cy="756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973DCC-BDA2-E744-BEDA-1FAFB7642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8300" y="277778"/>
              <a:ext cx="939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199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85DE-CE29-534A-B5AE-3A4CA18BF2B3}" type="datetime1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17DD-EF90-EC4F-B436-1330FF350B9F}" type="datetime1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535D-A3AC-CA4F-AA82-9580C3D29F65}" type="datetime1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375-4E2E-A244-890D-4C7F61235EC3}" type="datetime1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5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DAAB-14CB-EF4E-B942-0D183EB68BD9}" type="datetime1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4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E977-0314-8B4F-8E9C-30934ED6DF32}" type="datetime1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4750-30FF-8447-BC64-03902E1A7678}" type="datetime1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9B67D-452E-B14F-B8A6-F1AFE780549B}" type="datetime1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F763C6-9AFA-7848-A6FB-2852DBA5EA02}"/>
              </a:ext>
            </a:extLst>
          </p:cNvPr>
          <p:cNvGrpSpPr/>
          <p:nvPr userDrawn="1"/>
        </p:nvGrpSpPr>
        <p:grpSpPr>
          <a:xfrm>
            <a:off x="138223" y="159488"/>
            <a:ext cx="8899451" cy="832663"/>
            <a:chOff x="138223" y="159488"/>
            <a:chExt cx="8899451" cy="832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982766-0265-7140-B9CD-C01444417BBA}"/>
                </a:ext>
              </a:extLst>
            </p:cNvPr>
            <p:cNvSpPr/>
            <p:nvPr/>
          </p:nvSpPr>
          <p:spPr>
            <a:xfrm>
              <a:off x="138223" y="159488"/>
              <a:ext cx="8899451" cy="83266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9" name="Picture 2" descr="Image result for hep cornell logo">
              <a:extLst>
                <a:ext uri="{FF2B5EF4-FFF2-40B4-BE49-F238E27FC236}">
                  <a16:creationId xmlns:a16="http://schemas.microsoft.com/office/drawing/2014/main" id="{6B26B72C-3909-4A41-830C-8A27FFCEE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63" y="202020"/>
              <a:ext cx="756905" cy="756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EFC10A-E63A-0A4D-8F68-DB1D87D86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88300" y="277778"/>
              <a:ext cx="939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40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C3135-870F-40A4-CD93-E75CDDBE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64E-3DFB-0446-95E3-3B44EF995E02}" type="datetime1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4DDA0-6E52-0235-F2FA-16F298CD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C9B8-6C58-6498-BB04-EA87F7A9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2433A-FC87-FFC2-05B2-4334F884B144}"/>
              </a:ext>
            </a:extLst>
          </p:cNvPr>
          <p:cNvSpPr txBox="1"/>
          <p:nvPr/>
        </p:nvSpPr>
        <p:spPr>
          <a:xfrm>
            <a:off x="1457325" y="3018571"/>
            <a:ext cx="6229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TFPX module testing at Cornell</a:t>
            </a:r>
          </a:p>
          <a:p>
            <a:pPr algn="ctr"/>
            <a:r>
              <a:rPr lang="en-US" sz="3600" dirty="0"/>
              <a:t>04-11-23</a:t>
            </a:r>
          </a:p>
        </p:txBody>
      </p:sp>
    </p:spTree>
    <p:extLst>
      <p:ext uri="{BB962C8B-B14F-4D97-AF65-F5344CB8AC3E}">
        <p14:creationId xmlns:p14="http://schemas.microsoft.com/office/powerpoint/2010/main" val="267900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982AE5-89CB-6FFE-8407-CFFA1CF4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64E-3DFB-0446-95E3-3B44EF995E02}" type="datetime1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8644C-A796-D85B-80F2-F2D9E82E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6ED8-1133-B0F4-4EBF-1F5D883C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679371F-2E88-1B9B-18D4-F559281D7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19246"/>
              </p:ext>
            </p:extLst>
          </p:nvPr>
        </p:nvGraphicFramePr>
        <p:xfrm>
          <a:off x="1355968" y="1953700"/>
          <a:ext cx="643206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825">
                  <a:extLst>
                    <a:ext uri="{9D8B030D-6E8A-4147-A177-3AD203B41FA5}">
                      <a16:colId xmlns:a16="http://schemas.microsoft.com/office/drawing/2014/main" val="1292897576"/>
                    </a:ext>
                  </a:extLst>
                </a:gridCol>
                <a:gridCol w="916744">
                  <a:extLst>
                    <a:ext uri="{9D8B030D-6E8A-4147-A177-3AD203B41FA5}">
                      <a16:colId xmlns:a16="http://schemas.microsoft.com/office/drawing/2014/main" val="39556535"/>
                    </a:ext>
                  </a:extLst>
                </a:gridCol>
                <a:gridCol w="785446">
                  <a:extLst>
                    <a:ext uri="{9D8B030D-6E8A-4147-A177-3AD203B41FA5}">
                      <a16:colId xmlns:a16="http://schemas.microsoft.com/office/drawing/2014/main" val="554880208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4253174722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800067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Chip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Pixel masked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0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@1500e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@1200e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8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4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53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6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221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093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2627054-2FAA-6D4A-DB3D-6FCAE6E217DF}"/>
              </a:ext>
            </a:extLst>
          </p:cNvPr>
          <p:cNvSpPr txBox="1"/>
          <p:nvPr/>
        </p:nvSpPr>
        <p:spPr>
          <a:xfrm>
            <a:off x="3681576" y="280419"/>
            <a:ext cx="1960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Noise scan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8F0E4-A0D2-CB82-9DB5-7097483303FB}"/>
              </a:ext>
            </a:extLst>
          </p:cNvPr>
          <p:cNvSpPr txBox="1"/>
          <p:nvPr/>
        </p:nvSpPr>
        <p:spPr>
          <a:xfrm>
            <a:off x="2780804" y="4969357"/>
            <a:ext cx="358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did not try to go lower In threshold</a:t>
            </a:r>
          </a:p>
        </p:txBody>
      </p:sp>
    </p:spTree>
    <p:extLst>
      <p:ext uri="{BB962C8B-B14F-4D97-AF65-F5344CB8AC3E}">
        <p14:creationId xmlns:p14="http://schemas.microsoft.com/office/powerpoint/2010/main" val="37173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1F06-EFB3-E639-5755-2E0D41D0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64E-3DFB-0446-95E3-3B44EF995E02}" type="datetime1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88898-642C-3350-996F-11301C28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C1DF5-4E52-C7C5-BE21-8A226993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583D7-0570-8DA0-6BED-D0DD6846A1A9}"/>
              </a:ext>
            </a:extLst>
          </p:cNvPr>
          <p:cNvSpPr txBox="1"/>
          <p:nvPr/>
        </p:nvSpPr>
        <p:spPr>
          <a:xfrm>
            <a:off x="645123" y="2346582"/>
            <a:ext cx="5385807" cy="31393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numCol="2">
            <a:spAutoFit/>
          </a:bodyPr>
          <a:lstStyle/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1) IV curve</a:t>
            </a:r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1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2) 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pixel alive</a:t>
            </a:r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2a) </a:t>
            </a:r>
            <a:r>
              <a:rPr lang="en-US" sz="1800" b="0" i="1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Noise </a:t>
            </a:r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3)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thradj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@3500 e-)</a:t>
            </a:r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4)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threqu</a:t>
            </a:r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5)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Scurve</a:t>
            </a:r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6) [Noise]</a:t>
            </a:r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7)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thradj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@2000</a:t>
            </a:r>
          </a:p>
          <a:p>
            <a:pPr algn="l" fontAlgn="base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7a)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threqu</a:t>
            </a:r>
            <a:endParaRPr lang="en-US" b="0" i="0" dirty="0">
              <a:solidFill>
                <a:srgbClr val="FF0000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8)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Scurve</a:t>
            </a:r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9) [Noise]</a:t>
            </a:r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10)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thradj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@1500</a:t>
            </a:r>
          </a:p>
          <a:p>
            <a:pPr algn="l" fontAlgn="base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10a)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threqu</a:t>
            </a:r>
            <a:endParaRPr lang="en-US" b="0" i="0" dirty="0">
              <a:solidFill>
                <a:srgbClr val="FF0000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11) [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Scurve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]</a:t>
            </a:r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12)Noise</a:t>
            </a:r>
          </a:p>
          <a:p>
            <a:pPr algn="l" fontAlgn="base"/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13)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thradj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@1200</a:t>
            </a:r>
          </a:p>
          <a:p>
            <a:pPr algn="l" fontAlgn="base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13a)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threqu</a:t>
            </a:r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  <a:p>
            <a:pPr fontAlgn="base"/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14) </a:t>
            </a:r>
            <a:r>
              <a:rPr lang="en-US" sz="1800" b="0" i="1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Scurve</a:t>
            </a:r>
            <a:endParaRPr lang="en-US" sz="1800" b="0" i="1" dirty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242424"/>
                </a:solidFill>
                <a:latin typeface="Arial" panose="020B0604020202020204" pitchFamily="34" charset="0"/>
              </a:rPr>
              <a:t>15)Noise</a:t>
            </a:r>
          </a:p>
          <a:p>
            <a:pPr fontAlgn="base"/>
            <a:r>
              <a:rPr lang="en-US" i="1" dirty="0">
                <a:solidFill>
                  <a:srgbClr val="242424"/>
                </a:solidFill>
                <a:latin typeface="Arial" panose="020B0604020202020204" pitchFamily="34" charset="0"/>
              </a:rPr>
              <a:t>16)</a:t>
            </a:r>
            <a:r>
              <a:rPr lang="en-US" i="1" dirty="0" err="1">
                <a:solidFill>
                  <a:srgbClr val="242424"/>
                </a:solidFill>
                <a:latin typeface="Arial" panose="020B0604020202020204" pitchFamily="34" charset="0"/>
              </a:rPr>
              <a:t>Scurve</a:t>
            </a:r>
            <a:endParaRPr lang="en-US" i="1" dirty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i="1" dirty="0">
                <a:solidFill>
                  <a:srgbClr val="242424"/>
                </a:solidFill>
                <a:latin typeface="Arial" panose="020B0604020202020204" pitchFamily="34" charset="0"/>
              </a:rPr>
              <a:t>17) Gain </a:t>
            </a:r>
            <a:endParaRPr lang="en-US" dirty="0">
              <a:solidFill>
                <a:srgbClr val="242424"/>
              </a:solidFill>
              <a:latin typeface="Segoe UI" panose="020F0502020204030204" pitchFamily="34" charset="0"/>
            </a:endParaRPr>
          </a:p>
          <a:p>
            <a:pPr algn="l" fontAlgn="base"/>
            <a:endParaRPr lang="en-US" b="0" i="0" dirty="0">
              <a:solidFill>
                <a:srgbClr val="242424"/>
              </a:solidFill>
              <a:effectLst/>
              <a:latin typeface="Segoe U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E4BD1-B4A0-A16A-B163-E2A88785D22F}"/>
              </a:ext>
            </a:extLst>
          </p:cNvPr>
          <p:cNvSpPr txBox="1"/>
          <p:nvPr/>
        </p:nvSpPr>
        <p:spPr>
          <a:xfrm>
            <a:off x="3750067" y="369870"/>
            <a:ext cx="1814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0EC35-12AD-3CA7-FA24-2435D742B9A1}"/>
              </a:ext>
            </a:extLst>
          </p:cNvPr>
          <p:cNvSpPr txBox="1"/>
          <p:nvPr/>
        </p:nvSpPr>
        <p:spPr>
          <a:xfrm>
            <a:off x="6159203" y="3220006"/>
            <a:ext cx="2654894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Adjust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TargetThr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Vthreshold_LIN</a:t>
            </a:r>
            <a:endParaRPr lang="en-US" dirty="0"/>
          </a:p>
          <a:p>
            <a:r>
              <a:rPr lang="en-US" dirty="0"/>
              <a:t>In .xml and </a:t>
            </a:r>
            <a:r>
              <a:rPr lang="en-US" dirty="0" err="1"/>
              <a:t>noise.xml</a:t>
            </a:r>
            <a:r>
              <a:rPr lang="en-US" dirty="0"/>
              <a:t> files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828B5-7BC8-EA07-54AA-B106EF27C972}"/>
              </a:ext>
            </a:extLst>
          </p:cNvPr>
          <p:cNvSpPr txBox="1"/>
          <p:nvPr/>
        </p:nvSpPr>
        <p:spPr>
          <a:xfrm>
            <a:off x="3061995" y="1542026"/>
            <a:ext cx="25026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Comparison v11 and v12</a:t>
            </a:r>
          </a:p>
        </p:txBody>
      </p:sp>
    </p:spTree>
    <p:extLst>
      <p:ext uri="{BB962C8B-B14F-4D97-AF65-F5344CB8AC3E}">
        <p14:creationId xmlns:p14="http://schemas.microsoft.com/office/powerpoint/2010/main" val="293141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4DE8E-CA9E-423D-AEE8-F7600A4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64E-3DFB-0446-95E3-3B44EF995E02}" type="datetime1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E23-52C3-77DA-B92E-FBB32A2C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45E88-DC95-25AF-1E3C-F0178587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81BBD-79B1-FE77-C870-1199DAFEA79D}"/>
              </a:ext>
            </a:extLst>
          </p:cNvPr>
          <p:cNvSpPr txBox="1"/>
          <p:nvPr/>
        </p:nvSpPr>
        <p:spPr>
          <a:xfrm>
            <a:off x="3821723" y="316983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@2000e-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F88F3A-9461-3AA2-DBC5-20AF05BA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27738"/>
            <a:ext cx="9354531" cy="53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F8247-CBB4-4674-E14F-0DD3B73B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64E-3DFB-0446-95E3-3B44EF995E02}" type="datetime1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6F67F-F4F5-BBB7-DEED-1E800E6C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89DF4-5FAD-614E-EF5A-6137B7A4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EBCCC-3C40-7142-4BFC-5C77813AFB9E}"/>
              </a:ext>
            </a:extLst>
          </p:cNvPr>
          <p:cNvSpPr txBox="1"/>
          <p:nvPr/>
        </p:nvSpPr>
        <p:spPr>
          <a:xfrm>
            <a:off x="3962401" y="339969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@1500e-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7D0A8-E135-4DAF-84FB-ACF552235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461"/>
            <a:ext cx="9144440" cy="52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65B84-3C3D-92B3-F23B-5266B6BD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64E-3DFB-0446-95E3-3B44EF995E02}" type="datetime1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4E2DF-A25A-96DE-6C11-639048EF5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B2A08-79C7-DC97-2C89-C81F187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0FFFF-90DC-D381-79E6-6E95952906B2}"/>
              </a:ext>
            </a:extLst>
          </p:cNvPr>
          <p:cNvSpPr txBox="1"/>
          <p:nvPr/>
        </p:nvSpPr>
        <p:spPr>
          <a:xfrm>
            <a:off x="4049260" y="33405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@1200e-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FA0DBF-6B92-8F69-09EF-52017B8D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460"/>
            <a:ext cx="9144442" cy="52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E8D9B-73F1-4B1C-BD19-66324524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64E-3DFB-0446-95E3-3B44EF995E02}" type="datetime1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037F4-72DF-2A78-C3A2-36D8AB60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6E84-F86F-162F-5F3B-E0D6047B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2F912-8FED-F56B-CF64-F32FAF6C9C51}"/>
              </a:ext>
            </a:extLst>
          </p:cNvPr>
          <p:cNvSpPr txBox="1"/>
          <p:nvPr/>
        </p:nvSpPr>
        <p:spPr>
          <a:xfrm>
            <a:off x="4021015" y="562708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TDAC @3500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21CC42-1E10-1F9C-0E8A-82C54ABA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800"/>
            <a:ext cx="9103278" cy="51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0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E8D9B-73F1-4B1C-BD19-66324524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64E-3DFB-0446-95E3-3B44EF995E02}" type="datetime1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037F4-72DF-2A78-C3A2-36D8AB60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6E84-F86F-162F-5F3B-E0D6047B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2F912-8FED-F56B-CF64-F32FAF6C9C51}"/>
              </a:ext>
            </a:extLst>
          </p:cNvPr>
          <p:cNvSpPr txBox="1"/>
          <p:nvPr/>
        </p:nvSpPr>
        <p:spPr>
          <a:xfrm>
            <a:off x="4021015" y="562708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TDAC @2000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88A2F-2A1E-9449-F24E-E189B69B2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" y="1062907"/>
            <a:ext cx="9185600" cy="52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3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E8D9B-73F1-4B1C-BD19-66324524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64E-3DFB-0446-95E3-3B44EF995E02}" type="datetime1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037F4-72DF-2A78-C3A2-36D8AB60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6E84-F86F-162F-5F3B-E0D6047B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2F912-8FED-F56B-CF64-F32FAF6C9C51}"/>
              </a:ext>
            </a:extLst>
          </p:cNvPr>
          <p:cNvSpPr txBox="1"/>
          <p:nvPr/>
        </p:nvSpPr>
        <p:spPr>
          <a:xfrm>
            <a:off x="4021015" y="562708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TDAC @1500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79905-38D3-386B-93C5-BDBDB3631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5" y="1078811"/>
            <a:ext cx="9157680" cy="52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7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E8D9B-73F1-4B1C-BD19-66324524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64E-3DFB-0446-95E3-3B44EF995E02}" type="datetime1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037F4-72DF-2A78-C3A2-36D8AB60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6E84-F86F-162F-5F3B-E0D6047B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2F912-8FED-F56B-CF64-F32FAF6C9C51}"/>
              </a:ext>
            </a:extLst>
          </p:cNvPr>
          <p:cNvSpPr txBox="1"/>
          <p:nvPr/>
        </p:nvSpPr>
        <p:spPr>
          <a:xfrm>
            <a:off x="4021015" y="562708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TDAC @1200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190B3-8393-6EF8-ABFB-4A52A2790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5307"/>
            <a:ext cx="9025249" cy="51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36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54FF12-3532-E341-A2FB-82D37960CE39}" vid="{7941BCF5-2C49-0F42-9144-33008D6BFB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207</Words>
  <Application>Microsoft Macintosh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A. Monroy</dc:creator>
  <cp:lastModifiedBy>Jose Andres Monroy Montañez</cp:lastModifiedBy>
  <cp:revision>17</cp:revision>
  <dcterms:created xsi:type="dcterms:W3CDTF">2022-06-23T14:03:57Z</dcterms:created>
  <dcterms:modified xsi:type="dcterms:W3CDTF">2023-04-11T15:13:32Z</dcterms:modified>
</cp:coreProperties>
</file>