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sldIdLst>
    <p:sldId id="292" r:id="rId2"/>
    <p:sldId id="291" r:id="rId3"/>
    <p:sldId id="290" r:id="rId4"/>
    <p:sldId id="294" r:id="rId5"/>
    <p:sldId id="293" r:id="rId6"/>
    <p:sldId id="258" r:id="rId7"/>
    <p:sldId id="271" r:id="rId8"/>
    <p:sldId id="275" r:id="rId9"/>
    <p:sldId id="262" r:id="rId10"/>
    <p:sldId id="281" r:id="rId11"/>
    <p:sldId id="272" r:id="rId12"/>
    <p:sldId id="261" r:id="rId13"/>
    <p:sldId id="279" r:id="rId14"/>
    <p:sldId id="282" r:id="rId15"/>
    <p:sldId id="297" r:id="rId16"/>
    <p:sldId id="283" r:id="rId17"/>
    <p:sldId id="286" r:id="rId18"/>
    <p:sldId id="284" r:id="rId19"/>
    <p:sldId id="296" r:id="rId20"/>
    <p:sldId id="295" r:id="rId21"/>
    <p:sldId id="27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DB4B"/>
    <a:srgbClr val="F5B60F"/>
    <a:srgbClr val="CD990F"/>
    <a:srgbClr val="C18B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4D3DB5-ED1C-47CE-95B7-4CED62E95F2E}" v="44" dt="2023-05-25T18:25:06.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506" autoAdjust="0"/>
  </p:normalViewPr>
  <p:slideViewPr>
    <p:cSldViewPr snapToGrid="0" snapToObjects="1">
      <p:cViewPr varScale="1">
        <p:scale>
          <a:sx n="82" d="100"/>
          <a:sy n="82" d="100"/>
        </p:scale>
        <p:origin x="720" y="197"/>
      </p:cViewPr>
      <p:guideLst>
        <p:guide orient="horz" pos="2160"/>
        <p:guide pos="3840"/>
      </p:guideLst>
    </p:cSldViewPr>
  </p:slideViewPr>
  <p:outlineViewPr>
    <p:cViewPr>
      <p:scale>
        <a:sx n="33" d="100"/>
        <a:sy n="33" d="100"/>
      </p:scale>
      <p:origin x="0" y="-5688"/>
    </p:cViewPr>
  </p:outlineViewPr>
  <p:notesTextViewPr>
    <p:cViewPr>
      <p:scale>
        <a:sx n="100" d="100"/>
        <a:sy n="100" d="100"/>
      </p:scale>
      <p:origin x="0" y="0"/>
    </p:cViewPr>
  </p:notesTextViewPr>
  <p:notesViewPr>
    <p:cSldViewPr snapToGrid="0" snapToObjects="1">
      <p:cViewPr varScale="1">
        <p:scale>
          <a:sx n="79" d="100"/>
          <a:sy n="79" d="100"/>
        </p:scale>
        <p:origin x="402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fnan Al Marzouk" userId="f1cb62c8-ddef-4e9e-b05a-f2ded9c0918c" providerId="ADAL" clId="{9E9CE4CA-983B-49EE-B7B6-E7DC858AB038}"/>
    <pc:docChg chg="undo custSel addSld delSld modSld sldOrd">
      <pc:chgData name="Afnan Al Marzouk" userId="f1cb62c8-ddef-4e9e-b05a-f2ded9c0918c" providerId="ADAL" clId="{9E9CE4CA-983B-49EE-B7B6-E7DC858AB038}" dt="2023-03-07T19:04:42.431" v="2594"/>
      <pc:docMkLst>
        <pc:docMk/>
      </pc:docMkLst>
      <pc:sldChg chg="modSp mod">
        <pc:chgData name="Afnan Al Marzouk" userId="f1cb62c8-ddef-4e9e-b05a-f2ded9c0918c" providerId="ADAL" clId="{9E9CE4CA-983B-49EE-B7B6-E7DC858AB038}" dt="2023-03-01T17:04:15.901" v="18" actId="20577"/>
        <pc:sldMkLst>
          <pc:docMk/>
          <pc:sldMk cId="1490169699" sldId="258"/>
        </pc:sldMkLst>
        <pc:spChg chg="mod">
          <ac:chgData name="Afnan Al Marzouk" userId="f1cb62c8-ddef-4e9e-b05a-f2ded9c0918c" providerId="ADAL" clId="{9E9CE4CA-983B-49EE-B7B6-E7DC858AB038}" dt="2023-03-01T17:04:15.901" v="18" actId="20577"/>
          <ac:spMkLst>
            <pc:docMk/>
            <pc:sldMk cId="1490169699" sldId="258"/>
            <ac:spMk id="2" creationId="{37B262CE-5A9E-4280-BD96-D40C98F7E34C}"/>
          </ac:spMkLst>
        </pc:spChg>
      </pc:sldChg>
      <pc:sldChg chg="modSp mod">
        <pc:chgData name="Afnan Al Marzouk" userId="f1cb62c8-ddef-4e9e-b05a-f2ded9c0918c" providerId="ADAL" clId="{9E9CE4CA-983B-49EE-B7B6-E7DC858AB038}" dt="2023-03-07T18:32:08.516" v="2579" actId="20577"/>
        <pc:sldMkLst>
          <pc:docMk/>
          <pc:sldMk cId="3733809763" sldId="261"/>
        </pc:sldMkLst>
        <pc:spChg chg="mod">
          <ac:chgData name="Afnan Al Marzouk" userId="f1cb62c8-ddef-4e9e-b05a-f2ded9c0918c" providerId="ADAL" clId="{9E9CE4CA-983B-49EE-B7B6-E7DC858AB038}" dt="2023-03-07T18:32:08.516" v="2579" actId="20577"/>
          <ac:spMkLst>
            <pc:docMk/>
            <pc:sldMk cId="3733809763" sldId="261"/>
            <ac:spMk id="2" creationId="{18146765-A9C8-4D3A-B07B-4C7EFCCE9FA6}"/>
          </ac:spMkLst>
        </pc:spChg>
      </pc:sldChg>
      <pc:sldChg chg="addSp delSp modSp mod">
        <pc:chgData name="Afnan Al Marzouk" userId="f1cb62c8-ddef-4e9e-b05a-f2ded9c0918c" providerId="ADAL" clId="{9E9CE4CA-983B-49EE-B7B6-E7DC858AB038}" dt="2023-03-07T19:04:42.431" v="2594"/>
        <pc:sldMkLst>
          <pc:docMk/>
          <pc:sldMk cId="4060681090" sldId="262"/>
        </pc:sldMkLst>
        <pc:grpChg chg="del mod">
          <ac:chgData name="Afnan Al Marzouk" userId="f1cb62c8-ddef-4e9e-b05a-f2ded9c0918c" providerId="ADAL" clId="{9E9CE4CA-983B-49EE-B7B6-E7DC858AB038}" dt="2023-03-07T19:04:04.785" v="2586" actId="478"/>
          <ac:grpSpMkLst>
            <pc:docMk/>
            <pc:sldMk cId="4060681090" sldId="262"/>
            <ac:grpSpMk id="13" creationId="{BFE394A3-2294-4129-BB57-63738DF8A5D4}"/>
          </ac:grpSpMkLst>
        </pc:grpChg>
        <pc:picChg chg="add mod">
          <ac:chgData name="Afnan Al Marzouk" userId="f1cb62c8-ddef-4e9e-b05a-f2ded9c0918c" providerId="ADAL" clId="{9E9CE4CA-983B-49EE-B7B6-E7DC858AB038}" dt="2023-03-07T18:36:15.554" v="2585" actId="1038"/>
          <ac:picMkLst>
            <pc:docMk/>
            <pc:sldMk cId="4060681090" sldId="262"/>
            <ac:picMk id="9" creationId="{3063EA16-0C63-1D8B-D5DF-2ADE4B553F4C}"/>
          </ac:picMkLst>
        </pc:picChg>
        <pc:picChg chg="add mod">
          <ac:chgData name="Afnan Al Marzouk" userId="f1cb62c8-ddef-4e9e-b05a-f2ded9c0918c" providerId="ADAL" clId="{9E9CE4CA-983B-49EE-B7B6-E7DC858AB038}" dt="2023-03-07T19:04:42.431" v="2594"/>
          <ac:picMkLst>
            <pc:docMk/>
            <pc:sldMk cId="4060681090" sldId="262"/>
            <ac:picMk id="11" creationId="{84E25011-06A1-D821-D293-13EE82C00E93}"/>
          </ac:picMkLst>
        </pc:picChg>
        <pc:picChg chg="del">
          <ac:chgData name="Afnan Al Marzouk" userId="f1cb62c8-ddef-4e9e-b05a-f2ded9c0918c" providerId="ADAL" clId="{9E9CE4CA-983B-49EE-B7B6-E7DC858AB038}" dt="2023-03-01T17:09:26.517" v="43" actId="478"/>
          <ac:picMkLst>
            <pc:docMk/>
            <pc:sldMk cId="4060681090" sldId="262"/>
            <ac:picMk id="12" creationId="{783C50FD-F1BE-D7F9-6B76-3A004F0E338B}"/>
          </ac:picMkLst>
        </pc:picChg>
      </pc:sldChg>
      <pc:sldChg chg="modNotesTx">
        <pc:chgData name="Afnan Al Marzouk" userId="f1cb62c8-ddef-4e9e-b05a-f2ded9c0918c" providerId="ADAL" clId="{9E9CE4CA-983B-49EE-B7B6-E7DC858AB038}" dt="2023-03-07T16:09:32.995" v="2050"/>
        <pc:sldMkLst>
          <pc:docMk/>
          <pc:sldMk cId="1784788268" sldId="271"/>
        </pc:sldMkLst>
      </pc:sldChg>
      <pc:sldChg chg="addSp delSp modSp mod modNotesTx">
        <pc:chgData name="Afnan Al Marzouk" userId="f1cb62c8-ddef-4e9e-b05a-f2ded9c0918c" providerId="ADAL" clId="{9E9CE4CA-983B-49EE-B7B6-E7DC858AB038}" dt="2023-03-07T16:16:13.998" v="2063" actId="6549"/>
        <pc:sldMkLst>
          <pc:docMk/>
          <pc:sldMk cId="814823353" sldId="272"/>
        </pc:sldMkLst>
        <pc:spChg chg="mod">
          <ac:chgData name="Afnan Al Marzouk" userId="f1cb62c8-ddef-4e9e-b05a-f2ded9c0918c" providerId="ADAL" clId="{9E9CE4CA-983B-49EE-B7B6-E7DC858AB038}" dt="2023-03-01T17:19:56.457" v="214" actId="6549"/>
          <ac:spMkLst>
            <pc:docMk/>
            <pc:sldMk cId="814823353" sldId="272"/>
            <ac:spMk id="2" creationId="{5121D9C8-A655-E80E-40AF-36207C3BD145}"/>
          </ac:spMkLst>
        </pc:spChg>
        <pc:picChg chg="del">
          <ac:chgData name="Afnan Al Marzouk" userId="f1cb62c8-ddef-4e9e-b05a-f2ded9c0918c" providerId="ADAL" clId="{9E9CE4CA-983B-49EE-B7B6-E7DC858AB038}" dt="2023-03-01T17:12:28.712" v="95" actId="478"/>
          <ac:picMkLst>
            <pc:docMk/>
            <pc:sldMk cId="814823353" sldId="272"/>
            <ac:picMk id="7" creationId="{32F3DD12-FFCA-01C8-5309-144C66FD7F8E}"/>
          </ac:picMkLst>
        </pc:picChg>
        <pc:picChg chg="add mod">
          <ac:chgData name="Afnan Al Marzouk" userId="f1cb62c8-ddef-4e9e-b05a-f2ded9c0918c" providerId="ADAL" clId="{9E9CE4CA-983B-49EE-B7B6-E7DC858AB038}" dt="2023-03-01T17:20:12.239" v="218" actId="1076"/>
          <ac:picMkLst>
            <pc:docMk/>
            <pc:sldMk cId="814823353" sldId="272"/>
            <ac:picMk id="9" creationId="{8811333F-BB42-EE74-156E-7DA862947259}"/>
          </ac:picMkLst>
        </pc:picChg>
        <pc:picChg chg="del">
          <ac:chgData name="Afnan Al Marzouk" userId="f1cb62c8-ddef-4e9e-b05a-f2ded9c0918c" providerId="ADAL" clId="{9E9CE4CA-983B-49EE-B7B6-E7DC858AB038}" dt="2023-03-01T17:10:46.052" v="69" actId="478"/>
          <ac:picMkLst>
            <pc:docMk/>
            <pc:sldMk cId="814823353" sldId="272"/>
            <ac:picMk id="11" creationId="{16102C16-FD5A-CC02-83B1-853AB001124B}"/>
          </ac:picMkLst>
        </pc:picChg>
        <pc:picChg chg="del">
          <ac:chgData name="Afnan Al Marzouk" userId="f1cb62c8-ddef-4e9e-b05a-f2ded9c0918c" providerId="ADAL" clId="{9E9CE4CA-983B-49EE-B7B6-E7DC858AB038}" dt="2023-03-01T17:12:17.338" v="94" actId="478"/>
          <ac:picMkLst>
            <pc:docMk/>
            <pc:sldMk cId="814823353" sldId="272"/>
            <ac:picMk id="12" creationId="{9625CB8A-DFA4-708A-4CD1-57C9ED5BDFB3}"/>
          </ac:picMkLst>
        </pc:picChg>
        <pc:picChg chg="add del mod">
          <ac:chgData name="Afnan Al Marzouk" userId="f1cb62c8-ddef-4e9e-b05a-f2ded9c0918c" providerId="ADAL" clId="{9E9CE4CA-983B-49EE-B7B6-E7DC858AB038}" dt="2023-03-01T17:17:45.948" v="203" actId="21"/>
          <ac:picMkLst>
            <pc:docMk/>
            <pc:sldMk cId="814823353" sldId="272"/>
            <ac:picMk id="13" creationId="{33375ADC-45C7-276D-5F2F-A2C0CD71E40D}"/>
          </ac:picMkLst>
        </pc:picChg>
        <pc:picChg chg="add mod">
          <ac:chgData name="Afnan Al Marzouk" userId="f1cb62c8-ddef-4e9e-b05a-f2ded9c0918c" providerId="ADAL" clId="{9E9CE4CA-983B-49EE-B7B6-E7DC858AB038}" dt="2023-03-01T17:20:29.741" v="226" actId="1035"/>
          <ac:picMkLst>
            <pc:docMk/>
            <pc:sldMk cId="814823353" sldId="272"/>
            <ac:picMk id="15" creationId="{6CF8118A-6F2B-796F-E83F-01BB1AB27234}"/>
          </ac:picMkLst>
        </pc:picChg>
      </pc:sldChg>
      <pc:sldChg chg="modSp mod">
        <pc:chgData name="Afnan Al Marzouk" userId="f1cb62c8-ddef-4e9e-b05a-f2ded9c0918c" providerId="ADAL" clId="{9E9CE4CA-983B-49EE-B7B6-E7DC858AB038}" dt="2023-03-07T16:46:32.514" v="2423" actId="6549"/>
        <pc:sldMkLst>
          <pc:docMk/>
          <pc:sldMk cId="4135622092" sldId="273"/>
        </pc:sldMkLst>
        <pc:spChg chg="mod">
          <ac:chgData name="Afnan Al Marzouk" userId="f1cb62c8-ddef-4e9e-b05a-f2ded9c0918c" providerId="ADAL" clId="{9E9CE4CA-983B-49EE-B7B6-E7DC858AB038}" dt="2023-03-07T16:46:32.514" v="2423" actId="6549"/>
          <ac:spMkLst>
            <pc:docMk/>
            <pc:sldMk cId="4135622092" sldId="273"/>
            <ac:spMk id="2" creationId="{5121B582-849B-9ACB-91E1-F0CB28E8B94B}"/>
          </ac:spMkLst>
        </pc:spChg>
      </pc:sldChg>
      <pc:sldChg chg="modSp mod modNotesTx">
        <pc:chgData name="Afnan Al Marzouk" userId="f1cb62c8-ddef-4e9e-b05a-f2ded9c0918c" providerId="ADAL" clId="{9E9CE4CA-983B-49EE-B7B6-E7DC858AB038}" dt="2023-03-07T16:17:21.228" v="2065" actId="403"/>
        <pc:sldMkLst>
          <pc:docMk/>
          <pc:sldMk cId="3802373781" sldId="275"/>
        </pc:sldMkLst>
        <pc:spChg chg="mod">
          <ac:chgData name="Afnan Al Marzouk" userId="f1cb62c8-ddef-4e9e-b05a-f2ded9c0918c" providerId="ADAL" clId="{9E9CE4CA-983B-49EE-B7B6-E7DC858AB038}" dt="2023-03-07T16:17:21.228" v="2065" actId="403"/>
          <ac:spMkLst>
            <pc:docMk/>
            <pc:sldMk cId="3802373781" sldId="275"/>
            <ac:spMk id="2" creationId="{4928086B-8A5E-28AE-CB59-4D0C04A447B6}"/>
          </ac:spMkLst>
        </pc:spChg>
      </pc:sldChg>
      <pc:sldChg chg="add">
        <pc:chgData name="Afnan Al Marzouk" userId="f1cb62c8-ddef-4e9e-b05a-f2ded9c0918c" providerId="ADAL" clId="{9E9CE4CA-983B-49EE-B7B6-E7DC858AB038}" dt="2023-03-01T17:06:38.339" v="25"/>
        <pc:sldMkLst>
          <pc:docMk/>
          <pc:sldMk cId="492268922" sldId="276"/>
        </pc:sldMkLst>
      </pc:sldChg>
      <pc:sldChg chg="del">
        <pc:chgData name="Afnan Al Marzouk" userId="f1cb62c8-ddef-4e9e-b05a-f2ded9c0918c" providerId="ADAL" clId="{9E9CE4CA-983B-49EE-B7B6-E7DC858AB038}" dt="2023-03-01T17:06:35.757" v="24" actId="2696"/>
        <pc:sldMkLst>
          <pc:docMk/>
          <pc:sldMk cId="2899450734" sldId="276"/>
        </pc:sldMkLst>
      </pc:sldChg>
      <pc:sldChg chg="modSp mod modNotesTx">
        <pc:chgData name="Afnan Al Marzouk" userId="f1cb62c8-ddef-4e9e-b05a-f2ded9c0918c" providerId="ADAL" clId="{9E9CE4CA-983B-49EE-B7B6-E7DC858AB038}" dt="2023-03-07T16:03:31.022" v="2046" actId="20577"/>
        <pc:sldMkLst>
          <pc:docMk/>
          <pc:sldMk cId="2646021391" sldId="277"/>
        </pc:sldMkLst>
        <pc:spChg chg="mod">
          <ac:chgData name="Afnan Al Marzouk" userId="f1cb62c8-ddef-4e9e-b05a-f2ded9c0918c" providerId="ADAL" clId="{9E9CE4CA-983B-49EE-B7B6-E7DC858AB038}" dt="2023-03-07T15:58:54.879" v="2043" actId="1036"/>
          <ac:spMkLst>
            <pc:docMk/>
            <pc:sldMk cId="2646021391" sldId="277"/>
            <ac:spMk id="2" creationId="{C0857074-6498-0CDE-805E-C8C48C8FB731}"/>
          </ac:spMkLst>
        </pc:spChg>
        <pc:grpChg chg="mod">
          <ac:chgData name="Afnan Al Marzouk" userId="f1cb62c8-ddef-4e9e-b05a-f2ded9c0918c" providerId="ADAL" clId="{9E9CE4CA-983B-49EE-B7B6-E7DC858AB038}" dt="2023-03-07T15:58:59.104" v="2044" actId="12788"/>
          <ac:grpSpMkLst>
            <pc:docMk/>
            <pc:sldMk cId="2646021391" sldId="277"/>
            <ac:grpSpMk id="5" creationId="{CADFD936-C286-F40A-FBC7-14A9DC3DD890}"/>
          </ac:grpSpMkLst>
        </pc:grpChg>
      </pc:sldChg>
      <pc:sldChg chg="addSp delSp modSp del mod">
        <pc:chgData name="Afnan Al Marzouk" userId="f1cb62c8-ddef-4e9e-b05a-f2ded9c0918c" providerId="ADAL" clId="{9E9CE4CA-983B-49EE-B7B6-E7DC858AB038}" dt="2023-03-01T17:21:54.230" v="234" actId="2696"/>
        <pc:sldMkLst>
          <pc:docMk/>
          <pc:sldMk cId="551547799" sldId="278"/>
        </pc:sldMkLst>
        <pc:spChg chg="mod">
          <ac:chgData name="Afnan Al Marzouk" userId="f1cb62c8-ddef-4e9e-b05a-f2ded9c0918c" providerId="ADAL" clId="{9E9CE4CA-983B-49EE-B7B6-E7DC858AB038}" dt="2023-03-01T17:16:05.038" v="176"/>
          <ac:spMkLst>
            <pc:docMk/>
            <pc:sldMk cId="551547799" sldId="278"/>
            <ac:spMk id="3" creationId="{471E349E-11F3-2BF3-15E1-8DFF9412B587}"/>
          </ac:spMkLst>
        </pc:spChg>
        <pc:spChg chg="mod">
          <ac:chgData name="Afnan Al Marzouk" userId="f1cb62c8-ddef-4e9e-b05a-f2ded9c0918c" providerId="ADAL" clId="{9E9CE4CA-983B-49EE-B7B6-E7DC858AB038}" dt="2023-03-01T17:17:07.255" v="202" actId="20577"/>
          <ac:spMkLst>
            <pc:docMk/>
            <pc:sldMk cId="551547799" sldId="278"/>
            <ac:spMk id="14" creationId="{82E69238-CDED-0F1A-EA41-9AB23AD24A93}"/>
          </ac:spMkLst>
        </pc:spChg>
        <pc:picChg chg="add mod">
          <ac:chgData name="Afnan Al Marzouk" userId="f1cb62c8-ddef-4e9e-b05a-f2ded9c0918c" providerId="ADAL" clId="{9E9CE4CA-983B-49EE-B7B6-E7DC858AB038}" dt="2023-03-01T17:16:39.700" v="184" actId="1035"/>
          <ac:picMkLst>
            <pc:docMk/>
            <pc:sldMk cId="551547799" sldId="278"/>
            <ac:picMk id="8" creationId="{78E0EB26-EF6F-BCA0-0E53-D1B41B3A4128}"/>
          </ac:picMkLst>
        </pc:picChg>
        <pc:picChg chg="del">
          <ac:chgData name="Afnan Al Marzouk" userId="f1cb62c8-ddef-4e9e-b05a-f2ded9c0918c" providerId="ADAL" clId="{9E9CE4CA-983B-49EE-B7B6-E7DC858AB038}" dt="2023-03-01T17:16:12.654" v="177" actId="478"/>
          <ac:picMkLst>
            <pc:docMk/>
            <pc:sldMk cId="551547799" sldId="278"/>
            <ac:picMk id="13" creationId="{F8C95B5B-C6A0-6D5C-6E05-2967FFB98DC6}"/>
          </ac:picMkLst>
        </pc:picChg>
      </pc:sldChg>
      <pc:sldChg chg="add">
        <pc:chgData name="Afnan Al Marzouk" userId="f1cb62c8-ddef-4e9e-b05a-f2ded9c0918c" providerId="ADAL" clId="{9E9CE4CA-983B-49EE-B7B6-E7DC858AB038}" dt="2023-03-01T17:21:55.988" v="235"/>
        <pc:sldMkLst>
          <pc:docMk/>
          <pc:sldMk cId="2130678137" sldId="278"/>
        </pc:sldMkLst>
      </pc:sldChg>
      <pc:sldChg chg="addSp delSp modSp mod modNotesTx">
        <pc:chgData name="Afnan Al Marzouk" userId="f1cb62c8-ddef-4e9e-b05a-f2ded9c0918c" providerId="ADAL" clId="{9E9CE4CA-983B-49EE-B7B6-E7DC858AB038}" dt="2023-03-07T16:21:37.814" v="2080" actId="6549"/>
        <pc:sldMkLst>
          <pc:docMk/>
          <pc:sldMk cId="46485325" sldId="279"/>
        </pc:sldMkLst>
        <pc:spChg chg="mod">
          <ac:chgData name="Afnan Al Marzouk" userId="f1cb62c8-ddef-4e9e-b05a-f2ded9c0918c" providerId="ADAL" clId="{9E9CE4CA-983B-49EE-B7B6-E7DC858AB038}" dt="2023-03-01T17:21:41.925" v="230" actId="20577"/>
          <ac:spMkLst>
            <pc:docMk/>
            <pc:sldMk cId="46485325" sldId="279"/>
            <ac:spMk id="2" creationId="{937E1C6F-9E5F-7888-5592-7FA1225D17C1}"/>
          </ac:spMkLst>
        </pc:spChg>
        <pc:spChg chg="mod">
          <ac:chgData name="Afnan Al Marzouk" userId="f1cb62c8-ddef-4e9e-b05a-f2ded9c0918c" providerId="ADAL" clId="{9E9CE4CA-983B-49EE-B7B6-E7DC858AB038}" dt="2023-03-01T17:15:36.056" v="172" actId="20577"/>
          <ac:spMkLst>
            <pc:docMk/>
            <pc:sldMk cId="46485325" sldId="279"/>
            <ac:spMk id="3" creationId="{24231B8E-9A05-257A-F86D-DD6305A82DB3}"/>
          </ac:spMkLst>
        </pc:spChg>
        <pc:picChg chg="add mod">
          <ac:chgData name="Afnan Al Marzouk" userId="f1cb62c8-ddef-4e9e-b05a-f2ded9c0918c" providerId="ADAL" clId="{9E9CE4CA-983B-49EE-B7B6-E7DC858AB038}" dt="2023-03-01T17:22:19.855" v="259" actId="1038"/>
          <ac:picMkLst>
            <pc:docMk/>
            <pc:sldMk cId="46485325" sldId="279"/>
            <ac:picMk id="7" creationId="{188E273D-2B02-5E00-9C3A-F1E8D637A434}"/>
          </ac:picMkLst>
        </pc:picChg>
        <pc:picChg chg="del">
          <ac:chgData name="Afnan Al Marzouk" userId="f1cb62c8-ddef-4e9e-b05a-f2ded9c0918c" providerId="ADAL" clId="{9E9CE4CA-983B-49EE-B7B6-E7DC858AB038}" dt="2023-03-01T17:15:39.509" v="173" actId="478"/>
          <ac:picMkLst>
            <pc:docMk/>
            <pc:sldMk cId="46485325" sldId="279"/>
            <ac:picMk id="8" creationId="{23DE938E-D127-202C-2552-8F2DF4906032}"/>
          </ac:picMkLst>
        </pc:picChg>
        <pc:picChg chg="add mod">
          <ac:chgData name="Afnan Al Marzouk" userId="f1cb62c8-ddef-4e9e-b05a-f2ded9c0918c" providerId="ADAL" clId="{9E9CE4CA-983B-49EE-B7B6-E7DC858AB038}" dt="2023-03-01T17:22:24.965" v="275" actId="1038"/>
          <ac:picMkLst>
            <pc:docMk/>
            <pc:sldMk cId="46485325" sldId="279"/>
            <ac:picMk id="9" creationId="{DA4C7B82-2EC4-0827-69FE-F0DF13A26BC5}"/>
          </ac:picMkLst>
        </pc:picChg>
        <pc:picChg chg="del">
          <ac:chgData name="Afnan Al Marzouk" userId="f1cb62c8-ddef-4e9e-b05a-f2ded9c0918c" providerId="ADAL" clId="{9E9CE4CA-983B-49EE-B7B6-E7DC858AB038}" dt="2023-03-01T17:15:39.509" v="173" actId="478"/>
          <ac:picMkLst>
            <pc:docMk/>
            <pc:sldMk cId="46485325" sldId="279"/>
            <ac:picMk id="10" creationId="{467DF27C-8977-F973-69D3-6D3BE0C67800}"/>
          </ac:picMkLst>
        </pc:picChg>
      </pc:sldChg>
      <pc:sldChg chg="del">
        <pc:chgData name="Afnan Al Marzouk" userId="f1cb62c8-ddef-4e9e-b05a-f2ded9c0918c" providerId="ADAL" clId="{9E9CE4CA-983B-49EE-B7B6-E7DC858AB038}" dt="2023-03-01T17:18:28.363" v="205" actId="47"/>
        <pc:sldMkLst>
          <pc:docMk/>
          <pc:sldMk cId="3002788704" sldId="280"/>
        </pc:sldMkLst>
      </pc:sldChg>
      <pc:sldChg chg="addSp delSp modSp new mod modNotesTx">
        <pc:chgData name="Afnan Al Marzouk" userId="f1cb62c8-ddef-4e9e-b05a-f2ded9c0918c" providerId="ADAL" clId="{9E9CE4CA-983B-49EE-B7B6-E7DC858AB038}" dt="2023-03-07T16:29:12.954" v="2181" actId="20577"/>
        <pc:sldMkLst>
          <pc:docMk/>
          <pc:sldMk cId="4158682621" sldId="282"/>
        </pc:sldMkLst>
        <pc:spChg chg="del">
          <ac:chgData name="Afnan Al Marzouk" userId="f1cb62c8-ddef-4e9e-b05a-f2ded9c0918c" providerId="ADAL" clId="{9E9CE4CA-983B-49EE-B7B6-E7DC858AB038}" dt="2023-03-01T17:24:56.530" v="287" actId="22"/>
          <ac:spMkLst>
            <pc:docMk/>
            <pc:sldMk cId="4158682621" sldId="282"/>
            <ac:spMk id="2" creationId="{51DF744B-916C-215D-FBCD-DA7F5352D1EF}"/>
          </ac:spMkLst>
        </pc:spChg>
        <pc:spChg chg="mod">
          <ac:chgData name="Afnan Al Marzouk" userId="f1cb62c8-ddef-4e9e-b05a-f2ded9c0918c" providerId="ADAL" clId="{9E9CE4CA-983B-49EE-B7B6-E7DC858AB038}" dt="2023-03-01T17:23:55.072" v="281" actId="20577"/>
          <ac:spMkLst>
            <pc:docMk/>
            <pc:sldMk cId="4158682621" sldId="282"/>
            <ac:spMk id="3" creationId="{1016BF73-0515-C019-6BE6-B0F0DFCE403F}"/>
          </ac:spMkLst>
        </pc:spChg>
        <pc:spChg chg="add del mod">
          <ac:chgData name="Afnan Al Marzouk" userId="f1cb62c8-ddef-4e9e-b05a-f2ded9c0918c" providerId="ADAL" clId="{9E9CE4CA-983B-49EE-B7B6-E7DC858AB038}" dt="2023-03-01T17:26:35.965" v="305"/>
          <ac:spMkLst>
            <pc:docMk/>
            <pc:sldMk cId="4158682621" sldId="282"/>
            <ac:spMk id="13" creationId="{24A80310-7263-B4B0-EC1E-1D0359DE87C7}"/>
          </ac:spMkLst>
        </pc:spChg>
        <pc:picChg chg="add mod">
          <ac:chgData name="Afnan Al Marzouk" userId="f1cb62c8-ddef-4e9e-b05a-f2ded9c0918c" providerId="ADAL" clId="{9E9CE4CA-983B-49EE-B7B6-E7DC858AB038}" dt="2023-03-01T17:30:42.360" v="396" actId="1035"/>
          <ac:picMkLst>
            <pc:docMk/>
            <pc:sldMk cId="4158682621" sldId="282"/>
            <ac:picMk id="8" creationId="{F934237B-9C62-A6B0-EACA-5B3B11C719AE}"/>
          </ac:picMkLst>
        </pc:picChg>
        <pc:picChg chg="add mod">
          <ac:chgData name="Afnan Al Marzouk" userId="f1cb62c8-ddef-4e9e-b05a-f2ded9c0918c" providerId="ADAL" clId="{9E9CE4CA-983B-49EE-B7B6-E7DC858AB038}" dt="2023-03-01T17:30:27.016" v="388" actId="1036"/>
          <ac:picMkLst>
            <pc:docMk/>
            <pc:sldMk cId="4158682621" sldId="282"/>
            <ac:picMk id="10" creationId="{43E4AF1B-5710-458C-E149-C9AB16D5024C}"/>
          </ac:picMkLst>
        </pc:picChg>
        <pc:picChg chg="add mod ord">
          <ac:chgData name="Afnan Al Marzouk" userId="f1cb62c8-ddef-4e9e-b05a-f2ded9c0918c" providerId="ADAL" clId="{9E9CE4CA-983B-49EE-B7B6-E7DC858AB038}" dt="2023-03-01T17:30:27.016" v="388" actId="1036"/>
          <ac:picMkLst>
            <pc:docMk/>
            <pc:sldMk cId="4158682621" sldId="282"/>
            <ac:picMk id="12" creationId="{3DC3E75C-A5F5-EDB4-BB1C-1BFDD5C5B847}"/>
          </ac:picMkLst>
        </pc:picChg>
        <pc:picChg chg="add mod">
          <ac:chgData name="Afnan Al Marzouk" userId="f1cb62c8-ddef-4e9e-b05a-f2ded9c0918c" providerId="ADAL" clId="{9E9CE4CA-983B-49EE-B7B6-E7DC858AB038}" dt="2023-03-01T17:30:05.488" v="384" actId="1035"/>
          <ac:picMkLst>
            <pc:docMk/>
            <pc:sldMk cId="4158682621" sldId="282"/>
            <ac:picMk id="15" creationId="{4CDE8C35-8987-6CF6-7AA5-6147D6CE5D71}"/>
          </ac:picMkLst>
        </pc:picChg>
      </pc:sldChg>
      <pc:sldChg chg="addSp delSp modSp new mod modNotesTx">
        <pc:chgData name="Afnan Al Marzouk" userId="f1cb62c8-ddef-4e9e-b05a-f2ded9c0918c" providerId="ADAL" clId="{9E9CE4CA-983B-49EE-B7B6-E7DC858AB038}" dt="2023-03-07T16:30:42.404" v="2182" actId="403"/>
        <pc:sldMkLst>
          <pc:docMk/>
          <pc:sldMk cId="85483306" sldId="283"/>
        </pc:sldMkLst>
        <pc:spChg chg="mod">
          <ac:chgData name="Afnan Al Marzouk" userId="f1cb62c8-ddef-4e9e-b05a-f2ded9c0918c" providerId="ADAL" clId="{9E9CE4CA-983B-49EE-B7B6-E7DC858AB038}" dt="2023-03-07T16:30:42.404" v="2182" actId="403"/>
          <ac:spMkLst>
            <pc:docMk/>
            <pc:sldMk cId="85483306" sldId="283"/>
            <ac:spMk id="2" creationId="{2CB08AD6-17E0-9168-9C8D-E00979A43518}"/>
          </ac:spMkLst>
        </pc:spChg>
        <pc:spChg chg="mod">
          <ac:chgData name="Afnan Al Marzouk" userId="f1cb62c8-ddef-4e9e-b05a-f2ded9c0918c" providerId="ADAL" clId="{9E9CE4CA-983B-49EE-B7B6-E7DC858AB038}" dt="2023-03-01T19:16:35.515" v="410" actId="6549"/>
          <ac:spMkLst>
            <pc:docMk/>
            <pc:sldMk cId="85483306" sldId="283"/>
            <ac:spMk id="3" creationId="{2BF6FEB3-0B9D-15EE-0205-1E6D1E3DFA8B}"/>
          </ac:spMkLst>
        </pc:spChg>
        <pc:spChg chg="add mod">
          <ac:chgData name="Afnan Al Marzouk" userId="f1cb62c8-ddef-4e9e-b05a-f2ded9c0918c" providerId="ADAL" clId="{9E9CE4CA-983B-49EE-B7B6-E7DC858AB038}" dt="2023-03-01T20:34:11.007" v="1188" actId="1035"/>
          <ac:spMkLst>
            <pc:docMk/>
            <pc:sldMk cId="85483306" sldId="283"/>
            <ac:spMk id="10" creationId="{8617489E-CF09-0702-3777-CAEF48ED0820}"/>
          </ac:spMkLst>
        </pc:spChg>
        <pc:grpChg chg="add mod">
          <ac:chgData name="Afnan Al Marzouk" userId="f1cb62c8-ddef-4e9e-b05a-f2ded9c0918c" providerId="ADAL" clId="{9E9CE4CA-983B-49EE-B7B6-E7DC858AB038}" dt="2023-03-01T20:35:24.180" v="1245" actId="1038"/>
          <ac:grpSpMkLst>
            <pc:docMk/>
            <pc:sldMk cId="85483306" sldId="283"/>
            <ac:grpSpMk id="11" creationId="{1B27AEF0-04F7-8951-217A-CF330693325E}"/>
          </ac:grpSpMkLst>
        </pc:grpChg>
        <pc:picChg chg="add del mod">
          <ac:chgData name="Afnan Al Marzouk" userId="f1cb62c8-ddef-4e9e-b05a-f2ded9c0918c" providerId="ADAL" clId="{9E9CE4CA-983B-49EE-B7B6-E7DC858AB038}" dt="2023-03-01T20:26:14.399" v="825" actId="478"/>
          <ac:picMkLst>
            <pc:docMk/>
            <pc:sldMk cId="85483306" sldId="283"/>
            <ac:picMk id="7" creationId="{B17FC5CC-1657-2B3D-3DDF-AA4494B36ED9}"/>
          </ac:picMkLst>
        </pc:picChg>
        <pc:picChg chg="add mod">
          <ac:chgData name="Afnan Al Marzouk" userId="f1cb62c8-ddef-4e9e-b05a-f2ded9c0918c" providerId="ADAL" clId="{9E9CE4CA-983B-49EE-B7B6-E7DC858AB038}" dt="2023-03-01T20:34:06.681" v="1176" actId="12788"/>
          <ac:picMkLst>
            <pc:docMk/>
            <pc:sldMk cId="85483306" sldId="283"/>
            <ac:picMk id="9" creationId="{903341BA-EF4B-879F-D7E9-A8D7E46EB947}"/>
          </ac:picMkLst>
        </pc:picChg>
      </pc:sldChg>
      <pc:sldChg chg="addSp delSp modSp new mod modNotesTx">
        <pc:chgData name="Afnan Al Marzouk" userId="f1cb62c8-ddef-4e9e-b05a-f2ded9c0918c" providerId="ADAL" clId="{9E9CE4CA-983B-49EE-B7B6-E7DC858AB038}" dt="2023-03-07T16:50:59.309" v="2454" actId="1036"/>
        <pc:sldMkLst>
          <pc:docMk/>
          <pc:sldMk cId="679865703" sldId="284"/>
        </pc:sldMkLst>
        <pc:spChg chg="mod">
          <ac:chgData name="Afnan Al Marzouk" userId="f1cb62c8-ddef-4e9e-b05a-f2ded9c0918c" providerId="ADAL" clId="{9E9CE4CA-983B-49EE-B7B6-E7DC858AB038}" dt="2023-03-07T16:39:26.778" v="2226" actId="20577"/>
          <ac:spMkLst>
            <pc:docMk/>
            <pc:sldMk cId="679865703" sldId="284"/>
            <ac:spMk id="2" creationId="{D4A892DB-D43A-950B-2CE6-11500B9AC9F4}"/>
          </ac:spMkLst>
        </pc:spChg>
        <pc:spChg chg="mod">
          <ac:chgData name="Afnan Al Marzouk" userId="f1cb62c8-ddef-4e9e-b05a-f2ded9c0918c" providerId="ADAL" clId="{9E9CE4CA-983B-49EE-B7B6-E7DC858AB038}" dt="2023-03-01T19:17:56.146" v="421" actId="20577"/>
          <ac:spMkLst>
            <pc:docMk/>
            <pc:sldMk cId="679865703" sldId="284"/>
            <ac:spMk id="3" creationId="{38A850A7-6DC9-3BF3-E1B7-D206C40B6F7C}"/>
          </ac:spMkLst>
        </pc:spChg>
        <pc:picChg chg="add del mod">
          <ac:chgData name="Afnan Al Marzouk" userId="f1cb62c8-ddef-4e9e-b05a-f2ded9c0918c" providerId="ADAL" clId="{9E9CE4CA-983B-49EE-B7B6-E7DC858AB038}" dt="2023-03-07T16:50:40.697" v="2429" actId="478"/>
          <ac:picMkLst>
            <pc:docMk/>
            <pc:sldMk cId="679865703" sldId="284"/>
            <ac:picMk id="7" creationId="{2577F429-3558-D6D5-2E98-05ADA02F0378}"/>
          </ac:picMkLst>
        </pc:picChg>
        <pc:picChg chg="add del mod">
          <ac:chgData name="Afnan Al Marzouk" userId="f1cb62c8-ddef-4e9e-b05a-f2ded9c0918c" providerId="ADAL" clId="{9E9CE4CA-983B-49EE-B7B6-E7DC858AB038}" dt="2023-03-01T19:19:09.464" v="433"/>
          <ac:picMkLst>
            <pc:docMk/>
            <pc:sldMk cId="679865703" sldId="284"/>
            <ac:picMk id="8" creationId="{53574DF7-BD37-44A3-CE61-000CB1A76EB2}"/>
          </ac:picMkLst>
        </pc:picChg>
        <pc:picChg chg="add del mod">
          <ac:chgData name="Afnan Al Marzouk" userId="f1cb62c8-ddef-4e9e-b05a-f2ded9c0918c" providerId="ADAL" clId="{9E9CE4CA-983B-49EE-B7B6-E7DC858AB038}" dt="2023-03-07T16:50:40.697" v="2429" actId="478"/>
          <ac:picMkLst>
            <pc:docMk/>
            <pc:sldMk cId="679865703" sldId="284"/>
            <ac:picMk id="9" creationId="{791C8201-1747-22D9-AB95-C0DA3FE7E44D}"/>
          </ac:picMkLst>
        </pc:picChg>
        <pc:picChg chg="add mod">
          <ac:chgData name="Afnan Al Marzouk" userId="f1cb62c8-ddef-4e9e-b05a-f2ded9c0918c" providerId="ADAL" clId="{9E9CE4CA-983B-49EE-B7B6-E7DC858AB038}" dt="2023-03-07T16:50:59.309" v="2454" actId="1036"/>
          <ac:picMkLst>
            <pc:docMk/>
            <pc:sldMk cId="679865703" sldId="284"/>
            <ac:picMk id="10" creationId="{A1322D42-1EE4-A9A2-3987-943FAE2EEB88}"/>
          </ac:picMkLst>
        </pc:picChg>
        <pc:picChg chg="add mod">
          <ac:chgData name="Afnan Al Marzouk" userId="f1cb62c8-ddef-4e9e-b05a-f2ded9c0918c" providerId="ADAL" clId="{9E9CE4CA-983B-49EE-B7B6-E7DC858AB038}" dt="2023-03-07T16:50:59.309" v="2454" actId="1036"/>
          <ac:picMkLst>
            <pc:docMk/>
            <pc:sldMk cId="679865703" sldId="284"/>
            <ac:picMk id="12" creationId="{DB3DC8CF-F033-93EC-C343-90884EBF4158}"/>
          </ac:picMkLst>
        </pc:picChg>
      </pc:sldChg>
      <pc:sldChg chg="modSp new mod">
        <pc:chgData name="Afnan Al Marzouk" userId="f1cb62c8-ddef-4e9e-b05a-f2ded9c0918c" providerId="ADAL" clId="{9E9CE4CA-983B-49EE-B7B6-E7DC858AB038}" dt="2023-03-01T19:27:11.848" v="455"/>
        <pc:sldMkLst>
          <pc:docMk/>
          <pc:sldMk cId="2218359344" sldId="285"/>
        </pc:sldMkLst>
        <pc:spChg chg="mod">
          <ac:chgData name="Afnan Al Marzouk" userId="f1cb62c8-ddef-4e9e-b05a-f2ded9c0918c" providerId="ADAL" clId="{9E9CE4CA-983B-49EE-B7B6-E7DC858AB038}" dt="2023-03-01T19:27:11.848" v="455"/>
          <ac:spMkLst>
            <pc:docMk/>
            <pc:sldMk cId="2218359344" sldId="285"/>
            <ac:spMk id="2" creationId="{23C49BDB-4B7F-6A3E-C333-B8EE5F5968E8}"/>
          </ac:spMkLst>
        </pc:spChg>
      </pc:sldChg>
      <pc:sldChg chg="modSp add mod modNotesTx">
        <pc:chgData name="Afnan Al Marzouk" userId="f1cb62c8-ddef-4e9e-b05a-f2ded9c0918c" providerId="ADAL" clId="{9E9CE4CA-983B-49EE-B7B6-E7DC858AB038}" dt="2023-03-07T17:02:32.071" v="2522" actId="20577"/>
        <pc:sldMkLst>
          <pc:docMk/>
          <pc:sldMk cId="245950077" sldId="286"/>
        </pc:sldMkLst>
        <pc:spChg chg="mod">
          <ac:chgData name="Afnan Al Marzouk" userId="f1cb62c8-ddef-4e9e-b05a-f2ded9c0918c" providerId="ADAL" clId="{9E9CE4CA-983B-49EE-B7B6-E7DC858AB038}" dt="2023-03-07T17:02:32.071" v="2522" actId="20577"/>
          <ac:spMkLst>
            <pc:docMk/>
            <pc:sldMk cId="245950077" sldId="286"/>
            <ac:spMk id="2" creationId="{2CB08AD6-17E0-9168-9C8D-E00979A43518}"/>
          </ac:spMkLst>
        </pc:spChg>
        <pc:picChg chg="mod">
          <ac:chgData name="Afnan Al Marzouk" userId="f1cb62c8-ddef-4e9e-b05a-f2ded9c0918c" providerId="ADAL" clId="{9E9CE4CA-983B-49EE-B7B6-E7DC858AB038}" dt="2023-03-07T16:35:59.177" v="2205" actId="1038"/>
          <ac:picMkLst>
            <pc:docMk/>
            <pc:sldMk cId="245950077" sldId="286"/>
            <ac:picMk id="7" creationId="{B17FC5CC-1657-2B3D-3DDF-AA4494B36ED9}"/>
          </ac:picMkLst>
        </pc:picChg>
      </pc:sldChg>
      <pc:sldChg chg="addSp delSp modSp new mod">
        <pc:chgData name="Afnan Al Marzouk" userId="f1cb62c8-ddef-4e9e-b05a-f2ded9c0918c" providerId="ADAL" clId="{9E9CE4CA-983B-49EE-B7B6-E7DC858AB038}" dt="2023-03-02T19:47:34.715" v="1879" actId="1038"/>
        <pc:sldMkLst>
          <pc:docMk/>
          <pc:sldMk cId="3593394251" sldId="287"/>
        </pc:sldMkLst>
        <pc:spChg chg="mod">
          <ac:chgData name="Afnan Al Marzouk" userId="f1cb62c8-ddef-4e9e-b05a-f2ded9c0918c" providerId="ADAL" clId="{9E9CE4CA-983B-49EE-B7B6-E7DC858AB038}" dt="2023-03-02T19:44:45.261" v="1684" actId="6549"/>
          <ac:spMkLst>
            <pc:docMk/>
            <pc:sldMk cId="3593394251" sldId="287"/>
            <ac:spMk id="2" creationId="{54201696-F4CB-85BF-F8F4-7B194B93EEE0}"/>
          </ac:spMkLst>
        </pc:spChg>
        <pc:spChg chg="mod">
          <ac:chgData name="Afnan Al Marzouk" userId="f1cb62c8-ddef-4e9e-b05a-f2ded9c0918c" providerId="ADAL" clId="{9E9CE4CA-983B-49EE-B7B6-E7DC858AB038}" dt="2023-03-01T20:50:28.407" v="1493" actId="20577"/>
          <ac:spMkLst>
            <pc:docMk/>
            <pc:sldMk cId="3593394251" sldId="287"/>
            <ac:spMk id="3" creationId="{D0E36B06-575B-2BD6-BA6C-6D2B631383DF}"/>
          </ac:spMkLst>
        </pc:spChg>
        <pc:picChg chg="add del mod">
          <ac:chgData name="Afnan Al Marzouk" userId="f1cb62c8-ddef-4e9e-b05a-f2ded9c0918c" providerId="ADAL" clId="{9E9CE4CA-983B-49EE-B7B6-E7DC858AB038}" dt="2023-03-01T21:00:37.249" v="1561" actId="478"/>
          <ac:picMkLst>
            <pc:docMk/>
            <pc:sldMk cId="3593394251" sldId="287"/>
            <ac:picMk id="7" creationId="{E4588F7A-9945-659F-F19B-715A594F5B24}"/>
          </ac:picMkLst>
        </pc:picChg>
        <pc:picChg chg="add del mod">
          <ac:chgData name="Afnan Al Marzouk" userId="f1cb62c8-ddef-4e9e-b05a-f2ded9c0918c" providerId="ADAL" clId="{9E9CE4CA-983B-49EE-B7B6-E7DC858AB038}" dt="2023-03-01T21:00:37.249" v="1561" actId="478"/>
          <ac:picMkLst>
            <pc:docMk/>
            <pc:sldMk cId="3593394251" sldId="287"/>
            <ac:picMk id="8" creationId="{0ABC6B6E-FCF7-5DC3-E3E5-3CAFB3DAFE9E}"/>
          </ac:picMkLst>
        </pc:picChg>
        <pc:picChg chg="add del mod">
          <ac:chgData name="Afnan Al Marzouk" userId="f1cb62c8-ddef-4e9e-b05a-f2ded9c0918c" providerId="ADAL" clId="{9E9CE4CA-983B-49EE-B7B6-E7DC858AB038}" dt="2023-03-01T21:00:29.652" v="1559" actId="478"/>
          <ac:picMkLst>
            <pc:docMk/>
            <pc:sldMk cId="3593394251" sldId="287"/>
            <ac:picMk id="9" creationId="{61AE4D0B-64DF-2493-E41E-FE3B7FBD8025}"/>
          </ac:picMkLst>
        </pc:picChg>
        <pc:picChg chg="add mod">
          <ac:chgData name="Afnan Al Marzouk" userId="f1cb62c8-ddef-4e9e-b05a-f2ded9c0918c" providerId="ADAL" clId="{9E9CE4CA-983B-49EE-B7B6-E7DC858AB038}" dt="2023-03-02T19:47:30.725" v="1864" actId="1038"/>
          <ac:picMkLst>
            <pc:docMk/>
            <pc:sldMk cId="3593394251" sldId="287"/>
            <ac:picMk id="11" creationId="{0C45E2D7-8547-831C-AD78-4C9190764281}"/>
          </ac:picMkLst>
        </pc:picChg>
        <pc:picChg chg="add mod">
          <ac:chgData name="Afnan Al Marzouk" userId="f1cb62c8-ddef-4e9e-b05a-f2ded9c0918c" providerId="ADAL" clId="{9E9CE4CA-983B-49EE-B7B6-E7DC858AB038}" dt="2023-03-02T19:47:34.715" v="1879" actId="1038"/>
          <ac:picMkLst>
            <pc:docMk/>
            <pc:sldMk cId="3593394251" sldId="287"/>
            <ac:picMk id="13" creationId="{D97D79E3-AFF3-EA52-1E4D-AA6FAE3CB72F}"/>
          </ac:picMkLst>
        </pc:picChg>
        <pc:picChg chg="add del mod">
          <ac:chgData name="Afnan Al Marzouk" userId="f1cb62c8-ddef-4e9e-b05a-f2ded9c0918c" providerId="ADAL" clId="{9E9CE4CA-983B-49EE-B7B6-E7DC858AB038}" dt="2023-03-01T21:05:05.108" v="1666" actId="478"/>
          <ac:picMkLst>
            <pc:docMk/>
            <pc:sldMk cId="3593394251" sldId="287"/>
            <ac:picMk id="14" creationId="{18322ABE-E747-8EA4-1307-CC0C549B489F}"/>
          </ac:picMkLst>
        </pc:picChg>
        <pc:picChg chg="add del mod">
          <ac:chgData name="Afnan Al Marzouk" userId="f1cb62c8-ddef-4e9e-b05a-f2ded9c0918c" providerId="ADAL" clId="{9E9CE4CA-983B-49EE-B7B6-E7DC858AB038}" dt="2023-03-01T21:05:06.801" v="1667" actId="478"/>
          <ac:picMkLst>
            <pc:docMk/>
            <pc:sldMk cId="3593394251" sldId="287"/>
            <ac:picMk id="15" creationId="{09C7A534-5BD4-D3EB-42EA-09C3B3A81E4E}"/>
          </ac:picMkLst>
        </pc:picChg>
        <pc:picChg chg="add del mod">
          <ac:chgData name="Afnan Al Marzouk" userId="f1cb62c8-ddef-4e9e-b05a-f2ded9c0918c" providerId="ADAL" clId="{9E9CE4CA-983B-49EE-B7B6-E7DC858AB038}" dt="2023-03-02T19:46:41.644" v="1742" actId="21"/>
          <ac:picMkLst>
            <pc:docMk/>
            <pc:sldMk cId="3593394251" sldId="287"/>
            <ac:picMk id="17" creationId="{2B325143-0E33-56E7-2035-1004ED42813E}"/>
          </ac:picMkLst>
        </pc:picChg>
        <pc:picChg chg="add del mod">
          <ac:chgData name="Afnan Al Marzouk" userId="f1cb62c8-ddef-4e9e-b05a-f2ded9c0918c" providerId="ADAL" clId="{9E9CE4CA-983B-49EE-B7B6-E7DC858AB038}" dt="2023-03-02T19:46:41.644" v="1742" actId="21"/>
          <ac:picMkLst>
            <pc:docMk/>
            <pc:sldMk cId="3593394251" sldId="287"/>
            <ac:picMk id="19" creationId="{C9372437-2865-4369-51EB-C7367436DE4B}"/>
          </ac:picMkLst>
        </pc:picChg>
      </pc:sldChg>
      <pc:sldChg chg="addSp delSp modSp add mod ord">
        <pc:chgData name="Afnan Al Marzouk" userId="f1cb62c8-ddef-4e9e-b05a-f2ded9c0918c" providerId="ADAL" clId="{9E9CE4CA-983B-49EE-B7B6-E7DC858AB038}" dt="2023-03-07T16:56:49.500" v="2497" actId="403"/>
        <pc:sldMkLst>
          <pc:docMk/>
          <pc:sldMk cId="396164120" sldId="288"/>
        </pc:sldMkLst>
        <pc:spChg chg="mod">
          <ac:chgData name="Afnan Al Marzouk" userId="f1cb62c8-ddef-4e9e-b05a-f2ded9c0918c" providerId="ADAL" clId="{9E9CE4CA-983B-49EE-B7B6-E7DC858AB038}" dt="2023-03-07T16:56:49.500" v="2497" actId="403"/>
          <ac:spMkLst>
            <pc:docMk/>
            <pc:sldMk cId="396164120" sldId="288"/>
            <ac:spMk id="2" creationId="{54201696-F4CB-85BF-F8F4-7B194B93EEE0}"/>
          </ac:spMkLst>
        </pc:spChg>
        <pc:picChg chg="add del mod">
          <ac:chgData name="Afnan Al Marzouk" userId="f1cb62c8-ddef-4e9e-b05a-f2ded9c0918c" providerId="ADAL" clId="{9E9CE4CA-983B-49EE-B7B6-E7DC858AB038}" dt="2023-03-07T16:56:03.926" v="2463" actId="478"/>
          <ac:picMkLst>
            <pc:docMk/>
            <pc:sldMk cId="396164120" sldId="288"/>
            <ac:picMk id="7" creationId="{E4588F7A-9945-659F-F19B-715A594F5B24}"/>
          </ac:picMkLst>
        </pc:picChg>
        <pc:picChg chg="mod">
          <ac:chgData name="Afnan Al Marzouk" userId="f1cb62c8-ddef-4e9e-b05a-f2ded9c0918c" providerId="ADAL" clId="{9E9CE4CA-983B-49EE-B7B6-E7DC858AB038}" dt="2023-03-07T16:55:34.149" v="2457" actId="1036"/>
          <ac:picMkLst>
            <pc:docMk/>
            <pc:sldMk cId="396164120" sldId="288"/>
            <ac:picMk id="8" creationId="{0ABC6B6E-FCF7-5DC3-E3E5-3CAFB3DAFE9E}"/>
          </ac:picMkLst>
        </pc:picChg>
        <pc:picChg chg="mod">
          <ac:chgData name="Afnan Al Marzouk" userId="f1cb62c8-ddef-4e9e-b05a-f2ded9c0918c" providerId="ADAL" clId="{9E9CE4CA-983B-49EE-B7B6-E7DC858AB038}" dt="2023-03-07T16:55:49.948" v="2461" actId="1076"/>
          <ac:picMkLst>
            <pc:docMk/>
            <pc:sldMk cId="396164120" sldId="288"/>
            <ac:picMk id="9" creationId="{61AE4D0B-64DF-2493-E41E-FE3B7FBD8025}"/>
          </ac:picMkLst>
        </pc:picChg>
      </pc:sldChg>
      <pc:sldChg chg="addSp modSp new mod">
        <pc:chgData name="Afnan Al Marzouk" userId="f1cb62c8-ddef-4e9e-b05a-f2ded9c0918c" providerId="ADAL" clId="{9E9CE4CA-983B-49EE-B7B6-E7DC858AB038}" dt="2023-03-02T19:47:06.655" v="1813" actId="1038"/>
        <pc:sldMkLst>
          <pc:docMk/>
          <pc:sldMk cId="421476513" sldId="289"/>
        </pc:sldMkLst>
        <pc:picChg chg="add mod">
          <ac:chgData name="Afnan Al Marzouk" userId="f1cb62c8-ddef-4e9e-b05a-f2ded9c0918c" providerId="ADAL" clId="{9E9CE4CA-983B-49EE-B7B6-E7DC858AB038}" dt="2023-03-02T19:47:01.938" v="1795" actId="1038"/>
          <ac:picMkLst>
            <pc:docMk/>
            <pc:sldMk cId="421476513" sldId="289"/>
            <ac:picMk id="7" creationId="{A7E3936B-D954-F146-4EFE-B1711303F83D}"/>
          </ac:picMkLst>
        </pc:picChg>
        <pc:picChg chg="add mod">
          <ac:chgData name="Afnan Al Marzouk" userId="f1cb62c8-ddef-4e9e-b05a-f2ded9c0918c" providerId="ADAL" clId="{9E9CE4CA-983B-49EE-B7B6-E7DC858AB038}" dt="2023-03-02T19:47:06.655" v="1813" actId="1038"/>
          <ac:picMkLst>
            <pc:docMk/>
            <pc:sldMk cId="421476513" sldId="289"/>
            <ac:picMk id="8" creationId="{346C290A-66D9-41D7-A11B-20018DD778C0}"/>
          </ac:picMkLst>
        </pc:picChg>
      </pc:sldChg>
    </pc:docChg>
  </pc:docChgLst>
  <pc:docChgLst>
    <pc:chgData name="Afnan Al Marzouk" userId="f1cb62c8-ddef-4e9e-b05a-f2ded9c0918c" providerId="ADAL" clId="{A4CE39C7-CB93-4BAD-ACE3-D72D8ECABB6A}"/>
    <pc:docChg chg="modSld">
      <pc:chgData name="Afnan Al Marzouk" userId="f1cb62c8-ddef-4e9e-b05a-f2ded9c0918c" providerId="ADAL" clId="{A4CE39C7-CB93-4BAD-ACE3-D72D8ECABB6A}" dt="2023-05-02T16:26:41.989" v="29" actId="20577"/>
      <pc:docMkLst>
        <pc:docMk/>
      </pc:docMkLst>
      <pc:sldChg chg="modSp">
        <pc:chgData name="Afnan Al Marzouk" userId="f1cb62c8-ddef-4e9e-b05a-f2ded9c0918c" providerId="ADAL" clId="{A4CE39C7-CB93-4BAD-ACE3-D72D8ECABB6A}" dt="2023-05-02T16:26:41.989" v="29" actId="20577"/>
        <pc:sldMkLst>
          <pc:docMk/>
          <pc:sldMk cId="3223907738" sldId="294"/>
        </pc:sldMkLst>
        <pc:spChg chg="mod">
          <ac:chgData name="Afnan Al Marzouk" userId="f1cb62c8-ddef-4e9e-b05a-f2ded9c0918c" providerId="ADAL" clId="{A4CE39C7-CB93-4BAD-ACE3-D72D8ECABB6A}" dt="2023-05-02T16:26:41.989" v="29" actId="20577"/>
          <ac:spMkLst>
            <pc:docMk/>
            <pc:sldMk cId="3223907738" sldId="294"/>
            <ac:spMk id="2" creationId="{613E7C9D-8B93-C0F5-38E0-A7A5D9B10671}"/>
          </ac:spMkLst>
        </pc:spChg>
      </pc:sldChg>
    </pc:docChg>
  </pc:docChgLst>
  <pc:docChgLst>
    <pc:chgData name="Afnan Al Marzouk" userId="f1cb62c8-ddef-4e9e-b05a-f2ded9c0918c" providerId="ADAL" clId="{B5857257-1848-4824-BFD5-CC92073A6DBD}"/>
    <pc:docChg chg="undo redo custSel addSld delSld modSld">
      <pc:chgData name="Afnan Al Marzouk" userId="f1cb62c8-ddef-4e9e-b05a-f2ded9c0918c" providerId="ADAL" clId="{B5857257-1848-4824-BFD5-CC92073A6DBD}" dt="2023-03-16T17:25:20.536" v="3925" actId="20577"/>
      <pc:docMkLst>
        <pc:docMk/>
      </pc:docMkLst>
      <pc:sldChg chg="addSp delSp modSp mod modNotesTx">
        <pc:chgData name="Afnan Al Marzouk" userId="f1cb62c8-ddef-4e9e-b05a-f2ded9c0918c" providerId="ADAL" clId="{B5857257-1848-4824-BFD5-CC92073A6DBD}" dt="2023-03-16T15:46:38.166" v="3090" actId="207"/>
        <pc:sldMkLst>
          <pc:docMk/>
          <pc:sldMk cId="1490169699" sldId="258"/>
        </pc:sldMkLst>
        <pc:spChg chg="mod">
          <ac:chgData name="Afnan Al Marzouk" userId="f1cb62c8-ddef-4e9e-b05a-f2ded9c0918c" providerId="ADAL" clId="{B5857257-1848-4824-BFD5-CC92073A6DBD}" dt="2023-03-16T15:46:38.166" v="3090" actId="207"/>
          <ac:spMkLst>
            <pc:docMk/>
            <pc:sldMk cId="1490169699" sldId="258"/>
            <ac:spMk id="2" creationId="{37B262CE-5A9E-4280-BD96-D40C98F7E34C}"/>
          </ac:spMkLst>
        </pc:spChg>
        <pc:spChg chg="del">
          <ac:chgData name="Afnan Al Marzouk" userId="f1cb62c8-ddef-4e9e-b05a-f2ded9c0918c" providerId="ADAL" clId="{B5857257-1848-4824-BFD5-CC92073A6DBD}" dt="2023-03-15T15:10:01.798" v="1621" actId="478"/>
          <ac:spMkLst>
            <pc:docMk/>
            <pc:sldMk cId="1490169699" sldId="258"/>
            <ac:spMk id="13" creationId="{58E64851-CD1C-BFB5-3E2B-3DD0124008B1}"/>
          </ac:spMkLst>
        </pc:spChg>
        <pc:grpChg chg="add mod">
          <ac:chgData name="Afnan Al Marzouk" userId="f1cb62c8-ddef-4e9e-b05a-f2ded9c0918c" providerId="ADAL" clId="{B5857257-1848-4824-BFD5-CC92073A6DBD}" dt="2023-03-15T21:23:41.517" v="2942" actId="12788"/>
          <ac:grpSpMkLst>
            <pc:docMk/>
            <pc:sldMk cId="1490169699" sldId="258"/>
            <ac:grpSpMk id="9" creationId="{A6D8EADC-E346-D0D9-0838-788486AE4CCD}"/>
          </ac:grpSpMkLst>
        </pc:grpChg>
        <pc:graphicFrameChg chg="del">
          <ac:chgData name="Afnan Al Marzouk" userId="f1cb62c8-ddef-4e9e-b05a-f2ded9c0918c" providerId="ADAL" clId="{B5857257-1848-4824-BFD5-CC92073A6DBD}" dt="2023-03-15T15:09:58.105" v="1620" actId="478"/>
          <ac:graphicFrameMkLst>
            <pc:docMk/>
            <pc:sldMk cId="1490169699" sldId="258"/>
            <ac:graphicFrameMk id="15" creationId="{30C39BFD-B82D-7CB4-F2D6-4A26A4E13E8C}"/>
          </ac:graphicFrameMkLst>
        </pc:graphicFrameChg>
        <pc:picChg chg="mod">
          <ac:chgData name="Afnan Al Marzouk" userId="f1cb62c8-ddef-4e9e-b05a-f2ded9c0918c" providerId="ADAL" clId="{B5857257-1848-4824-BFD5-CC92073A6DBD}" dt="2023-03-15T15:13:38.087" v="1639" actId="1038"/>
          <ac:picMkLst>
            <pc:docMk/>
            <pc:sldMk cId="1490169699" sldId="258"/>
            <ac:picMk id="10" creationId="{A869BA06-372F-EE6E-AD65-50E30447D86F}"/>
          </ac:picMkLst>
        </pc:picChg>
        <pc:picChg chg="mod">
          <ac:chgData name="Afnan Al Marzouk" userId="f1cb62c8-ddef-4e9e-b05a-f2ded9c0918c" providerId="ADAL" clId="{B5857257-1848-4824-BFD5-CC92073A6DBD}" dt="2023-03-15T15:12:30.391" v="1632" actId="14100"/>
          <ac:picMkLst>
            <pc:docMk/>
            <pc:sldMk cId="1490169699" sldId="258"/>
            <ac:picMk id="11" creationId="{DF6402F6-3F5B-9381-B063-93966EAF7F44}"/>
          </ac:picMkLst>
        </pc:picChg>
        <pc:inkChg chg="add del">
          <ac:chgData name="Afnan Al Marzouk" userId="f1cb62c8-ddef-4e9e-b05a-f2ded9c0918c" providerId="ADAL" clId="{B5857257-1848-4824-BFD5-CC92073A6DBD}" dt="2023-03-15T14:39:53.102" v="1279" actId="9405"/>
          <ac:inkMkLst>
            <pc:docMk/>
            <pc:sldMk cId="1490169699" sldId="258"/>
            <ac:inkMk id="7" creationId="{148982E6-F925-8F06-0BF5-A12D66F0FB5F}"/>
          </ac:inkMkLst>
        </pc:inkChg>
        <pc:inkChg chg="add del">
          <ac:chgData name="Afnan Al Marzouk" userId="f1cb62c8-ddef-4e9e-b05a-f2ded9c0918c" providerId="ADAL" clId="{B5857257-1848-4824-BFD5-CC92073A6DBD}" dt="2023-03-15T14:39:48.760" v="1278" actId="9405"/>
          <ac:inkMkLst>
            <pc:docMk/>
            <pc:sldMk cId="1490169699" sldId="258"/>
            <ac:inkMk id="8" creationId="{1D3E1F83-5F18-0748-8CFC-CAFADB3441A0}"/>
          </ac:inkMkLst>
        </pc:inkChg>
      </pc:sldChg>
      <pc:sldChg chg="modSp mod">
        <pc:chgData name="Afnan Al Marzouk" userId="f1cb62c8-ddef-4e9e-b05a-f2ded9c0918c" providerId="ADAL" clId="{B5857257-1848-4824-BFD5-CC92073A6DBD}" dt="2023-03-13T18:12:40.142" v="1133" actId="1035"/>
        <pc:sldMkLst>
          <pc:docMk/>
          <pc:sldMk cId="4060681090" sldId="262"/>
        </pc:sldMkLst>
        <pc:picChg chg="mod">
          <ac:chgData name="Afnan Al Marzouk" userId="f1cb62c8-ddef-4e9e-b05a-f2ded9c0918c" providerId="ADAL" clId="{B5857257-1848-4824-BFD5-CC92073A6DBD}" dt="2023-03-13T18:12:40.142" v="1133" actId="1035"/>
          <ac:picMkLst>
            <pc:docMk/>
            <pc:sldMk cId="4060681090" sldId="262"/>
            <ac:picMk id="15" creationId="{B6DB75B6-431C-4E6F-8BC7-4C70C3E1A985}"/>
          </ac:picMkLst>
        </pc:picChg>
      </pc:sldChg>
      <pc:sldChg chg="addSp delSp modSp mod modNotesTx">
        <pc:chgData name="Afnan Al Marzouk" userId="f1cb62c8-ddef-4e9e-b05a-f2ded9c0918c" providerId="ADAL" clId="{B5857257-1848-4824-BFD5-CC92073A6DBD}" dt="2023-03-15T21:21:41.711" v="2909" actId="403"/>
        <pc:sldMkLst>
          <pc:docMk/>
          <pc:sldMk cId="1784788268" sldId="271"/>
        </pc:sldMkLst>
        <pc:spChg chg="mod">
          <ac:chgData name="Afnan Al Marzouk" userId="f1cb62c8-ddef-4e9e-b05a-f2ded9c0918c" providerId="ADAL" clId="{B5857257-1848-4824-BFD5-CC92073A6DBD}" dt="2023-03-15T21:21:41.711" v="2909" actId="403"/>
          <ac:spMkLst>
            <pc:docMk/>
            <pc:sldMk cId="1784788268" sldId="271"/>
            <ac:spMk id="2" creationId="{07AE5CF7-0BA4-BFBD-F2DB-017BCAC0E203}"/>
          </ac:spMkLst>
        </pc:spChg>
        <pc:spChg chg="mod">
          <ac:chgData name="Afnan Al Marzouk" userId="f1cb62c8-ddef-4e9e-b05a-f2ded9c0918c" providerId="ADAL" clId="{B5857257-1848-4824-BFD5-CC92073A6DBD}" dt="2023-03-15T15:26:29.065" v="1769" actId="1038"/>
          <ac:spMkLst>
            <pc:docMk/>
            <pc:sldMk cId="1784788268" sldId="271"/>
            <ac:spMk id="11" creationId="{FF7133D7-C9E2-8D33-AA16-AE825D49EBAA}"/>
          </ac:spMkLst>
        </pc:spChg>
        <pc:grpChg chg="del">
          <ac:chgData name="Afnan Al Marzouk" userId="f1cb62c8-ddef-4e9e-b05a-f2ded9c0918c" providerId="ADAL" clId="{B5857257-1848-4824-BFD5-CC92073A6DBD}" dt="2023-03-15T15:22:40.083" v="1735" actId="478"/>
          <ac:grpSpMkLst>
            <pc:docMk/>
            <pc:sldMk cId="1784788268" sldId="271"/>
            <ac:grpSpMk id="7" creationId="{D3E40ABA-52BE-5092-AEB1-DBACBAD94CBB}"/>
          </ac:grpSpMkLst>
        </pc:grpChg>
        <pc:grpChg chg="add mod">
          <ac:chgData name="Afnan Al Marzouk" userId="f1cb62c8-ddef-4e9e-b05a-f2ded9c0918c" providerId="ADAL" clId="{B5857257-1848-4824-BFD5-CC92073A6DBD}" dt="2023-03-15T15:31:14.478" v="1914" actId="1036"/>
          <ac:grpSpMkLst>
            <pc:docMk/>
            <pc:sldMk cId="1784788268" sldId="271"/>
            <ac:grpSpMk id="12" creationId="{6B0AA881-8A9B-F898-8C16-FFAC7570E827}"/>
          </ac:grpSpMkLst>
        </pc:grpChg>
        <pc:graphicFrameChg chg="mod">
          <ac:chgData name="Afnan Al Marzouk" userId="f1cb62c8-ddef-4e9e-b05a-f2ded9c0918c" providerId="ADAL" clId="{B5857257-1848-4824-BFD5-CC92073A6DBD}" dt="2023-03-15T15:32:20.415" v="1915" actId="1037"/>
          <ac:graphicFrameMkLst>
            <pc:docMk/>
            <pc:sldMk cId="1784788268" sldId="271"/>
            <ac:graphicFrameMk id="10" creationId="{CC24F8AC-4B90-931D-71BF-4C93EEA7A31E}"/>
          </ac:graphicFrameMkLst>
        </pc:graphicFrameChg>
        <pc:picChg chg="mod">
          <ac:chgData name="Afnan Al Marzouk" userId="f1cb62c8-ddef-4e9e-b05a-f2ded9c0918c" providerId="ADAL" clId="{B5857257-1848-4824-BFD5-CC92073A6DBD}" dt="2023-03-15T15:26:06.558" v="1753"/>
          <ac:picMkLst>
            <pc:docMk/>
            <pc:sldMk cId="1784788268" sldId="271"/>
            <ac:picMk id="13" creationId="{66F8B645-DBED-6E21-F694-44FC455E05AB}"/>
          </ac:picMkLst>
        </pc:picChg>
        <pc:picChg chg="mod">
          <ac:chgData name="Afnan Al Marzouk" userId="f1cb62c8-ddef-4e9e-b05a-f2ded9c0918c" providerId="ADAL" clId="{B5857257-1848-4824-BFD5-CC92073A6DBD}" dt="2023-03-15T15:26:06.558" v="1753"/>
          <ac:picMkLst>
            <pc:docMk/>
            <pc:sldMk cId="1784788268" sldId="271"/>
            <ac:picMk id="14" creationId="{DAF7E18F-CA2E-E7DC-38A2-7421913C0A87}"/>
          </ac:picMkLst>
        </pc:picChg>
      </pc:sldChg>
      <pc:sldChg chg="addSp delSp modSp mod">
        <pc:chgData name="Afnan Al Marzouk" userId="f1cb62c8-ddef-4e9e-b05a-f2ded9c0918c" providerId="ADAL" clId="{B5857257-1848-4824-BFD5-CC92073A6DBD}" dt="2023-03-16T16:59:22.769" v="3919" actId="14100"/>
        <pc:sldMkLst>
          <pc:docMk/>
          <pc:sldMk cId="814823353" sldId="272"/>
        </pc:sldMkLst>
        <pc:spChg chg="mod">
          <ac:chgData name="Afnan Al Marzouk" userId="f1cb62c8-ddef-4e9e-b05a-f2ded9c0918c" providerId="ADAL" clId="{B5857257-1848-4824-BFD5-CC92073A6DBD}" dt="2023-03-16T16:59:22.769" v="3919" actId="14100"/>
          <ac:spMkLst>
            <pc:docMk/>
            <pc:sldMk cId="814823353" sldId="272"/>
            <ac:spMk id="2" creationId="{5121D9C8-A655-E80E-40AF-36207C3BD145}"/>
          </ac:spMkLst>
        </pc:spChg>
        <pc:picChg chg="add del mod">
          <ac:chgData name="Afnan Al Marzouk" userId="f1cb62c8-ddef-4e9e-b05a-f2ded9c0918c" providerId="ADAL" clId="{B5857257-1848-4824-BFD5-CC92073A6DBD}" dt="2023-03-13T16:09:55.224" v="833" actId="478"/>
          <ac:picMkLst>
            <pc:docMk/>
            <pc:sldMk cId="814823353" sldId="272"/>
            <ac:picMk id="7" creationId="{81D14E3E-B581-3C47-E5D4-ED207ACFB572}"/>
          </ac:picMkLst>
        </pc:picChg>
        <pc:picChg chg="add del mod">
          <ac:chgData name="Afnan Al Marzouk" userId="f1cb62c8-ddef-4e9e-b05a-f2ded9c0918c" providerId="ADAL" clId="{B5857257-1848-4824-BFD5-CC92073A6DBD}" dt="2023-03-13T16:09:53.743" v="832" actId="478"/>
          <ac:picMkLst>
            <pc:docMk/>
            <pc:sldMk cId="814823353" sldId="272"/>
            <ac:picMk id="8" creationId="{7FB455A1-4384-6E66-CA27-2600B9097BE1}"/>
          </ac:picMkLst>
        </pc:picChg>
        <pc:picChg chg="mod">
          <ac:chgData name="Afnan Al Marzouk" userId="f1cb62c8-ddef-4e9e-b05a-f2ded9c0918c" providerId="ADAL" clId="{B5857257-1848-4824-BFD5-CC92073A6DBD}" dt="2023-03-13T16:10:40.062" v="892" actId="1037"/>
          <ac:picMkLst>
            <pc:docMk/>
            <pc:sldMk cId="814823353" sldId="272"/>
            <ac:picMk id="9" creationId="{8811333F-BB42-EE74-156E-7DA862947259}"/>
          </ac:picMkLst>
        </pc:picChg>
        <pc:picChg chg="add del mod">
          <ac:chgData name="Afnan Al Marzouk" userId="f1cb62c8-ddef-4e9e-b05a-f2ded9c0918c" providerId="ADAL" clId="{B5857257-1848-4824-BFD5-CC92073A6DBD}" dt="2023-03-13T16:16:28.618" v="1003" actId="478"/>
          <ac:picMkLst>
            <pc:docMk/>
            <pc:sldMk cId="814823353" sldId="272"/>
            <ac:picMk id="11" creationId="{AE72C69F-9313-87AB-9E9E-237F214F2A27}"/>
          </ac:picMkLst>
        </pc:picChg>
        <pc:picChg chg="add del">
          <ac:chgData name="Afnan Al Marzouk" userId="f1cb62c8-ddef-4e9e-b05a-f2ded9c0918c" providerId="ADAL" clId="{B5857257-1848-4824-BFD5-CC92073A6DBD}" dt="2023-03-13T16:14:58.748" v="972" actId="478"/>
          <ac:picMkLst>
            <pc:docMk/>
            <pc:sldMk cId="814823353" sldId="272"/>
            <ac:picMk id="13" creationId="{06E6C3A1-CD2A-45D2-D04E-9A19FDCDBEF5}"/>
          </ac:picMkLst>
        </pc:picChg>
        <pc:picChg chg="mod">
          <ac:chgData name="Afnan Al Marzouk" userId="f1cb62c8-ddef-4e9e-b05a-f2ded9c0918c" providerId="ADAL" clId="{B5857257-1848-4824-BFD5-CC92073A6DBD}" dt="2023-03-13T16:17:34.781" v="1016" actId="14100"/>
          <ac:picMkLst>
            <pc:docMk/>
            <pc:sldMk cId="814823353" sldId="272"/>
            <ac:picMk id="15" creationId="{6CF8118A-6F2B-796F-E83F-01BB1AB27234}"/>
          </ac:picMkLst>
        </pc:picChg>
        <pc:picChg chg="add del mod">
          <ac:chgData name="Afnan Al Marzouk" userId="f1cb62c8-ddef-4e9e-b05a-f2ded9c0918c" providerId="ADAL" clId="{B5857257-1848-4824-BFD5-CC92073A6DBD}" dt="2023-03-13T16:16:28.618" v="1003" actId="478"/>
          <ac:picMkLst>
            <pc:docMk/>
            <pc:sldMk cId="814823353" sldId="272"/>
            <ac:picMk id="16" creationId="{04A54B4D-5A6C-96A3-0B2C-B2141B5423E4}"/>
          </ac:picMkLst>
        </pc:picChg>
        <pc:picChg chg="add del mod">
          <ac:chgData name="Afnan Al Marzouk" userId="f1cb62c8-ddef-4e9e-b05a-f2ded9c0918c" providerId="ADAL" clId="{B5857257-1848-4824-BFD5-CC92073A6DBD}" dt="2023-03-13T16:19:13.298" v="1035" actId="478"/>
          <ac:picMkLst>
            <pc:docMk/>
            <pc:sldMk cId="814823353" sldId="272"/>
            <ac:picMk id="18" creationId="{D65AC43B-1F5C-2C0E-9F94-EAD747A8490F}"/>
          </ac:picMkLst>
        </pc:picChg>
        <pc:picChg chg="add del mod">
          <ac:chgData name="Afnan Al Marzouk" userId="f1cb62c8-ddef-4e9e-b05a-f2ded9c0918c" providerId="ADAL" clId="{B5857257-1848-4824-BFD5-CC92073A6DBD}" dt="2023-03-13T16:19:12.658" v="1034" actId="478"/>
          <ac:picMkLst>
            <pc:docMk/>
            <pc:sldMk cId="814823353" sldId="272"/>
            <ac:picMk id="20" creationId="{F55047F3-38F8-800C-D753-61B6B870A861}"/>
          </ac:picMkLst>
        </pc:picChg>
        <pc:picChg chg="add mod">
          <ac:chgData name="Afnan Al Marzouk" userId="f1cb62c8-ddef-4e9e-b05a-f2ded9c0918c" providerId="ADAL" clId="{B5857257-1848-4824-BFD5-CC92073A6DBD}" dt="2023-03-13T16:24:57.897" v="1070" actId="1036"/>
          <ac:picMkLst>
            <pc:docMk/>
            <pc:sldMk cId="814823353" sldId="272"/>
            <ac:picMk id="22" creationId="{5B0C93BB-DE7A-0B92-8B73-C540202D70D8}"/>
          </ac:picMkLst>
        </pc:picChg>
        <pc:picChg chg="add del mod">
          <ac:chgData name="Afnan Al Marzouk" userId="f1cb62c8-ddef-4e9e-b05a-f2ded9c0918c" providerId="ADAL" clId="{B5857257-1848-4824-BFD5-CC92073A6DBD}" dt="2023-03-13T16:26:54.442" v="1086" actId="478"/>
          <ac:picMkLst>
            <pc:docMk/>
            <pc:sldMk cId="814823353" sldId="272"/>
            <ac:picMk id="24" creationId="{DB07AB5B-00C8-2A94-8DFF-6EDE877EF5D1}"/>
          </ac:picMkLst>
        </pc:picChg>
        <pc:picChg chg="add mod">
          <ac:chgData name="Afnan Al Marzouk" userId="f1cb62c8-ddef-4e9e-b05a-f2ded9c0918c" providerId="ADAL" clId="{B5857257-1848-4824-BFD5-CC92073A6DBD}" dt="2023-03-13T16:30:41.022" v="1102" actId="1038"/>
          <ac:picMkLst>
            <pc:docMk/>
            <pc:sldMk cId="814823353" sldId="272"/>
            <ac:picMk id="26" creationId="{8B017344-1217-FC3B-3C44-581317EF7922}"/>
          </ac:picMkLst>
        </pc:picChg>
      </pc:sldChg>
      <pc:sldChg chg="modSp mod">
        <pc:chgData name="Afnan Al Marzouk" userId="f1cb62c8-ddef-4e9e-b05a-f2ded9c0918c" providerId="ADAL" clId="{B5857257-1848-4824-BFD5-CC92073A6DBD}" dt="2023-03-16T17:25:20.536" v="3925" actId="20577"/>
        <pc:sldMkLst>
          <pc:docMk/>
          <pc:sldMk cId="4135622092" sldId="273"/>
        </pc:sldMkLst>
        <pc:spChg chg="mod">
          <ac:chgData name="Afnan Al Marzouk" userId="f1cb62c8-ddef-4e9e-b05a-f2ded9c0918c" providerId="ADAL" clId="{B5857257-1848-4824-BFD5-CC92073A6DBD}" dt="2023-03-16T17:25:20.536" v="3925" actId="20577"/>
          <ac:spMkLst>
            <pc:docMk/>
            <pc:sldMk cId="4135622092" sldId="273"/>
            <ac:spMk id="2" creationId="{5121B582-849B-9ACB-91E1-F0CB28E8B94B}"/>
          </ac:spMkLst>
        </pc:spChg>
      </pc:sldChg>
      <pc:sldChg chg="modSp mod">
        <pc:chgData name="Afnan Al Marzouk" userId="f1cb62c8-ddef-4e9e-b05a-f2ded9c0918c" providerId="ADAL" clId="{B5857257-1848-4824-BFD5-CC92073A6DBD}" dt="2023-03-16T16:53:00.492" v="3916" actId="6549"/>
        <pc:sldMkLst>
          <pc:docMk/>
          <pc:sldMk cId="3802373781" sldId="275"/>
        </pc:sldMkLst>
        <pc:spChg chg="mod">
          <ac:chgData name="Afnan Al Marzouk" userId="f1cb62c8-ddef-4e9e-b05a-f2ded9c0918c" providerId="ADAL" clId="{B5857257-1848-4824-BFD5-CC92073A6DBD}" dt="2023-03-16T16:53:00.492" v="3916" actId="6549"/>
          <ac:spMkLst>
            <pc:docMk/>
            <pc:sldMk cId="3802373781" sldId="275"/>
            <ac:spMk id="2" creationId="{4928086B-8A5E-28AE-CB59-4D0C04A447B6}"/>
          </ac:spMkLst>
        </pc:spChg>
      </pc:sldChg>
      <pc:sldChg chg="del">
        <pc:chgData name="Afnan Al Marzouk" userId="f1cb62c8-ddef-4e9e-b05a-f2ded9c0918c" providerId="ADAL" clId="{B5857257-1848-4824-BFD5-CC92073A6DBD}" dt="2023-03-15T19:40:21.631" v="2642" actId="47"/>
        <pc:sldMkLst>
          <pc:docMk/>
          <pc:sldMk cId="492268922" sldId="276"/>
        </pc:sldMkLst>
      </pc:sldChg>
      <pc:sldChg chg="addSp delSp modSp del mod modNotesTx">
        <pc:chgData name="Afnan Al Marzouk" userId="f1cb62c8-ddef-4e9e-b05a-f2ded9c0918c" providerId="ADAL" clId="{B5857257-1848-4824-BFD5-CC92073A6DBD}" dt="2023-03-09T21:18:17.652" v="355" actId="47"/>
        <pc:sldMkLst>
          <pc:docMk/>
          <pc:sldMk cId="2646021391" sldId="277"/>
        </pc:sldMkLst>
        <pc:spChg chg="mod">
          <ac:chgData name="Afnan Al Marzouk" userId="f1cb62c8-ddef-4e9e-b05a-f2ded9c0918c" providerId="ADAL" clId="{B5857257-1848-4824-BFD5-CC92073A6DBD}" dt="2023-03-09T21:17:52.336" v="349" actId="14100"/>
          <ac:spMkLst>
            <pc:docMk/>
            <pc:sldMk cId="2646021391" sldId="277"/>
            <ac:spMk id="2" creationId="{C0857074-6498-0CDE-805E-C8C48C8FB731}"/>
          </ac:spMkLst>
        </pc:spChg>
        <pc:spChg chg="add del mod">
          <ac:chgData name="Afnan Al Marzouk" userId="f1cb62c8-ddef-4e9e-b05a-f2ded9c0918c" providerId="ADAL" clId="{B5857257-1848-4824-BFD5-CC92073A6DBD}" dt="2023-03-09T21:17:38.522" v="344" actId="478"/>
          <ac:spMkLst>
            <pc:docMk/>
            <pc:sldMk cId="2646021391" sldId="277"/>
            <ac:spMk id="4" creationId="{5B924EC4-B458-85B5-A359-487888E71526}"/>
          </ac:spMkLst>
        </pc:spChg>
        <pc:grpChg chg="del">
          <ac:chgData name="Afnan Al Marzouk" userId="f1cb62c8-ddef-4e9e-b05a-f2ded9c0918c" providerId="ADAL" clId="{B5857257-1848-4824-BFD5-CC92073A6DBD}" dt="2023-03-09T20:56:41.807" v="1" actId="21"/>
          <ac:grpSpMkLst>
            <pc:docMk/>
            <pc:sldMk cId="2646021391" sldId="277"/>
            <ac:grpSpMk id="5" creationId="{CADFD936-C286-F40A-FBC7-14A9DC3DD890}"/>
          </ac:grpSpMkLst>
        </pc:grpChg>
        <pc:picChg chg="add del">
          <ac:chgData name="Afnan Al Marzouk" userId="f1cb62c8-ddef-4e9e-b05a-f2ded9c0918c" providerId="ADAL" clId="{B5857257-1848-4824-BFD5-CC92073A6DBD}" dt="2023-03-09T21:18:07.849" v="352" actId="21"/>
          <ac:picMkLst>
            <pc:docMk/>
            <pc:sldMk cId="2646021391" sldId="277"/>
            <ac:picMk id="3" creationId="{99BC70D8-2874-FD0F-1D4A-7F6621920FFB}"/>
          </ac:picMkLst>
        </pc:picChg>
      </pc:sldChg>
      <pc:sldChg chg="del">
        <pc:chgData name="Afnan Al Marzouk" userId="f1cb62c8-ddef-4e9e-b05a-f2ded9c0918c" providerId="ADAL" clId="{B5857257-1848-4824-BFD5-CC92073A6DBD}" dt="2023-03-15T19:40:21.631" v="2642" actId="47"/>
        <pc:sldMkLst>
          <pc:docMk/>
          <pc:sldMk cId="2130678137" sldId="278"/>
        </pc:sldMkLst>
      </pc:sldChg>
      <pc:sldChg chg="addSp delSp modSp mod">
        <pc:chgData name="Afnan Al Marzouk" userId="f1cb62c8-ddef-4e9e-b05a-f2ded9c0918c" providerId="ADAL" clId="{B5857257-1848-4824-BFD5-CC92073A6DBD}" dt="2023-03-16T17:06:25.539" v="3920" actId="20577"/>
        <pc:sldMkLst>
          <pc:docMk/>
          <pc:sldMk cId="4158682621" sldId="282"/>
        </pc:sldMkLst>
        <pc:spChg chg="add mod ord">
          <ac:chgData name="Afnan Al Marzouk" userId="f1cb62c8-ddef-4e9e-b05a-f2ded9c0918c" providerId="ADAL" clId="{B5857257-1848-4824-BFD5-CC92073A6DBD}" dt="2023-03-16T17:06:25.539" v="3920" actId="20577"/>
          <ac:spMkLst>
            <pc:docMk/>
            <pc:sldMk cId="4158682621" sldId="282"/>
            <ac:spMk id="2" creationId="{25D3FDEE-4171-B5F9-DF4D-DB60E7DEE22C}"/>
          </ac:spMkLst>
        </pc:spChg>
        <pc:picChg chg="add del mod">
          <ac:chgData name="Afnan Al Marzouk" userId="f1cb62c8-ddef-4e9e-b05a-f2ded9c0918c" providerId="ADAL" clId="{B5857257-1848-4824-BFD5-CC92073A6DBD}" dt="2023-03-13T16:14:50.025" v="970" actId="478"/>
          <ac:picMkLst>
            <pc:docMk/>
            <pc:sldMk cId="4158682621" sldId="282"/>
            <ac:picMk id="7" creationId="{70A6C4CE-65DE-B70D-F74A-E3EFB14DC512}"/>
          </ac:picMkLst>
        </pc:picChg>
        <pc:picChg chg="mod">
          <ac:chgData name="Afnan Al Marzouk" userId="f1cb62c8-ddef-4e9e-b05a-f2ded9c0918c" providerId="ADAL" clId="{B5857257-1848-4824-BFD5-CC92073A6DBD}" dt="2023-03-16T15:50:31.667" v="3312" actId="1037"/>
          <ac:picMkLst>
            <pc:docMk/>
            <pc:sldMk cId="4158682621" sldId="282"/>
            <ac:picMk id="8" creationId="{F934237B-9C62-A6B0-EACA-5B3B11C719AE}"/>
          </ac:picMkLst>
        </pc:picChg>
        <pc:picChg chg="del">
          <ac:chgData name="Afnan Al Marzouk" userId="f1cb62c8-ddef-4e9e-b05a-f2ded9c0918c" providerId="ADAL" clId="{B5857257-1848-4824-BFD5-CC92073A6DBD}" dt="2023-03-13T16:12:01.487" v="925" actId="478"/>
          <ac:picMkLst>
            <pc:docMk/>
            <pc:sldMk cId="4158682621" sldId="282"/>
            <ac:picMk id="10" creationId="{43E4AF1B-5710-458C-E149-C9AB16D5024C}"/>
          </ac:picMkLst>
        </pc:picChg>
        <pc:picChg chg="add del mod">
          <ac:chgData name="Afnan Al Marzouk" userId="f1cb62c8-ddef-4e9e-b05a-f2ded9c0918c" providerId="ADAL" clId="{B5857257-1848-4824-BFD5-CC92073A6DBD}" dt="2023-03-13T16:14:24.025" v="958" actId="22"/>
          <ac:picMkLst>
            <pc:docMk/>
            <pc:sldMk cId="4158682621" sldId="282"/>
            <ac:picMk id="11" creationId="{A33146F1-F652-ABF7-6759-3417D0CDBAEB}"/>
          </ac:picMkLst>
        </pc:picChg>
        <pc:picChg chg="mod">
          <ac:chgData name="Afnan Al Marzouk" userId="f1cb62c8-ddef-4e9e-b05a-f2ded9c0918c" providerId="ADAL" clId="{B5857257-1848-4824-BFD5-CC92073A6DBD}" dt="2023-03-16T15:50:31.667" v="3312" actId="1037"/>
          <ac:picMkLst>
            <pc:docMk/>
            <pc:sldMk cId="4158682621" sldId="282"/>
            <ac:picMk id="12" creationId="{3DC3E75C-A5F5-EDB4-BB1C-1BFDD5C5B847}"/>
          </ac:picMkLst>
        </pc:picChg>
        <pc:picChg chg="add del mod">
          <ac:chgData name="Afnan Al Marzouk" userId="f1cb62c8-ddef-4e9e-b05a-f2ded9c0918c" providerId="ADAL" clId="{B5857257-1848-4824-BFD5-CC92073A6DBD}" dt="2023-03-13T16:20:49.279" v="1041" actId="478"/>
          <ac:picMkLst>
            <pc:docMk/>
            <pc:sldMk cId="4158682621" sldId="282"/>
            <ac:picMk id="14" creationId="{88F34E5E-D35D-1220-8C2F-8411ABE9C0C4}"/>
          </ac:picMkLst>
        </pc:picChg>
        <pc:picChg chg="mod">
          <ac:chgData name="Afnan Al Marzouk" userId="f1cb62c8-ddef-4e9e-b05a-f2ded9c0918c" providerId="ADAL" clId="{B5857257-1848-4824-BFD5-CC92073A6DBD}" dt="2023-03-16T15:50:31.667" v="3312" actId="1037"/>
          <ac:picMkLst>
            <pc:docMk/>
            <pc:sldMk cId="4158682621" sldId="282"/>
            <ac:picMk id="15" creationId="{4CDE8C35-8987-6CF6-7AA5-6147D6CE5D71}"/>
          </ac:picMkLst>
        </pc:picChg>
        <pc:picChg chg="add mod">
          <ac:chgData name="Afnan Al Marzouk" userId="f1cb62c8-ddef-4e9e-b05a-f2ded9c0918c" providerId="ADAL" clId="{B5857257-1848-4824-BFD5-CC92073A6DBD}" dt="2023-03-16T15:50:31.667" v="3312" actId="1037"/>
          <ac:picMkLst>
            <pc:docMk/>
            <pc:sldMk cId="4158682621" sldId="282"/>
            <ac:picMk id="16" creationId="{60CEE0AA-F79B-6F7D-A1F9-4E97758561BD}"/>
          </ac:picMkLst>
        </pc:picChg>
      </pc:sldChg>
      <pc:sldChg chg="modSp mod">
        <pc:chgData name="Afnan Al Marzouk" userId="f1cb62c8-ddef-4e9e-b05a-f2ded9c0918c" providerId="ADAL" clId="{B5857257-1848-4824-BFD5-CC92073A6DBD}" dt="2023-03-16T16:22:20.773" v="3774" actId="14100"/>
        <pc:sldMkLst>
          <pc:docMk/>
          <pc:sldMk cId="85483306" sldId="283"/>
        </pc:sldMkLst>
        <pc:spChg chg="mod">
          <ac:chgData name="Afnan Al Marzouk" userId="f1cb62c8-ddef-4e9e-b05a-f2ded9c0918c" providerId="ADAL" clId="{B5857257-1848-4824-BFD5-CC92073A6DBD}" dt="2023-03-13T16:04:33.302" v="761" actId="14100"/>
          <ac:spMkLst>
            <pc:docMk/>
            <pc:sldMk cId="85483306" sldId="283"/>
            <ac:spMk id="2" creationId="{2CB08AD6-17E0-9168-9C8D-E00979A43518}"/>
          </ac:spMkLst>
        </pc:spChg>
        <pc:grpChg chg="mod">
          <ac:chgData name="Afnan Al Marzouk" userId="f1cb62c8-ddef-4e9e-b05a-f2ded9c0918c" providerId="ADAL" clId="{B5857257-1848-4824-BFD5-CC92073A6DBD}" dt="2023-03-16T16:22:20.773" v="3774" actId="14100"/>
          <ac:grpSpMkLst>
            <pc:docMk/>
            <pc:sldMk cId="85483306" sldId="283"/>
            <ac:grpSpMk id="11" creationId="{1B27AEF0-04F7-8951-217A-CF330693325E}"/>
          </ac:grpSpMkLst>
        </pc:grpChg>
      </pc:sldChg>
      <pc:sldChg chg="addSp modSp mod">
        <pc:chgData name="Afnan Al Marzouk" userId="f1cb62c8-ddef-4e9e-b05a-f2ded9c0918c" providerId="ADAL" clId="{B5857257-1848-4824-BFD5-CC92073A6DBD}" dt="2023-03-16T16:15:39.608" v="3694" actId="1037"/>
        <pc:sldMkLst>
          <pc:docMk/>
          <pc:sldMk cId="679865703" sldId="284"/>
        </pc:sldMkLst>
        <pc:spChg chg="add mod">
          <ac:chgData name="Afnan Al Marzouk" userId="f1cb62c8-ddef-4e9e-b05a-f2ded9c0918c" providerId="ADAL" clId="{B5857257-1848-4824-BFD5-CC92073A6DBD}" dt="2023-03-16T16:15:30.560" v="3680" actId="14100"/>
          <ac:spMkLst>
            <pc:docMk/>
            <pc:sldMk cId="679865703" sldId="284"/>
            <ac:spMk id="7" creationId="{AAA5A0D1-1546-9A37-A33F-8A720521CB39}"/>
          </ac:spMkLst>
        </pc:spChg>
        <pc:picChg chg="mod">
          <ac:chgData name="Afnan Al Marzouk" userId="f1cb62c8-ddef-4e9e-b05a-f2ded9c0918c" providerId="ADAL" clId="{B5857257-1848-4824-BFD5-CC92073A6DBD}" dt="2023-03-16T16:14:06.452" v="3623" actId="1038"/>
          <ac:picMkLst>
            <pc:docMk/>
            <pc:sldMk cId="679865703" sldId="284"/>
            <ac:picMk id="10" creationId="{A1322D42-1EE4-A9A2-3987-943FAE2EEB88}"/>
          </ac:picMkLst>
        </pc:picChg>
        <pc:picChg chg="mod">
          <ac:chgData name="Afnan Al Marzouk" userId="f1cb62c8-ddef-4e9e-b05a-f2ded9c0918c" providerId="ADAL" clId="{B5857257-1848-4824-BFD5-CC92073A6DBD}" dt="2023-03-16T16:15:39.608" v="3694" actId="1037"/>
          <ac:picMkLst>
            <pc:docMk/>
            <pc:sldMk cId="679865703" sldId="284"/>
            <ac:picMk id="12" creationId="{DB3DC8CF-F033-93EC-C343-90884EBF4158}"/>
          </ac:picMkLst>
        </pc:picChg>
      </pc:sldChg>
      <pc:sldChg chg="del">
        <pc:chgData name="Afnan Al Marzouk" userId="f1cb62c8-ddef-4e9e-b05a-f2ded9c0918c" providerId="ADAL" clId="{B5857257-1848-4824-BFD5-CC92073A6DBD}" dt="2023-03-15T21:24:22.823" v="2943" actId="2696"/>
        <pc:sldMkLst>
          <pc:docMk/>
          <pc:sldMk cId="2218359344" sldId="285"/>
        </pc:sldMkLst>
      </pc:sldChg>
      <pc:sldChg chg="modSp mod">
        <pc:chgData name="Afnan Al Marzouk" userId="f1cb62c8-ddef-4e9e-b05a-f2ded9c0918c" providerId="ADAL" clId="{B5857257-1848-4824-BFD5-CC92073A6DBD}" dt="2023-03-13T16:31:10.003" v="1119" actId="1037"/>
        <pc:sldMkLst>
          <pc:docMk/>
          <pc:sldMk cId="245950077" sldId="286"/>
        </pc:sldMkLst>
        <pc:spChg chg="mod">
          <ac:chgData name="Afnan Al Marzouk" userId="f1cb62c8-ddef-4e9e-b05a-f2ded9c0918c" providerId="ADAL" clId="{B5857257-1848-4824-BFD5-CC92073A6DBD}" dt="2023-03-13T16:05:16.128" v="767" actId="14100"/>
          <ac:spMkLst>
            <pc:docMk/>
            <pc:sldMk cId="245950077" sldId="286"/>
            <ac:spMk id="2" creationId="{2CB08AD6-17E0-9168-9C8D-E00979A43518}"/>
          </ac:spMkLst>
        </pc:spChg>
        <pc:picChg chg="mod">
          <ac:chgData name="Afnan Al Marzouk" userId="f1cb62c8-ddef-4e9e-b05a-f2ded9c0918c" providerId="ADAL" clId="{B5857257-1848-4824-BFD5-CC92073A6DBD}" dt="2023-03-13T16:31:10.003" v="1119" actId="1037"/>
          <ac:picMkLst>
            <pc:docMk/>
            <pc:sldMk cId="245950077" sldId="286"/>
            <ac:picMk id="7" creationId="{B17FC5CC-1657-2B3D-3DDF-AA4494B36ED9}"/>
          </ac:picMkLst>
        </pc:picChg>
      </pc:sldChg>
      <pc:sldChg chg="del">
        <pc:chgData name="Afnan Al Marzouk" userId="f1cb62c8-ddef-4e9e-b05a-f2ded9c0918c" providerId="ADAL" clId="{B5857257-1848-4824-BFD5-CC92073A6DBD}" dt="2023-03-16T16:03:25.518" v="3510" actId="47"/>
        <pc:sldMkLst>
          <pc:docMk/>
          <pc:sldMk cId="3593394251" sldId="287"/>
        </pc:sldMkLst>
      </pc:sldChg>
      <pc:sldChg chg="modSp del">
        <pc:chgData name="Afnan Al Marzouk" userId="f1cb62c8-ddef-4e9e-b05a-f2ded9c0918c" providerId="ADAL" clId="{B5857257-1848-4824-BFD5-CC92073A6DBD}" dt="2023-03-16T16:13:36.184" v="3552" actId="47"/>
        <pc:sldMkLst>
          <pc:docMk/>
          <pc:sldMk cId="396164120" sldId="288"/>
        </pc:sldMkLst>
        <pc:spChg chg="mod">
          <ac:chgData name="Afnan Al Marzouk" userId="f1cb62c8-ddef-4e9e-b05a-f2ded9c0918c" providerId="ADAL" clId="{B5857257-1848-4824-BFD5-CC92073A6DBD}" dt="2023-03-16T15:59:11.129" v="3351" actId="20577"/>
          <ac:spMkLst>
            <pc:docMk/>
            <pc:sldMk cId="396164120" sldId="288"/>
            <ac:spMk id="2" creationId="{54201696-F4CB-85BF-F8F4-7B194B93EEE0}"/>
          </ac:spMkLst>
        </pc:spChg>
      </pc:sldChg>
      <pc:sldChg chg="del">
        <pc:chgData name="Afnan Al Marzouk" userId="f1cb62c8-ddef-4e9e-b05a-f2ded9c0918c" providerId="ADAL" clId="{B5857257-1848-4824-BFD5-CC92073A6DBD}" dt="2023-03-15T19:40:21.631" v="2642" actId="47"/>
        <pc:sldMkLst>
          <pc:docMk/>
          <pc:sldMk cId="421476513" sldId="289"/>
        </pc:sldMkLst>
      </pc:sldChg>
      <pc:sldChg chg="addSp modSp new mod modNotesTx">
        <pc:chgData name="Afnan Al Marzouk" userId="f1cb62c8-ddef-4e9e-b05a-f2ded9c0918c" providerId="ADAL" clId="{B5857257-1848-4824-BFD5-CC92073A6DBD}" dt="2023-03-16T16:34:58.839" v="3886" actId="5793"/>
        <pc:sldMkLst>
          <pc:docMk/>
          <pc:sldMk cId="3721525522" sldId="290"/>
        </pc:sldMkLst>
        <pc:spChg chg="mod">
          <ac:chgData name="Afnan Al Marzouk" userId="f1cb62c8-ddef-4e9e-b05a-f2ded9c0918c" providerId="ADAL" clId="{B5857257-1848-4824-BFD5-CC92073A6DBD}" dt="2023-03-16T16:34:58.839" v="3886" actId="5793"/>
          <ac:spMkLst>
            <pc:docMk/>
            <pc:sldMk cId="3721525522" sldId="290"/>
            <ac:spMk id="2" creationId="{AC049836-94E0-8761-438D-8EA80BB91E77}"/>
          </ac:spMkLst>
        </pc:spChg>
        <pc:spChg chg="mod">
          <ac:chgData name="Afnan Al Marzouk" userId="f1cb62c8-ddef-4e9e-b05a-f2ded9c0918c" providerId="ADAL" clId="{B5857257-1848-4824-BFD5-CC92073A6DBD}" dt="2023-03-09T21:10:38.706" v="271" actId="20577"/>
          <ac:spMkLst>
            <pc:docMk/>
            <pc:sldMk cId="3721525522" sldId="290"/>
            <ac:spMk id="3" creationId="{D29EEBCD-4D1F-BB52-9D63-A615DD5A2273}"/>
          </ac:spMkLst>
        </pc:spChg>
        <pc:spChg chg="mod">
          <ac:chgData name="Afnan Al Marzouk" userId="f1cb62c8-ddef-4e9e-b05a-f2ded9c0918c" providerId="ADAL" clId="{B5857257-1848-4824-BFD5-CC92073A6DBD}" dt="2023-03-13T15:59:11.014" v="687" actId="14100"/>
          <ac:spMkLst>
            <pc:docMk/>
            <pc:sldMk cId="3721525522" sldId="290"/>
            <ac:spMk id="9" creationId="{E88F97E1-6D09-CDC3-81DD-1F17B8A61802}"/>
          </ac:spMkLst>
        </pc:spChg>
        <pc:grpChg chg="add mod">
          <ac:chgData name="Afnan Al Marzouk" userId="f1cb62c8-ddef-4e9e-b05a-f2ded9c0918c" providerId="ADAL" clId="{B5857257-1848-4824-BFD5-CC92073A6DBD}" dt="2023-03-15T19:42:21.601" v="2645" actId="1076"/>
          <ac:grpSpMkLst>
            <pc:docMk/>
            <pc:sldMk cId="3721525522" sldId="290"/>
            <ac:grpSpMk id="7" creationId="{8D6C0C65-6CD4-E88C-6AF1-C6EA48CE4120}"/>
          </ac:grpSpMkLst>
        </pc:grpChg>
        <pc:picChg chg="mod">
          <ac:chgData name="Afnan Al Marzouk" userId="f1cb62c8-ddef-4e9e-b05a-f2ded9c0918c" providerId="ADAL" clId="{B5857257-1848-4824-BFD5-CC92073A6DBD}" dt="2023-03-09T20:56:43.289" v="2"/>
          <ac:picMkLst>
            <pc:docMk/>
            <pc:sldMk cId="3721525522" sldId="290"/>
            <ac:picMk id="8" creationId="{805CF94E-122C-48B6-C413-72B5F9CE613F}"/>
          </ac:picMkLst>
        </pc:picChg>
      </pc:sldChg>
      <pc:sldChg chg="addSp modSp new mod">
        <pc:chgData name="Afnan Al Marzouk" userId="f1cb62c8-ddef-4e9e-b05a-f2ded9c0918c" providerId="ADAL" clId="{B5857257-1848-4824-BFD5-CC92073A6DBD}" dt="2023-03-16T16:27:54.788" v="3813" actId="404"/>
        <pc:sldMkLst>
          <pc:docMk/>
          <pc:sldMk cId="2012161476" sldId="291"/>
        </pc:sldMkLst>
        <pc:spChg chg="mod">
          <ac:chgData name="Afnan Al Marzouk" userId="f1cb62c8-ddef-4e9e-b05a-f2ded9c0918c" providerId="ADAL" clId="{B5857257-1848-4824-BFD5-CC92073A6DBD}" dt="2023-03-16T16:27:54.788" v="3813" actId="404"/>
          <ac:spMkLst>
            <pc:docMk/>
            <pc:sldMk cId="2012161476" sldId="291"/>
            <ac:spMk id="2" creationId="{A1738449-2B72-A3D3-183A-FC768C59A641}"/>
          </ac:spMkLst>
        </pc:spChg>
        <pc:spChg chg="mod">
          <ac:chgData name="Afnan Al Marzouk" userId="f1cb62c8-ddef-4e9e-b05a-f2ded9c0918c" providerId="ADAL" clId="{B5857257-1848-4824-BFD5-CC92073A6DBD}" dt="2023-03-09T21:19:01.491" v="374" actId="20577"/>
          <ac:spMkLst>
            <pc:docMk/>
            <pc:sldMk cId="2012161476" sldId="291"/>
            <ac:spMk id="3" creationId="{1CAE5588-3D1F-F3D4-D31D-65F6E101B978}"/>
          </ac:spMkLst>
        </pc:spChg>
        <pc:spChg chg="add mod">
          <ac:chgData name="Afnan Al Marzouk" userId="f1cb62c8-ddef-4e9e-b05a-f2ded9c0918c" providerId="ADAL" clId="{B5857257-1848-4824-BFD5-CC92073A6DBD}" dt="2023-03-16T16:27:01.253" v="3812" actId="20577"/>
          <ac:spMkLst>
            <pc:docMk/>
            <pc:sldMk cId="2012161476" sldId="291"/>
            <ac:spMk id="10" creationId="{D0709960-19CD-FBA2-9C42-F5E850B59C23}"/>
          </ac:spMkLst>
        </pc:spChg>
        <pc:picChg chg="add mod">
          <ac:chgData name="Afnan Al Marzouk" userId="f1cb62c8-ddef-4e9e-b05a-f2ded9c0918c" providerId="ADAL" clId="{B5857257-1848-4824-BFD5-CC92073A6DBD}" dt="2023-03-13T15:52:52.967" v="460" actId="1076"/>
          <ac:picMkLst>
            <pc:docMk/>
            <pc:sldMk cId="2012161476" sldId="291"/>
            <ac:picMk id="8" creationId="{D1E3A342-B0C3-6716-D755-6BAD831A5BD7}"/>
          </ac:picMkLst>
        </pc:picChg>
        <pc:picChg chg="add mod">
          <ac:chgData name="Afnan Al Marzouk" userId="f1cb62c8-ddef-4e9e-b05a-f2ded9c0918c" providerId="ADAL" clId="{B5857257-1848-4824-BFD5-CC92073A6DBD}" dt="2023-03-09T21:21:05.198" v="411" actId="1038"/>
          <ac:picMkLst>
            <pc:docMk/>
            <pc:sldMk cId="2012161476" sldId="291"/>
            <ac:picMk id="9" creationId="{A2791FD4-E861-FB56-D71B-00680DF401C0}"/>
          </ac:picMkLst>
        </pc:picChg>
      </pc:sldChg>
      <pc:sldChg chg="addSp modSp new mod">
        <pc:chgData name="Afnan Al Marzouk" userId="f1cb62c8-ddef-4e9e-b05a-f2ded9c0918c" providerId="ADAL" clId="{B5857257-1848-4824-BFD5-CC92073A6DBD}" dt="2023-03-16T16:24:12.433" v="3779" actId="20577"/>
        <pc:sldMkLst>
          <pc:docMk/>
          <pc:sldMk cId="907302622" sldId="292"/>
        </pc:sldMkLst>
        <pc:spChg chg="mod">
          <ac:chgData name="Afnan Al Marzouk" userId="f1cb62c8-ddef-4e9e-b05a-f2ded9c0918c" providerId="ADAL" clId="{B5857257-1848-4824-BFD5-CC92073A6DBD}" dt="2023-03-16T16:24:12.433" v="3779" actId="20577"/>
          <ac:spMkLst>
            <pc:docMk/>
            <pc:sldMk cId="907302622" sldId="292"/>
            <ac:spMk id="2" creationId="{02B17193-5E0C-026A-336D-ACB5AE47C935}"/>
          </ac:spMkLst>
        </pc:spChg>
        <pc:picChg chg="add mod">
          <ac:chgData name="Afnan Al Marzouk" userId="f1cb62c8-ddef-4e9e-b05a-f2ded9c0918c" providerId="ADAL" clId="{B5857257-1848-4824-BFD5-CC92073A6DBD}" dt="2023-03-09T21:18:10.030" v="353"/>
          <ac:picMkLst>
            <pc:docMk/>
            <pc:sldMk cId="907302622" sldId="292"/>
            <ac:picMk id="3" creationId="{4E453624-77A7-BD57-886D-DED272CDD950}"/>
          </ac:picMkLst>
        </pc:picChg>
      </pc:sldChg>
      <pc:sldChg chg="addSp delSp modSp new mod modNotesTx">
        <pc:chgData name="Afnan Al Marzouk" userId="f1cb62c8-ddef-4e9e-b05a-f2ded9c0918c" providerId="ADAL" clId="{B5857257-1848-4824-BFD5-CC92073A6DBD}" dt="2023-03-16T16:45:10.409" v="3910" actId="1037"/>
        <pc:sldMkLst>
          <pc:docMk/>
          <pc:sldMk cId="953619411" sldId="293"/>
        </pc:sldMkLst>
        <pc:spChg chg="add del mod">
          <ac:chgData name="Afnan Al Marzouk" userId="f1cb62c8-ddef-4e9e-b05a-f2ded9c0918c" providerId="ADAL" clId="{B5857257-1848-4824-BFD5-CC92073A6DBD}" dt="2023-03-16T16:43:12.468" v="3908" actId="16959"/>
          <ac:spMkLst>
            <pc:docMk/>
            <pc:sldMk cId="953619411" sldId="293"/>
            <ac:spMk id="2" creationId="{F75081FB-F61A-7F09-FB44-1FEB058F511D}"/>
          </ac:spMkLst>
        </pc:spChg>
        <pc:spChg chg="mod">
          <ac:chgData name="Afnan Al Marzouk" userId="f1cb62c8-ddef-4e9e-b05a-f2ded9c0918c" providerId="ADAL" clId="{B5857257-1848-4824-BFD5-CC92073A6DBD}" dt="2023-03-15T14:36:42.592" v="1263" actId="20577"/>
          <ac:spMkLst>
            <pc:docMk/>
            <pc:sldMk cId="953619411" sldId="293"/>
            <ac:spMk id="3" creationId="{3E9BF976-9766-113D-1F5D-703F4C3FF3DF}"/>
          </ac:spMkLst>
        </pc:spChg>
        <pc:spChg chg="add mod">
          <ac:chgData name="Afnan Al Marzouk" userId="f1cb62c8-ddef-4e9e-b05a-f2ded9c0918c" providerId="ADAL" clId="{B5857257-1848-4824-BFD5-CC92073A6DBD}" dt="2023-03-15T15:03:37.493" v="1516" actId="20577"/>
          <ac:spMkLst>
            <pc:docMk/>
            <pc:sldMk cId="953619411" sldId="293"/>
            <ac:spMk id="13" creationId="{00026A83-0C4D-3F47-958F-5037F46C3D0C}"/>
          </ac:spMkLst>
        </pc:spChg>
        <pc:grpChg chg="add mod">
          <ac:chgData name="Afnan Al Marzouk" userId="f1cb62c8-ddef-4e9e-b05a-f2ded9c0918c" providerId="ADAL" clId="{B5857257-1848-4824-BFD5-CC92073A6DBD}" dt="2023-03-15T15:03:34.174" v="1515" actId="1035"/>
          <ac:grpSpMkLst>
            <pc:docMk/>
            <pc:sldMk cId="953619411" sldId="293"/>
            <ac:grpSpMk id="14" creationId="{6386D853-9265-7347-CD0A-B7BBCBC4E50E}"/>
          </ac:grpSpMkLst>
        </pc:grpChg>
        <pc:graphicFrameChg chg="add mod">
          <ac:chgData name="Afnan Al Marzouk" userId="f1cb62c8-ddef-4e9e-b05a-f2ded9c0918c" providerId="ADAL" clId="{B5857257-1848-4824-BFD5-CC92073A6DBD}" dt="2023-03-16T16:45:10.409" v="3910" actId="1037"/>
          <ac:graphicFrameMkLst>
            <pc:docMk/>
            <pc:sldMk cId="953619411" sldId="293"/>
            <ac:graphicFrameMk id="15" creationId="{6B68BD71-FC98-E297-6D9C-22916522BAF4}"/>
          </ac:graphicFrameMkLst>
        </pc:graphicFrameChg>
        <pc:picChg chg="add del mod ord">
          <ac:chgData name="Afnan Al Marzouk" userId="f1cb62c8-ddef-4e9e-b05a-f2ded9c0918c" providerId="ADAL" clId="{B5857257-1848-4824-BFD5-CC92073A6DBD}" dt="2023-03-15T14:37:22.240" v="1265" actId="22"/>
          <ac:picMkLst>
            <pc:docMk/>
            <pc:sldMk cId="953619411" sldId="293"/>
            <ac:picMk id="8" creationId="{588BF657-A6AF-A066-E66A-4B2185903602}"/>
          </ac:picMkLst>
        </pc:picChg>
        <pc:picChg chg="add mod">
          <ac:chgData name="Afnan Al Marzouk" userId="f1cb62c8-ddef-4e9e-b05a-f2ded9c0918c" providerId="ADAL" clId="{B5857257-1848-4824-BFD5-CC92073A6DBD}" dt="2023-03-15T14:45:23.576" v="1337" actId="164"/>
          <ac:picMkLst>
            <pc:docMk/>
            <pc:sldMk cId="953619411" sldId="293"/>
            <ac:picMk id="10" creationId="{D4FC6D34-963D-695A-D09D-3718AD9972B3}"/>
          </ac:picMkLst>
        </pc:picChg>
        <pc:inkChg chg="add del">
          <ac:chgData name="Afnan Al Marzouk" userId="f1cb62c8-ddef-4e9e-b05a-f2ded9c0918c" providerId="ADAL" clId="{B5857257-1848-4824-BFD5-CC92073A6DBD}" dt="2023-03-15T14:39:16.160" v="1274" actId="9405"/>
          <ac:inkMkLst>
            <pc:docMk/>
            <pc:sldMk cId="953619411" sldId="293"/>
            <ac:inkMk id="11" creationId="{D5E1FD2A-349B-432F-D63A-F27EA5FB8924}"/>
          </ac:inkMkLst>
        </pc:inkChg>
        <pc:inkChg chg="add mod">
          <ac:chgData name="Afnan Al Marzouk" userId="f1cb62c8-ddef-4e9e-b05a-f2ded9c0918c" providerId="ADAL" clId="{B5857257-1848-4824-BFD5-CC92073A6DBD}" dt="2023-03-15T14:45:23.576" v="1337" actId="164"/>
          <ac:inkMkLst>
            <pc:docMk/>
            <pc:sldMk cId="953619411" sldId="293"/>
            <ac:inkMk id="12" creationId="{D1678AA9-F88F-BDEA-09E9-8008D7F528F1}"/>
          </ac:inkMkLst>
        </pc:inkChg>
      </pc:sldChg>
      <pc:sldChg chg="modSp new mod modNotesTx">
        <pc:chgData name="Afnan Al Marzouk" userId="f1cb62c8-ddef-4e9e-b05a-f2ded9c0918c" providerId="ADAL" clId="{B5857257-1848-4824-BFD5-CC92073A6DBD}" dt="2023-03-16T16:10:50.098" v="3551" actId="20577"/>
        <pc:sldMkLst>
          <pc:docMk/>
          <pc:sldMk cId="3223907738" sldId="294"/>
        </pc:sldMkLst>
        <pc:spChg chg="mod">
          <ac:chgData name="Afnan Al Marzouk" userId="f1cb62c8-ddef-4e9e-b05a-f2ded9c0918c" providerId="ADAL" clId="{B5857257-1848-4824-BFD5-CC92073A6DBD}" dt="2023-03-16T16:10:50.098" v="3551" actId="20577"/>
          <ac:spMkLst>
            <pc:docMk/>
            <pc:sldMk cId="3223907738" sldId="294"/>
            <ac:spMk id="2" creationId="{613E7C9D-8B93-C0F5-38E0-A7A5D9B10671}"/>
          </ac:spMkLst>
        </pc:spChg>
        <pc:spChg chg="mod">
          <ac:chgData name="Afnan Al Marzouk" userId="f1cb62c8-ddef-4e9e-b05a-f2ded9c0918c" providerId="ADAL" clId="{B5857257-1848-4824-BFD5-CC92073A6DBD}" dt="2023-03-15T16:00:40.587" v="1968" actId="20577"/>
          <ac:spMkLst>
            <pc:docMk/>
            <pc:sldMk cId="3223907738" sldId="294"/>
            <ac:spMk id="3" creationId="{653F8D74-BB11-71F1-70BC-7DEC4F629FF2}"/>
          </ac:spMkLst>
        </pc:spChg>
      </pc:sldChg>
      <pc:sldChg chg="addSp modSp new mod">
        <pc:chgData name="Afnan Al Marzouk" userId="f1cb62c8-ddef-4e9e-b05a-f2ded9c0918c" providerId="ADAL" clId="{B5857257-1848-4824-BFD5-CC92073A6DBD}" dt="2023-03-16T17:22:52.898" v="3922" actId="20577"/>
        <pc:sldMkLst>
          <pc:docMk/>
          <pc:sldMk cId="515450379" sldId="295"/>
        </pc:sldMkLst>
        <pc:spChg chg="mod">
          <ac:chgData name="Afnan Al Marzouk" userId="f1cb62c8-ddef-4e9e-b05a-f2ded9c0918c" providerId="ADAL" clId="{B5857257-1848-4824-BFD5-CC92073A6DBD}" dt="2023-03-16T17:22:52.898" v="3922" actId="20577"/>
          <ac:spMkLst>
            <pc:docMk/>
            <pc:sldMk cId="515450379" sldId="295"/>
            <ac:spMk id="2" creationId="{5814E8A2-BA7E-A05D-DAE4-BF7C651ABF78}"/>
          </ac:spMkLst>
        </pc:spChg>
        <pc:spChg chg="mod">
          <ac:chgData name="Afnan Al Marzouk" userId="f1cb62c8-ddef-4e9e-b05a-f2ded9c0918c" providerId="ADAL" clId="{B5857257-1848-4824-BFD5-CC92073A6DBD}" dt="2023-03-16T16:00:18.770" v="3353"/>
          <ac:spMkLst>
            <pc:docMk/>
            <pc:sldMk cId="515450379" sldId="295"/>
            <ac:spMk id="3" creationId="{4C515F10-35E8-F3C0-082B-F596FB733FD2}"/>
          </ac:spMkLst>
        </pc:spChg>
        <pc:picChg chg="add mod">
          <ac:chgData name="Afnan Al Marzouk" userId="f1cb62c8-ddef-4e9e-b05a-f2ded9c0918c" providerId="ADAL" clId="{B5857257-1848-4824-BFD5-CC92073A6DBD}" dt="2023-03-16T16:21:38.963" v="3773" actId="1035"/>
          <ac:picMkLst>
            <pc:docMk/>
            <pc:sldMk cId="515450379" sldId="295"/>
            <ac:picMk id="7" creationId="{F9693AAE-69DD-1CD9-8E31-2D9D7E155760}"/>
          </ac:picMkLst>
        </pc:picChg>
      </pc:sldChg>
      <pc:sldChg chg="add del">
        <pc:chgData name="Afnan Al Marzouk" userId="f1cb62c8-ddef-4e9e-b05a-f2ded9c0918c" providerId="ADAL" clId="{B5857257-1848-4824-BFD5-CC92073A6DBD}" dt="2023-03-15T21:20:47.617" v="2905" actId="2696"/>
        <pc:sldMkLst>
          <pc:docMk/>
          <pc:sldMk cId="2141151038" sldId="295"/>
        </pc:sldMkLst>
      </pc:sldChg>
      <pc:sldChg chg="modSp new del mod">
        <pc:chgData name="Afnan Al Marzouk" userId="f1cb62c8-ddef-4e9e-b05a-f2ded9c0918c" providerId="ADAL" clId="{B5857257-1848-4824-BFD5-CC92073A6DBD}" dt="2023-03-15T19:40:15.029" v="2641" actId="47"/>
        <pc:sldMkLst>
          <pc:docMk/>
          <pc:sldMk cId="2151426467" sldId="295"/>
        </pc:sldMkLst>
        <pc:spChg chg="mod">
          <ac:chgData name="Afnan Al Marzouk" userId="f1cb62c8-ddef-4e9e-b05a-f2ded9c0918c" providerId="ADAL" clId="{B5857257-1848-4824-BFD5-CC92073A6DBD}" dt="2023-03-15T19:23:24.520" v="2480" actId="403"/>
          <ac:spMkLst>
            <pc:docMk/>
            <pc:sldMk cId="2151426467" sldId="295"/>
            <ac:spMk id="2" creationId="{7FE1C1F0-4506-6375-DF3F-D7105174765B}"/>
          </ac:spMkLst>
        </pc:spChg>
        <pc:spChg chg="mod">
          <ac:chgData name="Afnan Al Marzouk" userId="f1cb62c8-ddef-4e9e-b05a-f2ded9c0918c" providerId="ADAL" clId="{B5857257-1848-4824-BFD5-CC92073A6DBD}" dt="2023-03-15T19:23:14.042" v="2477"/>
          <ac:spMkLst>
            <pc:docMk/>
            <pc:sldMk cId="2151426467" sldId="295"/>
            <ac:spMk id="3" creationId="{C04398BA-BC6D-B982-E47E-24788276AF5F}"/>
          </ac:spMkLst>
        </pc:spChg>
      </pc:sldChg>
      <pc:sldChg chg="addSp delSp modSp add mod">
        <pc:chgData name="Afnan Al Marzouk" userId="f1cb62c8-ddef-4e9e-b05a-f2ded9c0918c" providerId="ADAL" clId="{B5857257-1848-4824-BFD5-CC92073A6DBD}" dt="2023-03-16T16:13:55.968" v="3589" actId="1036"/>
        <pc:sldMkLst>
          <pc:docMk/>
          <pc:sldMk cId="2573715636" sldId="296"/>
        </pc:sldMkLst>
        <pc:spChg chg="mod">
          <ac:chgData name="Afnan Al Marzouk" userId="f1cb62c8-ddef-4e9e-b05a-f2ded9c0918c" providerId="ADAL" clId="{B5857257-1848-4824-BFD5-CC92073A6DBD}" dt="2023-03-16T16:02:31.296" v="3444" actId="14100"/>
          <ac:spMkLst>
            <pc:docMk/>
            <pc:sldMk cId="2573715636" sldId="296"/>
            <ac:spMk id="2" creationId="{54201696-F4CB-85BF-F8F4-7B194B93EEE0}"/>
          </ac:spMkLst>
        </pc:spChg>
        <pc:picChg chg="mod">
          <ac:chgData name="Afnan Al Marzouk" userId="f1cb62c8-ddef-4e9e-b05a-f2ded9c0918c" providerId="ADAL" clId="{B5857257-1848-4824-BFD5-CC92073A6DBD}" dt="2023-03-16T16:02:45.501" v="3487" actId="1035"/>
          <ac:picMkLst>
            <pc:docMk/>
            <pc:sldMk cId="2573715636" sldId="296"/>
            <ac:picMk id="7" creationId="{E4588F7A-9945-659F-F19B-715A594F5B24}"/>
          </ac:picMkLst>
        </pc:picChg>
        <pc:picChg chg="mod">
          <ac:chgData name="Afnan Al Marzouk" userId="f1cb62c8-ddef-4e9e-b05a-f2ded9c0918c" providerId="ADAL" clId="{B5857257-1848-4824-BFD5-CC92073A6DBD}" dt="2023-03-16T16:02:45.501" v="3487" actId="1035"/>
          <ac:picMkLst>
            <pc:docMk/>
            <pc:sldMk cId="2573715636" sldId="296"/>
            <ac:picMk id="8" creationId="{0ABC6B6E-FCF7-5DC3-E3E5-3CAFB3DAFE9E}"/>
          </ac:picMkLst>
        </pc:picChg>
        <pc:picChg chg="del">
          <ac:chgData name="Afnan Al Marzouk" userId="f1cb62c8-ddef-4e9e-b05a-f2ded9c0918c" providerId="ADAL" clId="{B5857257-1848-4824-BFD5-CC92073A6DBD}" dt="2023-03-16T16:00:57.445" v="3370" actId="478"/>
          <ac:picMkLst>
            <pc:docMk/>
            <pc:sldMk cId="2573715636" sldId="296"/>
            <ac:picMk id="9" creationId="{61AE4D0B-64DF-2493-E41E-FE3B7FBD8025}"/>
          </ac:picMkLst>
        </pc:picChg>
        <pc:picChg chg="add mod">
          <ac:chgData name="Afnan Al Marzouk" userId="f1cb62c8-ddef-4e9e-b05a-f2ded9c0918c" providerId="ADAL" clId="{B5857257-1848-4824-BFD5-CC92073A6DBD}" dt="2023-03-16T16:13:55.968" v="3589" actId="1036"/>
          <ac:picMkLst>
            <pc:docMk/>
            <pc:sldMk cId="2573715636" sldId="296"/>
            <ac:picMk id="10" creationId="{2CAFCDB3-A463-CDA0-AD90-EC576F603F31}"/>
          </ac:picMkLst>
        </pc:picChg>
        <pc:picChg chg="add mod">
          <ac:chgData name="Afnan Al Marzouk" userId="f1cb62c8-ddef-4e9e-b05a-f2ded9c0918c" providerId="ADAL" clId="{B5857257-1848-4824-BFD5-CC92073A6DBD}" dt="2023-03-16T16:13:55.968" v="3589" actId="1036"/>
          <ac:picMkLst>
            <pc:docMk/>
            <pc:sldMk cId="2573715636" sldId="296"/>
            <ac:picMk id="11" creationId="{466A623E-B170-2E59-FEE0-7EF89D3E520E}"/>
          </ac:picMkLst>
        </pc:picChg>
      </pc:sldChg>
    </pc:docChg>
  </pc:docChgLst>
  <pc:docChgLst>
    <pc:chgData name="Afnan Al Marzouk" userId="f1cb62c8-ddef-4e9e-b05a-f2ded9c0918c" providerId="ADAL" clId="{504D3DB5-ED1C-47CE-95B7-4CED62E95F2E}"/>
    <pc:docChg chg="custSel addSld modSld">
      <pc:chgData name="Afnan Al Marzouk" userId="f1cb62c8-ddef-4e9e-b05a-f2ded9c0918c" providerId="ADAL" clId="{504D3DB5-ED1C-47CE-95B7-4CED62E95F2E}" dt="2023-05-25T18:51:44.584" v="109" actId="1035"/>
      <pc:docMkLst>
        <pc:docMk/>
      </pc:docMkLst>
      <pc:sldChg chg="modSp">
        <pc:chgData name="Afnan Al Marzouk" userId="f1cb62c8-ddef-4e9e-b05a-f2ded9c0918c" providerId="ADAL" clId="{504D3DB5-ED1C-47CE-95B7-4CED62E95F2E}" dt="2023-05-25T17:11:19.557" v="64" actId="6549"/>
        <pc:sldMkLst>
          <pc:docMk/>
          <pc:sldMk cId="4135622092" sldId="273"/>
        </pc:sldMkLst>
        <pc:spChg chg="mod">
          <ac:chgData name="Afnan Al Marzouk" userId="f1cb62c8-ddef-4e9e-b05a-f2ded9c0918c" providerId="ADAL" clId="{504D3DB5-ED1C-47CE-95B7-4CED62E95F2E}" dt="2023-05-25T17:11:19.557" v="64" actId="6549"/>
          <ac:spMkLst>
            <pc:docMk/>
            <pc:sldMk cId="4135622092" sldId="273"/>
            <ac:spMk id="2" creationId="{5121B582-849B-9ACB-91E1-F0CB28E8B94B}"/>
          </ac:spMkLst>
        </pc:spChg>
      </pc:sldChg>
      <pc:sldChg chg="modSp mod">
        <pc:chgData name="Afnan Al Marzouk" userId="f1cb62c8-ddef-4e9e-b05a-f2ded9c0918c" providerId="ADAL" clId="{504D3DB5-ED1C-47CE-95B7-4CED62E95F2E}" dt="2023-05-25T16:26:23.440" v="1" actId="6549"/>
        <pc:sldMkLst>
          <pc:docMk/>
          <pc:sldMk cId="3802373781" sldId="275"/>
        </pc:sldMkLst>
        <pc:spChg chg="mod">
          <ac:chgData name="Afnan Al Marzouk" userId="f1cb62c8-ddef-4e9e-b05a-f2ded9c0918c" providerId="ADAL" clId="{504D3DB5-ED1C-47CE-95B7-4CED62E95F2E}" dt="2023-05-25T16:26:23.440" v="1" actId="6549"/>
          <ac:spMkLst>
            <pc:docMk/>
            <pc:sldMk cId="3802373781" sldId="275"/>
            <ac:spMk id="2" creationId="{4928086B-8A5E-28AE-CB59-4D0C04A447B6}"/>
          </ac:spMkLst>
        </pc:spChg>
      </pc:sldChg>
      <pc:sldChg chg="modSp mod">
        <pc:chgData name="Afnan Al Marzouk" userId="f1cb62c8-ddef-4e9e-b05a-f2ded9c0918c" providerId="ADAL" clId="{504D3DB5-ED1C-47CE-95B7-4CED62E95F2E}" dt="2023-05-25T18:51:44.584" v="109" actId="1035"/>
        <pc:sldMkLst>
          <pc:docMk/>
          <pc:sldMk cId="907302622" sldId="292"/>
        </pc:sldMkLst>
        <pc:picChg chg="mod">
          <ac:chgData name="Afnan Al Marzouk" userId="f1cb62c8-ddef-4e9e-b05a-f2ded9c0918c" providerId="ADAL" clId="{504D3DB5-ED1C-47CE-95B7-4CED62E95F2E}" dt="2023-05-25T18:51:44.584" v="109" actId="1035"/>
          <ac:picMkLst>
            <pc:docMk/>
            <pc:sldMk cId="907302622" sldId="292"/>
            <ac:picMk id="3" creationId="{4E453624-77A7-BD57-886D-DED272CDD950}"/>
          </ac:picMkLst>
        </pc:picChg>
      </pc:sldChg>
      <pc:sldChg chg="modSp">
        <pc:chgData name="Afnan Al Marzouk" userId="f1cb62c8-ddef-4e9e-b05a-f2ded9c0918c" providerId="ADAL" clId="{504D3DB5-ED1C-47CE-95B7-4CED62E95F2E}" dt="2023-05-25T18:25:06.015" v="104" actId="20577"/>
        <pc:sldMkLst>
          <pc:docMk/>
          <pc:sldMk cId="3223907738" sldId="294"/>
        </pc:sldMkLst>
        <pc:spChg chg="mod">
          <ac:chgData name="Afnan Al Marzouk" userId="f1cb62c8-ddef-4e9e-b05a-f2ded9c0918c" providerId="ADAL" clId="{504D3DB5-ED1C-47CE-95B7-4CED62E95F2E}" dt="2023-05-25T18:25:06.015" v="104" actId="20577"/>
          <ac:spMkLst>
            <pc:docMk/>
            <pc:sldMk cId="3223907738" sldId="294"/>
            <ac:spMk id="2" creationId="{613E7C9D-8B93-C0F5-38E0-A7A5D9B10671}"/>
          </ac:spMkLst>
        </pc:spChg>
      </pc:sldChg>
      <pc:sldChg chg="modSp mod">
        <pc:chgData name="Afnan Al Marzouk" userId="f1cb62c8-ddef-4e9e-b05a-f2ded9c0918c" providerId="ADAL" clId="{504D3DB5-ED1C-47CE-95B7-4CED62E95F2E}" dt="2023-05-25T17:08:42.154" v="63" actId="1036"/>
        <pc:sldMkLst>
          <pc:docMk/>
          <pc:sldMk cId="2573715636" sldId="296"/>
        </pc:sldMkLst>
        <pc:picChg chg="mod">
          <ac:chgData name="Afnan Al Marzouk" userId="f1cb62c8-ddef-4e9e-b05a-f2ded9c0918c" providerId="ADAL" clId="{504D3DB5-ED1C-47CE-95B7-4CED62E95F2E}" dt="2023-05-25T17:08:42.154" v="63" actId="1036"/>
          <ac:picMkLst>
            <pc:docMk/>
            <pc:sldMk cId="2573715636" sldId="296"/>
            <ac:picMk id="10" creationId="{2CAFCDB3-A463-CDA0-AD90-EC576F603F31}"/>
          </ac:picMkLst>
        </pc:picChg>
        <pc:picChg chg="mod">
          <ac:chgData name="Afnan Al Marzouk" userId="f1cb62c8-ddef-4e9e-b05a-f2ded9c0918c" providerId="ADAL" clId="{504D3DB5-ED1C-47CE-95B7-4CED62E95F2E}" dt="2023-05-25T17:08:35.130" v="50" actId="14100"/>
          <ac:picMkLst>
            <pc:docMk/>
            <pc:sldMk cId="2573715636" sldId="296"/>
            <ac:picMk id="11" creationId="{466A623E-B170-2E59-FEE0-7EF89D3E520E}"/>
          </ac:picMkLst>
        </pc:picChg>
      </pc:sldChg>
      <pc:sldChg chg="addSp delSp modSp new mod">
        <pc:chgData name="Afnan Al Marzouk" userId="f1cb62c8-ddef-4e9e-b05a-f2ded9c0918c" providerId="ADAL" clId="{504D3DB5-ED1C-47CE-95B7-4CED62E95F2E}" dt="2023-05-25T16:50:42.997" v="43" actId="1038"/>
        <pc:sldMkLst>
          <pc:docMk/>
          <pc:sldMk cId="2196382821" sldId="297"/>
        </pc:sldMkLst>
        <pc:spChg chg="add del">
          <ac:chgData name="Afnan Al Marzouk" userId="f1cb62c8-ddef-4e9e-b05a-f2ded9c0918c" providerId="ADAL" clId="{504D3DB5-ED1C-47CE-95B7-4CED62E95F2E}" dt="2023-05-25T16:50:33.678" v="23" actId="478"/>
          <ac:spMkLst>
            <pc:docMk/>
            <pc:sldMk cId="2196382821" sldId="297"/>
            <ac:spMk id="2" creationId="{E8E700F3-813C-9CF6-CB89-A35649E75AB9}"/>
          </ac:spMkLst>
        </pc:spChg>
        <pc:spChg chg="mod">
          <ac:chgData name="Afnan Al Marzouk" userId="f1cb62c8-ddef-4e9e-b05a-f2ded9c0918c" providerId="ADAL" clId="{504D3DB5-ED1C-47CE-95B7-4CED62E95F2E}" dt="2023-05-25T16:47:43.253" v="3"/>
          <ac:spMkLst>
            <pc:docMk/>
            <pc:sldMk cId="2196382821" sldId="297"/>
            <ac:spMk id="3" creationId="{5FD5D117-B76B-E623-907A-C7B73483DBD0}"/>
          </ac:spMkLst>
        </pc:spChg>
        <pc:picChg chg="add del mod">
          <ac:chgData name="Afnan Al Marzouk" userId="f1cb62c8-ddef-4e9e-b05a-f2ded9c0918c" providerId="ADAL" clId="{504D3DB5-ED1C-47CE-95B7-4CED62E95F2E}" dt="2023-05-25T16:48:43.869" v="5" actId="931"/>
          <ac:picMkLst>
            <pc:docMk/>
            <pc:sldMk cId="2196382821" sldId="297"/>
            <ac:picMk id="8" creationId="{1881C1D0-01F6-D6BB-5686-6AAE19BDD723}"/>
          </ac:picMkLst>
        </pc:picChg>
        <pc:picChg chg="add mod">
          <ac:chgData name="Afnan Al Marzouk" userId="f1cb62c8-ddef-4e9e-b05a-f2ded9c0918c" providerId="ADAL" clId="{504D3DB5-ED1C-47CE-95B7-4CED62E95F2E}" dt="2023-05-25T16:50:42.997" v="43" actId="1038"/>
          <ac:picMkLst>
            <pc:docMk/>
            <pc:sldMk cId="2196382821" sldId="297"/>
            <ac:picMk id="10" creationId="{4E99747E-A304-9411-7733-3BAA7B70DA82}"/>
          </ac:picMkLst>
        </pc:picChg>
        <pc:picChg chg="add mod">
          <ac:chgData name="Afnan Al Marzouk" userId="f1cb62c8-ddef-4e9e-b05a-f2ded9c0918c" providerId="ADAL" clId="{504D3DB5-ED1C-47CE-95B7-4CED62E95F2E}" dt="2023-05-25T16:50:42.997" v="43" actId="1038"/>
          <ac:picMkLst>
            <pc:docMk/>
            <pc:sldMk cId="2196382821" sldId="297"/>
            <ac:picMk id="12" creationId="{4EF32FBB-6207-67F9-6FCC-9621455E3CA8}"/>
          </ac:picMkLst>
        </pc:picChg>
      </pc:sldChg>
    </pc:docChg>
  </pc:docChgLst>
  <pc:docChgLst>
    <pc:chgData name="Afnan Al Marzouk" userId="f1cb62c8-ddef-4e9e-b05a-f2ded9c0918c" providerId="ADAL" clId="{82F00E26-3F10-415F-B894-11E09F4168D9}"/>
    <pc:docChg chg="undo redo custSel addSld delSld modSld sldOrd modMainMaster">
      <pc:chgData name="Afnan Al Marzouk" userId="f1cb62c8-ddef-4e9e-b05a-f2ded9c0918c" providerId="ADAL" clId="{82F00E26-3F10-415F-B894-11E09F4168D9}" dt="2022-11-08T14:04:04.136" v="9940" actId="948"/>
      <pc:docMkLst>
        <pc:docMk/>
      </pc:docMkLst>
      <pc:sldChg chg="addSp delSp modSp add del mod">
        <pc:chgData name="Afnan Al Marzouk" userId="f1cb62c8-ddef-4e9e-b05a-f2ded9c0918c" providerId="ADAL" clId="{82F00E26-3F10-415F-B894-11E09F4168D9}" dt="2022-11-07T03:05:35.999" v="6568" actId="47"/>
        <pc:sldMkLst>
          <pc:docMk/>
          <pc:sldMk cId="1544353638" sldId="256"/>
        </pc:sldMkLst>
        <pc:spChg chg="mod">
          <ac:chgData name="Afnan Al Marzouk" userId="f1cb62c8-ddef-4e9e-b05a-f2ded9c0918c" providerId="ADAL" clId="{82F00E26-3F10-415F-B894-11E09F4168D9}" dt="2022-11-02T19:04:21.765" v="166" actId="1035"/>
          <ac:spMkLst>
            <pc:docMk/>
            <pc:sldMk cId="1544353638" sldId="256"/>
            <ac:spMk id="2" creationId="{00000000-0000-0000-0000-000000000000}"/>
          </ac:spMkLst>
        </pc:spChg>
        <pc:picChg chg="add del mod">
          <ac:chgData name="Afnan Al Marzouk" userId="f1cb62c8-ddef-4e9e-b05a-f2ded9c0918c" providerId="ADAL" clId="{82F00E26-3F10-415F-B894-11E09F4168D9}" dt="2022-11-02T19:04:06.719" v="150" actId="1076"/>
          <ac:picMkLst>
            <pc:docMk/>
            <pc:sldMk cId="1544353638" sldId="256"/>
            <ac:picMk id="3" creationId="{C76FD4D6-82C9-DD82-ED3F-499D1DDB1659}"/>
          </ac:picMkLst>
        </pc:picChg>
      </pc:sldChg>
      <pc:sldChg chg="modSp new del mod">
        <pc:chgData name="Afnan Al Marzouk" userId="f1cb62c8-ddef-4e9e-b05a-f2ded9c0918c" providerId="ADAL" clId="{82F00E26-3F10-415F-B894-11E09F4168D9}" dt="2022-11-02T19:16:01.480" v="283" actId="47"/>
        <pc:sldMkLst>
          <pc:docMk/>
          <pc:sldMk cId="1881407097" sldId="257"/>
        </pc:sldMkLst>
        <pc:spChg chg="mod">
          <ac:chgData name="Afnan Al Marzouk" userId="f1cb62c8-ddef-4e9e-b05a-f2ded9c0918c" providerId="ADAL" clId="{82F00E26-3F10-415F-B894-11E09F4168D9}" dt="2022-11-02T19:06:19.592" v="188" actId="404"/>
          <ac:spMkLst>
            <pc:docMk/>
            <pc:sldMk cId="1881407097" sldId="257"/>
            <ac:spMk id="3" creationId="{B8253B98-59FF-C9E6-009D-9814F80481B9}"/>
          </ac:spMkLst>
        </pc:spChg>
        <pc:spChg chg="mod">
          <ac:chgData name="Afnan Al Marzouk" userId="f1cb62c8-ddef-4e9e-b05a-f2ded9c0918c" providerId="ADAL" clId="{82F00E26-3F10-415F-B894-11E09F4168D9}" dt="2022-11-02T19:03:59.829" v="148" actId="20577"/>
          <ac:spMkLst>
            <pc:docMk/>
            <pc:sldMk cId="1881407097" sldId="257"/>
            <ac:spMk id="5" creationId="{D9FE0B3D-79C1-B32E-3A23-BE037BCF876A}"/>
          </ac:spMkLst>
        </pc:spChg>
      </pc:sldChg>
      <pc:sldChg chg="add del">
        <pc:chgData name="Afnan Al Marzouk" userId="f1cb62c8-ddef-4e9e-b05a-f2ded9c0918c" providerId="ADAL" clId="{82F00E26-3F10-415F-B894-11E09F4168D9}" dt="2022-11-05T09:02:02.221" v="2262" actId="2696"/>
        <pc:sldMkLst>
          <pc:docMk/>
          <pc:sldMk cId="2958352027" sldId="257"/>
        </pc:sldMkLst>
      </pc:sldChg>
      <pc:sldChg chg="addSp delSp modSp add mod modNotesTx">
        <pc:chgData name="Afnan Al Marzouk" userId="f1cb62c8-ddef-4e9e-b05a-f2ded9c0918c" providerId="ADAL" clId="{82F00E26-3F10-415F-B894-11E09F4168D9}" dt="2022-11-07T21:53:13.441" v="9394" actId="1038"/>
        <pc:sldMkLst>
          <pc:docMk/>
          <pc:sldMk cId="1490169699" sldId="258"/>
        </pc:sldMkLst>
        <pc:spChg chg="mod">
          <ac:chgData name="Afnan Al Marzouk" userId="f1cb62c8-ddef-4e9e-b05a-f2ded9c0918c" providerId="ADAL" clId="{82F00E26-3F10-415F-B894-11E09F4168D9}" dt="2022-11-07T03:51:19.157" v="8036" actId="20577"/>
          <ac:spMkLst>
            <pc:docMk/>
            <pc:sldMk cId="1490169699" sldId="258"/>
            <ac:spMk id="2" creationId="{37B262CE-5A9E-4280-BD96-D40C98F7E34C}"/>
          </ac:spMkLst>
        </pc:spChg>
        <pc:spChg chg="mod">
          <ac:chgData name="Afnan Al Marzouk" userId="f1cb62c8-ddef-4e9e-b05a-f2ded9c0918c" providerId="ADAL" clId="{82F00E26-3F10-415F-B894-11E09F4168D9}" dt="2022-11-07T03:35:13.377" v="7611" actId="20577"/>
          <ac:spMkLst>
            <pc:docMk/>
            <pc:sldMk cId="1490169699" sldId="258"/>
            <ac:spMk id="3" creationId="{E5774A81-717C-41FC-BB98-4C0EAA351C0A}"/>
          </ac:spMkLst>
        </pc:spChg>
        <pc:spChg chg="mod">
          <ac:chgData name="Afnan Al Marzouk" userId="f1cb62c8-ddef-4e9e-b05a-f2ded9c0918c" providerId="ADAL" clId="{82F00E26-3F10-415F-B894-11E09F4168D9}" dt="2022-11-07T02:17:54.665" v="5431"/>
          <ac:spMkLst>
            <pc:docMk/>
            <pc:sldMk cId="1490169699" sldId="258"/>
            <ac:spMk id="9" creationId="{907FFCE8-2B03-FF59-5470-93219EB0EAC0}"/>
          </ac:spMkLst>
        </pc:spChg>
        <pc:spChg chg="mod">
          <ac:chgData name="Afnan Al Marzouk" userId="f1cb62c8-ddef-4e9e-b05a-f2ded9c0918c" providerId="ADAL" clId="{82F00E26-3F10-415F-B894-11E09F4168D9}" dt="2022-11-07T02:53:10.738" v="5765" actId="404"/>
          <ac:spMkLst>
            <pc:docMk/>
            <pc:sldMk cId="1490169699" sldId="258"/>
            <ac:spMk id="12" creationId="{CC3C4FFD-0770-8241-5216-6CBA89143D65}"/>
          </ac:spMkLst>
        </pc:spChg>
        <pc:spChg chg="add mod">
          <ac:chgData name="Afnan Al Marzouk" userId="f1cb62c8-ddef-4e9e-b05a-f2ded9c0918c" providerId="ADAL" clId="{82F00E26-3F10-415F-B894-11E09F4168D9}" dt="2022-11-07T21:53:13.441" v="9394" actId="1038"/>
          <ac:spMkLst>
            <pc:docMk/>
            <pc:sldMk cId="1490169699" sldId="258"/>
            <ac:spMk id="13" creationId="{58E64851-CD1C-BFB5-3E2B-3DD0124008B1}"/>
          </ac:spMkLst>
        </pc:spChg>
        <pc:grpChg chg="add del mod">
          <ac:chgData name="Afnan Al Marzouk" userId="f1cb62c8-ddef-4e9e-b05a-f2ded9c0918c" providerId="ADAL" clId="{82F00E26-3F10-415F-B894-11E09F4168D9}" dt="2022-11-07T02:28:27.312" v="5472"/>
          <ac:grpSpMkLst>
            <pc:docMk/>
            <pc:sldMk cId="1490169699" sldId="258"/>
            <ac:grpSpMk id="7" creationId="{2888928D-0266-C455-FFDC-8D6A75A818CA}"/>
          </ac:grpSpMkLst>
        </pc:grpChg>
        <pc:grpChg chg="del">
          <ac:chgData name="Afnan Al Marzouk" userId="f1cb62c8-ddef-4e9e-b05a-f2ded9c0918c" providerId="ADAL" clId="{82F00E26-3F10-415F-B894-11E09F4168D9}" dt="2022-11-05T06:38:37.306" v="1502" actId="478"/>
          <ac:grpSpMkLst>
            <pc:docMk/>
            <pc:sldMk cId="1490169699" sldId="258"/>
            <ac:grpSpMk id="7" creationId="{503FC971-22A6-2DD0-1504-AD2F6D4C2F49}"/>
          </ac:grpSpMkLst>
        </pc:grpChg>
        <pc:grpChg chg="add del mod">
          <ac:chgData name="Afnan Al Marzouk" userId="f1cb62c8-ddef-4e9e-b05a-f2ded9c0918c" providerId="ADAL" clId="{82F00E26-3F10-415F-B894-11E09F4168D9}" dt="2022-11-05T09:16:29.722" v="2349" actId="478"/>
          <ac:grpSpMkLst>
            <pc:docMk/>
            <pc:sldMk cId="1490169699" sldId="258"/>
            <ac:grpSpMk id="10" creationId="{EA8B30A2-828B-9617-DBE6-3B49C30D38D0}"/>
          </ac:grpSpMkLst>
        </pc:grpChg>
        <pc:grpChg chg="add del mod">
          <ac:chgData name="Afnan Al Marzouk" userId="f1cb62c8-ddef-4e9e-b05a-f2ded9c0918c" providerId="ADAL" clId="{82F00E26-3F10-415F-B894-11E09F4168D9}" dt="2022-11-07T03:35:02.239" v="7600" actId="478"/>
          <ac:grpSpMkLst>
            <pc:docMk/>
            <pc:sldMk cId="1490169699" sldId="258"/>
            <ac:grpSpMk id="10" creationId="{F6D9651D-8319-DBFF-44C0-C0D6F513068C}"/>
          </ac:grpSpMkLst>
        </pc:grpChg>
        <pc:graphicFrameChg chg="add del mod">
          <ac:chgData name="Afnan Al Marzouk" userId="f1cb62c8-ddef-4e9e-b05a-f2ded9c0918c" providerId="ADAL" clId="{82F00E26-3F10-415F-B894-11E09F4168D9}" dt="2022-11-07T03:40:42.177" v="7837" actId="478"/>
          <ac:graphicFrameMkLst>
            <pc:docMk/>
            <pc:sldMk cId="1490169699" sldId="258"/>
            <ac:graphicFrameMk id="14" creationId="{796A059E-6190-F4F5-8DE8-A0C8E9997C26}"/>
          </ac:graphicFrameMkLst>
        </pc:graphicFrameChg>
        <pc:graphicFrameChg chg="add mod">
          <ac:chgData name="Afnan Al Marzouk" userId="f1cb62c8-ddef-4e9e-b05a-f2ded9c0918c" providerId="ADAL" clId="{82F00E26-3F10-415F-B894-11E09F4168D9}" dt="2022-11-07T03:52:51.208" v="8069" actId="12788"/>
          <ac:graphicFrameMkLst>
            <pc:docMk/>
            <pc:sldMk cId="1490169699" sldId="258"/>
            <ac:graphicFrameMk id="15" creationId="{30C39BFD-B82D-7CB4-F2D6-4A26A4E13E8C}"/>
          </ac:graphicFrameMkLst>
        </pc:graphicFrameChg>
        <pc:graphicFrameChg chg="add del mod">
          <ac:chgData name="Afnan Al Marzouk" userId="f1cb62c8-ddef-4e9e-b05a-f2ded9c0918c" providerId="ADAL" clId="{82F00E26-3F10-415F-B894-11E09F4168D9}" dt="2022-11-07T03:53:35.095" v="8077" actId="478"/>
          <ac:graphicFrameMkLst>
            <pc:docMk/>
            <pc:sldMk cId="1490169699" sldId="258"/>
            <ac:graphicFrameMk id="16" creationId="{C3461261-1570-C9D8-8D76-FE196F63C93E}"/>
          </ac:graphicFrameMkLst>
        </pc:graphicFrameChg>
        <pc:picChg chg="mod">
          <ac:chgData name="Afnan Al Marzouk" userId="f1cb62c8-ddef-4e9e-b05a-f2ded9c0918c" providerId="ADAL" clId="{82F00E26-3F10-415F-B894-11E09F4168D9}" dt="2022-11-07T02:17:54.665" v="5431"/>
          <ac:picMkLst>
            <pc:docMk/>
            <pc:sldMk cId="1490169699" sldId="258"/>
            <ac:picMk id="8" creationId="{6D597A64-DBEC-B74A-C102-C9FAE2E509DA}"/>
          </ac:picMkLst>
        </pc:picChg>
        <pc:picChg chg="mod">
          <ac:chgData name="Afnan Al Marzouk" userId="f1cb62c8-ddef-4e9e-b05a-f2ded9c0918c" providerId="ADAL" clId="{82F00E26-3F10-415F-B894-11E09F4168D9}" dt="2022-11-05T07:12:38.994" v="1869"/>
          <ac:picMkLst>
            <pc:docMk/>
            <pc:sldMk cId="1490169699" sldId="258"/>
            <ac:picMk id="11" creationId="{73A2B53E-9876-E264-E5AF-3A2F5F83FB68}"/>
          </ac:picMkLst>
        </pc:picChg>
        <pc:picChg chg="mod">
          <ac:chgData name="Afnan Al Marzouk" userId="f1cb62c8-ddef-4e9e-b05a-f2ded9c0918c" providerId="ADAL" clId="{82F00E26-3F10-415F-B894-11E09F4168D9}" dt="2022-11-07T02:41:17.209" v="5637"/>
          <ac:picMkLst>
            <pc:docMk/>
            <pc:sldMk cId="1490169699" sldId="258"/>
            <ac:picMk id="11" creationId="{98DE95FD-A0EA-1A22-CCF9-F0EAE0AE1682}"/>
          </ac:picMkLst>
        </pc:picChg>
        <pc:picChg chg="mod">
          <ac:chgData name="Afnan Al Marzouk" userId="f1cb62c8-ddef-4e9e-b05a-f2ded9c0918c" providerId="ADAL" clId="{82F00E26-3F10-415F-B894-11E09F4168D9}" dt="2022-11-05T07:12:38.994" v="1869"/>
          <ac:picMkLst>
            <pc:docMk/>
            <pc:sldMk cId="1490169699" sldId="258"/>
            <ac:picMk id="12" creationId="{BD74FE1D-FA13-0876-D976-A5F4895152D0}"/>
          </ac:picMkLst>
        </pc:picChg>
      </pc:sldChg>
      <pc:sldChg chg="modSp new del mod">
        <pc:chgData name="Afnan Al Marzouk" userId="f1cb62c8-ddef-4e9e-b05a-f2ded9c0918c" providerId="ADAL" clId="{82F00E26-3F10-415F-B894-11E09F4168D9}" dt="2022-11-02T19:21:08.407" v="405" actId="47"/>
        <pc:sldMkLst>
          <pc:docMk/>
          <pc:sldMk cId="1524873495" sldId="258"/>
        </pc:sldMkLst>
        <pc:spChg chg="mod">
          <ac:chgData name="Afnan Al Marzouk" userId="f1cb62c8-ddef-4e9e-b05a-f2ded9c0918c" providerId="ADAL" clId="{82F00E26-3F10-415F-B894-11E09F4168D9}" dt="2022-11-02T19:12:51.322" v="256" actId="2711"/>
          <ac:spMkLst>
            <pc:docMk/>
            <pc:sldMk cId="1524873495" sldId="258"/>
            <ac:spMk id="3" creationId="{5E3757AC-81C4-1CA1-4D45-B315CF687552}"/>
          </ac:spMkLst>
        </pc:spChg>
        <pc:spChg chg="mod">
          <ac:chgData name="Afnan Al Marzouk" userId="f1cb62c8-ddef-4e9e-b05a-f2ded9c0918c" providerId="ADAL" clId="{82F00E26-3F10-415F-B894-11E09F4168D9}" dt="2022-11-02T19:10:51.379" v="254" actId="14100"/>
          <ac:spMkLst>
            <pc:docMk/>
            <pc:sldMk cId="1524873495" sldId="258"/>
            <ac:spMk id="4" creationId="{A24A51C9-6F0D-26F2-E79A-5D89C6A40DB9}"/>
          </ac:spMkLst>
        </pc:spChg>
      </pc:sldChg>
      <pc:sldChg chg="addSp modSp add del">
        <pc:chgData name="Afnan Al Marzouk" userId="f1cb62c8-ddef-4e9e-b05a-f2ded9c0918c" providerId="ADAL" clId="{82F00E26-3F10-415F-B894-11E09F4168D9}" dt="2022-11-05T06:27:01.177" v="1454" actId="2696"/>
        <pc:sldMkLst>
          <pc:docMk/>
          <pc:sldMk cId="3873462394" sldId="258"/>
        </pc:sldMkLst>
        <pc:spChg chg="mod">
          <ac:chgData name="Afnan Al Marzouk" userId="f1cb62c8-ddef-4e9e-b05a-f2ded9c0918c" providerId="ADAL" clId="{82F00E26-3F10-415F-B894-11E09F4168D9}" dt="2022-11-05T05:33:48.730" v="516" actId="164"/>
          <ac:spMkLst>
            <pc:docMk/>
            <pc:sldMk cId="3873462394" sldId="258"/>
            <ac:spMk id="9" creationId="{540A42E9-0A13-4A73-BC44-4AC375E93870}"/>
          </ac:spMkLst>
        </pc:spChg>
        <pc:grpChg chg="add mod">
          <ac:chgData name="Afnan Al Marzouk" userId="f1cb62c8-ddef-4e9e-b05a-f2ded9c0918c" providerId="ADAL" clId="{82F00E26-3F10-415F-B894-11E09F4168D9}" dt="2022-11-05T05:33:48.730" v="516" actId="164"/>
          <ac:grpSpMkLst>
            <pc:docMk/>
            <pc:sldMk cId="3873462394" sldId="258"/>
            <ac:grpSpMk id="7" creationId="{503FC971-22A6-2DD0-1504-AD2F6D4C2F49}"/>
          </ac:grpSpMkLst>
        </pc:grpChg>
        <pc:picChg chg="mod">
          <ac:chgData name="Afnan Al Marzouk" userId="f1cb62c8-ddef-4e9e-b05a-f2ded9c0918c" providerId="ADAL" clId="{82F00E26-3F10-415F-B894-11E09F4168D9}" dt="2022-11-05T05:33:48.730" v="516" actId="164"/>
          <ac:picMkLst>
            <pc:docMk/>
            <pc:sldMk cId="3873462394" sldId="258"/>
            <ac:picMk id="8" creationId="{6B154BB2-5398-493E-9132-F777BF1F0405}"/>
          </ac:picMkLst>
        </pc:picChg>
      </pc:sldChg>
      <pc:sldChg chg="addSp delSp modSp new del mod modNotesTx">
        <pc:chgData name="Afnan Al Marzouk" userId="f1cb62c8-ddef-4e9e-b05a-f2ded9c0918c" providerId="ADAL" clId="{82F00E26-3F10-415F-B894-11E09F4168D9}" dt="2022-11-07T04:02:11.352" v="8095" actId="47"/>
        <pc:sldMkLst>
          <pc:docMk/>
          <pc:sldMk cId="1325908480" sldId="259"/>
        </pc:sldMkLst>
        <pc:spChg chg="mod">
          <ac:chgData name="Afnan Al Marzouk" userId="f1cb62c8-ddef-4e9e-b05a-f2ded9c0918c" providerId="ADAL" clId="{82F00E26-3F10-415F-B894-11E09F4168D9}" dt="2022-11-07T02:43:50.752" v="5696" actId="20577"/>
          <ac:spMkLst>
            <pc:docMk/>
            <pc:sldMk cId="1325908480" sldId="259"/>
            <ac:spMk id="2" creationId="{C0857074-6498-0CDE-805E-C8C48C8FB731}"/>
          </ac:spMkLst>
        </pc:spChg>
        <pc:spChg chg="add mod">
          <ac:chgData name="Afnan Al Marzouk" userId="f1cb62c8-ddef-4e9e-b05a-f2ded9c0918c" providerId="ADAL" clId="{82F00E26-3F10-415F-B894-11E09F4168D9}" dt="2022-11-07T02:43:14.979" v="5669" actId="1036"/>
          <ac:spMkLst>
            <pc:docMk/>
            <pc:sldMk cId="1325908480" sldId="259"/>
            <ac:spMk id="4" creationId="{8DDCA1B9-66C8-06C8-4B28-33C32B08E9E4}"/>
          </ac:spMkLst>
        </pc:spChg>
        <pc:spChg chg="mod">
          <ac:chgData name="Afnan Al Marzouk" userId="f1cb62c8-ddef-4e9e-b05a-f2ded9c0918c" providerId="ADAL" clId="{82F00E26-3F10-415F-B894-11E09F4168D9}" dt="2022-11-05T05:33:35.362" v="511"/>
          <ac:spMkLst>
            <pc:docMk/>
            <pc:sldMk cId="1325908480" sldId="259"/>
            <ac:spMk id="7" creationId="{F53E0157-207E-ECDB-9B76-DEE18B8190C6}"/>
          </ac:spMkLst>
        </pc:spChg>
        <pc:grpChg chg="add del mod">
          <ac:chgData name="Afnan Al Marzouk" userId="f1cb62c8-ddef-4e9e-b05a-f2ded9c0918c" providerId="ADAL" clId="{82F00E26-3F10-415F-B894-11E09F4168D9}" dt="2022-11-05T05:33:44.848" v="514"/>
          <ac:grpSpMkLst>
            <pc:docMk/>
            <pc:sldMk cId="1325908480" sldId="259"/>
            <ac:grpSpMk id="5" creationId="{A13C84E7-ABB8-84E8-4590-C2C243FE4425}"/>
          </ac:grpSpMkLst>
        </pc:grpChg>
        <pc:graphicFrameChg chg="add mod">
          <ac:chgData name="Afnan Al Marzouk" userId="f1cb62c8-ddef-4e9e-b05a-f2ded9c0918c" providerId="ADAL" clId="{82F00E26-3F10-415F-B894-11E09F4168D9}" dt="2022-11-07T02:43:29.886" v="5691" actId="1037"/>
          <ac:graphicFrameMkLst>
            <pc:docMk/>
            <pc:sldMk cId="1325908480" sldId="259"/>
            <ac:graphicFrameMk id="8" creationId="{EDCD830D-BC82-2E08-18BA-48F32A1D96A4}"/>
          </ac:graphicFrameMkLst>
        </pc:graphicFrameChg>
        <pc:graphicFrameChg chg="add del mod">
          <ac:chgData name="Afnan Al Marzouk" userId="f1cb62c8-ddef-4e9e-b05a-f2ded9c0918c" providerId="ADAL" clId="{82F00E26-3F10-415F-B894-11E09F4168D9}" dt="2022-11-05T06:11:09.261" v="1263" actId="478"/>
          <ac:graphicFrameMkLst>
            <pc:docMk/>
            <pc:sldMk cId="1325908480" sldId="259"/>
            <ac:graphicFrameMk id="9" creationId="{0CAAA4D9-0E02-98D1-CFF8-517F01EA3BD2}"/>
          </ac:graphicFrameMkLst>
        </pc:graphicFrameChg>
        <pc:graphicFrameChg chg="add del mod">
          <ac:chgData name="Afnan Al Marzouk" userId="f1cb62c8-ddef-4e9e-b05a-f2ded9c0918c" providerId="ADAL" clId="{82F00E26-3F10-415F-B894-11E09F4168D9}" dt="2022-11-05T06:11:52.070" v="1268" actId="478"/>
          <ac:graphicFrameMkLst>
            <pc:docMk/>
            <pc:sldMk cId="1325908480" sldId="259"/>
            <ac:graphicFrameMk id="10" creationId="{EABE2501-7822-6842-A868-B29CC391758E}"/>
          </ac:graphicFrameMkLst>
        </pc:graphicFrameChg>
        <pc:graphicFrameChg chg="add mod">
          <ac:chgData name="Afnan Al Marzouk" userId="f1cb62c8-ddef-4e9e-b05a-f2ded9c0918c" providerId="ADAL" clId="{82F00E26-3F10-415F-B894-11E09F4168D9}" dt="2022-11-07T02:43:36.107" v="5694" actId="1035"/>
          <ac:graphicFrameMkLst>
            <pc:docMk/>
            <pc:sldMk cId="1325908480" sldId="259"/>
            <ac:graphicFrameMk id="11" creationId="{AD01E422-628D-C9CD-FACA-F51CF85F53FA}"/>
          </ac:graphicFrameMkLst>
        </pc:graphicFrameChg>
        <pc:graphicFrameChg chg="add mod">
          <ac:chgData name="Afnan Al Marzouk" userId="f1cb62c8-ddef-4e9e-b05a-f2ded9c0918c" providerId="ADAL" clId="{82F00E26-3F10-415F-B894-11E09F4168D9}" dt="2022-11-07T02:42:42.079" v="5656" actId="14100"/>
          <ac:graphicFrameMkLst>
            <pc:docMk/>
            <pc:sldMk cId="1325908480" sldId="259"/>
            <ac:graphicFrameMk id="12" creationId="{A767A787-4FFE-E7B0-80FA-BD6E44EDE77E}"/>
          </ac:graphicFrameMkLst>
        </pc:graphicFrameChg>
        <pc:picChg chg="add mod">
          <ac:chgData name="Afnan Al Marzouk" userId="f1cb62c8-ddef-4e9e-b05a-f2ded9c0918c" providerId="ADAL" clId="{82F00E26-3F10-415F-B894-11E09F4168D9}" dt="2022-11-02T19:20:58.877" v="404" actId="1076"/>
          <ac:picMkLst>
            <pc:docMk/>
            <pc:sldMk cId="1325908480" sldId="259"/>
            <ac:picMk id="3" creationId="{99BC70D8-2874-FD0F-1D4A-7F6621920FFB}"/>
          </ac:picMkLst>
        </pc:picChg>
        <pc:picChg chg="mod">
          <ac:chgData name="Afnan Al Marzouk" userId="f1cb62c8-ddef-4e9e-b05a-f2ded9c0918c" providerId="ADAL" clId="{82F00E26-3F10-415F-B894-11E09F4168D9}" dt="2022-11-05T05:33:35.362" v="511"/>
          <ac:picMkLst>
            <pc:docMk/>
            <pc:sldMk cId="1325908480" sldId="259"/>
            <ac:picMk id="6" creationId="{B0FF3CF0-BCB9-F101-B189-360385C9E9D5}"/>
          </ac:picMkLst>
        </pc:picChg>
      </pc:sldChg>
      <pc:sldChg chg="new del">
        <pc:chgData name="Afnan Al Marzouk" userId="f1cb62c8-ddef-4e9e-b05a-f2ded9c0918c" providerId="ADAL" clId="{82F00E26-3F10-415F-B894-11E09F4168D9}" dt="2022-11-02T19:13:39.608" v="257" actId="47"/>
        <pc:sldMkLst>
          <pc:docMk/>
          <pc:sldMk cId="3985937522" sldId="259"/>
        </pc:sldMkLst>
      </pc:sldChg>
      <pc:sldChg chg="modSp new del mod">
        <pc:chgData name="Afnan Al Marzouk" userId="f1cb62c8-ddef-4e9e-b05a-f2ded9c0918c" providerId="ADAL" clId="{82F00E26-3F10-415F-B894-11E09F4168D9}" dt="2022-11-05T08:42:02.345" v="2003" actId="2696"/>
        <pc:sldMkLst>
          <pc:docMk/>
          <pc:sldMk cId="1810021222" sldId="260"/>
        </pc:sldMkLst>
        <pc:spChg chg="mod">
          <ac:chgData name="Afnan Al Marzouk" userId="f1cb62c8-ddef-4e9e-b05a-f2ded9c0918c" providerId="ADAL" clId="{82F00E26-3F10-415F-B894-11E09F4168D9}" dt="2022-11-05T08:41:18.589" v="2000" actId="6549"/>
          <ac:spMkLst>
            <pc:docMk/>
            <pc:sldMk cId="1810021222" sldId="260"/>
            <ac:spMk id="2" creationId="{BECD8978-AB85-16F5-8C15-2A6E6CBCFFF2}"/>
          </ac:spMkLst>
        </pc:spChg>
      </pc:sldChg>
      <pc:sldChg chg="addSp delSp modSp add mod">
        <pc:chgData name="Afnan Al Marzouk" userId="f1cb62c8-ddef-4e9e-b05a-f2ded9c0918c" providerId="ADAL" clId="{82F00E26-3F10-415F-B894-11E09F4168D9}" dt="2022-11-08T03:25:34.365" v="9635" actId="20577"/>
        <pc:sldMkLst>
          <pc:docMk/>
          <pc:sldMk cId="3733809763" sldId="261"/>
        </pc:sldMkLst>
        <pc:spChg chg="mod">
          <ac:chgData name="Afnan Al Marzouk" userId="f1cb62c8-ddef-4e9e-b05a-f2ded9c0918c" providerId="ADAL" clId="{82F00E26-3F10-415F-B894-11E09F4168D9}" dt="2022-11-08T03:25:34.365" v="9635" actId="20577"/>
          <ac:spMkLst>
            <pc:docMk/>
            <pc:sldMk cId="3733809763" sldId="261"/>
            <ac:spMk id="2" creationId="{18146765-A9C8-4D3A-B07B-4C7EFCCE9FA6}"/>
          </ac:spMkLst>
        </pc:spChg>
        <pc:spChg chg="mod">
          <ac:chgData name="Afnan Al Marzouk" userId="f1cb62c8-ddef-4e9e-b05a-f2ded9c0918c" providerId="ADAL" clId="{82F00E26-3F10-415F-B894-11E09F4168D9}" dt="2022-11-06T16:32:19.370" v="3326" actId="20577"/>
          <ac:spMkLst>
            <pc:docMk/>
            <pc:sldMk cId="3733809763" sldId="261"/>
            <ac:spMk id="3" creationId="{88626FA1-BC0D-4096-B237-488FA78CE463}"/>
          </ac:spMkLst>
        </pc:spChg>
        <pc:spChg chg="add del mod">
          <ac:chgData name="Afnan Al Marzouk" userId="f1cb62c8-ddef-4e9e-b05a-f2ded9c0918c" providerId="ADAL" clId="{82F00E26-3F10-415F-B894-11E09F4168D9}" dt="2022-11-06T17:21:01.361" v="4960" actId="21"/>
          <ac:spMkLst>
            <pc:docMk/>
            <pc:sldMk cId="3733809763" sldId="261"/>
            <ac:spMk id="7" creationId="{93BBDE6B-689A-B867-0953-25883C5617D8}"/>
          </ac:spMkLst>
        </pc:spChg>
      </pc:sldChg>
      <pc:sldChg chg="delSp modSp add del mod ord">
        <pc:chgData name="Afnan Al Marzouk" userId="f1cb62c8-ddef-4e9e-b05a-f2ded9c0918c" providerId="ADAL" clId="{82F00E26-3F10-415F-B894-11E09F4168D9}" dt="2022-11-06T16:30:14.755" v="3272" actId="2696"/>
        <pc:sldMkLst>
          <pc:docMk/>
          <pc:sldMk cId="3976622781" sldId="261"/>
        </pc:sldMkLst>
        <pc:spChg chg="mod">
          <ac:chgData name="Afnan Al Marzouk" userId="f1cb62c8-ddef-4e9e-b05a-f2ded9c0918c" providerId="ADAL" clId="{82F00E26-3F10-415F-B894-11E09F4168D9}" dt="2022-11-05T09:07:00.914" v="2286" actId="6549"/>
          <ac:spMkLst>
            <pc:docMk/>
            <pc:sldMk cId="3976622781" sldId="261"/>
            <ac:spMk id="2" creationId="{18146765-A9C8-4D3A-B07B-4C7EFCCE9FA6}"/>
          </ac:spMkLst>
        </pc:spChg>
        <pc:spChg chg="mod">
          <ac:chgData name="Afnan Al Marzouk" userId="f1cb62c8-ddef-4e9e-b05a-f2ded9c0918c" providerId="ADAL" clId="{82F00E26-3F10-415F-B894-11E09F4168D9}" dt="2022-11-05T09:05:18.199" v="2279" actId="2711"/>
          <ac:spMkLst>
            <pc:docMk/>
            <pc:sldMk cId="3976622781" sldId="261"/>
            <ac:spMk id="3" creationId="{88626FA1-BC0D-4096-B237-488FA78CE463}"/>
          </ac:spMkLst>
        </pc:spChg>
        <pc:grpChg chg="del">
          <ac:chgData name="Afnan Al Marzouk" userId="f1cb62c8-ddef-4e9e-b05a-f2ded9c0918c" providerId="ADAL" clId="{82F00E26-3F10-415F-B894-11E09F4168D9}" dt="2022-11-05T09:05:03.609" v="2275" actId="478"/>
          <ac:grpSpMkLst>
            <pc:docMk/>
            <pc:sldMk cId="3976622781" sldId="261"/>
            <ac:grpSpMk id="8" creationId="{68CB1907-4D6B-51BD-D51F-9D6C1A7CD799}"/>
          </ac:grpSpMkLst>
        </pc:grpChg>
      </pc:sldChg>
      <pc:sldChg chg="addSp delSp modSp add mod">
        <pc:chgData name="Afnan Al Marzouk" userId="f1cb62c8-ddef-4e9e-b05a-f2ded9c0918c" providerId="ADAL" clId="{82F00E26-3F10-415F-B894-11E09F4168D9}" dt="2022-11-08T13:54:24.485" v="9702" actId="20577"/>
        <pc:sldMkLst>
          <pc:docMk/>
          <pc:sldMk cId="4060681090" sldId="262"/>
        </pc:sldMkLst>
        <pc:spChg chg="add del mod">
          <ac:chgData name="Afnan Al Marzouk" userId="f1cb62c8-ddef-4e9e-b05a-f2ded9c0918c" providerId="ADAL" clId="{82F00E26-3F10-415F-B894-11E09F4168D9}" dt="2022-11-07T18:19:30.842" v="8775" actId="403"/>
          <ac:spMkLst>
            <pc:docMk/>
            <pc:sldMk cId="4060681090" sldId="262"/>
            <ac:spMk id="2" creationId="{7A52B06C-9BAD-48A1-95EF-1149359D523C}"/>
          </ac:spMkLst>
        </pc:spChg>
        <pc:spChg chg="add del mod">
          <ac:chgData name="Afnan Al Marzouk" userId="f1cb62c8-ddef-4e9e-b05a-f2ded9c0918c" providerId="ADAL" clId="{82F00E26-3F10-415F-B894-11E09F4168D9}" dt="2022-11-08T13:54:24.485" v="9702" actId="20577"/>
          <ac:spMkLst>
            <pc:docMk/>
            <pc:sldMk cId="4060681090" sldId="262"/>
            <ac:spMk id="3" creationId="{4D4172AB-4C0A-435D-BE42-4E1670C4A8ED}"/>
          </ac:spMkLst>
        </pc:spChg>
        <pc:spChg chg="add del mod">
          <ac:chgData name="Afnan Al Marzouk" userId="f1cb62c8-ddef-4e9e-b05a-f2ded9c0918c" providerId="ADAL" clId="{82F00E26-3F10-415F-B894-11E09F4168D9}" dt="2022-11-05T09:33:09.087" v="2591" actId="1076"/>
          <ac:spMkLst>
            <pc:docMk/>
            <pc:sldMk cId="4060681090" sldId="262"/>
            <ac:spMk id="4" creationId="{FA050EFA-608E-4581-A91B-A991CA19E7FC}"/>
          </ac:spMkLst>
        </pc:spChg>
        <pc:spChg chg="add del mod">
          <ac:chgData name="Afnan Al Marzouk" userId="f1cb62c8-ddef-4e9e-b05a-f2ded9c0918c" providerId="ADAL" clId="{82F00E26-3F10-415F-B894-11E09F4168D9}" dt="2022-11-05T09:33:09.087" v="2591" actId="1076"/>
          <ac:spMkLst>
            <pc:docMk/>
            <pc:sldMk cId="4060681090" sldId="262"/>
            <ac:spMk id="5" creationId="{39C5DFF6-CC10-425A-9BD8-48254AC069C2}"/>
          </ac:spMkLst>
        </pc:spChg>
        <pc:spChg chg="add del mod">
          <ac:chgData name="Afnan Al Marzouk" userId="f1cb62c8-ddef-4e9e-b05a-f2ded9c0918c" providerId="ADAL" clId="{82F00E26-3F10-415F-B894-11E09F4168D9}" dt="2022-11-05T09:33:09.087" v="2591" actId="1076"/>
          <ac:spMkLst>
            <pc:docMk/>
            <pc:sldMk cId="4060681090" sldId="262"/>
            <ac:spMk id="6" creationId="{F8BCEC4D-7019-4E1A-A8AA-7ED74578AD32}"/>
          </ac:spMkLst>
        </pc:spChg>
        <pc:spChg chg="add del mod">
          <ac:chgData name="Afnan Al Marzouk" userId="f1cb62c8-ddef-4e9e-b05a-f2ded9c0918c" providerId="ADAL" clId="{82F00E26-3F10-415F-B894-11E09F4168D9}" dt="2022-11-05T09:33:07.330" v="2585" actId="478"/>
          <ac:spMkLst>
            <pc:docMk/>
            <pc:sldMk cId="4060681090" sldId="262"/>
            <ac:spMk id="12" creationId="{15101D7A-8DA9-CFB9-44C8-0C26FBFB3962}"/>
          </ac:spMkLst>
        </pc:spChg>
        <pc:spChg chg="add del mod">
          <ac:chgData name="Afnan Al Marzouk" userId="f1cb62c8-ddef-4e9e-b05a-f2ded9c0918c" providerId="ADAL" clId="{82F00E26-3F10-415F-B894-11E09F4168D9}" dt="2022-11-05T09:33:07.330" v="2585" actId="478"/>
          <ac:spMkLst>
            <pc:docMk/>
            <pc:sldMk cId="4060681090" sldId="262"/>
            <ac:spMk id="14" creationId="{9B0A5417-A6EE-F9AA-EF88-977E084973C6}"/>
          </ac:spMkLst>
        </pc:spChg>
        <pc:grpChg chg="add del mod">
          <ac:chgData name="Afnan Al Marzouk" userId="f1cb62c8-ddef-4e9e-b05a-f2ded9c0918c" providerId="ADAL" clId="{82F00E26-3F10-415F-B894-11E09F4168D9}" dt="2022-11-07T18:28:15.169" v="8960" actId="1076"/>
          <ac:grpSpMkLst>
            <pc:docMk/>
            <pc:sldMk cId="4060681090" sldId="262"/>
            <ac:grpSpMk id="13" creationId="{BFE394A3-2294-4129-BB57-63738DF8A5D4}"/>
          </ac:grpSpMkLst>
        </pc:grpChg>
        <pc:graphicFrameChg chg="add del mod modGraphic">
          <ac:chgData name="Afnan Al Marzouk" userId="f1cb62c8-ddef-4e9e-b05a-f2ded9c0918c" providerId="ADAL" clId="{82F00E26-3F10-415F-B894-11E09F4168D9}" dt="2022-11-05T09:32:24.295" v="2573"/>
          <ac:graphicFrameMkLst>
            <pc:docMk/>
            <pc:sldMk cId="4060681090" sldId="262"/>
            <ac:graphicFrameMk id="9" creationId="{2F8F6031-7237-64CE-A2DD-B271B52AA277}"/>
          </ac:graphicFrameMkLst>
        </pc:graphicFrameChg>
        <pc:graphicFrameChg chg="add del mod modGraphic">
          <ac:chgData name="Afnan Al Marzouk" userId="f1cb62c8-ddef-4e9e-b05a-f2ded9c0918c" providerId="ADAL" clId="{82F00E26-3F10-415F-B894-11E09F4168D9}" dt="2022-11-05T09:33:09.661" v="2593"/>
          <ac:graphicFrameMkLst>
            <pc:docMk/>
            <pc:sldMk cId="4060681090" sldId="262"/>
            <ac:graphicFrameMk id="11" creationId="{F39F7BBF-ABD1-FF6E-6FE9-D1AAA98FCD29}"/>
          </ac:graphicFrameMkLst>
        </pc:graphicFrameChg>
        <pc:picChg chg="add del">
          <ac:chgData name="Afnan Al Marzouk" userId="f1cb62c8-ddef-4e9e-b05a-f2ded9c0918c" providerId="ADAL" clId="{82F00E26-3F10-415F-B894-11E09F4168D9}" dt="2022-11-05T09:31:28.628" v="2556"/>
          <ac:picMkLst>
            <pc:docMk/>
            <pc:sldMk cId="4060681090" sldId="262"/>
            <ac:picMk id="7" creationId="{9E65E20C-D0D2-E418-B95A-BF0CD9CFD12B}"/>
          </ac:picMkLst>
        </pc:picChg>
        <pc:picChg chg="add del mod">
          <ac:chgData name="Afnan Al Marzouk" userId="f1cb62c8-ddef-4e9e-b05a-f2ded9c0918c" providerId="ADAL" clId="{82F00E26-3F10-415F-B894-11E09F4168D9}" dt="2022-11-07T18:24:23.380" v="8789" actId="21"/>
          <ac:picMkLst>
            <pc:docMk/>
            <pc:sldMk cId="4060681090" sldId="262"/>
            <ac:picMk id="9" creationId="{C9CCBCCF-2916-C090-3DE5-D85CBA7425BD}"/>
          </ac:picMkLst>
        </pc:picChg>
        <pc:picChg chg="add mod">
          <ac:chgData name="Afnan Al Marzouk" userId="f1cb62c8-ddef-4e9e-b05a-f2ded9c0918c" providerId="ADAL" clId="{82F00E26-3F10-415F-B894-11E09F4168D9}" dt="2022-11-07T18:27:20.290" v="8929" actId="1035"/>
          <ac:picMkLst>
            <pc:docMk/>
            <pc:sldMk cId="4060681090" sldId="262"/>
            <ac:picMk id="12" creationId="{783C50FD-F1BE-D7F9-6B76-3A004F0E338B}"/>
          </ac:picMkLst>
        </pc:picChg>
        <pc:picChg chg="add del mod">
          <ac:chgData name="Afnan Al Marzouk" userId="f1cb62c8-ddef-4e9e-b05a-f2ded9c0918c" providerId="ADAL" clId="{82F00E26-3F10-415F-B894-11E09F4168D9}" dt="2022-11-07T18:27:33.028" v="8952" actId="1036"/>
          <ac:picMkLst>
            <pc:docMk/>
            <pc:sldMk cId="4060681090" sldId="262"/>
            <ac:picMk id="15" creationId="{B6DB75B6-431C-4E6F-8BC7-4C70C3E1A985}"/>
          </ac:picMkLst>
        </pc:picChg>
        <pc:picChg chg="add del mod">
          <ac:chgData name="Afnan Al Marzouk" userId="f1cb62c8-ddef-4e9e-b05a-f2ded9c0918c" providerId="ADAL" clId="{82F00E26-3F10-415F-B894-11E09F4168D9}" dt="2022-11-07T18:23:29.897" v="8787" actId="478"/>
          <ac:picMkLst>
            <pc:docMk/>
            <pc:sldMk cId="4060681090" sldId="262"/>
            <ac:picMk id="1026" creationId="{113525D4-9868-4FED-9456-36018B25848C}"/>
          </ac:picMkLst>
        </pc:picChg>
      </pc:sldChg>
      <pc:sldChg chg="add del">
        <pc:chgData name="Afnan Al Marzouk" userId="f1cb62c8-ddef-4e9e-b05a-f2ded9c0918c" providerId="ADAL" clId="{82F00E26-3F10-415F-B894-11E09F4168D9}" dt="2022-11-05T07:10:16.292" v="1856" actId="2696"/>
        <pc:sldMkLst>
          <pc:docMk/>
          <pc:sldMk cId="758925745" sldId="263"/>
        </pc:sldMkLst>
      </pc:sldChg>
      <pc:sldChg chg="add del">
        <pc:chgData name="Afnan Al Marzouk" userId="f1cb62c8-ddef-4e9e-b05a-f2ded9c0918c" providerId="ADAL" clId="{82F00E26-3F10-415F-B894-11E09F4168D9}" dt="2022-11-05T09:08:41.113" v="2287" actId="2696"/>
        <pc:sldMkLst>
          <pc:docMk/>
          <pc:sldMk cId="1675288384" sldId="264"/>
        </pc:sldMkLst>
      </pc:sldChg>
      <pc:sldChg chg="addSp delSp modSp add del mod modAnim modNotesTx">
        <pc:chgData name="Afnan Al Marzouk" userId="f1cb62c8-ddef-4e9e-b05a-f2ded9c0918c" providerId="ADAL" clId="{82F00E26-3F10-415F-B894-11E09F4168D9}" dt="2022-11-08T13:58:02.545" v="9776" actId="47"/>
        <pc:sldMkLst>
          <pc:docMk/>
          <pc:sldMk cId="221651720" sldId="265"/>
        </pc:sldMkLst>
        <pc:spChg chg="mod">
          <ac:chgData name="Afnan Al Marzouk" userId="f1cb62c8-ddef-4e9e-b05a-f2ded9c0918c" providerId="ADAL" clId="{82F00E26-3F10-415F-B894-11E09F4168D9}" dt="2022-11-05T09:20:35.729" v="2409" actId="6549"/>
          <ac:spMkLst>
            <pc:docMk/>
            <pc:sldMk cId="221651720" sldId="265"/>
            <ac:spMk id="3" creationId="{B291D898-063E-44EE-B97C-C732DA389E2A}"/>
          </ac:spMkLst>
        </pc:spChg>
        <pc:spChg chg="add del mod">
          <ac:chgData name="Afnan Al Marzouk" userId="f1cb62c8-ddef-4e9e-b05a-f2ded9c0918c" providerId="ADAL" clId="{82F00E26-3F10-415F-B894-11E09F4168D9}" dt="2022-11-06T16:20:28.442" v="2992"/>
          <ac:spMkLst>
            <pc:docMk/>
            <pc:sldMk cId="221651720" sldId="265"/>
            <ac:spMk id="7" creationId="{0B3BAE85-348A-4BAD-6DA1-9C674C137058}"/>
          </ac:spMkLst>
        </pc:spChg>
        <pc:spChg chg="add mod">
          <ac:chgData name="Afnan Al Marzouk" userId="f1cb62c8-ddef-4e9e-b05a-f2ded9c0918c" providerId="ADAL" clId="{82F00E26-3F10-415F-B894-11E09F4168D9}" dt="2022-11-08T03:20:55.093" v="9612" actId="20577"/>
          <ac:spMkLst>
            <pc:docMk/>
            <pc:sldMk cId="221651720" sldId="265"/>
            <ac:spMk id="7" creationId="{D1E40D55-372A-F337-0E09-E0CEAB76219A}"/>
          </ac:spMkLst>
        </pc:spChg>
        <pc:spChg chg="add mod">
          <ac:chgData name="Afnan Al Marzouk" userId="f1cb62c8-ddef-4e9e-b05a-f2ded9c0918c" providerId="ADAL" clId="{82F00E26-3F10-415F-B894-11E09F4168D9}" dt="2022-11-06T16:22:07.678" v="3076" actId="1036"/>
          <ac:spMkLst>
            <pc:docMk/>
            <pc:sldMk cId="221651720" sldId="265"/>
            <ac:spMk id="9" creationId="{C2C53577-3861-3CDD-8F34-9367FB6EB696}"/>
          </ac:spMkLst>
        </pc:spChg>
        <pc:spChg chg="add mod">
          <ac:chgData name="Afnan Al Marzouk" userId="f1cb62c8-ddef-4e9e-b05a-f2ded9c0918c" providerId="ADAL" clId="{82F00E26-3F10-415F-B894-11E09F4168D9}" dt="2022-11-08T03:21:34.135" v="9628" actId="1036"/>
          <ac:spMkLst>
            <pc:docMk/>
            <pc:sldMk cId="221651720" sldId="265"/>
            <ac:spMk id="10" creationId="{1CC71C1D-175C-2C44-F965-14C0BE633AFF}"/>
          </ac:spMkLst>
        </pc:spChg>
        <pc:grpChg chg="del">
          <ac:chgData name="Afnan Al Marzouk" userId="f1cb62c8-ddef-4e9e-b05a-f2ded9c0918c" providerId="ADAL" clId="{82F00E26-3F10-415F-B894-11E09F4168D9}" dt="2022-11-05T09:20:30.765" v="2408" actId="478"/>
          <ac:grpSpMkLst>
            <pc:docMk/>
            <pc:sldMk cId="221651720" sldId="265"/>
            <ac:grpSpMk id="23" creationId="{5990BF49-276A-48B6-9CBB-2D6B1C8BBDEE}"/>
          </ac:grpSpMkLst>
        </pc:grpChg>
        <pc:grpChg chg="del">
          <ac:chgData name="Afnan Al Marzouk" userId="f1cb62c8-ddef-4e9e-b05a-f2ded9c0918c" providerId="ADAL" clId="{82F00E26-3F10-415F-B894-11E09F4168D9}" dt="2022-11-05T09:20:30.765" v="2408" actId="478"/>
          <ac:grpSpMkLst>
            <pc:docMk/>
            <pc:sldMk cId="221651720" sldId="265"/>
            <ac:grpSpMk id="25" creationId="{DF8FB7F7-793A-4547-9682-2643165310A2}"/>
          </ac:grpSpMkLst>
        </pc:grpChg>
        <pc:grpChg chg="del">
          <ac:chgData name="Afnan Al Marzouk" userId="f1cb62c8-ddef-4e9e-b05a-f2ded9c0918c" providerId="ADAL" clId="{82F00E26-3F10-415F-B894-11E09F4168D9}" dt="2022-11-05T09:20:30.765" v="2408" actId="478"/>
          <ac:grpSpMkLst>
            <pc:docMk/>
            <pc:sldMk cId="221651720" sldId="265"/>
            <ac:grpSpMk id="27" creationId="{0D9E6839-37FF-4A1D-8906-418D4FBBF22E}"/>
          </ac:grpSpMkLst>
        </pc:grpChg>
        <pc:grpChg chg="del">
          <ac:chgData name="Afnan Al Marzouk" userId="f1cb62c8-ddef-4e9e-b05a-f2ded9c0918c" providerId="ADAL" clId="{82F00E26-3F10-415F-B894-11E09F4168D9}" dt="2022-11-05T09:20:30.765" v="2408" actId="478"/>
          <ac:grpSpMkLst>
            <pc:docMk/>
            <pc:sldMk cId="221651720" sldId="265"/>
            <ac:grpSpMk id="29" creationId="{24B31C68-8617-44AC-B610-EAF7B02795AD}"/>
          </ac:grpSpMkLst>
        </pc:grpChg>
        <pc:picChg chg="add mod">
          <ac:chgData name="Afnan Al Marzouk" userId="f1cb62c8-ddef-4e9e-b05a-f2ded9c0918c" providerId="ADAL" clId="{82F00E26-3F10-415F-B894-11E09F4168D9}" dt="2022-11-05T09:21:57.464" v="2440" actId="1038"/>
          <ac:picMkLst>
            <pc:docMk/>
            <pc:sldMk cId="221651720" sldId="265"/>
            <ac:picMk id="2" creationId="{C4D0EBBF-A69E-2086-562B-D78F4C67BDDB}"/>
          </ac:picMkLst>
        </pc:picChg>
        <pc:picChg chg="mod">
          <ac:chgData name="Afnan Al Marzouk" userId="f1cb62c8-ddef-4e9e-b05a-f2ded9c0918c" providerId="ADAL" clId="{82F00E26-3F10-415F-B894-11E09F4168D9}" dt="2022-11-08T13:55:40.999" v="9704" actId="1038"/>
          <ac:picMkLst>
            <pc:docMk/>
            <pc:sldMk cId="221651720" sldId="265"/>
            <ac:picMk id="8" creationId="{1F834927-EC50-413A-B547-D4194006BCA8}"/>
          </ac:picMkLst>
        </pc:picChg>
      </pc:sldChg>
      <pc:sldChg chg="add del">
        <pc:chgData name="Afnan Al Marzouk" userId="f1cb62c8-ddef-4e9e-b05a-f2ded9c0918c" providerId="ADAL" clId="{82F00E26-3F10-415F-B894-11E09F4168D9}" dt="2022-11-07T22:03:31.898" v="9481" actId="47"/>
        <pc:sldMkLst>
          <pc:docMk/>
          <pc:sldMk cId="1617842879" sldId="266"/>
        </pc:sldMkLst>
      </pc:sldChg>
      <pc:sldChg chg="modSp new del mod">
        <pc:chgData name="Afnan Al Marzouk" userId="f1cb62c8-ddef-4e9e-b05a-f2ded9c0918c" providerId="ADAL" clId="{82F00E26-3F10-415F-B894-11E09F4168D9}" dt="2022-11-05T09:03:33.671" v="2268" actId="2696"/>
        <pc:sldMkLst>
          <pc:docMk/>
          <pc:sldMk cId="4007702829" sldId="266"/>
        </pc:sldMkLst>
        <pc:spChg chg="mod">
          <ac:chgData name="Afnan Al Marzouk" userId="f1cb62c8-ddef-4e9e-b05a-f2ded9c0918c" providerId="ADAL" clId="{82F00E26-3F10-415F-B894-11E09F4168D9}" dt="2022-11-05T08:57:20.583" v="2201" actId="403"/>
          <ac:spMkLst>
            <pc:docMk/>
            <pc:sldMk cId="4007702829" sldId="266"/>
            <ac:spMk id="2" creationId="{8A1E4B20-CB80-794B-2731-D494F08D179F}"/>
          </ac:spMkLst>
        </pc:spChg>
        <pc:spChg chg="mod">
          <ac:chgData name="Afnan Al Marzouk" userId="f1cb62c8-ddef-4e9e-b05a-f2ded9c0918c" providerId="ADAL" clId="{82F00E26-3F10-415F-B894-11E09F4168D9}" dt="2022-11-05T08:45:42.511" v="2042" actId="20577"/>
          <ac:spMkLst>
            <pc:docMk/>
            <pc:sldMk cId="4007702829" sldId="266"/>
            <ac:spMk id="3" creationId="{EB3C99E3-72A4-6ADC-8858-F8894EED8D97}"/>
          </ac:spMkLst>
        </pc:spChg>
      </pc:sldChg>
      <pc:sldChg chg="modSp new del mod">
        <pc:chgData name="Afnan Al Marzouk" userId="f1cb62c8-ddef-4e9e-b05a-f2ded9c0918c" providerId="ADAL" clId="{82F00E26-3F10-415F-B894-11E09F4168D9}" dt="2022-11-05T08:53:42.738" v="2200" actId="2696"/>
        <pc:sldMkLst>
          <pc:docMk/>
          <pc:sldMk cId="3863158579" sldId="267"/>
        </pc:sldMkLst>
        <pc:spChg chg="mod">
          <ac:chgData name="Afnan Al Marzouk" userId="f1cb62c8-ddef-4e9e-b05a-f2ded9c0918c" providerId="ADAL" clId="{82F00E26-3F10-415F-B894-11E09F4168D9}" dt="2022-11-02T20:06:02.640" v="500"/>
          <ac:spMkLst>
            <pc:docMk/>
            <pc:sldMk cId="3863158579" sldId="267"/>
            <ac:spMk id="2" creationId="{A10CAE53-76C0-D2A9-C02D-79313B120EDC}"/>
          </ac:spMkLst>
        </pc:spChg>
      </pc:sldChg>
      <pc:sldChg chg="modSp new del mod">
        <pc:chgData name="Afnan Al Marzouk" userId="f1cb62c8-ddef-4e9e-b05a-f2ded9c0918c" providerId="ADAL" clId="{82F00E26-3F10-415F-B894-11E09F4168D9}" dt="2022-11-05T09:02:18.332" v="2265" actId="2696"/>
        <pc:sldMkLst>
          <pc:docMk/>
          <pc:sldMk cId="756567495" sldId="268"/>
        </pc:sldMkLst>
        <pc:spChg chg="mod">
          <ac:chgData name="Afnan Al Marzouk" userId="f1cb62c8-ddef-4e9e-b05a-f2ded9c0918c" providerId="ADAL" clId="{82F00E26-3F10-415F-B894-11E09F4168D9}" dt="2022-11-05T08:59:53.701" v="2246" actId="6549"/>
          <ac:spMkLst>
            <pc:docMk/>
            <pc:sldMk cId="756567495" sldId="268"/>
            <ac:spMk id="2" creationId="{A6A83D70-DF2C-223F-70FB-4C19FC6F2802}"/>
          </ac:spMkLst>
        </pc:spChg>
        <pc:spChg chg="mod">
          <ac:chgData name="Afnan Al Marzouk" userId="f1cb62c8-ddef-4e9e-b05a-f2ded9c0918c" providerId="ADAL" clId="{82F00E26-3F10-415F-B894-11E09F4168D9}" dt="2022-11-05T08:57:50.569" v="2206" actId="20577"/>
          <ac:spMkLst>
            <pc:docMk/>
            <pc:sldMk cId="756567495" sldId="268"/>
            <ac:spMk id="3" creationId="{1926C45E-D31C-19F5-21D1-4E5CC5C18B16}"/>
          </ac:spMkLst>
        </pc:spChg>
      </pc:sldChg>
      <pc:sldChg chg="modSp add del mod">
        <pc:chgData name="Afnan Al Marzouk" userId="f1cb62c8-ddef-4e9e-b05a-f2ded9c0918c" providerId="ADAL" clId="{82F00E26-3F10-415F-B894-11E09F4168D9}" dt="2022-11-07T22:05:35.257" v="9484" actId="47"/>
        <pc:sldMkLst>
          <pc:docMk/>
          <pc:sldMk cId="1460103802" sldId="268"/>
        </pc:sldMkLst>
        <pc:spChg chg="mod">
          <ac:chgData name="Afnan Al Marzouk" userId="f1cb62c8-ddef-4e9e-b05a-f2ded9c0918c" providerId="ADAL" clId="{82F00E26-3F10-415F-B894-11E09F4168D9}" dt="2022-11-07T22:04:24.335" v="9482" actId="20577"/>
          <ac:spMkLst>
            <pc:docMk/>
            <pc:sldMk cId="1460103802" sldId="268"/>
            <ac:spMk id="2" creationId="{A6A83D70-DF2C-223F-70FB-4C19FC6F2802}"/>
          </ac:spMkLst>
        </pc:spChg>
      </pc:sldChg>
      <pc:sldChg chg="add del">
        <pc:chgData name="Afnan Al Marzouk" userId="f1cb62c8-ddef-4e9e-b05a-f2ded9c0918c" providerId="ADAL" clId="{82F00E26-3F10-415F-B894-11E09F4168D9}" dt="2022-11-07T22:04:42.208" v="9483" actId="47"/>
        <pc:sldMkLst>
          <pc:docMk/>
          <pc:sldMk cId="1646168231" sldId="269"/>
        </pc:sldMkLst>
      </pc:sldChg>
      <pc:sldChg chg="addSp delSp modSp new del mod">
        <pc:chgData name="Afnan Al Marzouk" userId="f1cb62c8-ddef-4e9e-b05a-f2ded9c0918c" providerId="ADAL" clId="{82F00E26-3F10-415F-B894-11E09F4168D9}" dt="2022-11-05T09:02:18.332" v="2265" actId="2696"/>
        <pc:sldMkLst>
          <pc:docMk/>
          <pc:sldMk cId="3490068395" sldId="269"/>
        </pc:sldMkLst>
        <pc:spChg chg="mod">
          <ac:chgData name="Afnan Al Marzouk" userId="f1cb62c8-ddef-4e9e-b05a-f2ded9c0918c" providerId="ADAL" clId="{82F00E26-3F10-415F-B894-11E09F4168D9}" dt="2022-11-05T09:01:55.204" v="2261" actId="6549"/>
          <ac:spMkLst>
            <pc:docMk/>
            <pc:sldMk cId="3490068395" sldId="269"/>
            <ac:spMk id="2" creationId="{FF41D1CF-E495-D9DC-4528-6797B5550278}"/>
          </ac:spMkLst>
        </pc:spChg>
        <pc:spChg chg="add del">
          <ac:chgData name="Afnan Al Marzouk" userId="f1cb62c8-ddef-4e9e-b05a-f2ded9c0918c" providerId="ADAL" clId="{82F00E26-3F10-415F-B894-11E09F4168D9}" dt="2022-11-02T20:10:00.049" v="508" actId="22"/>
          <ac:spMkLst>
            <pc:docMk/>
            <pc:sldMk cId="3490068395" sldId="269"/>
            <ac:spMk id="8" creationId="{CB0AE742-E2D6-8F1D-90CF-87A6B658CEE7}"/>
          </ac:spMkLst>
        </pc:spChg>
      </pc:sldChg>
      <pc:sldChg chg="addSp delSp modSp new del mod modNotesTx">
        <pc:chgData name="Afnan Al Marzouk" userId="f1cb62c8-ddef-4e9e-b05a-f2ded9c0918c" providerId="ADAL" clId="{82F00E26-3F10-415F-B894-11E09F4168D9}" dt="2022-11-07T03:33:49.638" v="7599" actId="47"/>
        <pc:sldMkLst>
          <pc:docMk/>
          <pc:sldMk cId="276163398" sldId="270"/>
        </pc:sldMkLst>
        <pc:spChg chg="mod">
          <ac:chgData name="Afnan Al Marzouk" userId="f1cb62c8-ddef-4e9e-b05a-f2ded9c0918c" providerId="ADAL" clId="{82F00E26-3F10-415F-B894-11E09F4168D9}" dt="2022-11-07T02:41:36.952" v="5639" actId="403"/>
          <ac:spMkLst>
            <pc:docMk/>
            <pc:sldMk cId="276163398" sldId="270"/>
            <ac:spMk id="2" creationId="{A25A0877-EE9A-2AF3-C6EC-A3E84FF524FF}"/>
          </ac:spMkLst>
        </pc:spChg>
        <pc:spChg chg="mod">
          <ac:chgData name="Afnan Al Marzouk" userId="f1cb62c8-ddef-4e9e-b05a-f2ded9c0918c" providerId="ADAL" clId="{82F00E26-3F10-415F-B894-11E09F4168D9}" dt="2022-11-07T02:45:21.432" v="5709" actId="255"/>
          <ac:spMkLst>
            <pc:docMk/>
            <pc:sldMk cId="276163398" sldId="270"/>
            <ac:spMk id="3" creationId="{128DC188-6627-E55A-3B2D-034D462A3B56}"/>
          </ac:spMkLst>
        </pc:spChg>
        <pc:spChg chg="mod topLvl">
          <ac:chgData name="Afnan Al Marzouk" userId="f1cb62c8-ddef-4e9e-b05a-f2ded9c0918c" providerId="ADAL" clId="{82F00E26-3F10-415F-B894-11E09F4168D9}" dt="2022-11-07T02:41:13.775" v="5635" actId="164"/>
          <ac:spMkLst>
            <pc:docMk/>
            <pc:sldMk cId="276163398" sldId="270"/>
            <ac:spMk id="10" creationId="{3217175D-1312-8881-5B10-033F47CA2E38}"/>
          </ac:spMkLst>
        </pc:spChg>
        <pc:grpChg chg="add del mod">
          <ac:chgData name="Afnan Al Marzouk" userId="f1cb62c8-ddef-4e9e-b05a-f2ded9c0918c" providerId="ADAL" clId="{82F00E26-3F10-415F-B894-11E09F4168D9}" dt="2022-11-07T02:41:14.721" v="5636" actId="21"/>
          <ac:grpSpMkLst>
            <pc:docMk/>
            <pc:sldMk cId="276163398" sldId="270"/>
            <ac:grpSpMk id="7" creationId="{95A50D3B-1590-5E6B-4C7E-4323828F011B}"/>
          </ac:grpSpMkLst>
        </pc:grpChg>
        <pc:grpChg chg="add del mod">
          <ac:chgData name="Afnan Al Marzouk" userId="f1cb62c8-ddef-4e9e-b05a-f2ded9c0918c" providerId="ADAL" clId="{82F00E26-3F10-415F-B894-11E09F4168D9}" dt="2022-11-07T02:35:09.706" v="5581" actId="165"/>
          <ac:grpSpMkLst>
            <pc:docMk/>
            <pc:sldMk cId="276163398" sldId="270"/>
            <ac:grpSpMk id="8" creationId="{17D775BB-EA7B-9B64-5893-C13AC1E16575}"/>
          </ac:grpSpMkLst>
        </pc:grpChg>
        <pc:graphicFrameChg chg="add del mod modGraphic">
          <ac:chgData name="Afnan Al Marzouk" userId="f1cb62c8-ddef-4e9e-b05a-f2ded9c0918c" providerId="ADAL" clId="{82F00E26-3F10-415F-B894-11E09F4168D9}" dt="2022-11-05T06:32:02.759" v="1474" actId="478"/>
          <ac:graphicFrameMkLst>
            <pc:docMk/>
            <pc:sldMk cId="276163398" sldId="270"/>
            <ac:graphicFrameMk id="7" creationId="{511009F2-8BAA-557A-F71D-4455F8690853}"/>
          </ac:graphicFrameMkLst>
        </pc:graphicFrameChg>
        <pc:picChg chg="mod topLvl">
          <ac:chgData name="Afnan Al Marzouk" userId="f1cb62c8-ddef-4e9e-b05a-f2ded9c0918c" providerId="ADAL" clId="{82F00E26-3F10-415F-B894-11E09F4168D9}" dt="2022-11-07T02:41:13.775" v="5635" actId="164"/>
          <ac:picMkLst>
            <pc:docMk/>
            <pc:sldMk cId="276163398" sldId="270"/>
            <ac:picMk id="9" creationId="{2DB85F46-5AE9-987F-4F35-BCB96FFA1A58}"/>
          </ac:picMkLst>
        </pc:picChg>
      </pc:sldChg>
      <pc:sldChg chg="addSp modSp new mod modNotesTx">
        <pc:chgData name="Afnan Al Marzouk" userId="f1cb62c8-ddef-4e9e-b05a-f2ded9c0918c" providerId="ADAL" clId="{82F00E26-3F10-415F-B894-11E09F4168D9}" dt="2022-11-07T21:53:28.559" v="9400" actId="1038"/>
        <pc:sldMkLst>
          <pc:docMk/>
          <pc:sldMk cId="1784788268" sldId="271"/>
        </pc:sldMkLst>
        <pc:spChg chg="mod">
          <ac:chgData name="Afnan Al Marzouk" userId="f1cb62c8-ddef-4e9e-b05a-f2ded9c0918c" providerId="ADAL" clId="{82F00E26-3F10-415F-B894-11E09F4168D9}" dt="2022-11-07T04:12:23.146" v="8496" actId="20577"/>
          <ac:spMkLst>
            <pc:docMk/>
            <pc:sldMk cId="1784788268" sldId="271"/>
            <ac:spMk id="2" creationId="{07AE5CF7-0BA4-BFBD-F2DB-017BCAC0E203}"/>
          </ac:spMkLst>
        </pc:spChg>
        <pc:spChg chg="mod">
          <ac:chgData name="Afnan Al Marzouk" userId="f1cb62c8-ddef-4e9e-b05a-f2ded9c0918c" providerId="ADAL" clId="{82F00E26-3F10-415F-B894-11E09F4168D9}" dt="2022-11-07T04:09:31.147" v="8416" actId="20577"/>
          <ac:spMkLst>
            <pc:docMk/>
            <pc:sldMk cId="1784788268" sldId="271"/>
            <ac:spMk id="3" creationId="{579F726C-C86F-52AB-DC3D-3035C93EE9BB}"/>
          </ac:spMkLst>
        </pc:spChg>
        <pc:spChg chg="add mod">
          <ac:chgData name="Afnan Al Marzouk" userId="f1cb62c8-ddef-4e9e-b05a-f2ded9c0918c" providerId="ADAL" clId="{82F00E26-3F10-415F-B894-11E09F4168D9}" dt="2022-11-07T21:53:28.559" v="9400" actId="1038"/>
          <ac:spMkLst>
            <pc:docMk/>
            <pc:sldMk cId="1784788268" sldId="271"/>
            <ac:spMk id="11" creationId="{FF7133D7-C9E2-8D33-AA16-AE825D49EBAA}"/>
          </ac:spMkLst>
        </pc:spChg>
        <pc:grpChg chg="add mod">
          <ac:chgData name="Afnan Al Marzouk" userId="f1cb62c8-ddef-4e9e-b05a-f2ded9c0918c" providerId="ADAL" clId="{82F00E26-3F10-415F-B894-11E09F4168D9}" dt="2022-11-07T04:07:15.617" v="8354" actId="1076"/>
          <ac:grpSpMkLst>
            <pc:docMk/>
            <pc:sldMk cId="1784788268" sldId="271"/>
            <ac:grpSpMk id="7" creationId="{D3E40ABA-52BE-5092-AEB1-DBACBAD94CBB}"/>
          </ac:grpSpMkLst>
        </pc:grpChg>
        <pc:graphicFrameChg chg="add mod">
          <ac:chgData name="Afnan Al Marzouk" userId="f1cb62c8-ddef-4e9e-b05a-f2ded9c0918c" providerId="ADAL" clId="{82F00E26-3F10-415F-B894-11E09F4168D9}" dt="2022-11-07T04:08:05.197" v="8381" actId="1037"/>
          <ac:graphicFrameMkLst>
            <pc:docMk/>
            <pc:sldMk cId="1784788268" sldId="271"/>
            <ac:graphicFrameMk id="10" creationId="{CC24F8AC-4B90-931D-71BF-4C93EEA7A31E}"/>
          </ac:graphicFrameMkLst>
        </pc:graphicFrameChg>
        <pc:picChg chg="mod">
          <ac:chgData name="Afnan Al Marzouk" userId="f1cb62c8-ddef-4e9e-b05a-f2ded9c0918c" providerId="ADAL" clId="{82F00E26-3F10-415F-B894-11E09F4168D9}" dt="2022-11-05T09:16:14.289" v="2345"/>
          <ac:picMkLst>
            <pc:docMk/>
            <pc:sldMk cId="1784788268" sldId="271"/>
            <ac:picMk id="8" creationId="{9863DDF4-64CA-A812-F641-B3BE5E43B13B}"/>
          </ac:picMkLst>
        </pc:picChg>
        <pc:picChg chg="mod">
          <ac:chgData name="Afnan Al Marzouk" userId="f1cb62c8-ddef-4e9e-b05a-f2ded9c0918c" providerId="ADAL" clId="{82F00E26-3F10-415F-B894-11E09F4168D9}" dt="2022-11-05T09:16:14.289" v="2345"/>
          <ac:picMkLst>
            <pc:docMk/>
            <pc:sldMk cId="1784788268" sldId="271"/>
            <ac:picMk id="9" creationId="{72156836-06AA-5780-8823-D3B54D8C59E3}"/>
          </ac:picMkLst>
        </pc:picChg>
      </pc:sldChg>
      <pc:sldChg chg="addSp delSp modSp new mod modNotesTx">
        <pc:chgData name="Afnan Al Marzouk" userId="f1cb62c8-ddef-4e9e-b05a-f2ded9c0918c" providerId="ADAL" clId="{82F00E26-3F10-415F-B894-11E09F4168D9}" dt="2022-11-07T21:54:04.273" v="9401" actId="313"/>
        <pc:sldMkLst>
          <pc:docMk/>
          <pc:sldMk cId="814823353" sldId="272"/>
        </pc:sldMkLst>
        <pc:spChg chg="mod">
          <ac:chgData name="Afnan Al Marzouk" userId="f1cb62c8-ddef-4e9e-b05a-f2ded9c0918c" providerId="ADAL" clId="{82F00E26-3F10-415F-B894-11E09F4168D9}" dt="2022-11-07T21:54:04.273" v="9401" actId="313"/>
          <ac:spMkLst>
            <pc:docMk/>
            <pc:sldMk cId="814823353" sldId="272"/>
            <ac:spMk id="2" creationId="{5121D9C8-A655-E80E-40AF-36207C3BD145}"/>
          </ac:spMkLst>
        </pc:spChg>
        <pc:spChg chg="mod">
          <ac:chgData name="Afnan Al Marzouk" userId="f1cb62c8-ddef-4e9e-b05a-f2ded9c0918c" providerId="ADAL" clId="{82F00E26-3F10-415F-B894-11E09F4168D9}" dt="2022-11-07T18:35:52.680" v="8963" actId="2711"/>
          <ac:spMkLst>
            <pc:docMk/>
            <pc:sldMk cId="814823353" sldId="272"/>
            <ac:spMk id="3" creationId="{6A2B5A72-B82D-90AB-66D9-AB170E97C02F}"/>
          </ac:spMkLst>
        </pc:spChg>
        <pc:picChg chg="add del mod">
          <ac:chgData name="Afnan Al Marzouk" userId="f1cb62c8-ddef-4e9e-b05a-f2ded9c0918c" providerId="ADAL" clId="{82F00E26-3F10-415F-B894-11E09F4168D9}" dt="2022-11-05T09:35:34.447" v="2628" actId="21"/>
          <ac:picMkLst>
            <pc:docMk/>
            <pc:sldMk cId="814823353" sldId="272"/>
            <ac:picMk id="7" creationId="{2868710D-EB9C-A71F-6ACB-CEAE1A3C608F}"/>
          </ac:picMkLst>
        </pc:picChg>
        <pc:picChg chg="add mod">
          <ac:chgData name="Afnan Al Marzouk" userId="f1cb62c8-ddef-4e9e-b05a-f2ded9c0918c" providerId="ADAL" clId="{82F00E26-3F10-415F-B894-11E09F4168D9}" dt="2022-11-07T18:39:01.597" v="9018" actId="1037"/>
          <ac:picMkLst>
            <pc:docMk/>
            <pc:sldMk cId="814823353" sldId="272"/>
            <ac:picMk id="7" creationId="{32F3DD12-FFCA-01C8-5309-144C66FD7F8E}"/>
          </ac:picMkLst>
        </pc:picChg>
        <pc:picChg chg="add del mod">
          <ac:chgData name="Afnan Al Marzouk" userId="f1cb62c8-ddef-4e9e-b05a-f2ded9c0918c" providerId="ADAL" clId="{82F00E26-3F10-415F-B894-11E09F4168D9}" dt="2022-11-05T09:35:34.447" v="2628" actId="21"/>
          <ac:picMkLst>
            <pc:docMk/>
            <pc:sldMk cId="814823353" sldId="272"/>
            <ac:picMk id="8" creationId="{63ECD1F2-2643-5862-90CC-1BC3A577DED6}"/>
          </ac:picMkLst>
        </pc:picChg>
        <pc:picChg chg="add del mod">
          <ac:chgData name="Afnan Al Marzouk" userId="f1cb62c8-ddef-4e9e-b05a-f2ded9c0918c" providerId="ADAL" clId="{82F00E26-3F10-415F-B894-11E09F4168D9}" dt="2022-11-05T09:35:34.447" v="2628" actId="21"/>
          <ac:picMkLst>
            <pc:docMk/>
            <pc:sldMk cId="814823353" sldId="272"/>
            <ac:picMk id="9" creationId="{4D97C29E-2CD3-B682-10EB-2032263AF7A5}"/>
          </ac:picMkLst>
        </pc:picChg>
        <pc:picChg chg="add del mod">
          <ac:chgData name="Afnan Al Marzouk" userId="f1cb62c8-ddef-4e9e-b05a-f2ded9c0918c" providerId="ADAL" clId="{82F00E26-3F10-415F-B894-11E09F4168D9}" dt="2022-11-05T09:35:34.447" v="2628" actId="21"/>
          <ac:picMkLst>
            <pc:docMk/>
            <pc:sldMk cId="814823353" sldId="272"/>
            <ac:picMk id="10" creationId="{9E97B1AF-AD51-BCDE-72C5-2878AC71D3A7}"/>
          </ac:picMkLst>
        </pc:picChg>
        <pc:picChg chg="add mod">
          <ac:chgData name="Afnan Al Marzouk" userId="f1cb62c8-ddef-4e9e-b05a-f2ded9c0918c" providerId="ADAL" clId="{82F00E26-3F10-415F-B894-11E09F4168D9}" dt="2022-11-07T18:38:53.908" v="8999" actId="14100"/>
          <ac:picMkLst>
            <pc:docMk/>
            <pc:sldMk cId="814823353" sldId="272"/>
            <ac:picMk id="11" creationId="{16102C16-FD5A-CC02-83B1-853AB001124B}"/>
          </ac:picMkLst>
        </pc:picChg>
        <pc:picChg chg="add mod">
          <ac:chgData name="Afnan Al Marzouk" userId="f1cb62c8-ddef-4e9e-b05a-f2ded9c0918c" providerId="ADAL" clId="{82F00E26-3F10-415F-B894-11E09F4168D9}" dt="2022-11-07T18:40:51.949" v="9056" actId="12788"/>
          <ac:picMkLst>
            <pc:docMk/>
            <pc:sldMk cId="814823353" sldId="272"/>
            <ac:picMk id="12" creationId="{9625CB8A-DFA4-708A-4CD1-57C9ED5BDFB3}"/>
          </ac:picMkLst>
        </pc:picChg>
        <pc:picChg chg="add del mod">
          <ac:chgData name="Afnan Al Marzouk" userId="f1cb62c8-ddef-4e9e-b05a-f2ded9c0918c" providerId="ADAL" clId="{82F00E26-3F10-415F-B894-11E09F4168D9}" dt="2022-11-07T18:35:44.320" v="8962" actId="478"/>
          <ac:picMkLst>
            <pc:docMk/>
            <pc:sldMk cId="814823353" sldId="272"/>
            <ac:picMk id="13" creationId="{48EA0B12-5FA5-5BBA-8581-A54024E63F8E}"/>
          </ac:picMkLst>
        </pc:picChg>
        <pc:picChg chg="add del mod">
          <ac:chgData name="Afnan Al Marzouk" userId="f1cb62c8-ddef-4e9e-b05a-f2ded9c0918c" providerId="ADAL" clId="{82F00E26-3F10-415F-B894-11E09F4168D9}" dt="2022-11-07T18:35:42.340" v="8961" actId="478"/>
          <ac:picMkLst>
            <pc:docMk/>
            <pc:sldMk cId="814823353" sldId="272"/>
            <ac:picMk id="14" creationId="{B3835660-24F1-3DB9-0748-2D2CC13A6204}"/>
          </ac:picMkLst>
        </pc:picChg>
      </pc:sldChg>
      <pc:sldChg chg="addSp modSp new mod">
        <pc:chgData name="Afnan Al Marzouk" userId="f1cb62c8-ddef-4e9e-b05a-f2ded9c0918c" providerId="ADAL" clId="{82F00E26-3F10-415F-B894-11E09F4168D9}" dt="2022-11-08T14:04:04.136" v="9940" actId="948"/>
        <pc:sldMkLst>
          <pc:docMk/>
          <pc:sldMk cId="4135622092" sldId="273"/>
        </pc:sldMkLst>
        <pc:spChg chg="mod">
          <ac:chgData name="Afnan Al Marzouk" userId="f1cb62c8-ddef-4e9e-b05a-f2ded9c0918c" providerId="ADAL" clId="{82F00E26-3F10-415F-B894-11E09F4168D9}" dt="2022-11-08T14:00:43.978" v="9885" actId="1035"/>
          <ac:spMkLst>
            <pc:docMk/>
            <pc:sldMk cId="4135622092" sldId="273"/>
            <ac:spMk id="2" creationId="{5121B582-849B-9ACB-91E1-F0CB28E8B94B}"/>
          </ac:spMkLst>
        </pc:spChg>
        <pc:spChg chg="mod">
          <ac:chgData name="Afnan Al Marzouk" userId="f1cb62c8-ddef-4e9e-b05a-f2ded9c0918c" providerId="ADAL" clId="{82F00E26-3F10-415F-B894-11E09F4168D9}" dt="2022-11-07T02:06:26.973" v="5206" actId="20577"/>
          <ac:spMkLst>
            <pc:docMk/>
            <pc:sldMk cId="4135622092" sldId="273"/>
            <ac:spMk id="3" creationId="{9FB91CC2-7EDE-5D93-470D-0C15D2E08307}"/>
          </ac:spMkLst>
        </pc:spChg>
        <pc:spChg chg="add mod">
          <ac:chgData name="Afnan Al Marzouk" userId="f1cb62c8-ddef-4e9e-b05a-f2ded9c0918c" providerId="ADAL" clId="{82F00E26-3F10-415F-B894-11E09F4168D9}" dt="2022-11-08T14:04:04.136" v="9940" actId="948"/>
          <ac:spMkLst>
            <pc:docMk/>
            <pc:sldMk cId="4135622092" sldId="273"/>
            <ac:spMk id="7" creationId="{7016D2B3-220F-EC0B-DFB0-F1A72040C0D7}"/>
          </ac:spMkLst>
        </pc:spChg>
      </pc:sldChg>
      <pc:sldChg chg="addSp delSp modSp new del mod">
        <pc:chgData name="Afnan Al Marzouk" userId="f1cb62c8-ddef-4e9e-b05a-f2ded9c0918c" providerId="ADAL" clId="{82F00E26-3F10-415F-B894-11E09F4168D9}" dt="2022-11-07T21:50:26.935" v="9325" actId="47"/>
        <pc:sldMkLst>
          <pc:docMk/>
          <pc:sldMk cId="855433502" sldId="274"/>
        </pc:sldMkLst>
        <pc:spChg chg="mod">
          <ac:chgData name="Afnan Al Marzouk" userId="f1cb62c8-ddef-4e9e-b05a-f2ded9c0918c" providerId="ADAL" clId="{82F00E26-3F10-415F-B894-11E09F4168D9}" dt="2022-11-07T21:43:37.284" v="9120" actId="20577"/>
          <ac:spMkLst>
            <pc:docMk/>
            <pc:sldMk cId="855433502" sldId="274"/>
            <ac:spMk id="2" creationId="{2472D7C6-46C6-580D-8692-9ECA6EBC43C4}"/>
          </ac:spMkLst>
        </pc:spChg>
        <pc:spChg chg="add del mod">
          <ac:chgData name="Afnan Al Marzouk" userId="f1cb62c8-ddef-4e9e-b05a-f2ded9c0918c" providerId="ADAL" clId="{82F00E26-3F10-415F-B894-11E09F4168D9}" dt="2022-11-07T02:12:34.410" v="5356" actId="767"/>
          <ac:spMkLst>
            <pc:docMk/>
            <pc:sldMk cId="855433502" sldId="274"/>
            <ac:spMk id="11" creationId="{BA2CF89F-CF4D-CAE3-67EB-5B031C06D83F}"/>
          </ac:spMkLst>
        </pc:spChg>
        <pc:spChg chg="add mod">
          <ac:chgData name="Afnan Al Marzouk" userId="f1cb62c8-ddef-4e9e-b05a-f2ded9c0918c" providerId="ADAL" clId="{82F00E26-3F10-415F-B894-11E09F4168D9}" dt="2022-11-07T02:16:10.668" v="5417" actId="164"/>
          <ac:spMkLst>
            <pc:docMk/>
            <pc:sldMk cId="855433502" sldId="274"/>
            <ac:spMk id="12" creationId="{D7866045-6BE3-A8E9-979F-B40F40066822}"/>
          </ac:spMkLst>
        </pc:spChg>
        <pc:grpChg chg="add mod">
          <ac:chgData name="Afnan Al Marzouk" userId="f1cb62c8-ddef-4e9e-b05a-f2ded9c0918c" providerId="ADAL" clId="{82F00E26-3F10-415F-B894-11E09F4168D9}" dt="2022-11-07T02:16:15.862" v="5426" actId="1036"/>
          <ac:grpSpMkLst>
            <pc:docMk/>
            <pc:sldMk cId="855433502" sldId="274"/>
            <ac:grpSpMk id="13" creationId="{07DCAF79-CA45-AF92-075D-455799F2B58C}"/>
          </ac:grpSpMkLst>
        </pc:grpChg>
        <pc:picChg chg="add del mod">
          <ac:chgData name="Afnan Al Marzouk" userId="f1cb62c8-ddef-4e9e-b05a-f2ded9c0918c" providerId="ADAL" clId="{82F00E26-3F10-415F-B894-11E09F4168D9}" dt="2022-11-07T02:12:38.048" v="5357" actId="478"/>
          <ac:picMkLst>
            <pc:docMk/>
            <pc:sldMk cId="855433502" sldId="274"/>
            <ac:picMk id="8" creationId="{C3CC523B-5AFF-72B9-1B05-F4458A4BC412}"/>
          </ac:picMkLst>
        </pc:picChg>
        <pc:picChg chg="add mod">
          <ac:chgData name="Afnan Al Marzouk" userId="f1cb62c8-ddef-4e9e-b05a-f2ded9c0918c" providerId="ADAL" clId="{82F00E26-3F10-415F-B894-11E09F4168D9}" dt="2022-11-07T02:16:10.668" v="5417" actId="164"/>
          <ac:picMkLst>
            <pc:docMk/>
            <pc:sldMk cId="855433502" sldId="274"/>
            <ac:picMk id="10" creationId="{C69DCF96-7651-2EDF-6F00-CB2D0C8991CC}"/>
          </ac:picMkLst>
        </pc:picChg>
      </pc:sldChg>
      <pc:sldChg chg="addSp delSp modSp new mod modNotesTx">
        <pc:chgData name="Afnan Al Marzouk" userId="f1cb62c8-ddef-4e9e-b05a-f2ded9c0918c" providerId="ADAL" clId="{82F00E26-3F10-415F-B894-11E09F4168D9}" dt="2022-11-08T03:51:22.882" v="9697" actId="20577"/>
        <pc:sldMkLst>
          <pc:docMk/>
          <pc:sldMk cId="3802373781" sldId="275"/>
        </pc:sldMkLst>
        <pc:spChg chg="mod">
          <ac:chgData name="Afnan Al Marzouk" userId="f1cb62c8-ddef-4e9e-b05a-f2ded9c0918c" providerId="ADAL" clId="{82F00E26-3F10-415F-B894-11E09F4168D9}" dt="2022-11-08T03:51:22.882" v="9697" actId="20577"/>
          <ac:spMkLst>
            <pc:docMk/>
            <pc:sldMk cId="3802373781" sldId="275"/>
            <ac:spMk id="2" creationId="{4928086B-8A5E-28AE-CB59-4D0C04A447B6}"/>
          </ac:spMkLst>
        </pc:spChg>
        <pc:spChg chg="mod">
          <ac:chgData name="Afnan Al Marzouk" userId="f1cb62c8-ddef-4e9e-b05a-f2ded9c0918c" providerId="ADAL" clId="{82F00E26-3F10-415F-B894-11E09F4168D9}" dt="2022-11-06T16:24:46.064" v="3090" actId="20577"/>
          <ac:spMkLst>
            <pc:docMk/>
            <pc:sldMk cId="3802373781" sldId="275"/>
            <ac:spMk id="3" creationId="{7CAD8CDE-2B5C-0638-1505-6539FBC1CD36}"/>
          </ac:spMkLst>
        </pc:spChg>
        <pc:picChg chg="add del">
          <ac:chgData name="Afnan Al Marzouk" userId="f1cb62c8-ddef-4e9e-b05a-f2ded9c0918c" providerId="ADAL" clId="{82F00E26-3F10-415F-B894-11E09F4168D9}" dt="2022-11-06T17:10:40.548" v="4403" actId="21"/>
          <ac:picMkLst>
            <pc:docMk/>
            <pc:sldMk cId="3802373781" sldId="275"/>
            <ac:picMk id="8" creationId="{54B4FCAA-32C8-7F8E-BB2F-F0916A50FADF}"/>
          </ac:picMkLst>
        </pc:picChg>
      </pc:sldChg>
      <pc:sldChg chg="addSp delSp modSp new mod ord">
        <pc:chgData name="Afnan Al Marzouk" userId="f1cb62c8-ddef-4e9e-b05a-f2ded9c0918c" providerId="ADAL" clId="{82F00E26-3F10-415F-B894-11E09F4168D9}" dt="2022-11-08T03:35:57.194" v="9685"/>
        <pc:sldMkLst>
          <pc:docMk/>
          <pc:sldMk cId="2899450734" sldId="276"/>
        </pc:sldMkLst>
        <pc:spChg chg="add del mod">
          <ac:chgData name="Afnan Al Marzouk" userId="f1cb62c8-ddef-4e9e-b05a-f2ded9c0918c" providerId="ADAL" clId="{82F00E26-3F10-415F-B894-11E09F4168D9}" dt="2022-11-08T03:35:57.194" v="9685"/>
          <ac:spMkLst>
            <pc:docMk/>
            <pc:sldMk cId="2899450734" sldId="276"/>
            <ac:spMk id="2" creationId="{C5930DDE-1DA8-EC68-936F-352D54245051}"/>
          </ac:spMkLst>
        </pc:spChg>
        <pc:spChg chg="mod">
          <ac:chgData name="Afnan Al Marzouk" userId="f1cb62c8-ddef-4e9e-b05a-f2ded9c0918c" providerId="ADAL" clId="{82F00E26-3F10-415F-B894-11E09F4168D9}" dt="2022-11-07T18:16:14.446" v="8688"/>
          <ac:spMkLst>
            <pc:docMk/>
            <pc:sldMk cId="2899450734" sldId="276"/>
            <ac:spMk id="3" creationId="{7B7ED49F-176E-4B3D-B458-02DF73B340C4}"/>
          </ac:spMkLst>
        </pc:spChg>
        <pc:spChg chg="add mod">
          <ac:chgData name="Afnan Al Marzouk" userId="f1cb62c8-ddef-4e9e-b05a-f2ded9c0918c" providerId="ADAL" clId="{82F00E26-3F10-415F-B894-11E09F4168D9}" dt="2022-11-07T18:18:38.072" v="8762" actId="1036"/>
          <ac:spMkLst>
            <pc:docMk/>
            <pc:sldMk cId="2899450734" sldId="276"/>
            <ac:spMk id="12" creationId="{6C7DC42E-2A7A-FB1A-B3CD-02206EBBD2AD}"/>
          </ac:spMkLst>
        </pc:spChg>
        <pc:picChg chg="add del mod ord">
          <ac:chgData name="Afnan Al Marzouk" userId="f1cb62c8-ddef-4e9e-b05a-f2ded9c0918c" providerId="ADAL" clId="{82F00E26-3F10-415F-B894-11E09F4168D9}" dt="2022-11-06T17:10:12.753" v="4387" actId="22"/>
          <ac:picMkLst>
            <pc:docMk/>
            <pc:sldMk cId="2899450734" sldId="276"/>
            <ac:picMk id="8" creationId="{D0FDCA0C-9C9C-24B7-3E3F-B01CCCE1A038}"/>
          </ac:picMkLst>
        </pc:picChg>
        <pc:picChg chg="add mod">
          <ac:chgData name="Afnan Al Marzouk" userId="f1cb62c8-ddef-4e9e-b05a-f2ded9c0918c" providerId="ADAL" clId="{82F00E26-3F10-415F-B894-11E09F4168D9}" dt="2022-11-07T18:18:53.386" v="8772" actId="1037"/>
          <ac:picMkLst>
            <pc:docMk/>
            <pc:sldMk cId="2899450734" sldId="276"/>
            <ac:picMk id="9" creationId="{E08DA376-563E-9039-FDEE-50E615AB325A}"/>
          </ac:picMkLst>
        </pc:picChg>
        <pc:picChg chg="add mod">
          <ac:chgData name="Afnan Al Marzouk" userId="f1cb62c8-ddef-4e9e-b05a-f2ded9c0918c" providerId="ADAL" clId="{82F00E26-3F10-415F-B894-11E09F4168D9}" dt="2022-11-07T18:18:53.386" v="8772" actId="1037"/>
          <ac:picMkLst>
            <pc:docMk/>
            <pc:sldMk cId="2899450734" sldId="276"/>
            <ac:picMk id="11" creationId="{D94BA157-BAD9-164B-455C-9E96803E99E4}"/>
          </ac:picMkLst>
        </pc:picChg>
      </pc:sldChg>
      <pc:sldChg chg="addSp delSp modSp add mod modNotesTx">
        <pc:chgData name="Afnan Al Marzouk" userId="f1cb62c8-ddef-4e9e-b05a-f2ded9c0918c" providerId="ADAL" clId="{82F00E26-3F10-415F-B894-11E09F4168D9}" dt="2022-11-08T03:45:14.215" v="9696" actId="20577"/>
        <pc:sldMkLst>
          <pc:docMk/>
          <pc:sldMk cId="2646021391" sldId="277"/>
        </pc:sldMkLst>
        <pc:spChg chg="del mod">
          <ac:chgData name="Afnan Al Marzouk" userId="f1cb62c8-ddef-4e9e-b05a-f2ded9c0918c" providerId="ADAL" clId="{82F00E26-3F10-415F-B894-11E09F4168D9}" dt="2022-11-07T02:53:58.333" v="5773" actId="478"/>
          <ac:spMkLst>
            <pc:docMk/>
            <pc:sldMk cId="2646021391" sldId="277"/>
            <ac:spMk id="4" creationId="{8DDCA1B9-66C8-06C8-4B28-33C32B08E9E4}"/>
          </ac:spMkLst>
        </pc:spChg>
        <pc:spChg chg="mod">
          <ac:chgData name="Afnan Al Marzouk" userId="f1cb62c8-ddef-4e9e-b05a-f2ded9c0918c" providerId="ADAL" clId="{82F00E26-3F10-415F-B894-11E09F4168D9}" dt="2022-11-07T02:53:52.766" v="5771"/>
          <ac:spMkLst>
            <pc:docMk/>
            <pc:sldMk cId="2646021391" sldId="277"/>
            <ac:spMk id="7" creationId="{816541C5-F094-CEA3-BBC7-970095AF43D9}"/>
          </ac:spMkLst>
        </pc:spChg>
        <pc:grpChg chg="add mod">
          <ac:chgData name="Afnan Al Marzouk" userId="f1cb62c8-ddef-4e9e-b05a-f2ded9c0918c" providerId="ADAL" clId="{82F00E26-3F10-415F-B894-11E09F4168D9}" dt="2022-11-07T02:54:23.900" v="5799" actId="1035"/>
          <ac:grpSpMkLst>
            <pc:docMk/>
            <pc:sldMk cId="2646021391" sldId="277"/>
            <ac:grpSpMk id="5" creationId="{CADFD936-C286-F40A-FBC7-14A9DC3DD890}"/>
          </ac:grpSpMkLst>
        </pc:grpChg>
        <pc:graphicFrameChg chg="del">
          <ac:chgData name="Afnan Al Marzouk" userId="f1cb62c8-ddef-4e9e-b05a-f2ded9c0918c" providerId="ADAL" clId="{82F00E26-3F10-415F-B894-11E09F4168D9}" dt="2022-11-07T02:53:48.879" v="5769" actId="478"/>
          <ac:graphicFrameMkLst>
            <pc:docMk/>
            <pc:sldMk cId="2646021391" sldId="277"/>
            <ac:graphicFrameMk id="8" creationId="{EDCD830D-BC82-2E08-18BA-48F32A1D96A4}"/>
          </ac:graphicFrameMkLst>
        </pc:graphicFrameChg>
        <pc:graphicFrameChg chg="del">
          <ac:chgData name="Afnan Al Marzouk" userId="f1cb62c8-ddef-4e9e-b05a-f2ded9c0918c" providerId="ADAL" clId="{82F00E26-3F10-415F-B894-11E09F4168D9}" dt="2022-11-07T02:53:48.879" v="5769" actId="478"/>
          <ac:graphicFrameMkLst>
            <pc:docMk/>
            <pc:sldMk cId="2646021391" sldId="277"/>
            <ac:graphicFrameMk id="11" creationId="{AD01E422-628D-C9CD-FACA-F51CF85F53FA}"/>
          </ac:graphicFrameMkLst>
        </pc:graphicFrameChg>
        <pc:graphicFrameChg chg="del">
          <ac:chgData name="Afnan Al Marzouk" userId="f1cb62c8-ddef-4e9e-b05a-f2ded9c0918c" providerId="ADAL" clId="{82F00E26-3F10-415F-B894-11E09F4168D9}" dt="2022-11-07T02:53:48.879" v="5769" actId="478"/>
          <ac:graphicFrameMkLst>
            <pc:docMk/>
            <pc:sldMk cId="2646021391" sldId="277"/>
            <ac:graphicFrameMk id="12" creationId="{A767A787-4FFE-E7B0-80FA-BD6E44EDE77E}"/>
          </ac:graphicFrameMkLst>
        </pc:graphicFrameChg>
        <pc:picChg chg="mod">
          <ac:chgData name="Afnan Al Marzouk" userId="f1cb62c8-ddef-4e9e-b05a-f2ded9c0918c" providerId="ADAL" clId="{82F00E26-3F10-415F-B894-11E09F4168D9}" dt="2022-11-07T02:55:18.869" v="5816" actId="1036"/>
          <ac:picMkLst>
            <pc:docMk/>
            <pc:sldMk cId="2646021391" sldId="277"/>
            <ac:picMk id="3" creationId="{99BC70D8-2874-FD0F-1D4A-7F6621920FFB}"/>
          </ac:picMkLst>
        </pc:picChg>
        <pc:picChg chg="mod">
          <ac:chgData name="Afnan Al Marzouk" userId="f1cb62c8-ddef-4e9e-b05a-f2ded9c0918c" providerId="ADAL" clId="{82F00E26-3F10-415F-B894-11E09F4168D9}" dt="2022-11-07T02:53:52.766" v="5771"/>
          <ac:picMkLst>
            <pc:docMk/>
            <pc:sldMk cId="2646021391" sldId="277"/>
            <ac:picMk id="6" creationId="{2139748E-E1B1-3F33-C7A5-9686E8D42376}"/>
          </ac:picMkLst>
        </pc:picChg>
      </pc:sldChg>
      <pc:sldChg chg="addSp delSp modSp new mod">
        <pc:chgData name="Afnan Al Marzouk" userId="f1cb62c8-ddef-4e9e-b05a-f2ded9c0918c" providerId="ADAL" clId="{82F00E26-3F10-415F-B894-11E09F4168D9}" dt="2022-11-08T14:00:03.761" v="9878" actId="1035"/>
        <pc:sldMkLst>
          <pc:docMk/>
          <pc:sldMk cId="551547799" sldId="278"/>
        </pc:sldMkLst>
        <pc:spChg chg="mod">
          <ac:chgData name="Afnan Al Marzouk" userId="f1cb62c8-ddef-4e9e-b05a-f2ded9c0918c" providerId="ADAL" clId="{82F00E26-3F10-415F-B894-11E09F4168D9}" dt="2022-11-08T03:30:58.820" v="9669" actId="20577"/>
          <ac:spMkLst>
            <pc:docMk/>
            <pc:sldMk cId="551547799" sldId="278"/>
            <ac:spMk id="2" creationId="{BF7EB8EE-B957-C928-CE58-ED65A2314BDC}"/>
          </ac:spMkLst>
        </pc:spChg>
        <pc:spChg chg="mod">
          <ac:chgData name="Afnan Al Marzouk" userId="f1cb62c8-ddef-4e9e-b05a-f2ded9c0918c" providerId="ADAL" clId="{82F00E26-3F10-415F-B894-11E09F4168D9}" dt="2022-11-07T21:46:50.874" v="9171" actId="20577"/>
          <ac:spMkLst>
            <pc:docMk/>
            <pc:sldMk cId="551547799" sldId="278"/>
            <ac:spMk id="3" creationId="{471E349E-11F3-2BF3-15E1-8DFF9412B587}"/>
          </ac:spMkLst>
        </pc:spChg>
        <pc:spChg chg="mod">
          <ac:chgData name="Afnan Al Marzouk" userId="f1cb62c8-ddef-4e9e-b05a-f2ded9c0918c" providerId="ADAL" clId="{82F00E26-3F10-415F-B894-11E09F4168D9}" dt="2022-11-07T21:49:41.992" v="9304" actId="20577"/>
          <ac:spMkLst>
            <pc:docMk/>
            <pc:sldMk cId="551547799" sldId="278"/>
            <ac:spMk id="11" creationId="{0612A114-C41B-BEF6-A07D-7A790F3B8105}"/>
          </ac:spMkLst>
        </pc:spChg>
        <pc:spChg chg="add mod">
          <ac:chgData name="Afnan Al Marzouk" userId="f1cb62c8-ddef-4e9e-b05a-f2ded9c0918c" providerId="ADAL" clId="{82F00E26-3F10-415F-B894-11E09F4168D9}" dt="2022-11-08T13:59:51.239" v="9850" actId="20577"/>
          <ac:spMkLst>
            <pc:docMk/>
            <pc:sldMk cId="551547799" sldId="278"/>
            <ac:spMk id="14" creationId="{82E69238-CDED-0F1A-EA41-9AB23AD24A93}"/>
          </ac:spMkLst>
        </pc:spChg>
        <pc:grpChg chg="add mod">
          <ac:chgData name="Afnan Al Marzouk" userId="f1cb62c8-ddef-4e9e-b05a-f2ded9c0918c" providerId="ADAL" clId="{82F00E26-3F10-415F-B894-11E09F4168D9}" dt="2022-11-08T03:31:07.651" v="9673" actId="1036"/>
          <ac:grpSpMkLst>
            <pc:docMk/>
            <pc:sldMk cId="551547799" sldId="278"/>
            <ac:grpSpMk id="9" creationId="{F3A0204E-8D0D-978B-6570-E42C5CF4147E}"/>
          </ac:grpSpMkLst>
        </pc:grpChg>
        <pc:picChg chg="add del mod">
          <ac:chgData name="Afnan Al Marzouk" userId="f1cb62c8-ddef-4e9e-b05a-f2ded9c0918c" providerId="ADAL" clId="{82F00E26-3F10-415F-B894-11E09F4168D9}" dt="2022-11-07T21:56:36.045" v="9402" actId="478"/>
          <ac:picMkLst>
            <pc:docMk/>
            <pc:sldMk cId="551547799" sldId="278"/>
            <ac:picMk id="8" creationId="{B7DDCC4D-FADD-DA18-E59A-0EF97399A9C0}"/>
          </ac:picMkLst>
        </pc:picChg>
        <pc:picChg chg="mod">
          <ac:chgData name="Afnan Al Marzouk" userId="f1cb62c8-ddef-4e9e-b05a-f2ded9c0918c" providerId="ADAL" clId="{82F00E26-3F10-415F-B894-11E09F4168D9}" dt="2022-11-07T21:47:16.295" v="9173"/>
          <ac:picMkLst>
            <pc:docMk/>
            <pc:sldMk cId="551547799" sldId="278"/>
            <ac:picMk id="10" creationId="{82E84E10-081F-9EE4-AECB-7F48E835F3F2}"/>
          </ac:picMkLst>
        </pc:picChg>
        <pc:picChg chg="add mod">
          <ac:chgData name="Afnan Al Marzouk" userId="f1cb62c8-ddef-4e9e-b05a-f2ded9c0918c" providerId="ADAL" clId="{82F00E26-3F10-415F-B894-11E09F4168D9}" dt="2022-11-08T14:00:03.761" v="9878" actId="1035"/>
          <ac:picMkLst>
            <pc:docMk/>
            <pc:sldMk cId="551547799" sldId="278"/>
            <ac:picMk id="13" creationId="{F8C95B5B-C6A0-6D5C-6E05-2967FFB98DC6}"/>
          </ac:picMkLst>
        </pc:picChg>
      </pc:sldChg>
      <pc:sldChg chg="addSp modSp new mod">
        <pc:chgData name="Afnan Al Marzouk" userId="f1cb62c8-ddef-4e9e-b05a-f2ded9c0918c" providerId="ADAL" clId="{82F00E26-3F10-415F-B894-11E09F4168D9}" dt="2022-11-07T22:01:20.484" v="9460" actId="20577"/>
        <pc:sldMkLst>
          <pc:docMk/>
          <pc:sldMk cId="46485325" sldId="279"/>
        </pc:sldMkLst>
        <pc:spChg chg="mod">
          <ac:chgData name="Afnan Al Marzouk" userId="f1cb62c8-ddef-4e9e-b05a-f2ded9c0918c" providerId="ADAL" clId="{82F00E26-3F10-415F-B894-11E09F4168D9}" dt="2022-11-07T22:01:20.484" v="9460" actId="20577"/>
          <ac:spMkLst>
            <pc:docMk/>
            <pc:sldMk cId="46485325" sldId="279"/>
            <ac:spMk id="2" creationId="{937E1C6F-9E5F-7888-5592-7FA1225D17C1}"/>
          </ac:spMkLst>
        </pc:spChg>
        <pc:spChg chg="mod">
          <ac:chgData name="Afnan Al Marzouk" userId="f1cb62c8-ddef-4e9e-b05a-f2ded9c0918c" providerId="ADAL" clId="{82F00E26-3F10-415F-B894-11E09F4168D9}" dt="2022-11-07T21:50:32.404" v="9327"/>
          <ac:spMkLst>
            <pc:docMk/>
            <pc:sldMk cId="46485325" sldId="279"/>
            <ac:spMk id="3" creationId="{24231B8E-9A05-257A-F86D-DD6305A82DB3}"/>
          </ac:spMkLst>
        </pc:spChg>
        <pc:picChg chg="add mod">
          <ac:chgData name="Afnan Al Marzouk" userId="f1cb62c8-ddef-4e9e-b05a-f2ded9c0918c" providerId="ADAL" clId="{82F00E26-3F10-415F-B894-11E09F4168D9}" dt="2022-11-07T21:58:23.452" v="9419" actId="14100"/>
          <ac:picMkLst>
            <pc:docMk/>
            <pc:sldMk cId="46485325" sldId="279"/>
            <ac:picMk id="8" creationId="{23DE938E-D127-202C-2552-8F2DF4906032}"/>
          </ac:picMkLst>
        </pc:picChg>
        <pc:picChg chg="add mod">
          <ac:chgData name="Afnan Al Marzouk" userId="f1cb62c8-ddef-4e9e-b05a-f2ded9c0918c" providerId="ADAL" clId="{82F00E26-3F10-415F-B894-11E09F4168D9}" dt="2022-11-07T21:59:55.941" v="9442" actId="1037"/>
          <ac:picMkLst>
            <pc:docMk/>
            <pc:sldMk cId="46485325" sldId="279"/>
            <ac:picMk id="10" creationId="{467DF27C-8977-F973-69D3-6D3BE0C67800}"/>
          </ac:picMkLst>
        </pc:picChg>
      </pc:sldChg>
      <pc:sldChg chg="addSp delSp modSp add mod">
        <pc:chgData name="Afnan Al Marzouk" userId="f1cb62c8-ddef-4e9e-b05a-f2ded9c0918c" providerId="ADAL" clId="{82F00E26-3F10-415F-B894-11E09F4168D9}" dt="2022-11-07T22:02:24.780" v="9480" actId="1038"/>
        <pc:sldMkLst>
          <pc:docMk/>
          <pc:sldMk cId="3002788704" sldId="280"/>
        </pc:sldMkLst>
        <pc:spChg chg="mod">
          <ac:chgData name="Afnan Al Marzouk" userId="f1cb62c8-ddef-4e9e-b05a-f2ded9c0918c" providerId="ADAL" clId="{82F00E26-3F10-415F-B894-11E09F4168D9}" dt="2022-11-07T22:01:16.343" v="9458" actId="20577"/>
          <ac:spMkLst>
            <pc:docMk/>
            <pc:sldMk cId="3002788704" sldId="280"/>
            <ac:spMk id="2" creationId="{937E1C6F-9E5F-7888-5592-7FA1225D17C1}"/>
          </ac:spMkLst>
        </pc:spChg>
        <pc:picChg chg="del">
          <ac:chgData name="Afnan Al Marzouk" userId="f1cb62c8-ddef-4e9e-b05a-f2ded9c0918c" providerId="ADAL" clId="{82F00E26-3F10-415F-B894-11E09F4168D9}" dt="2022-11-07T22:00:12.196" v="9454" actId="478"/>
          <ac:picMkLst>
            <pc:docMk/>
            <pc:sldMk cId="3002788704" sldId="280"/>
            <ac:picMk id="8" creationId="{23DE938E-D127-202C-2552-8F2DF4906032}"/>
          </ac:picMkLst>
        </pc:picChg>
        <pc:picChg chg="add mod">
          <ac:chgData name="Afnan Al Marzouk" userId="f1cb62c8-ddef-4e9e-b05a-f2ded9c0918c" providerId="ADAL" clId="{82F00E26-3F10-415F-B894-11E09F4168D9}" dt="2022-11-07T22:02:24.780" v="9480" actId="1038"/>
          <ac:picMkLst>
            <pc:docMk/>
            <pc:sldMk cId="3002788704" sldId="280"/>
            <ac:picMk id="9" creationId="{81E8AB2E-D56D-DA4D-E3C8-1299CE681A07}"/>
          </ac:picMkLst>
        </pc:picChg>
        <pc:picChg chg="del">
          <ac:chgData name="Afnan Al Marzouk" userId="f1cb62c8-ddef-4e9e-b05a-f2ded9c0918c" providerId="ADAL" clId="{82F00E26-3F10-415F-B894-11E09F4168D9}" dt="2022-11-07T22:00:14.329" v="9455" actId="478"/>
          <ac:picMkLst>
            <pc:docMk/>
            <pc:sldMk cId="3002788704" sldId="280"/>
            <ac:picMk id="10" creationId="{467DF27C-8977-F973-69D3-6D3BE0C67800}"/>
          </ac:picMkLst>
        </pc:picChg>
        <pc:picChg chg="add mod">
          <ac:chgData name="Afnan Al Marzouk" userId="f1cb62c8-ddef-4e9e-b05a-f2ded9c0918c" providerId="ADAL" clId="{82F00E26-3F10-415F-B894-11E09F4168D9}" dt="2022-11-07T22:02:12.118" v="9471" actId="1076"/>
          <ac:picMkLst>
            <pc:docMk/>
            <pc:sldMk cId="3002788704" sldId="280"/>
            <ac:picMk id="12" creationId="{F85CBFED-81ED-C50C-9646-9E98C3EF63AA}"/>
          </ac:picMkLst>
        </pc:picChg>
      </pc:sldChg>
      <pc:sldChg chg="addSp modSp new mod modAnim">
        <pc:chgData name="Afnan Al Marzouk" userId="f1cb62c8-ddef-4e9e-b05a-f2ded9c0918c" providerId="ADAL" clId="{82F00E26-3F10-415F-B894-11E09F4168D9}" dt="2022-11-08T13:57:54.019" v="9775" actId="1036"/>
        <pc:sldMkLst>
          <pc:docMk/>
          <pc:sldMk cId="1540587916" sldId="281"/>
        </pc:sldMkLst>
        <pc:spChg chg="mod">
          <ac:chgData name="Afnan Al Marzouk" userId="f1cb62c8-ddef-4e9e-b05a-f2ded9c0918c" providerId="ADAL" clId="{82F00E26-3F10-415F-B894-11E09F4168D9}" dt="2022-11-08T13:57:39.959" v="9763" actId="20577"/>
          <ac:spMkLst>
            <pc:docMk/>
            <pc:sldMk cId="1540587916" sldId="281"/>
            <ac:spMk id="2" creationId="{F781E429-E734-B785-E32C-969B1A76E873}"/>
          </ac:spMkLst>
        </pc:spChg>
        <pc:spChg chg="mod">
          <ac:chgData name="Afnan Al Marzouk" userId="f1cb62c8-ddef-4e9e-b05a-f2ded9c0918c" providerId="ADAL" clId="{82F00E26-3F10-415F-B894-11E09F4168D9}" dt="2022-11-08T13:56:59.705" v="9707" actId="2711"/>
          <ac:spMkLst>
            <pc:docMk/>
            <pc:sldMk cId="1540587916" sldId="281"/>
            <ac:spMk id="3" creationId="{3F2D649B-0A06-5C93-D477-19B0059937FA}"/>
          </ac:spMkLst>
        </pc:spChg>
        <pc:spChg chg="add mod">
          <ac:chgData name="Afnan Al Marzouk" userId="f1cb62c8-ddef-4e9e-b05a-f2ded9c0918c" providerId="ADAL" clId="{82F00E26-3F10-415F-B894-11E09F4168D9}" dt="2022-11-08T13:57:54.019" v="9775" actId="1036"/>
          <ac:spMkLst>
            <pc:docMk/>
            <pc:sldMk cId="1540587916" sldId="281"/>
            <ac:spMk id="9" creationId="{55D087F5-C8A0-A5EA-404B-E9DDB7566905}"/>
          </ac:spMkLst>
        </pc:spChg>
        <pc:spChg chg="add mod">
          <ac:chgData name="Afnan Al Marzouk" userId="f1cb62c8-ddef-4e9e-b05a-f2ded9c0918c" providerId="ADAL" clId="{82F00E26-3F10-415F-B894-11E09F4168D9}" dt="2022-11-08T13:57:54.019" v="9775" actId="1036"/>
          <ac:spMkLst>
            <pc:docMk/>
            <pc:sldMk cId="1540587916" sldId="281"/>
            <ac:spMk id="10" creationId="{D8E4F8DF-E4E8-CC3D-DE1F-E9EE241B968B}"/>
          </ac:spMkLst>
        </pc:spChg>
        <pc:spChg chg="add mod">
          <ac:chgData name="Afnan Al Marzouk" userId="f1cb62c8-ddef-4e9e-b05a-f2ded9c0918c" providerId="ADAL" clId="{82F00E26-3F10-415F-B894-11E09F4168D9}" dt="2022-11-08T13:57:54.019" v="9775" actId="1036"/>
          <ac:spMkLst>
            <pc:docMk/>
            <pc:sldMk cId="1540587916" sldId="281"/>
            <ac:spMk id="11" creationId="{2D8F3D98-8BA7-0C7A-D0E1-1A00B7D84F4A}"/>
          </ac:spMkLst>
        </pc:spChg>
        <pc:picChg chg="add mod">
          <ac:chgData name="Afnan Al Marzouk" userId="f1cb62c8-ddef-4e9e-b05a-f2ded9c0918c" providerId="ADAL" clId="{82F00E26-3F10-415F-B894-11E09F4168D9}" dt="2022-11-08T13:57:54.019" v="9775" actId="1036"/>
          <ac:picMkLst>
            <pc:docMk/>
            <pc:sldMk cId="1540587916" sldId="281"/>
            <ac:picMk id="7" creationId="{2DE63D00-AEE9-843F-6E9F-292B506A096B}"/>
          </ac:picMkLst>
        </pc:picChg>
        <pc:picChg chg="add mod">
          <ac:chgData name="Afnan Al Marzouk" userId="f1cb62c8-ddef-4e9e-b05a-f2ded9c0918c" providerId="ADAL" clId="{82F00E26-3F10-415F-B894-11E09F4168D9}" dt="2022-11-08T13:57:54.019" v="9775" actId="1036"/>
          <ac:picMkLst>
            <pc:docMk/>
            <pc:sldMk cId="1540587916" sldId="281"/>
            <ac:picMk id="8" creationId="{833DBAB1-428E-0EAC-8DE0-6BC4F70F18BB}"/>
          </ac:picMkLst>
        </pc:picChg>
      </pc:sldChg>
      <pc:sldMasterChg chg="addSp delSp modSp mod modSldLayout">
        <pc:chgData name="Afnan Al Marzouk" userId="f1cb62c8-ddef-4e9e-b05a-f2ded9c0918c" providerId="ADAL" clId="{82F00E26-3F10-415F-B894-11E09F4168D9}" dt="2022-11-02T19:02:59.140" v="143"/>
        <pc:sldMasterMkLst>
          <pc:docMk/>
          <pc:sldMasterMk cId="0" sldId="2147483660"/>
        </pc:sldMasterMkLst>
        <pc:picChg chg="add del mod">
          <ac:chgData name="Afnan Al Marzouk" userId="f1cb62c8-ddef-4e9e-b05a-f2ded9c0918c" providerId="ADAL" clId="{82F00E26-3F10-415F-B894-11E09F4168D9}" dt="2022-11-02T19:02:59.140" v="143"/>
          <ac:picMkLst>
            <pc:docMk/>
            <pc:sldMasterMk cId="0" sldId="2147483660"/>
            <ac:picMk id="2" creationId="{49F7475C-3647-3FAB-BB98-1EBF9CE9D4F9}"/>
          </ac:picMkLst>
        </pc:picChg>
        <pc:sldLayoutChg chg="addSp delSp modSp mod">
          <pc:chgData name="Afnan Al Marzouk" userId="f1cb62c8-ddef-4e9e-b05a-f2ded9c0918c" providerId="ADAL" clId="{82F00E26-3F10-415F-B894-11E09F4168D9}" dt="2022-11-02T18:58:34.307" v="111"/>
          <pc:sldLayoutMkLst>
            <pc:docMk/>
            <pc:sldMasterMk cId="0" sldId="2147483660"/>
            <pc:sldLayoutMk cId="0" sldId="2147483661"/>
          </pc:sldLayoutMkLst>
          <pc:picChg chg="add del mod">
            <ac:chgData name="Afnan Al Marzouk" userId="f1cb62c8-ddef-4e9e-b05a-f2ded9c0918c" providerId="ADAL" clId="{82F00E26-3F10-415F-B894-11E09F4168D9}" dt="2022-11-02T18:58:34.307" v="111"/>
            <ac:picMkLst>
              <pc:docMk/>
              <pc:sldMasterMk cId="0" sldId="2147483660"/>
              <pc:sldLayoutMk cId="0" sldId="2147483661"/>
              <ac:picMk id="2" creationId="{0375B13D-ADE7-5750-5775-D1DB618CA37D}"/>
            </ac:picMkLst>
          </pc:picChg>
        </pc:sldLayoutChg>
        <pc:sldLayoutChg chg="addSp delSp modSp">
          <pc:chgData name="Afnan Al Marzouk" userId="f1cb62c8-ddef-4e9e-b05a-f2ded9c0918c" providerId="ADAL" clId="{82F00E26-3F10-415F-B894-11E09F4168D9}" dt="2022-11-02T18:57:44.894" v="107"/>
          <pc:sldLayoutMkLst>
            <pc:docMk/>
            <pc:sldMasterMk cId="0" sldId="2147483660"/>
            <pc:sldLayoutMk cId="0" sldId="2147483662"/>
          </pc:sldLayoutMkLst>
          <pc:picChg chg="add del mod">
            <ac:chgData name="Afnan Al Marzouk" userId="f1cb62c8-ddef-4e9e-b05a-f2ded9c0918c" providerId="ADAL" clId="{82F00E26-3F10-415F-B894-11E09F4168D9}" dt="2022-11-02T18:57:44.894" v="107"/>
            <ac:picMkLst>
              <pc:docMk/>
              <pc:sldMasterMk cId="0" sldId="2147483660"/>
              <pc:sldLayoutMk cId="0" sldId="2147483662"/>
              <ac:picMk id="7" creationId="{28F46604-2200-81EA-827A-0023D76141D7}"/>
            </ac:picMkLst>
          </pc:picChg>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5T14:39:40.135"/>
    </inkml:context>
    <inkml:brush xml:id="br0">
      <inkml:brushProperty name="width" value="0.35" units="cm"/>
      <inkml:brushProperty name="height" value="0.35" units="cm"/>
      <inkml:brushProperty name="color" value="#FFFFFF"/>
    </inkml:brush>
  </inkml:definitions>
  <inkml:trace contextRef="#ctx0" brushRef="#br0">0 103 24575,'2'4'0,"0"0"0,0 1 0,0-1 0,0 0 0,1 0 0,-1 0 0,1 0 0,0-1 0,0 1 0,1-1 0,-1 0 0,5 4 0,0 0 0,4 4 0,-1-2 0,16 10 0,-18-13 0,0 0 0,-1 1 0,1 0 0,-1 0 0,-1 1 0,8 9 0,67 116 0,-57-90 0,-22-37 0,0 1 0,0 0 0,-1 0 0,0-1 0,0 1 0,-1 1 0,0-1 0,1 11 0,-4 61 0,1-42 0,1-51 0,-1-133 0,-1 137 0,0 0 0,0-1 0,-1 1 0,-7-17 0,6 16 0,0 1 0,1 0 0,0-1 0,-2-15 0,4-1 0,1 0 0,2-1 0,1 1 0,1 1 0,8-31 0,2-12 0,-12 50 0,-3 16 0,1-1 0,1 0 0,-1 1 0,0-1 0,1 1 0,0-1 0,0 1 0,0-1 0,0 1 0,0 0 0,4-6 0,-5 9 0,1 0 0,-1 0 0,0 0 0,0 0 0,1 0 0,-1 0 0,0 0 0,0 0 0,1 0 0,-1 0 0,0 0 0,0 1 0,1-1 0,-1 0 0,0 0 0,0 0 0,0 0 0,1 0 0,-1 1 0,0-1 0,0 0 0,0 0 0,1 0 0,-1 1 0,0-1 0,0 0 0,0 0 0,0 1 0,0-1 0,0 0 0,0 0 0,0 1 0,0-1 0,0 0 0,1 0 0,-1 1 0,0-1 0,0 0 0,-1 0 0,1 1 0,0-1 0,0 1 0,3 12 0,-1 198 0,-3-112 0,1-97 0,0 1 0,0-1 0,1 0 0,-1 0 0,-1 0 0,1 0 0,0 0 0,0 0 0,-1 0 0,1 0 0,-1 0 0,0 0 0,0 0 0,0 0 0,0 0 0,0 0 0,0 0 0,0-1 0,0 1 0,-1-1 0,1 1 0,-1 0 0,1-1 0,-1 0 0,1 1 0,-1-1 0,0 0 0,0 0 0,0 0 0,0 0 0,0 0 0,0-1 0,0 1 0,0-1 0,0 1 0,0-1 0,0 0 0,0 1 0,0-1 0,0 0 0,-4-1 0,-3 2 0,-1-1 0,0 0 0,0 0 0,0-1 0,0-1 0,1 1 0,-14-5 0,20 4 0,-1 1 0,0-1 0,1 0 0,-1-1 0,1 1 0,0-1 0,0 1 0,0-1 0,0 0 0,0 0 0,0 0 0,1 0 0,-1-1 0,1 1 0,0-1 0,0 0 0,1 1 0,-1-1 0,1 0 0,-2-5 0,0-1 0,1 0 0,0-1 0,0 1 0,1 0 0,1-1 0,0 1 0,0-1 0,1 1 0,0-1 0,5-17 0,-6 26 0,1 1 0,0-1 0,0 1 0,0 0 0,0-1 0,0 1 0,0 0 0,1 0 0,-1 0 0,0 0 0,0 0 0,1 0 0,-1 0 0,1 0 0,-1 0 0,1 1 0,-1-1 0,1 1 0,0-1 0,-1 1 0,1-1 0,0 1 0,-1 0 0,1 0 0,0 0 0,-1 0 0,1 0 0,0 0 0,-1 1 0,1-1 0,0 0 0,-1 1 0,1-1 0,-1 1 0,3 1 0,3 0 0,0 1 0,0 1 0,0 0 0,-1-1 0,1 2 0,8 7 0,-2-1 0,-1 1 0,-1 0 0,0 0 0,0 1 0,-1 0 0,-1 1 0,-1 1 0,0-1 0,0 1 0,-1 0 0,-1 1 0,-1 0 0,0 0 0,-1 0 0,-1 0 0,-1 1 0,2 23 0,-4-23 0,1-8 0,-1 0 0,0 0 0,-1 0 0,0 0 0,-4 15 0,5-22 0,-1-1 0,1 1 0,-1-1 0,0 1 0,1-1 0,-1 1 0,0-1 0,0 0 0,0 1 0,0-1 0,-1 0 0,1 0 0,0 0 0,0 0 0,-1 0 0,1 0 0,0 0 0,-1-1 0,1 1 0,-1 0 0,1-1 0,-1 1 0,0-1 0,1 1 0,-1-1 0,1 0 0,-1 0 0,0 0 0,1 0 0,-1 0 0,0 0 0,1 0 0,-1 0 0,1-1 0,-1 1 0,1-1 0,-4 0 0,1-1 0,-1 0 0,1 1 0,0-2 0,0 1 0,0 0 0,0-1 0,0 0 0,0 1 0,1-2 0,-1 1 0,1 0 0,0-1 0,0 1 0,-3-6 0,-4-7 0,0-1 0,-8-23 0,-5-7 0,17 36 0,1 0 0,0 0 0,1-1 0,0 1 0,1-1 0,0 0 0,-1-19 0,2 6 0,1 0 0,5-43 0,-3 65 0,-1 0 0,1 0 0,0 0 0,0 0 0,0 0 0,0 0 0,0 0 0,1 1 0,-1-1 0,1 0 0,0 1 0,0-1 0,0 1 0,0 0 0,0-1 0,0 1 0,1 0 0,3-3 0,5-1 0,0 0 0,1 0 0,17-5 0,23-12 0,35-23-1365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baseline="0" dirty="0">
                <a:solidFill>
                  <a:srgbClr val="000000"/>
                </a:solidFill>
                <a:latin typeface="TeXGyreTermesX-Regular"/>
              </a:rPr>
              <a:t>High brightness electron beams are essential for many current applications such as FELs </a:t>
            </a:r>
            <a:r>
              <a:rPr lang="en-US" sz="1100" b="0" i="0" u="none" strike="noStrike" baseline="0" dirty="0">
                <a:latin typeface="NimbusRomNo9L-Regu"/>
              </a:rPr>
              <a:t>and beam-driven </a:t>
            </a:r>
            <a:r>
              <a:rPr lang="en-US" sz="1100" b="0" i="0" u="none" strike="noStrike" baseline="0" dirty="0" err="1">
                <a:latin typeface="NimbusRomNo9L-Regu"/>
              </a:rPr>
              <a:t>wakefield</a:t>
            </a:r>
            <a:r>
              <a:rPr lang="en-US" sz="1100" b="0" i="0" u="none" strike="noStrike" baseline="0" dirty="0">
                <a:latin typeface="NimbusRomNo9L-Regu"/>
              </a:rPr>
              <a:t> accelerators</a:t>
            </a:r>
            <a:r>
              <a:rPr lang="en-US" sz="900" b="0" i="0" u="none" strike="noStrike" baseline="0" dirty="0">
                <a:solidFill>
                  <a:srgbClr val="000000"/>
                </a:solidFill>
                <a:latin typeface="TeXGyreTermesX-Regular"/>
              </a:rPr>
              <a:t>. These bright beams have to be very short bunches (&lt;100 fs) of high currents (a few kilo amps). To get such bunches is through bunch compression. One way to compress longitudinally is the magnetic bunch compression chicane which usually consists of four dipoles. </a:t>
            </a:r>
            <a:r>
              <a:rPr lang="en-US" sz="1600" dirty="0">
                <a:latin typeface="+mn-lt"/>
                <a:cs typeface="Times New Roman" panose="02020603050405020304" pitchFamily="18" charset="0"/>
              </a:rPr>
              <a:t>The principle of a magnetic chicane is to have </a:t>
            </a:r>
            <a:r>
              <a:rPr lang="en-US" sz="1200" dirty="0">
                <a:cs typeface="Times New Roman" panose="02020603050405020304" pitchFamily="18" charset="0"/>
              </a:rPr>
              <a:t>an energy chirp introduced by RF acceleration which ideally will be a linear correlation; lowering the energy in the head and increasing it in the tail. That creates different path lengths through the chicane where the lower energy head takes a long path, and the higher energy tail takes a shorter path; then the bunch length will be compressed. The main problem here is the coherent synchrotron radiation (CSR) emitted by the bunch as it travels through the chicane, which can impact the bunch.</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3</a:t>
            </a:fld>
            <a:endParaRPr lang="en-US"/>
          </a:p>
        </p:txBody>
      </p:sp>
    </p:spTree>
    <p:extLst>
      <p:ext uri="{BB962C8B-B14F-4D97-AF65-F5344CB8AC3E}">
        <p14:creationId xmlns:p14="http://schemas.microsoft.com/office/powerpoint/2010/main" val="371118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merger designs in established and upcoming machines involve significant bending of the injected beam – even using a so-called straight merger bends the injected beam several degrees.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Proposed for ERLs to merge the injected bunch onto the </a:t>
            </a:r>
            <a:r>
              <a:rPr lang="en-US" dirty="0" err="1"/>
              <a:t>linac</a:t>
            </a:r>
            <a:r>
              <a:rPr lang="en-US" dirty="0"/>
              <a:t> axis with minimal bending and beam degradation.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Dipole field is set to compensate for the kick provided by TDC.</a:t>
            </a:r>
          </a:p>
          <a:p>
            <a:pPr algn="l"/>
            <a:r>
              <a:rPr lang="en-US" sz="1800" b="0" i="0" u="none" strike="noStrike" baseline="0" dirty="0">
                <a:latin typeface="TeXGyreTermes-Regular"/>
              </a:rPr>
              <a:t>In an ERL, a low-energy “fresh” bright bunch is generally injected into a superconducting </a:t>
            </a:r>
            <a:r>
              <a:rPr lang="en-US" sz="1800" b="0" i="0" u="none" strike="noStrike" baseline="0" dirty="0" err="1">
                <a:latin typeface="TeXGyreTermes-Regular"/>
              </a:rPr>
              <a:t>linac</a:t>
            </a:r>
            <a:r>
              <a:rPr lang="en-US" sz="1800" b="0" i="0" u="none" strike="noStrike" baseline="0" dirty="0">
                <a:latin typeface="TeXGyreTermes-Regular"/>
              </a:rPr>
              <a:t> for acceleration using the fields established by a decelerated “spent” beam traveling on the same axis.</a:t>
            </a:r>
            <a:endParaRPr lang="en-US" dirty="0"/>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16</a:t>
            </a:fld>
            <a:endParaRPr lang="en-US"/>
          </a:p>
        </p:txBody>
      </p:sp>
    </p:spTree>
    <p:extLst>
      <p:ext uri="{BB962C8B-B14F-4D97-AF65-F5344CB8AC3E}">
        <p14:creationId xmlns:p14="http://schemas.microsoft.com/office/powerpoint/2010/main" val="75151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Proposed for ERLs to merge the injected bunch onto the </a:t>
            </a:r>
            <a:r>
              <a:rPr lang="en-US" dirty="0" err="1"/>
              <a:t>linac</a:t>
            </a:r>
            <a:r>
              <a:rPr lang="en-US" dirty="0"/>
              <a:t> axis with minimal bending and beam degradation.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Dipole field is set to compensate for the kick provided by TDC.</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17</a:t>
            </a:fld>
            <a:endParaRPr lang="en-US"/>
          </a:p>
        </p:txBody>
      </p:sp>
    </p:spTree>
    <p:extLst>
      <p:ext uri="{BB962C8B-B14F-4D97-AF65-F5344CB8AC3E}">
        <p14:creationId xmlns:p14="http://schemas.microsoft.com/office/powerpoint/2010/main" val="1804615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eXGyreTermes-Regular"/>
              </a:rPr>
              <a:t>Measurement of the beam vertical displacement as a function of the TDC phase (with an arbitrary phase offset). The letter labels respectively indicate the cases of (A) TDC operated at zero crossing with dipole magnet off, (B) SM operated in the transparent mode, and (C) horizontal line corresponds to both the TDC and dipole magnet being turned off.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goal: study detailed beam dynamics of the merger concept and its ability to conserve the beam brightness of the fresh bunch.</a:t>
            </a:r>
          </a:p>
        </p:txBody>
      </p:sp>
      <p:sp>
        <p:nvSpPr>
          <p:cNvPr id="4" name="Slide Number Placeholder 3"/>
          <p:cNvSpPr>
            <a:spLocks noGrp="1"/>
          </p:cNvSpPr>
          <p:nvPr>
            <p:ph type="sldNum" sz="quarter" idx="5"/>
          </p:nvPr>
        </p:nvSpPr>
        <p:spPr/>
        <p:txBody>
          <a:bodyPr/>
          <a:lstStyle/>
          <a:p>
            <a:fld id="{25C686A9-6F14-8749-8EDD-000CD18B3D6C}" type="slidenum">
              <a:rPr lang="en-US" smtClean="0"/>
              <a:t>18</a:t>
            </a:fld>
            <a:endParaRPr lang="en-US"/>
          </a:p>
        </p:txBody>
      </p:sp>
    </p:spTree>
    <p:extLst>
      <p:ext uri="{BB962C8B-B14F-4D97-AF65-F5344CB8AC3E}">
        <p14:creationId xmlns:p14="http://schemas.microsoft.com/office/powerpoint/2010/main" val="1608646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R56 should match with the bunch’s energy chirp h</a:t>
            </a:r>
          </a:p>
        </p:txBody>
      </p:sp>
      <p:sp>
        <p:nvSpPr>
          <p:cNvPr id="4" name="Slide Number Placeholder 3"/>
          <p:cNvSpPr>
            <a:spLocks noGrp="1"/>
          </p:cNvSpPr>
          <p:nvPr>
            <p:ph type="sldNum" sz="quarter" idx="5"/>
          </p:nvPr>
        </p:nvSpPr>
        <p:spPr/>
        <p:txBody>
          <a:bodyPr/>
          <a:lstStyle/>
          <a:p>
            <a:fld id="{25C686A9-6F14-8749-8EDD-000CD18B3D6C}" type="slidenum">
              <a:rPr lang="en-US" smtClean="0"/>
              <a:t>4</a:t>
            </a:fld>
            <a:endParaRPr lang="en-US"/>
          </a:p>
        </p:txBody>
      </p:sp>
    </p:spTree>
    <p:extLst>
      <p:ext uri="{BB962C8B-B14F-4D97-AF65-F5344CB8AC3E}">
        <p14:creationId xmlns:p14="http://schemas.microsoft.com/office/powerpoint/2010/main" val="70299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bunch length of the radiating electron beam is short compared to the SR wavelength, the individual electrons radiate in phase.</a:t>
            </a:r>
          </a:p>
          <a:p>
            <a:r>
              <a:rPr lang="en-US" dirty="0"/>
              <a:t>Geometrically, as the bunch moves on an arc, </a:t>
            </a:r>
          </a:p>
        </p:txBody>
      </p:sp>
      <p:sp>
        <p:nvSpPr>
          <p:cNvPr id="4" name="Slide Number Placeholder 3"/>
          <p:cNvSpPr>
            <a:spLocks noGrp="1"/>
          </p:cNvSpPr>
          <p:nvPr>
            <p:ph type="sldNum" sz="quarter" idx="5"/>
          </p:nvPr>
        </p:nvSpPr>
        <p:spPr/>
        <p:txBody>
          <a:bodyPr/>
          <a:lstStyle/>
          <a:p>
            <a:fld id="{25C686A9-6F14-8749-8EDD-000CD18B3D6C}" type="slidenum">
              <a:rPr lang="en-US" smtClean="0"/>
              <a:t>5</a:t>
            </a:fld>
            <a:endParaRPr lang="en-US"/>
          </a:p>
        </p:txBody>
      </p:sp>
    </p:spTree>
    <p:extLst>
      <p:ext uri="{BB962C8B-B14F-4D97-AF65-F5344CB8AC3E}">
        <p14:creationId xmlns:p14="http://schemas.microsoft.com/office/powerpoint/2010/main" val="300585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r>
              <a:rPr lang="en-US" sz="1200" dirty="0"/>
              <a:t>total energy loss is </a:t>
            </a:r>
            <a:r>
              <a:rPr lang="en-US" dirty="0"/>
              <a:t>proportional to the square of the number of electrons per bunch ~typically 10</a:t>
            </a:r>
            <a:r>
              <a:rPr lang="en-US" baseline="30000" dirty="0"/>
              <a:t>6</a:t>
            </a:r>
            <a:r>
              <a:rPr lang="en-US" dirty="0"/>
              <a:t> to 10</a:t>
            </a:r>
            <a:r>
              <a:rPr lang="en-US" baseline="30000" dirty="0"/>
              <a:t>10</a:t>
            </a:r>
            <a:r>
              <a:rPr lang="en-US" dirty="0"/>
              <a:t>).</a:t>
            </a:r>
          </a:p>
          <a:p>
            <a:r>
              <a:rPr lang="en-US" sz="1200" dirty="0"/>
              <a:t>The CSR power also depends on longitudinal distribution of charge. </a:t>
            </a:r>
            <a:endParaRPr lang="en-US" dirty="0"/>
          </a:p>
          <a:p>
            <a:pPr algn="l"/>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6</a:t>
            </a:fld>
            <a:endParaRPr lang="en-US"/>
          </a:p>
        </p:txBody>
      </p:sp>
    </p:spTree>
    <p:extLst>
      <p:ext uri="{BB962C8B-B14F-4D97-AF65-F5344CB8AC3E}">
        <p14:creationId xmlns:p14="http://schemas.microsoft.com/office/powerpoint/2010/main" val="3950882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eXGyreTermesX-Regular"/>
              </a:rPr>
              <a:t>Computing CSR in detail within a bunch, especially in three dimensions, is one of the most challenging problems in accelerator physics. </a:t>
            </a:r>
            <a:r>
              <a:rPr lang="en-US" dirty="0">
                <a:latin typeface="Times New Roman" panose="02020603050405020304" pitchFamily="18" charset="0"/>
                <a:cs typeface="Times New Roman" panose="02020603050405020304" pitchFamily="18" charset="0"/>
              </a:rPr>
              <a:t>It has only been pursued recently because of the seemingly high computational cost. </a:t>
            </a:r>
            <a:r>
              <a:rPr lang="en-US" sz="1200" b="0" i="0" u="none" strike="noStrike" baseline="0" dirty="0">
                <a:solidFill>
                  <a:srgbClr val="000000"/>
                </a:solidFill>
                <a:latin typeface="TeXGyreTermesX-Regular"/>
              </a:rPr>
              <a:t>The earliest efforts focused on making approximations and reducing the dimensionality of the problem. So the 1D model is widely used, The 1D model is good to give an overall sight of CSR. But, as it assumes a line charge and ignores the transverse coordinates, their domain of validity is questioned. </a:t>
            </a:r>
            <a:r>
              <a:rPr lang="en-US" dirty="0"/>
              <a:t>Until which transverse size these models are valid? </a:t>
            </a:r>
          </a:p>
          <a:p>
            <a:pPr algn="l"/>
            <a:r>
              <a:rPr lang="en-US" sz="1800" b="0" i="0" u="none" strike="noStrike" baseline="0" dirty="0">
                <a:latin typeface="Calibri" panose="020F0502020204030204" pitchFamily="34" charset="0"/>
              </a:rPr>
              <a:t>The bunch distribution is projected onto the central trajectory, Any change in longitudinal distribution due to CSR is neglected, </a:t>
            </a:r>
            <a:r>
              <a:rPr lang="en-US" sz="1800" b="0" i="0" u="none" strike="noStrike" baseline="0" dirty="0" err="1">
                <a:latin typeface="Calibri" panose="020F0502020204030204" pitchFamily="34" charset="0"/>
              </a:rPr>
              <a:t>Ultrarelativistic</a:t>
            </a:r>
            <a:r>
              <a:rPr lang="en-US" sz="1800" b="0" i="0" u="none" strike="noStrike" baseline="0" dirty="0">
                <a:latin typeface="Calibri" panose="020F0502020204030204" pitchFamily="34" charset="0"/>
              </a:rPr>
              <a:t> approximation made,</a:t>
            </a:r>
            <a:r>
              <a:rPr lang="en-US" sz="1800" b="0" i="0" u="none" strike="noStrike" baseline="0" dirty="0">
                <a:latin typeface="ArialMT"/>
              </a:rPr>
              <a:t> </a:t>
            </a:r>
            <a:r>
              <a:rPr lang="en-US" sz="1800" b="0" i="0" u="none" strike="noStrike" baseline="0" dirty="0">
                <a:latin typeface="Calibri" panose="020F0502020204030204" pitchFamily="34" charset="0"/>
              </a:rPr>
              <a:t>Assumes infinitely long drifts before and after the dipole.</a:t>
            </a:r>
            <a:r>
              <a:rPr lang="en-US" sz="1800" b="0" i="0" u="none" strike="noStrike" baseline="0" dirty="0">
                <a:latin typeface="ArialMT"/>
              </a:rPr>
              <a:t> </a:t>
            </a:r>
            <a:r>
              <a:rPr lang="en-US" sz="1800" b="0" i="0" u="none" strike="noStrike" baseline="0" dirty="0">
                <a:latin typeface="Calibri" panose="020F0502020204030204" pitchFamily="34" charset="0"/>
              </a:rPr>
              <a:t>A bunch whose transverse size is large </a:t>
            </a:r>
            <a:r>
              <a:rPr lang="en-US" sz="1800" b="0" i="0" u="none" strike="noStrike" baseline="0" dirty="0" err="1">
                <a:latin typeface="Calibri" panose="020F0502020204030204" pitchFamily="34" charset="0"/>
              </a:rPr>
              <a:t>wrt</a:t>
            </a:r>
            <a:r>
              <a:rPr lang="en-US" sz="1800" b="0" i="0" u="none" strike="noStrike" baseline="0" dirty="0">
                <a:latin typeface="Calibri" panose="020F0502020204030204" pitchFamily="34" charset="0"/>
              </a:rPr>
              <a:t> its emitted radiation cone ‐&gt; possible for CSR to “miss” due to the offset</a:t>
            </a:r>
          </a:p>
          <a:p>
            <a:pPr algn="l"/>
            <a:r>
              <a:rPr lang="en-US" sz="1200" b="0" i="0" u="none" strike="noStrike" baseline="0" dirty="0">
                <a:solidFill>
                  <a:srgbClr val="000000"/>
                </a:solidFill>
                <a:latin typeface="TeXGyreTermesX-Regular"/>
              </a:rPr>
              <a:t>then the 2D model, and not long ago the 3D model. First-principle simulations in 3D will give better understanding of CSR in the bunch compression chicane and it’s impact on beam brightness.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7</a:t>
            </a:fld>
            <a:endParaRPr lang="en-US"/>
          </a:p>
        </p:txBody>
      </p:sp>
    </p:spTree>
    <p:extLst>
      <p:ext uri="{BB962C8B-B14F-4D97-AF65-F5344CB8AC3E}">
        <p14:creationId xmlns:p14="http://schemas.microsoft.com/office/powerpoint/2010/main" val="1603692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CSR code from first-principle.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eXGyreTermesX-Regular"/>
              </a:rPr>
              <a:t>These simulations will also allow to explore the limitations of the 1D and 2D models and benchmark the faster 3D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eXGyreTermesX-Regular"/>
              </a:rPr>
              <a:t>There are some 3D models currently, but first-principle simulations are important for the validation of different models.</a:t>
            </a:r>
            <a:endParaRPr lang="en-US" dirty="0"/>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8</a:t>
            </a:fld>
            <a:endParaRPr lang="en-US"/>
          </a:p>
        </p:txBody>
      </p:sp>
    </p:spTree>
    <p:extLst>
      <p:ext uri="{BB962C8B-B14F-4D97-AF65-F5344CB8AC3E}">
        <p14:creationId xmlns:p14="http://schemas.microsoft.com/office/powerpoint/2010/main" val="4149553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11</a:t>
            </a:fld>
            <a:endParaRPr lang="en-US"/>
          </a:p>
        </p:txBody>
      </p:sp>
    </p:spTree>
    <p:extLst>
      <p:ext uri="{BB962C8B-B14F-4D97-AF65-F5344CB8AC3E}">
        <p14:creationId xmlns:p14="http://schemas.microsoft.com/office/powerpoint/2010/main" val="404675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We generally observed that a significant bending-plane transverse Lorentz force while the vertical force is insignificant. The longitudinal </a:t>
            </a:r>
            <a:r>
              <a:rPr lang="en-US" sz="1800" b="0" i="0" u="none" strike="noStrike" baseline="0" dirty="0" err="1">
                <a:latin typeface="NimbusRomNo9L-Regu"/>
              </a:rPr>
              <a:t>wakefield</a:t>
            </a:r>
            <a:r>
              <a:rPr lang="en-US" sz="1800" b="0" i="0" u="none" strike="noStrike" baseline="0" dirty="0">
                <a:latin typeface="NimbusRomNo9L-Regu"/>
              </a:rPr>
              <a:t> remains the major source of phase-space dilution given its larger magnitude </a:t>
            </a:r>
            <a:r>
              <a:rPr lang="en-US" sz="1800" b="0" i="0" u="none" strike="noStrike" baseline="0" dirty="0">
                <a:latin typeface="CMSY10"/>
              </a:rPr>
              <a:t>|</a:t>
            </a:r>
            <a:r>
              <a:rPr lang="en-US" sz="1800" b="0" i="0" u="none" strike="noStrike" baseline="0" dirty="0" err="1">
                <a:latin typeface="CMMI10"/>
              </a:rPr>
              <a:t>F</a:t>
            </a:r>
            <a:r>
              <a:rPr lang="en-US" sz="1800" b="0" i="0" u="none" strike="noStrike" baseline="0" dirty="0" err="1">
                <a:latin typeface="CMMI7"/>
              </a:rPr>
              <a:t>z</a:t>
            </a:r>
            <a:r>
              <a:rPr lang="en-US" sz="1800" b="0" i="0" u="none" strike="noStrike" baseline="0" dirty="0">
                <a:latin typeface="CMSY10"/>
              </a:rPr>
              <a:t>| ∼ </a:t>
            </a:r>
            <a:r>
              <a:rPr lang="en-US" sz="1800" b="0" i="0" u="none" strike="noStrike" baseline="0" dirty="0">
                <a:latin typeface="CMR10"/>
              </a:rPr>
              <a:t>6 </a:t>
            </a:r>
            <a:r>
              <a:rPr lang="en-US" sz="1800" b="0" i="0" u="none" strike="noStrike" baseline="0" dirty="0">
                <a:latin typeface="CMSY10"/>
              </a:rPr>
              <a:t>× |</a:t>
            </a:r>
            <a:r>
              <a:rPr lang="en-US" sz="1800" b="0" i="0" u="none" strike="noStrike" baseline="0" dirty="0" err="1">
                <a:latin typeface="CMMI10"/>
              </a:rPr>
              <a:t>F</a:t>
            </a:r>
            <a:r>
              <a:rPr lang="en-US" sz="1800" b="0" i="0" u="none" strike="noStrike" baseline="0" dirty="0" err="1">
                <a:latin typeface="CMMI7"/>
              </a:rPr>
              <a:t>x</a:t>
            </a:r>
            <a:r>
              <a:rPr lang="en-US" sz="1800" b="0" i="0" u="none" strike="noStrike" baseline="0" dirty="0">
                <a:latin typeface="CMSY10"/>
              </a:rPr>
              <a:t>|</a:t>
            </a:r>
            <a:r>
              <a:rPr lang="en-US" sz="1800" b="0" i="0" u="none" strike="noStrike" baseline="0" dirty="0">
                <a:latin typeface="NimbusRomNo9L-Regu"/>
              </a:rPr>
              <a:t>.</a:t>
            </a:r>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13</a:t>
            </a:fld>
            <a:endParaRPr lang="en-US"/>
          </a:p>
        </p:txBody>
      </p:sp>
    </p:spTree>
    <p:extLst>
      <p:ext uri="{BB962C8B-B14F-4D97-AF65-F5344CB8AC3E}">
        <p14:creationId xmlns:p14="http://schemas.microsoft.com/office/powerpoint/2010/main" val="199597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RomNo9L-Regu"/>
              </a:rPr>
              <a:t>The final bunch length </a:t>
            </a:r>
            <a:r>
              <a:rPr lang="en-US" sz="1800" b="0" i="0" u="none" strike="noStrike" baseline="0" dirty="0">
                <a:latin typeface="CMR10"/>
              </a:rPr>
              <a:t>277 </a:t>
            </a:r>
            <a:r>
              <a:rPr lang="en-US" sz="1800" b="0" i="0" u="none" strike="noStrike" baseline="0" dirty="0" err="1">
                <a:latin typeface="NimbusRomNo9L-Regu"/>
              </a:rPr>
              <a:t>μm</a:t>
            </a:r>
            <a:r>
              <a:rPr lang="en-US" sz="1800" b="0" i="0" u="none" strike="noStrike" baseline="0" dirty="0">
                <a:latin typeface="NimbusRomNo9L-Regu"/>
              </a:rPr>
              <a:t> (</a:t>
            </a:r>
            <a:r>
              <a:rPr lang="en-US" sz="1800" b="0" i="0" u="none" strike="noStrike" baseline="0" dirty="0">
                <a:latin typeface="CMSY10"/>
              </a:rPr>
              <a:t>∼ </a:t>
            </a:r>
            <a:r>
              <a:rPr lang="en-US" sz="1800" b="0" i="0" u="none" strike="noStrike" baseline="0" dirty="0">
                <a:latin typeface="CMR10"/>
              </a:rPr>
              <a:t>50</a:t>
            </a:r>
            <a:r>
              <a:rPr lang="en-US" sz="1800" b="0" i="0" u="none" strike="noStrike" baseline="0" dirty="0">
                <a:latin typeface="NimbusRomNo9L-Regu"/>
              </a:rPr>
              <a:t>% larger than the one simulated without self-interaction). The bunch length evolution indicates that the self-interaction dynamically affects the LPS chirp and ultimately results in an over compression. The longitudinal waist appears in the final dipole magnet where the bunch is expected to be the smallest and CSR effects are the most prominent.</a:t>
            </a:r>
          </a:p>
          <a:p>
            <a:pPr algn="l"/>
            <a:r>
              <a:rPr lang="en-US" sz="1800" b="0" i="0" u="none" strike="noStrike" baseline="0" dirty="0">
                <a:latin typeface="NimbusRomNo9L-Regu"/>
              </a:rPr>
              <a:t>The final distribution looses its Gaussian characteristic and displays the standard bifurcated LPS distribution often observed in CSR calculations.</a:t>
            </a:r>
          </a:p>
          <a:p>
            <a:pPr algn="l"/>
            <a:r>
              <a:rPr lang="en-US" sz="1800" b="0" i="0" u="none" strike="noStrike" baseline="0" dirty="0">
                <a:latin typeface="NimbusRomNo9L-Regu"/>
              </a:rPr>
              <a:t>The evolution of the transverse beam size along the bunch compressor; the beam remains below </a:t>
            </a:r>
            <a:r>
              <a:rPr lang="en-US" sz="1800" b="0" i="0" u="none" strike="noStrike" baseline="0" dirty="0">
                <a:latin typeface="CMSY10"/>
              </a:rPr>
              <a:t>≤ </a:t>
            </a:r>
            <a:r>
              <a:rPr lang="en-US" sz="1800" b="0" i="0" u="none" strike="noStrike" baseline="0" dirty="0">
                <a:latin typeface="CMR10"/>
              </a:rPr>
              <a:t>2</a:t>
            </a:r>
            <a:r>
              <a:rPr lang="en-US" sz="1800" b="0" i="0" u="none" strike="noStrike" baseline="0" dirty="0">
                <a:latin typeface="CMMI10"/>
              </a:rPr>
              <a:t>.</a:t>
            </a:r>
            <a:r>
              <a:rPr lang="en-US" sz="1800" b="0" i="0" u="none" strike="noStrike" baseline="0" dirty="0">
                <a:latin typeface="CMR10"/>
              </a:rPr>
              <a:t>2 </a:t>
            </a:r>
            <a:r>
              <a:rPr lang="en-US" sz="1800" b="0" i="0" u="none" strike="noStrike" baseline="0" dirty="0">
                <a:latin typeface="NimbusRomNo9L-Regu"/>
              </a:rPr>
              <a:t>mm in the</a:t>
            </a:r>
          </a:p>
          <a:p>
            <a:pPr algn="l"/>
            <a:r>
              <a:rPr lang="en-US" sz="1800" b="0" i="0" u="none" strike="noStrike" baseline="0" dirty="0">
                <a:latin typeface="NimbusRomNo9L-Regu"/>
              </a:rPr>
              <a:t>high dispersion point while the vertical beam-size evolution was set to provide a symmetric beta function with respect to the center of the chicane. The evolution of the emittances indicates that for the selected beam parameters, the compression is accompanied with a significant bending-plane emittance dilution. Further optimization will be performed following the prescription.</a:t>
            </a:r>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14</a:t>
            </a:fld>
            <a:endParaRPr lang="en-US"/>
          </a:p>
        </p:txBody>
      </p:sp>
    </p:spTree>
    <p:extLst>
      <p:ext uri="{BB962C8B-B14F-4D97-AF65-F5344CB8AC3E}">
        <p14:creationId xmlns:p14="http://schemas.microsoft.com/office/powerpoint/2010/main" val="930551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9" y="2942950"/>
            <a:ext cx="184731" cy="248209"/>
          </a:xfrm>
          <a:prstGeom prst="rect">
            <a:avLst/>
          </a:prstGeom>
          <a:noFill/>
          <a:ln w="9525">
            <a:noFill/>
            <a:miter lim="800000"/>
            <a:headEnd/>
            <a:tailEnd/>
          </a:ln>
          <a:effectLst/>
        </p:spPr>
        <p:txBody>
          <a:bodyPr wrap="none" anchor="ctr">
            <a:spAutoFit/>
          </a:bodyPr>
          <a:lstStyle/>
          <a:p>
            <a:pPr>
              <a:defRPr/>
            </a:pPr>
            <a:endParaRPr lang="en-US" sz="1013"/>
          </a:p>
        </p:txBody>
      </p:sp>
      <p:sp>
        <p:nvSpPr>
          <p:cNvPr id="5122" name="Rectangle 2"/>
          <p:cNvSpPr>
            <a:spLocks noGrp="1" noChangeArrowheads="1"/>
          </p:cNvSpPr>
          <p:nvPr>
            <p:ph type="ctrTitle"/>
          </p:nvPr>
        </p:nvSpPr>
        <p:spPr>
          <a:xfrm>
            <a:off x="912672" y="2318163"/>
            <a:ext cx="10283648" cy="2268045"/>
          </a:xfrm>
          <a:noFill/>
          <a:ln>
            <a:noFill/>
          </a:ln>
        </p:spPr>
        <p:txBody>
          <a:bodyPr/>
          <a:lstStyle>
            <a:lvl1pPr algn="ctr">
              <a:defRPr sz="3600">
                <a:solidFill>
                  <a:schemeClr val="tx1"/>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485192" y="1550784"/>
            <a:ext cx="11221616" cy="0"/>
          </a:xfrm>
          <a:prstGeom prst="line">
            <a:avLst/>
          </a:prstGeom>
          <a:noFill/>
          <a:ln w="38100">
            <a:solidFill>
              <a:schemeClr val="accent1"/>
            </a:solidFill>
            <a:round/>
            <a:headEnd/>
            <a:tailEnd/>
          </a:ln>
          <a:effectLst/>
        </p:spPr>
        <p:txBody>
          <a:bodyPr/>
          <a:lstStyle/>
          <a:p>
            <a:pPr>
              <a:defRPr/>
            </a:pPr>
            <a:endParaRPr lang="en-US" sz="1013"/>
          </a:p>
        </p:txBody>
      </p:sp>
      <p:pic>
        <p:nvPicPr>
          <p:cNvPr id="11" name="Picture 10"/>
          <p:cNvPicPr>
            <a:picLocks noChangeAspect="1"/>
          </p:cNvPicPr>
          <p:nvPr userDrawn="1"/>
        </p:nvPicPr>
        <p:blipFill>
          <a:blip r:embed="rId2"/>
          <a:stretch>
            <a:fillRect/>
          </a:stretch>
        </p:blipFill>
        <p:spPr>
          <a:xfrm>
            <a:off x="10734455" y="354979"/>
            <a:ext cx="828903" cy="832020"/>
          </a:xfrm>
          <a:prstGeom prst="rect">
            <a:avLst/>
          </a:prstGeom>
        </p:spPr>
      </p:pic>
      <p:pic>
        <p:nvPicPr>
          <p:cNvPr id="7" name="Picture 6">
            <a:extLst>
              <a:ext uri="{FF2B5EF4-FFF2-40B4-BE49-F238E27FC236}">
                <a16:creationId xmlns:a16="http://schemas.microsoft.com/office/drawing/2014/main" id="{2F49B7D3-407D-474A-9897-E6FB6711B47E}"/>
              </a:ext>
            </a:extLst>
          </p:cNvPr>
          <p:cNvPicPr>
            <a:picLocks noChangeAspect="1"/>
          </p:cNvPicPr>
          <p:nvPr userDrawn="1"/>
        </p:nvPicPr>
        <p:blipFill>
          <a:blip r:embed="rId3"/>
          <a:stretch>
            <a:fillRect/>
          </a:stretch>
        </p:blipFill>
        <p:spPr>
          <a:xfrm>
            <a:off x="485192" y="309420"/>
            <a:ext cx="5811315" cy="92315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89D74DE6-C4A6-AC49-AF7C-6CC46D58FECA}" type="datetime1">
              <a:rPr lang="en-US" smtClean="0"/>
              <a:t>5/25/2023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907627"/>
            <a:ext cx="3048000" cy="57217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907627"/>
            <a:ext cx="8940800" cy="5721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1F9D7ED8-E414-B044-ACA4-F4B36413947D}" type="datetime1">
              <a:rPr lang="en-US" smtClean="0"/>
              <a:t>5/25/2023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88907" y="189653"/>
            <a:ext cx="10349653" cy="533400"/>
          </a:xfrm>
        </p:spPr>
        <p:txBody>
          <a:bodyPr/>
          <a:lstStyle/>
          <a:p>
            <a:r>
              <a:rPr lang="en-US"/>
              <a:t>Click to edit Master title style</a:t>
            </a:r>
          </a:p>
        </p:txBody>
      </p:sp>
      <p:sp>
        <p:nvSpPr>
          <p:cNvPr id="3" name="Content Placeholder 2"/>
          <p:cNvSpPr>
            <a:spLocks noGrp="1"/>
          </p:cNvSpPr>
          <p:nvPr>
            <p:ph sz="half" idx="1"/>
          </p:nvPr>
        </p:nvSpPr>
        <p:spPr>
          <a:xfrm>
            <a:off x="0" y="970280"/>
            <a:ext cx="12192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914992"/>
            <a:ext cx="12192000" cy="256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05973EFF-999A-384F-AB4D-C2E9F9A3712A}" type="datetime1">
              <a:rPr lang="en-US" smtClean="0"/>
              <a:t>5/25/2023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
            <a:ext cx="12192000" cy="826347"/>
          </a:xfrm>
        </p:spPr>
        <p:txBody>
          <a:bodyPr/>
          <a:lstStyle/>
          <a:p>
            <a:r>
              <a:rPr lang="en-US"/>
              <a:t>Click to edit Master title style</a:t>
            </a:r>
          </a:p>
        </p:txBody>
      </p:sp>
      <p:sp>
        <p:nvSpPr>
          <p:cNvPr id="3" name="Text Placeholder 2"/>
          <p:cNvSpPr>
            <a:spLocks noGrp="1"/>
          </p:cNvSpPr>
          <p:nvPr>
            <p:ph type="body" sz="half" idx="1"/>
          </p:nvPr>
        </p:nvSpPr>
        <p:spPr>
          <a:xfrm>
            <a:off x="0" y="921178"/>
            <a:ext cx="59944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21178"/>
            <a:ext cx="59944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9E68D5D0-711A-8740-9527-5DCAC5598D34}" type="datetime1">
              <a:rPr lang="en-US" smtClean="0"/>
              <a:t>5/25/2023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fld id="{DEC16E0C-D3B9-9044-A832-B8662CAF7899}" type="datetime1">
              <a:rPr lang="en-US" smtClean="0"/>
              <a:t>5/25/2023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6"/>
            <a:ext cx="10363200" cy="1362075"/>
          </a:xfrm>
        </p:spPr>
        <p:txBody>
          <a:bodyPr anchor="t"/>
          <a:lstStyle>
            <a:lvl1pPr algn="l">
              <a:defRPr sz="2251"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baseline="0"/>
            </a:lvl1pPr>
            <a:lvl2pPr marL="257163" indent="0">
              <a:buNone/>
              <a:defRPr sz="1013"/>
            </a:lvl2pPr>
            <a:lvl3pPr marL="514324" indent="0">
              <a:buNone/>
              <a:defRPr sz="900"/>
            </a:lvl3pPr>
            <a:lvl4pPr marL="771487" indent="0">
              <a:buNone/>
              <a:defRPr sz="788"/>
            </a:lvl4pPr>
            <a:lvl5pPr marL="1028649" indent="0">
              <a:buNone/>
              <a:defRPr sz="788"/>
            </a:lvl5pPr>
            <a:lvl6pPr marL="1285811" indent="0">
              <a:buNone/>
              <a:defRPr sz="788"/>
            </a:lvl6pPr>
            <a:lvl7pPr marL="1542972" indent="0">
              <a:buNone/>
              <a:defRPr sz="788"/>
            </a:lvl7pPr>
            <a:lvl8pPr marL="1800135" indent="0">
              <a:buNone/>
              <a:defRPr sz="788"/>
            </a:lvl8pPr>
            <a:lvl9pPr marL="2057298" indent="0">
              <a:buNone/>
              <a:defRPr sz="78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B75B191-A0D3-664B-AF32-DC77341F32A0}" type="datetime1">
              <a:rPr lang="en-US" smtClean="0"/>
              <a:t>5/25/2023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7EF57D47-8A81-FB4C-A53F-10C9C6BDEEF1}" type="datetime1">
              <a:rPr lang="en-US" smtClean="0"/>
              <a:t>5/25/2023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511395"/>
            <a:ext cx="5386917"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1461746"/>
            <a:ext cx="5386917"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8" y="511395"/>
            <a:ext cx="5389033"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8" y="1461746"/>
            <a:ext cx="5389033"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fld id="{551DF0F2-7EBE-8743-BAF0-9AE59F1D9B3F}" type="datetime1">
              <a:rPr lang="en-US" smtClean="0"/>
              <a:t>5/25/2023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A0E2FA76-88C5-F640-8681-A024AEFF50BD}" type="datetime1">
              <a:rPr lang="en-US" smtClean="0"/>
              <a:t>5/25/2023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3A48596-C7EC-364A-8791-84239986D633}" type="datetime1">
              <a:rPr lang="en-US" smtClean="0"/>
              <a:t>5/25/2023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880541"/>
            <a:ext cx="4011084" cy="891117"/>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880535"/>
            <a:ext cx="6815667" cy="5582180"/>
          </a:xfrm>
        </p:spPr>
        <p:txBody>
          <a:bodyPr/>
          <a:lstStyle>
            <a:lvl1pPr>
              <a:defRPr sz="2400"/>
            </a:lvl1pPr>
            <a:lvl2pPr>
              <a:defRPr sz="1800"/>
            </a:lvl2pPr>
            <a:lvl3pPr>
              <a:defRPr sz="1800"/>
            </a:lvl3pPr>
            <a:lvl4pPr>
              <a:defRPr sz="1800"/>
            </a:lvl4pPr>
            <a:lvl5pPr>
              <a:defRPr sz="1800"/>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9" y="1771652"/>
            <a:ext cx="4011084" cy="46910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A0E7D62-D8B6-8A4F-8E33-63F5B903D91C}" type="datetime1">
              <a:rPr lang="en-US" smtClean="0"/>
              <a:t>5/25/2023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894087"/>
            <a:ext cx="7315200" cy="3833495"/>
          </a:xfrm>
        </p:spPr>
        <p:txBody>
          <a:bodyPr/>
          <a:lstStyle>
            <a:lvl1pPr marL="0" indent="0">
              <a:buNone/>
              <a:defRPr sz="1800"/>
            </a:lvl1pPr>
            <a:lvl2pPr marL="257163" indent="0">
              <a:buNone/>
              <a:defRPr sz="1575"/>
            </a:lvl2pPr>
            <a:lvl3pPr marL="514324" indent="0">
              <a:buNone/>
              <a:defRPr sz="1351"/>
            </a:lvl3pPr>
            <a:lvl4pPr marL="771487" indent="0">
              <a:buNone/>
              <a:defRPr sz="1125"/>
            </a:lvl4pPr>
            <a:lvl5pPr marL="1028649" indent="0">
              <a:buNone/>
              <a:defRPr sz="1125"/>
            </a:lvl5pPr>
            <a:lvl6pPr marL="1285811" indent="0">
              <a:buNone/>
              <a:defRPr sz="1125"/>
            </a:lvl6pPr>
            <a:lvl7pPr marL="1542972" indent="0">
              <a:buNone/>
              <a:defRPr sz="1125"/>
            </a:lvl7pPr>
            <a:lvl8pPr marL="1800135" indent="0">
              <a:buNone/>
              <a:defRPr sz="1125"/>
            </a:lvl8pPr>
            <a:lvl9pPr marL="2057298"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4E1FC9-8716-F14C-9D3F-30E7A626FD40}" type="datetime1">
              <a:rPr lang="en-US" smtClean="0"/>
              <a:t>5/25/2023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482AC1-74C1-474A-8F9A-BFA4F4443A35}"/>
              </a:ext>
            </a:extLst>
          </p:cNvPr>
          <p:cNvSpPr/>
          <p:nvPr userDrawn="1"/>
        </p:nvSpPr>
        <p:spPr>
          <a:xfrm>
            <a:off x="-93945" y="6553203"/>
            <a:ext cx="12544816" cy="37369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7" name="Rectangle 3"/>
          <p:cNvSpPr>
            <a:spLocks noGrp="1" noChangeArrowheads="1"/>
          </p:cNvSpPr>
          <p:nvPr>
            <p:ph type="body" idx="1"/>
          </p:nvPr>
        </p:nvSpPr>
        <p:spPr bwMode="auto">
          <a:xfrm>
            <a:off x="0" y="940908"/>
            <a:ext cx="12192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101600" y="6629400"/>
            <a:ext cx="26416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675" i="1" smtClean="0">
                <a:latin typeface="+mn-lt"/>
              </a:defRPr>
            </a:lvl1pPr>
          </a:lstStyle>
          <a:p>
            <a:fld id="{9B4E1649-15B1-084D-B163-9FB9D17F080B}" type="datetime1">
              <a:rPr lang="en-US" smtClean="0"/>
              <a:t>5/25/2023</a:t>
            </a:fld>
            <a:endParaRPr lang="en-US"/>
          </a:p>
        </p:txBody>
      </p:sp>
      <p:sp>
        <p:nvSpPr>
          <p:cNvPr id="4101" name="Rectangle 5"/>
          <p:cNvSpPr>
            <a:spLocks noGrp="1" noChangeArrowheads="1"/>
          </p:cNvSpPr>
          <p:nvPr>
            <p:ph type="ftr" sz="quarter" idx="3"/>
          </p:nvPr>
        </p:nvSpPr>
        <p:spPr bwMode="auto">
          <a:xfrm>
            <a:off x="2438400" y="6629400"/>
            <a:ext cx="7315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675" i="1" smtClean="0">
                <a:latin typeface="+mn-lt"/>
              </a:defRPr>
            </a:lvl1pPr>
          </a:lstStyle>
          <a:p>
            <a:endParaRPr lang="en-US"/>
          </a:p>
        </p:txBody>
      </p:sp>
      <p:sp>
        <p:nvSpPr>
          <p:cNvPr id="4102" name="Rectangle 6"/>
          <p:cNvSpPr>
            <a:spLocks noGrp="1" noChangeArrowheads="1"/>
          </p:cNvSpPr>
          <p:nvPr>
            <p:ph type="sldNum" sz="quarter" idx="4"/>
          </p:nvPr>
        </p:nvSpPr>
        <p:spPr bwMode="auto">
          <a:xfrm>
            <a:off x="11176000" y="6629400"/>
            <a:ext cx="914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675"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7"/>
            <a:ext cx="12192000" cy="853441"/>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213568" y="873448"/>
            <a:ext cx="11764864" cy="0"/>
          </a:xfrm>
          <a:prstGeom prst="line">
            <a:avLst/>
          </a:prstGeom>
          <a:noFill/>
          <a:ln w="38100">
            <a:solidFill>
              <a:schemeClr val="accent1"/>
            </a:solidFill>
            <a:round/>
            <a:headEnd/>
            <a:tailEnd/>
          </a:ln>
          <a:effectLst/>
        </p:spPr>
        <p:txBody>
          <a:bodyPr/>
          <a:lstStyle/>
          <a:p>
            <a:pPr>
              <a:defRPr/>
            </a:pPr>
            <a:endParaRPr lang="en-US" sz="1013"/>
          </a:p>
        </p:txBody>
      </p:sp>
      <p:pic>
        <p:nvPicPr>
          <p:cNvPr id="10" name="Picture 9"/>
          <p:cNvPicPr>
            <a:picLocks noChangeAspect="1"/>
          </p:cNvPicPr>
          <p:nvPr userDrawn="1"/>
        </p:nvPicPr>
        <p:blipFill>
          <a:blip r:embed="rId15"/>
          <a:stretch>
            <a:fillRect/>
          </a:stretch>
        </p:blipFill>
        <p:spPr>
          <a:xfrm>
            <a:off x="315980" y="82952"/>
            <a:ext cx="734561" cy="687550"/>
          </a:xfrm>
          <a:prstGeom prst="rect">
            <a:avLst/>
          </a:prstGeom>
        </p:spPr>
      </p:pic>
      <p:pic>
        <p:nvPicPr>
          <p:cNvPr id="11" name="Picture 10"/>
          <p:cNvPicPr>
            <a:picLocks noChangeAspect="1"/>
          </p:cNvPicPr>
          <p:nvPr userDrawn="1"/>
        </p:nvPicPr>
        <p:blipFill>
          <a:blip r:embed="rId16"/>
          <a:stretch>
            <a:fillRect/>
          </a:stretch>
        </p:blipFill>
        <p:spPr>
          <a:xfrm>
            <a:off x="11277702" y="76242"/>
            <a:ext cx="698345" cy="70097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p:titleStyle>
    <p:body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p:bodyStyle>
    <p:otherStyle>
      <a:defPPr>
        <a:defRPr lang="en-US"/>
      </a:defPPr>
      <a:lvl1pPr marL="0" algn="l" defTabSz="514324" rtl="0" eaLnBrk="1" latinLnBrk="0" hangingPunct="1">
        <a:defRPr sz="1013" kern="1200">
          <a:solidFill>
            <a:schemeClr val="tx1"/>
          </a:solidFill>
          <a:latin typeface="+mn-lt"/>
          <a:ea typeface="+mn-ea"/>
          <a:cs typeface="+mn-cs"/>
        </a:defRPr>
      </a:lvl1pPr>
      <a:lvl2pPr marL="257163" algn="l" defTabSz="514324" rtl="0" eaLnBrk="1" latinLnBrk="0" hangingPunct="1">
        <a:defRPr sz="1013" kern="1200">
          <a:solidFill>
            <a:schemeClr val="tx1"/>
          </a:solidFill>
          <a:latin typeface="+mn-lt"/>
          <a:ea typeface="+mn-ea"/>
          <a:cs typeface="+mn-cs"/>
        </a:defRPr>
      </a:lvl2pPr>
      <a:lvl3pPr marL="514324" algn="l" defTabSz="514324" rtl="0" eaLnBrk="1" latinLnBrk="0" hangingPunct="1">
        <a:defRPr sz="1013" kern="1200">
          <a:solidFill>
            <a:schemeClr val="tx1"/>
          </a:solidFill>
          <a:latin typeface="+mn-lt"/>
          <a:ea typeface="+mn-ea"/>
          <a:cs typeface="+mn-cs"/>
        </a:defRPr>
      </a:lvl3pPr>
      <a:lvl4pPr marL="771487" algn="l" defTabSz="514324" rtl="0" eaLnBrk="1" latinLnBrk="0" hangingPunct="1">
        <a:defRPr sz="1013" kern="1200">
          <a:solidFill>
            <a:schemeClr val="tx1"/>
          </a:solidFill>
          <a:latin typeface="+mn-lt"/>
          <a:ea typeface="+mn-ea"/>
          <a:cs typeface="+mn-cs"/>
        </a:defRPr>
      </a:lvl4pPr>
      <a:lvl5pPr marL="1028649" algn="l" defTabSz="514324" rtl="0" eaLnBrk="1" latinLnBrk="0" hangingPunct="1">
        <a:defRPr sz="1013" kern="1200">
          <a:solidFill>
            <a:schemeClr val="tx1"/>
          </a:solidFill>
          <a:latin typeface="+mn-lt"/>
          <a:ea typeface="+mn-ea"/>
          <a:cs typeface="+mn-cs"/>
        </a:defRPr>
      </a:lvl5pPr>
      <a:lvl6pPr marL="1285811" algn="l" defTabSz="514324" rtl="0" eaLnBrk="1" latinLnBrk="0" hangingPunct="1">
        <a:defRPr sz="1013" kern="1200">
          <a:solidFill>
            <a:schemeClr val="tx1"/>
          </a:solidFill>
          <a:latin typeface="+mn-lt"/>
          <a:ea typeface="+mn-ea"/>
          <a:cs typeface="+mn-cs"/>
        </a:defRPr>
      </a:lvl6pPr>
      <a:lvl7pPr marL="1542972" algn="l" defTabSz="514324" rtl="0" eaLnBrk="1" latinLnBrk="0" hangingPunct="1">
        <a:defRPr sz="1013" kern="1200">
          <a:solidFill>
            <a:schemeClr val="tx1"/>
          </a:solidFill>
          <a:latin typeface="+mn-lt"/>
          <a:ea typeface="+mn-ea"/>
          <a:cs typeface="+mn-cs"/>
        </a:defRPr>
      </a:lvl7pPr>
      <a:lvl8pPr marL="1800135" algn="l" defTabSz="514324" rtl="0" eaLnBrk="1" latinLnBrk="0" hangingPunct="1">
        <a:defRPr sz="1013" kern="1200">
          <a:solidFill>
            <a:schemeClr val="tx1"/>
          </a:solidFill>
          <a:latin typeface="+mn-lt"/>
          <a:ea typeface="+mn-ea"/>
          <a:cs typeface="+mn-cs"/>
        </a:defRPr>
      </a:lvl8pPr>
      <a:lvl9pPr marL="2057298" algn="l" defTabSz="514324"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9.png"/><Relationship Id="rId7"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4.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7193-5E0C-026A-336D-ACB5AE47C935}"/>
              </a:ext>
            </a:extLst>
          </p:cNvPr>
          <p:cNvSpPr>
            <a:spLocks noGrp="1"/>
          </p:cNvSpPr>
          <p:nvPr>
            <p:ph type="ctrTitle"/>
          </p:nvPr>
        </p:nvSpPr>
        <p:spPr>
          <a:xfrm>
            <a:off x="912672" y="2318161"/>
            <a:ext cx="10283648" cy="2972295"/>
          </a:xfrm>
        </p:spPr>
        <p:txBody>
          <a:bodyPr/>
          <a:lstStyle/>
          <a:p>
            <a:r>
              <a:rPr lang="en-US" sz="4400" b="1" dirty="0"/>
              <a:t>Exploring the Impact of Radiation Field on Beam Brightness</a:t>
            </a:r>
            <a:br>
              <a:rPr lang="en-US" sz="4400" b="1" dirty="0"/>
            </a:br>
            <a:br>
              <a:rPr lang="en-US" sz="4400" b="1" dirty="0"/>
            </a:br>
            <a:r>
              <a:rPr lang="en-US" sz="2800" i="1" dirty="0">
                <a:solidFill>
                  <a:schemeClr val="accent2"/>
                </a:solidFill>
                <a:latin typeface="Times New Roman" panose="02020603050405020304" pitchFamily="18" charset="0"/>
                <a:cs typeface="Times New Roman" panose="02020603050405020304" pitchFamily="18" charset="0"/>
              </a:rPr>
              <a:t>Afnan Al Marzouk, Dept. of Physics, Northern Illinois University</a:t>
            </a:r>
            <a:br>
              <a:rPr lang="en-US" sz="2800" i="1" dirty="0">
                <a:solidFill>
                  <a:schemeClr val="accent2"/>
                </a:solidFill>
                <a:latin typeface="Times New Roman" panose="02020603050405020304" pitchFamily="18" charset="0"/>
                <a:cs typeface="Times New Roman" panose="02020603050405020304" pitchFamily="18" charset="0"/>
              </a:rPr>
            </a:br>
            <a:r>
              <a:rPr lang="en-US" sz="2800" dirty="0">
                <a:solidFill>
                  <a:schemeClr val="accent5">
                    <a:lumMod val="75000"/>
                  </a:schemeClr>
                </a:solidFill>
                <a:latin typeface="Times New Roman" panose="02020603050405020304" pitchFamily="18" charset="0"/>
                <a:cs typeface="Times New Roman" panose="02020603050405020304" pitchFamily="18" charset="0"/>
              </a:rPr>
              <a:t>Supervisor: Philippe Piot</a:t>
            </a:r>
            <a:endParaRPr lang="en-US" dirty="0">
              <a:solidFill>
                <a:schemeClr val="accent5">
                  <a:lumMod val="75000"/>
                </a:schemeClr>
              </a:solidFill>
            </a:endParaRPr>
          </a:p>
        </p:txBody>
      </p:sp>
      <p:pic>
        <p:nvPicPr>
          <p:cNvPr id="3" name="Picture 2">
            <a:extLst>
              <a:ext uri="{FF2B5EF4-FFF2-40B4-BE49-F238E27FC236}">
                <a16:creationId xmlns:a16="http://schemas.microsoft.com/office/drawing/2014/main" id="{4E453624-77A7-BD57-886D-DED272CDD950}"/>
              </a:ext>
            </a:extLst>
          </p:cNvPr>
          <p:cNvPicPr>
            <a:picLocks noChangeAspect="1"/>
          </p:cNvPicPr>
          <p:nvPr/>
        </p:nvPicPr>
        <p:blipFill>
          <a:blip r:embed="rId2"/>
          <a:stretch>
            <a:fillRect/>
          </a:stretch>
        </p:blipFill>
        <p:spPr>
          <a:xfrm>
            <a:off x="9190652" y="229280"/>
            <a:ext cx="1401655" cy="1127023"/>
          </a:xfrm>
          <a:prstGeom prst="rect">
            <a:avLst/>
          </a:prstGeom>
        </p:spPr>
      </p:pic>
    </p:spTree>
    <p:extLst>
      <p:ext uri="{BB962C8B-B14F-4D97-AF65-F5344CB8AC3E}">
        <p14:creationId xmlns:p14="http://schemas.microsoft.com/office/powerpoint/2010/main" val="907302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81E429-E734-B785-E32C-969B1A76E873}"/>
              </a:ext>
            </a:extLst>
          </p:cNvPr>
          <p:cNvSpPr>
            <a:spLocks noGrp="1"/>
          </p:cNvSpPr>
          <p:nvPr>
            <p:ph idx="1"/>
          </p:nvPr>
        </p:nvSpPr>
        <p:spPr/>
        <p:txBody>
          <a:bodyPr/>
          <a:lstStyle/>
          <a:p>
            <a:r>
              <a:rPr lang="en-US" dirty="0"/>
              <a:t>Radiation wavefronts (no kick applied to the bunch).</a:t>
            </a:r>
          </a:p>
        </p:txBody>
      </p:sp>
      <p:sp>
        <p:nvSpPr>
          <p:cNvPr id="3" name="Title 2">
            <a:extLst>
              <a:ext uri="{FF2B5EF4-FFF2-40B4-BE49-F238E27FC236}">
                <a16:creationId xmlns:a16="http://schemas.microsoft.com/office/drawing/2014/main" id="{3F2D649B-0A06-5C93-D477-19B0059937FA}"/>
              </a:ext>
            </a:extLst>
          </p:cNvPr>
          <p:cNvSpPr>
            <a:spLocks noGrp="1"/>
          </p:cNvSpPr>
          <p:nvPr>
            <p:ph type="title"/>
          </p:nvPr>
        </p:nvSpPr>
        <p:spPr/>
        <p:txBody>
          <a:bodyPr/>
          <a:lstStyle/>
          <a:p>
            <a:r>
              <a:rPr lang="en-US" dirty="0">
                <a:cs typeface="Times New Roman" panose="02020603050405020304" pitchFamily="18" charset="0"/>
              </a:rPr>
              <a:t>LW3D Simulations of AWA Chicane</a:t>
            </a:r>
            <a:endParaRPr lang="en-US" dirty="0"/>
          </a:p>
        </p:txBody>
      </p:sp>
      <p:sp>
        <p:nvSpPr>
          <p:cNvPr id="4" name="Date Placeholder 3">
            <a:extLst>
              <a:ext uri="{FF2B5EF4-FFF2-40B4-BE49-F238E27FC236}">
                <a16:creationId xmlns:a16="http://schemas.microsoft.com/office/drawing/2014/main" id="{54AAA8A2-E223-6AC7-5166-92F49D2E0FD3}"/>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99754437-27EA-01FA-7C08-AE40AD967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23493-E344-DA43-DD30-C1E7A895EF53}"/>
              </a:ext>
            </a:extLst>
          </p:cNvPr>
          <p:cNvSpPr>
            <a:spLocks noGrp="1"/>
          </p:cNvSpPr>
          <p:nvPr>
            <p:ph type="sldNum" sz="quarter" idx="12"/>
          </p:nvPr>
        </p:nvSpPr>
        <p:spPr/>
        <p:txBody>
          <a:bodyPr/>
          <a:lstStyle/>
          <a:p>
            <a:fld id="{921CBE81-14BD-7343-B359-01BCBA3179F9}" type="slidenum">
              <a:rPr lang="en-US" smtClean="0"/>
              <a:t>10</a:t>
            </a:fld>
            <a:endParaRPr lang="en-US"/>
          </a:p>
        </p:txBody>
      </p:sp>
      <p:pic>
        <p:nvPicPr>
          <p:cNvPr id="7" name="Picture 8" descr="Chart&#10;&#10;Description automatically generated">
            <a:extLst>
              <a:ext uri="{FF2B5EF4-FFF2-40B4-BE49-F238E27FC236}">
                <a16:creationId xmlns:a16="http://schemas.microsoft.com/office/drawing/2014/main" id="{2DE63D00-AEE9-843F-6E9F-292B506A096B}"/>
              </a:ext>
            </a:extLst>
          </p:cNvPr>
          <p:cNvPicPr>
            <a:picLocks noChangeAspect="1"/>
          </p:cNvPicPr>
          <p:nvPr/>
        </p:nvPicPr>
        <p:blipFill>
          <a:blip r:embed="rId4"/>
          <a:stretch>
            <a:fillRect/>
          </a:stretch>
        </p:blipFill>
        <p:spPr bwMode="auto">
          <a:xfrm>
            <a:off x="39016" y="2029630"/>
            <a:ext cx="4016448" cy="3008290"/>
          </a:xfrm>
          <a:prstGeom prst="rect">
            <a:avLst/>
          </a:prstGeom>
          <a:noFill/>
          <a:ln w="9525">
            <a:noFill/>
            <a:miter lim="800000"/>
            <a:headEnd/>
            <a:tailEnd/>
          </a:ln>
        </p:spPr>
      </p:pic>
      <p:pic>
        <p:nvPicPr>
          <p:cNvPr id="8" name="chicane_radiation_1">
            <a:hlinkClick r:id="" action="ppaction://media"/>
            <a:extLst>
              <a:ext uri="{FF2B5EF4-FFF2-40B4-BE49-F238E27FC236}">
                <a16:creationId xmlns:a16="http://schemas.microsoft.com/office/drawing/2014/main" id="{833DBAB1-428E-0EAC-8DE0-6BC4F70F18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40224" y="1647690"/>
            <a:ext cx="8128000" cy="4064000"/>
          </a:xfrm>
          <a:prstGeom prst="rect">
            <a:avLst/>
          </a:prstGeom>
        </p:spPr>
      </p:pic>
      <p:sp>
        <p:nvSpPr>
          <p:cNvPr id="9" name="TextBox 8">
            <a:extLst>
              <a:ext uri="{FF2B5EF4-FFF2-40B4-BE49-F238E27FC236}">
                <a16:creationId xmlns:a16="http://schemas.microsoft.com/office/drawing/2014/main" id="{55D087F5-C8A0-A5EA-404B-E9DDB7566905}"/>
              </a:ext>
            </a:extLst>
          </p:cNvPr>
          <p:cNvSpPr txBox="1"/>
          <p:nvPr/>
        </p:nvSpPr>
        <p:spPr>
          <a:xfrm flipH="1">
            <a:off x="9530080" y="5936615"/>
            <a:ext cx="2286000" cy="365760"/>
          </a:xfrm>
          <a:prstGeom prst="rect">
            <a:avLst/>
          </a:prstGeom>
          <a:noFill/>
        </p:spPr>
        <p:txBody>
          <a:bodyPr wrap="square" rtlCol="0">
            <a:spAutoFit/>
          </a:bodyPr>
          <a:lstStyle/>
          <a:p>
            <a:r>
              <a:rPr lang="en-US" dirty="0"/>
              <a:t>Courtesy of R. Ryne </a:t>
            </a:r>
          </a:p>
        </p:txBody>
      </p:sp>
      <p:sp>
        <p:nvSpPr>
          <p:cNvPr id="10" name="TextBox 9">
            <a:extLst>
              <a:ext uri="{FF2B5EF4-FFF2-40B4-BE49-F238E27FC236}">
                <a16:creationId xmlns:a16="http://schemas.microsoft.com/office/drawing/2014/main" id="{D8E4F8DF-E4E8-CC3D-DE1F-E9EE241B968B}"/>
              </a:ext>
            </a:extLst>
          </p:cNvPr>
          <p:cNvSpPr txBox="1"/>
          <p:nvPr/>
        </p:nvSpPr>
        <p:spPr>
          <a:xfrm>
            <a:off x="7674427" y="5623829"/>
            <a:ext cx="731520" cy="307777"/>
          </a:xfrm>
          <a:prstGeom prst="rect">
            <a:avLst/>
          </a:prstGeom>
          <a:noFill/>
        </p:spPr>
        <p:txBody>
          <a:bodyPr wrap="square" rtlCol="0">
            <a:spAutoFit/>
          </a:bodyPr>
          <a:lstStyle/>
          <a:p>
            <a:r>
              <a:rPr lang="en-US" sz="1400" dirty="0"/>
              <a:t>z (m)</a:t>
            </a:r>
          </a:p>
        </p:txBody>
      </p:sp>
      <p:sp>
        <p:nvSpPr>
          <p:cNvPr id="11" name="TextBox 10">
            <a:extLst>
              <a:ext uri="{FF2B5EF4-FFF2-40B4-BE49-F238E27FC236}">
                <a16:creationId xmlns:a16="http://schemas.microsoft.com/office/drawing/2014/main" id="{2D8F3D98-8BA7-0C7A-D0E1-1A00B7D84F4A}"/>
              </a:ext>
            </a:extLst>
          </p:cNvPr>
          <p:cNvSpPr txBox="1"/>
          <p:nvPr/>
        </p:nvSpPr>
        <p:spPr>
          <a:xfrm rot="16200000">
            <a:off x="3828352" y="3438715"/>
            <a:ext cx="731520" cy="307777"/>
          </a:xfrm>
          <a:prstGeom prst="rect">
            <a:avLst/>
          </a:prstGeom>
          <a:noFill/>
        </p:spPr>
        <p:txBody>
          <a:bodyPr wrap="square" rtlCol="0">
            <a:spAutoFit/>
          </a:bodyPr>
          <a:lstStyle/>
          <a:p>
            <a:r>
              <a:rPr lang="en-US" sz="1400" dirty="0"/>
              <a:t>x (m)</a:t>
            </a:r>
          </a:p>
        </p:txBody>
      </p:sp>
    </p:spTree>
    <p:extLst>
      <p:ext uri="{BB962C8B-B14F-4D97-AF65-F5344CB8AC3E}">
        <p14:creationId xmlns:p14="http://schemas.microsoft.com/office/powerpoint/2010/main" val="154058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21D9C8-A655-E80E-40AF-36207C3BD145}"/>
              </a:ext>
            </a:extLst>
          </p:cNvPr>
          <p:cNvSpPr>
            <a:spLocks noGrp="1"/>
          </p:cNvSpPr>
          <p:nvPr>
            <p:ph idx="1"/>
          </p:nvPr>
        </p:nvSpPr>
        <p:spPr>
          <a:xfrm>
            <a:off x="0" y="940908"/>
            <a:ext cx="2400300" cy="5612295"/>
          </a:xfrm>
        </p:spPr>
        <p:txBody>
          <a:bodyPr/>
          <a:lstStyle/>
          <a:p>
            <a:r>
              <a:rPr lang="en-US" sz="2800" dirty="0"/>
              <a:t>Showed compression by a factor of 7.5</a:t>
            </a:r>
          </a:p>
        </p:txBody>
      </p:sp>
      <p:sp>
        <p:nvSpPr>
          <p:cNvPr id="3" name="Title 2">
            <a:extLst>
              <a:ext uri="{FF2B5EF4-FFF2-40B4-BE49-F238E27FC236}">
                <a16:creationId xmlns:a16="http://schemas.microsoft.com/office/drawing/2014/main" id="{6A2B5A72-B82D-90AB-66D9-AB170E97C02F}"/>
              </a:ext>
            </a:extLst>
          </p:cNvPr>
          <p:cNvSpPr>
            <a:spLocks noGrp="1"/>
          </p:cNvSpPr>
          <p:nvPr>
            <p:ph type="title"/>
          </p:nvPr>
        </p:nvSpPr>
        <p:spPr/>
        <p:txBody>
          <a:bodyPr/>
          <a:lstStyle/>
          <a:p>
            <a:r>
              <a:rPr lang="en-US" dirty="0">
                <a:cs typeface="Times New Roman" panose="02020603050405020304" pitchFamily="18" charset="0"/>
              </a:rPr>
              <a:t>LW3D Simulations of AWA Chicane</a:t>
            </a:r>
            <a:endParaRPr lang="en-US" dirty="0"/>
          </a:p>
        </p:txBody>
      </p:sp>
      <p:sp>
        <p:nvSpPr>
          <p:cNvPr id="4" name="Date Placeholder 3">
            <a:extLst>
              <a:ext uri="{FF2B5EF4-FFF2-40B4-BE49-F238E27FC236}">
                <a16:creationId xmlns:a16="http://schemas.microsoft.com/office/drawing/2014/main" id="{BF7175AE-48DF-14C8-6A37-E1CC2EA5BECC}"/>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E0E408B2-FA69-B788-11F4-40CBC1FAB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E595E-316D-7ADE-42A6-73230E68D522}"/>
              </a:ext>
            </a:extLst>
          </p:cNvPr>
          <p:cNvSpPr>
            <a:spLocks noGrp="1"/>
          </p:cNvSpPr>
          <p:nvPr>
            <p:ph type="sldNum" sz="quarter" idx="12"/>
          </p:nvPr>
        </p:nvSpPr>
        <p:spPr/>
        <p:txBody>
          <a:bodyPr/>
          <a:lstStyle/>
          <a:p>
            <a:fld id="{921CBE81-14BD-7343-B359-01BCBA3179F9}" type="slidenum">
              <a:rPr lang="en-US" smtClean="0"/>
              <a:t>11</a:t>
            </a:fld>
            <a:endParaRPr lang="en-US"/>
          </a:p>
        </p:txBody>
      </p:sp>
      <p:pic>
        <p:nvPicPr>
          <p:cNvPr id="9" name="Picture 8">
            <a:extLst>
              <a:ext uri="{FF2B5EF4-FFF2-40B4-BE49-F238E27FC236}">
                <a16:creationId xmlns:a16="http://schemas.microsoft.com/office/drawing/2014/main" id="{8811333F-BB42-EE74-156E-7DA862947259}"/>
              </a:ext>
            </a:extLst>
          </p:cNvPr>
          <p:cNvPicPr>
            <a:picLocks noChangeAspect="1"/>
          </p:cNvPicPr>
          <p:nvPr/>
        </p:nvPicPr>
        <p:blipFill>
          <a:blip r:embed="rId3"/>
          <a:stretch>
            <a:fillRect/>
          </a:stretch>
        </p:blipFill>
        <p:spPr>
          <a:xfrm>
            <a:off x="3004456" y="940908"/>
            <a:ext cx="3657600" cy="2728454"/>
          </a:xfrm>
          <a:prstGeom prst="rect">
            <a:avLst/>
          </a:prstGeom>
        </p:spPr>
      </p:pic>
      <p:pic>
        <p:nvPicPr>
          <p:cNvPr id="15" name="Picture 14" descr="A picture containing text, dark&#10;&#10;Description automatically generated">
            <a:extLst>
              <a:ext uri="{FF2B5EF4-FFF2-40B4-BE49-F238E27FC236}">
                <a16:creationId xmlns:a16="http://schemas.microsoft.com/office/drawing/2014/main" id="{6CF8118A-6F2B-796F-E83F-01BB1AB27234}"/>
              </a:ext>
            </a:extLst>
          </p:cNvPr>
          <p:cNvPicPr>
            <a:picLocks noChangeAspect="1"/>
          </p:cNvPicPr>
          <p:nvPr/>
        </p:nvPicPr>
        <p:blipFill>
          <a:blip r:embed="rId4"/>
          <a:stretch>
            <a:fillRect/>
          </a:stretch>
        </p:blipFill>
        <p:spPr>
          <a:xfrm>
            <a:off x="7118914" y="887406"/>
            <a:ext cx="3840480" cy="2867054"/>
          </a:xfrm>
          <a:prstGeom prst="rect">
            <a:avLst/>
          </a:prstGeom>
        </p:spPr>
      </p:pic>
      <p:pic>
        <p:nvPicPr>
          <p:cNvPr id="22" name="Picture 21">
            <a:extLst>
              <a:ext uri="{FF2B5EF4-FFF2-40B4-BE49-F238E27FC236}">
                <a16:creationId xmlns:a16="http://schemas.microsoft.com/office/drawing/2014/main" id="{5B0C93BB-DE7A-0B92-8B73-C540202D70D8}"/>
              </a:ext>
            </a:extLst>
          </p:cNvPr>
          <p:cNvPicPr>
            <a:picLocks noChangeAspect="1"/>
          </p:cNvPicPr>
          <p:nvPr/>
        </p:nvPicPr>
        <p:blipFill>
          <a:blip r:embed="rId5"/>
          <a:stretch>
            <a:fillRect/>
          </a:stretch>
        </p:blipFill>
        <p:spPr>
          <a:xfrm>
            <a:off x="3004455" y="3742578"/>
            <a:ext cx="3657600" cy="2711517"/>
          </a:xfrm>
          <a:prstGeom prst="rect">
            <a:avLst/>
          </a:prstGeom>
        </p:spPr>
      </p:pic>
      <p:pic>
        <p:nvPicPr>
          <p:cNvPr id="26" name="Picture 25">
            <a:extLst>
              <a:ext uri="{FF2B5EF4-FFF2-40B4-BE49-F238E27FC236}">
                <a16:creationId xmlns:a16="http://schemas.microsoft.com/office/drawing/2014/main" id="{8B017344-1217-FC3B-3C44-581317EF7922}"/>
              </a:ext>
            </a:extLst>
          </p:cNvPr>
          <p:cNvPicPr>
            <a:picLocks noChangeAspect="1"/>
          </p:cNvPicPr>
          <p:nvPr/>
        </p:nvPicPr>
        <p:blipFill>
          <a:blip r:embed="rId6"/>
          <a:stretch>
            <a:fillRect/>
          </a:stretch>
        </p:blipFill>
        <p:spPr>
          <a:xfrm>
            <a:off x="7266210" y="3717580"/>
            <a:ext cx="3657600" cy="2736515"/>
          </a:xfrm>
          <a:prstGeom prst="rect">
            <a:avLst/>
          </a:prstGeom>
        </p:spPr>
      </p:pic>
    </p:spTree>
    <p:extLst>
      <p:ext uri="{BB962C8B-B14F-4D97-AF65-F5344CB8AC3E}">
        <p14:creationId xmlns:p14="http://schemas.microsoft.com/office/powerpoint/2010/main" val="81482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18146765-A9C8-4D3A-B07B-4C7EFCCE9FA6}"/>
                  </a:ext>
                </a:extLst>
              </p:cNvPr>
              <p:cNvSpPr>
                <a:spLocks noGrp="1"/>
              </p:cNvSpPr>
              <p:nvPr>
                <p:ph idx="1"/>
              </p:nvPr>
            </p:nvSpPr>
            <p:spPr/>
            <p:txBody>
              <a:bodyPr/>
              <a:lstStyle/>
              <a:p>
                <a:r>
                  <a:rPr lang="en-US" sz="2800" b="0" i="0" u="none" strike="noStrike" baseline="0" dirty="0">
                    <a:solidFill>
                      <a:srgbClr val="000000"/>
                    </a:solidFill>
                  </a:rPr>
                  <a:t>Ideally: compute the fields at each particle’s position due to</a:t>
                </a:r>
                <a:r>
                  <a:rPr lang="en-US" sz="2800" dirty="0">
                    <a:solidFill>
                      <a:srgbClr val="000000"/>
                    </a:solidFill>
                  </a:rPr>
                  <a:t> all other particles in the bunch </a:t>
                </a:r>
              </a:p>
              <a:p>
                <a:pPr lvl="1"/>
                <a:r>
                  <a:rPr lang="en-US" sz="2400" dirty="0">
                    <a:cs typeface="Times New Roman" panose="02020603050405020304" pitchFamily="18" charset="0"/>
                  </a:rPr>
                  <a:t>scales as </a:t>
                </a:r>
                <a14:m>
                  <m:oMath xmlns:m="http://schemas.openxmlformats.org/officeDocument/2006/math">
                    <m:sSup>
                      <m:sSupPr>
                        <m:ctrlPr>
                          <a:rPr lang="en-US" sz="2400" i="1" dirty="0" smtClean="0">
                            <a:latin typeface="Cambria Math" panose="02040503050406030204" pitchFamily="18" charset="0"/>
                            <a:cs typeface="Times New Roman" panose="02020603050405020304" pitchFamily="18" charset="0"/>
                          </a:rPr>
                        </m:ctrlPr>
                      </m:sSupPr>
                      <m:e>
                        <m:r>
                          <a:rPr lang="en-US" sz="2400" i="1" dirty="0" smtClean="0">
                            <a:latin typeface="Cambria Math" panose="02040503050406030204" pitchFamily="18" charset="0"/>
                            <a:cs typeface="Times New Roman" panose="02020603050405020304" pitchFamily="18" charset="0"/>
                          </a:rPr>
                          <m:t>𝑁</m:t>
                        </m:r>
                      </m:e>
                      <m:sup>
                        <m:r>
                          <a:rPr lang="en-US" sz="2400" i="1" dirty="0" smtClean="0">
                            <a:latin typeface="Cambria Math" panose="02040503050406030204" pitchFamily="18" charset="0"/>
                            <a:cs typeface="Times New Roman" panose="02020603050405020304" pitchFamily="18" charset="0"/>
                          </a:rPr>
                          <m:t>2</m:t>
                        </m:r>
                      </m:sup>
                    </m:sSup>
                  </m:oMath>
                </a14:m>
                <a:endParaRPr lang="en-US" sz="2400" dirty="0">
                  <a:solidFill>
                    <a:srgbClr val="000000"/>
                  </a:solidFill>
                </a:endParaRPr>
              </a:p>
              <a:p>
                <a:pPr lvl="1"/>
                <a:r>
                  <a:rPr lang="en-US" sz="2400" dirty="0">
                    <a:solidFill>
                      <a:srgbClr val="000000"/>
                    </a:solidFill>
                  </a:rPr>
                  <a:t>storing the time history of each particles </a:t>
                </a:r>
              </a:p>
              <a:p>
                <a:pPr marL="257161" lvl="1" indent="0">
                  <a:buNone/>
                </a:pPr>
                <a:r>
                  <a:rPr lang="en-US" sz="2400" dirty="0">
                    <a:cs typeface="Times New Roman" panose="02020603050405020304" pitchFamily="18" charset="0"/>
                  </a:rPr>
                  <a:t>→ very </a:t>
                </a:r>
                <a:r>
                  <a:rPr lang="en-US" sz="2400" dirty="0">
                    <a:solidFill>
                      <a:srgbClr val="000000"/>
                    </a:solidFill>
                  </a:rPr>
                  <a:t>complicated and slow.</a:t>
                </a:r>
              </a:p>
              <a:p>
                <a:r>
                  <a:rPr lang="en-US" sz="2800" dirty="0">
                    <a:solidFill>
                      <a:srgbClr val="000000"/>
                    </a:solidFill>
                  </a:rPr>
                  <a:t>A more straightforward approach is to interpolate the computed fields on grid points at the position of each particle at each time step.</a:t>
                </a:r>
                <a:endParaRPr lang="en-US" sz="2800" b="0" i="0" u="none" strike="noStrike" baseline="0" dirty="0">
                  <a:solidFill>
                    <a:srgbClr val="000000"/>
                  </a:solidFill>
                </a:endParaRPr>
              </a:p>
              <a:p>
                <a:endParaRPr lang="en-US" sz="2800" dirty="0">
                  <a:latin typeface="+mn-lt"/>
                  <a:cs typeface="Times New Roman" panose="02020603050405020304" pitchFamily="18" charset="0"/>
                </a:endParaRPr>
              </a:p>
            </p:txBody>
          </p:sp>
        </mc:Choice>
        <mc:Fallback xmlns="">
          <p:sp>
            <p:nvSpPr>
              <p:cNvPr id="2" name="Content Placeholder 1">
                <a:extLst>
                  <a:ext uri="{FF2B5EF4-FFF2-40B4-BE49-F238E27FC236}">
                    <a16:creationId xmlns:a16="http://schemas.microsoft.com/office/drawing/2014/main" id="{18146765-A9C8-4D3A-B07B-4C7EFCCE9FA6}"/>
                  </a:ext>
                </a:extLst>
              </p:cNvPr>
              <p:cNvSpPr>
                <a:spLocks noGrp="1" noRot="1" noChangeAspect="1" noMove="1" noResize="1" noEditPoints="1" noAdjustHandles="1" noChangeArrowheads="1" noChangeShapeType="1" noTextEdit="1"/>
              </p:cNvSpPr>
              <p:nvPr>
                <p:ph idx="1"/>
              </p:nvPr>
            </p:nvSpPr>
            <p:spPr>
              <a:blipFill>
                <a:blip r:embed="rId2"/>
                <a:stretch>
                  <a:fillRect l="-900" t="-108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88626FA1-BC0D-4096-B237-488FA78CE463}"/>
              </a:ext>
            </a:extLst>
          </p:cNvPr>
          <p:cNvSpPr>
            <a:spLocks noGrp="1"/>
          </p:cNvSpPr>
          <p:nvPr>
            <p:ph type="title"/>
          </p:nvPr>
        </p:nvSpPr>
        <p:spPr/>
        <p:txBody>
          <a:bodyPr/>
          <a:lstStyle/>
          <a:p>
            <a:r>
              <a:rPr lang="en-US" dirty="0">
                <a:cs typeface="Times New Roman" panose="02020603050405020304" pitchFamily="18" charset="0"/>
              </a:rPr>
              <a:t>The Self-Consistent LW3D Code</a:t>
            </a:r>
          </a:p>
        </p:txBody>
      </p:sp>
      <p:sp>
        <p:nvSpPr>
          <p:cNvPr id="4" name="Date Placeholder 3">
            <a:extLst>
              <a:ext uri="{FF2B5EF4-FFF2-40B4-BE49-F238E27FC236}">
                <a16:creationId xmlns:a16="http://schemas.microsoft.com/office/drawing/2014/main" id="{D9487606-5E23-4EC0-9DC2-2CC42EC6E2E1}"/>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3C4D7C89-41AD-4C1B-8549-E16FF9E5E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B49FB-AC9C-45F2-A20F-4AAE187700CB}"/>
              </a:ext>
            </a:extLst>
          </p:cNvPr>
          <p:cNvSpPr>
            <a:spLocks noGrp="1"/>
          </p:cNvSpPr>
          <p:nvPr>
            <p:ph type="sldNum" sz="quarter" idx="12"/>
          </p:nvPr>
        </p:nvSpPr>
        <p:spPr/>
        <p:txBody>
          <a:bodyPr/>
          <a:lstStyle/>
          <a:p>
            <a:fld id="{921CBE81-14BD-7343-B359-01BCBA3179F9}" type="slidenum">
              <a:rPr lang="en-US" smtClean="0"/>
              <a:t>12</a:t>
            </a:fld>
            <a:endParaRPr lang="en-US"/>
          </a:p>
        </p:txBody>
      </p:sp>
    </p:spTree>
    <p:extLst>
      <p:ext uri="{BB962C8B-B14F-4D97-AF65-F5344CB8AC3E}">
        <p14:creationId xmlns:p14="http://schemas.microsoft.com/office/powerpoint/2010/main" val="3733809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37E1C6F-9E5F-7888-5592-7FA1225D17C1}"/>
                  </a:ext>
                </a:extLst>
              </p:cNvPr>
              <p:cNvSpPr>
                <a:spLocks noGrp="1"/>
              </p:cNvSpPr>
              <p:nvPr>
                <p:ph idx="1"/>
              </p:nvPr>
            </p:nvSpPr>
            <p:spPr/>
            <p:txBody>
              <a:bodyPr/>
              <a:lstStyle/>
              <a:p>
                <a:pPr defTabSz="914400"/>
                <a14:m>
                  <m:oMath xmlns:m="http://schemas.openxmlformats.org/officeDocument/2006/math">
                    <m:sSub>
                      <m:sSubPr>
                        <m:ctrlPr>
                          <a:rPr lang="en-US" sz="2800" b="0" i="1" kern="0" smtClean="0">
                            <a:latin typeface="Cambria Math" panose="02040503050406030204" pitchFamily="18" charset="0"/>
                            <a:ea typeface="Cambria Math" panose="02040503050406030204" pitchFamily="18" charset="0"/>
                          </a:rPr>
                        </m:ctrlPr>
                      </m:sSubPr>
                      <m:e>
                        <m:r>
                          <a:rPr lang="en-US" sz="2800" i="1" kern="0" smtClean="0">
                            <a:latin typeface="Cambria Math" panose="02040503050406030204" pitchFamily="18" charset="0"/>
                            <a:ea typeface="Cambria Math" panose="02040503050406030204" pitchFamily="18" charset="0"/>
                          </a:rPr>
                          <m:t>𝜎</m:t>
                        </m:r>
                      </m:e>
                      <m:sub>
                        <m:r>
                          <a:rPr lang="en-US" sz="2800" b="0" i="1" kern="0" smtClean="0">
                            <a:latin typeface="Cambria Math" panose="02040503050406030204" pitchFamily="18" charset="0"/>
                            <a:ea typeface="Cambria Math" panose="02040503050406030204" pitchFamily="18" charset="0"/>
                          </a:rPr>
                          <m:t>𝑧</m:t>
                        </m:r>
                      </m:sub>
                    </m:sSub>
                    <m:r>
                      <a:rPr lang="en-US" sz="2800" b="0" i="1" kern="0" smtClean="0">
                        <a:latin typeface="Cambria Math" panose="02040503050406030204" pitchFamily="18" charset="0"/>
                        <a:ea typeface="Cambria Math" panose="02040503050406030204" pitchFamily="18" charset="0"/>
                      </a:rPr>
                      <m:t>=</m:t>
                    </m:r>
                    <m:sSub>
                      <m:sSubPr>
                        <m:ctrlPr>
                          <a:rPr lang="en-US" sz="2800" b="0" i="1" kern="0" smtClean="0">
                            <a:latin typeface="Cambria Math" panose="02040503050406030204" pitchFamily="18" charset="0"/>
                            <a:ea typeface="Cambria Math" panose="02040503050406030204" pitchFamily="18" charset="0"/>
                          </a:rPr>
                        </m:ctrlPr>
                      </m:sSubPr>
                      <m:e>
                        <m:r>
                          <a:rPr lang="en-US" sz="2800" b="0" i="1" kern="0" smtClean="0">
                            <a:latin typeface="Cambria Math" panose="02040503050406030204" pitchFamily="18" charset="0"/>
                            <a:ea typeface="Cambria Math" panose="02040503050406030204" pitchFamily="18" charset="0"/>
                          </a:rPr>
                          <m:t>𝜎</m:t>
                        </m:r>
                      </m:e>
                      <m:sub>
                        <m:r>
                          <a:rPr lang="en-US" sz="2800" b="0" i="1" kern="0" smtClean="0">
                            <a:latin typeface="Cambria Math" panose="02040503050406030204" pitchFamily="18" charset="0"/>
                            <a:ea typeface="Cambria Math" panose="02040503050406030204" pitchFamily="18" charset="0"/>
                          </a:rPr>
                          <m:t>𝑥</m:t>
                        </m:r>
                      </m:sub>
                    </m:sSub>
                    <m:r>
                      <a:rPr lang="en-US" sz="2800" b="0" i="1" kern="0" smtClean="0">
                        <a:latin typeface="Cambria Math" panose="02040503050406030204" pitchFamily="18" charset="0"/>
                        <a:ea typeface="Cambria Math" panose="02040503050406030204" pitchFamily="18" charset="0"/>
                      </a:rPr>
                      <m:t>=100 </m:t>
                    </m:r>
                    <m:r>
                      <a:rPr lang="en-US" sz="2800" b="0" i="1" kern="0" smtClean="0">
                        <a:latin typeface="Cambria Math" panose="02040503050406030204" pitchFamily="18" charset="0"/>
                        <a:ea typeface="Cambria Math" panose="02040503050406030204" pitchFamily="18" charset="0"/>
                      </a:rPr>
                      <m:t>𝜇</m:t>
                    </m:r>
                    <m:r>
                      <a:rPr lang="en-US" sz="2800" b="0" i="1" kern="0" smtClean="0">
                        <a:latin typeface="Cambria Math" panose="02040503050406030204" pitchFamily="18" charset="0"/>
                        <a:ea typeface="Cambria Math" panose="02040503050406030204" pitchFamily="18" charset="0"/>
                      </a:rPr>
                      <m:t>𝑚</m:t>
                    </m:r>
                    <m:r>
                      <a:rPr lang="en-US" sz="2800" b="0" i="1" kern="0" smtClean="0">
                        <a:latin typeface="Cambria Math" panose="02040503050406030204" pitchFamily="18" charset="0"/>
                        <a:ea typeface="Cambria Math" panose="02040503050406030204" pitchFamily="18" charset="0"/>
                      </a:rPr>
                      <m:t>,∆</m:t>
                    </m:r>
                    <m:r>
                      <a:rPr lang="en-US" sz="2800" b="0" i="1" kern="0" smtClean="0">
                        <a:latin typeface="Cambria Math" panose="02040503050406030204" pitchFamily="18" charset="0"/>
                        <a:ea typeface="Cambria Math" panose="02040503050406030204" pitchFamily="18" charset="0"/>
                      </a:rPr>
                      <m:t>𝛾</m:t>
                    </m:r>
                    <m:r>
                      <a:rPr lang="en-US" sz="2800" b="0" i="1" kern="0" smtClean="0">
                        <a:latin typeface="Cambria Math" panose="02040503050406030204" pitchFamily="18" charset="0"/>
                        <a:ea typeface="Cambria Math" panose="02040503050406030204" pitchFamily="18" charset="0"/>
                      </a:rPr>
                      <m:t>=0</m:t>
                    </m:r>
                  </m:oMath>
                </a14:m>
                <a:endParaRPr lang="en-US" sz="2800" b="0" kern="0" dirty="0">
                  <a:ea typeface="Cambria Math" panose="02040503050406030204" pitchFamily="18" charset="0"/>
                </a:endParaRPr>
              </a:p>
              <a:p>
                <a:pPr defTabSz="914400"/>
                <a:endParaRPr lang="en-US" sz="2800" b="0" kern="0" dirty="0">
                  <a:ea typeface="Cambria Math" panose="02040503050406030204" pitchFamily="18" charset="0"/>
                </a:endParaRPr>
              </a:p>
              <a:p>
                <a:pPr defTabSz="914400"/>
                <a:endParaRPr lang="en-US" sz="2800" kern="0" dirty="0">
                  <a:ea typeface="Cambria Math" panose="02040503050406030204" pitchFamily="18" charset="0"/>
                </a:endParaRPr>
              </a:p>
              <a:p>
                <a:pPr defTabSz="914400"/>
                <a:endParaRPr lang="en-US" sz="2800" b="0" kern="0" dirty="0">
                  <a:ea typeface="Cambria Math" panose="02040503050406030204" pitchFamily="18" charset="0"/>
                </a:endParaRPr>
              </a:p>
              <a:p>
                <a:pPr defTabSz="914400"/>
                <a:endParaRPr lang="en-US" sz="2800" kern="0" dirty="0">
                  <a:ea typeface="Cambria Math" panose="02040503050406030204" pitchFamily="18" charset="0"/>
                </a:endParaRPr>
              </a:p>
              <a:p>
                <a:pPr defTabSz="914400"/>
                <a:endParaRPr lang="en-US" sz="2800" b="0" kern="0" dirty="0">
                  <a:ea typeface="Cambria Math" panose="02040503050406030204" pitchFamily="18" charset="0"/>
                </a:endParaRPr>
              </a:p>
              <a:p>
                <a:pPr defTabSz="914400"/>
                <a:endParaRPr lang="en-US" sz="2800" kern="0" dirty="0">
                  <a:ea typeface="Cambria Math" panose="02040503050406030204" pitchFamily="18" charset="0"/>
                </a:endParaRPr>
              </a:p>
              <a:p>
                <a:pPr defTabSz="914400"/>
                <a:endParaRPr lang="en-US" sz="2800" b="0" kern="0" dirty="0">
                  <a:ea typeface="Cambria Math" panose="02040503050406030204" pitchFamily="18" charset="0"/>
                </a:endParaRPr>
              </a:p>
              <a:p>
                <a:pPr defTabSz="914400"/>
                <a:endParaRPr lang="en-US" sz="2800" b="0" kern="0" dirty="0">
                  <a:ea typeface="Cambria Math" panose="02040503050406030204" pitchFamily="18" charset="0"/>
                </a:endParaRPr>
              </a:p>
              <a:p>
                <a:pPr defTabSz="914400"/>
                <a:r>
                  <a:rPr lang="en-US" sz="2800" kern="0" dirty="0"/>
                  <a:t>Noise is due to discreetness, can be smoothed by increasing </a:t>
                </a:r>
                <a14:m>
                  <m:oMath xmlns:m="http://schemas.openxmlformats.org/officeDocument/2006/math">
                    <m:r>
                      <a:rPr lang="en-US" sz="2800" i="1" kern="0" dirty="0" smtClean="0">
                        <a:latin typeface="Cambria Math" panose="02040503050406030204" pitchFamily="18" charset="0"/>
                      </a:rPr>
                      <m:t>𝑁</m:t>
                    </m:r>
                  </m:oMath>
                </a14:m>
                <a:r>
                  <a:rPr lang="en-US" sz="2800" kern="0" dirty="0"/>
                  <a:t>.</a:t>
                </a:r>
              </a:p>
            </p:txBody>
          </p:sp>
        </mc:Choice>
        <mc:Fallback xmlns="">
          <p:sp>
            <p:nvSpPr>
              <p:cNvPr id="2" name="Content Placeholder 1">
                <a:extLst>
                  <a:ext uri="{FF2B5EF4-FFF2-40B4-BE49-F238E27FC236}">
                    <a16:creationId xmlns:a16="http://schemas.microsoft.com/office/drawing/2014/main" id="{937E1C6F-9E5F-7888-5592-7FA1225D17C1}"/>
                  </a:ext>
                </a:extLst>
              </p:cNvPr>
              <p:cNvSpPr>
                <a:spLocks noGrp="1" noRot="1" noChangeAspect="1" noMove="1" noResize="1" noEditPoints="1" noAdjustHandles="1" noChangeArrowheads="1" noChangeShapeType="1" noTextEdit="1"/>
              </p:cNvSpPr>
              <p:nvPr>
                <p:ph idx="1"/>
              </p:nvPr>
            </p:nvSpPr>
            <p:spPr>
              <a:blipFill>
                <a:blip r:embed="rId3"/>
                <a:stretch>
                  <a:fillRect l="-90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4231B8E-9A05-257A-F86D-DD6305A82DB3}"/>
              </a:ext>
            </a:extLst>
          </p:cNvPr>
          <p:cNvSpPr>
            <a:spLocks noGrp="1"/>
          </p:cNvSpPr>
          <p:nvPr>
            <p:ph type="title"/>
          </p:nvPr>
        </p:nvSpPr>
        <p:spPr/>
        <p:txBody>
          <a:bodyPr/>
          <a:lstStyle/>
          <a:p>
            <a:r>
              <a:rPr lang="en-US" dirty="0"/>
              <a:t>SC-LW3D Simulations of a Single Dipole</a:t>
            </a:r>
          </a:p>
        </p:txBody>
      </p:sp>
      <p:sp>
        <p:nvSpPr>
          <p:cNvPr id="4" name="Date Placeholder 3">
            <a:extLst>
              <a:ext uri="{FF2B5EF4-FFF2-40B4-BE49-F238E27FC236}">
                <a16:creationId xmlns:a16="http://schemas.microsoft.com/office/drawing/2014/main" id="{94E24F51-4915-2EFA-3E4C-66D9A88C2736}"/>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61D75047-544F-1DA1-E377-DAFDD5BFE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B761A-EF30-FB94-2932-4348AF281BCC}"/>
              </a:ext>
            </a:extLst>
          </p:cNvPr>
          <p:cNvSpPr>
            <a:spLocks noGrp="1"/>
          </p:cNvSpPr>
          <p:nvPr>
            <p:ph type="sldNum" sz="quarter" idx="12"/>
          </p:nvPr>
        </p:nvSpPr>
        <p:spPr/>
        <p:txBody>
          <a:bodyPr/>
          <a:lstStyle/>
          <a:p>
            <a:fld id="{921CBE81-14BD-7343-B359-01BCBA3179F9}" type="slidenum">
              <a:rPr lang="en-US" smtClean="0"/>
              <a:t>13</a:t>
            </a:fld>
            <a:endParaRPr lang="en-US"/>
          </a:p>
        </p:txBody>
      </p:sp>
      <p:pic>
        <p:nvPicPr>
          <p:cNvPr id="7" name="Picture 6">
            <a:extLst>
              <a:ext uri="{FF2B5EF4-FFF2-40B4-BE49-F238E27FC236}">
                <a16:creationId xmlns:a16="http://schemas.microsoft.com/office/drawing/2014/main" id="{188E273D-2B02-5E00-9C3A-F1E8D637A434}"/>
              </a:ext>
            </a:extLst>
          </p:cNvPr>
          <p:cNvPicPr>
            <a:picLocks noChangeAspect="1"/>
          </p:cNvPicPr>
          <p:nvPr/>
        </p:nvPicPr>
        <p:blipFill>
          <a:blip r:embed="rId4"/>
          <a:stretch>
            <a:fillRect/>
          </a:stretch>
        </p:blipFill>
        <p:spPr>
          <a:xfrm>
            <a:off x="6303665" y="1674155"/>
            <a:ext cx="5277587" cy="3840480"/>
          </a:xfrm>
          <a:prstGeom prst="rect">
            <a:avLst/>
          </a:prstGeom>
        </p:spPr>
      </p:pic>
      <p:pic>
        <p:nvPicPr>
          <p:cNvPr id="9" name="Picture 8">
            <a:extLst>
              <a:ext uri="{FF2B5EF4-FFF2-40B4-BE49-F238E27FC236}">
                <a16:creationId xmlns:a16="http://schemas.microsoft.com/office/drawing/2014/main" id="{DA4C7B82-2EC4-0827-69FE-F0DF13A26BC5}"/>
              </a:ext>
            </a:extLst>
          </p:cNvPr>
          <p:cNvPicPr>
            <a:picLocks noChangeAspect="1"/>
          </p:cNvPicPr>
          <p:nvPr/>
        </p:nvPicPr>
        <p:blipFill>
          <a:blip r:embed="rId5"/>
          <a:stretch>
            <a:fillRect/>
          </a:stretch>
        </p:blipFill>
        <p:spPr>
          <a:xfrm>
            <a:off x="593691" y="1674155"/>
            <a:ext cx="5275520" cy="3840480"/>
          </a:xfrm>
          <a:prstGeom prst="rect">
            <a:avLst/>
          </a:prstGeom>
        </p:spPr>
      </p:pic>
    </p:spTree>
    <p:extLst>
      <p:ext uri="{BB962C8B-B14F-4D97-AF65-F5344CB8AC3E}">
        <p14:creationId xmlns:p14="http://schemas.microsoft.com/office/powerpoint/2010/main" val="4648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D3FDEE-4171-B5F9-DF4D-DB60E7DEE22C}"/>
              </a:ext>
            </a:extLst>
          </p:cNvPr>
          <p:cNvSpPr txBox="1">
            <a:spLocks/>
          </p:cNvSpPr>
          <p:nvPr/>
        </p:nvSpPr>
        <p:spPr bwMode="auto">
          <a:xfrm>
            <a:off x="8047994" y="940487"/>
            <a:ext cx="412653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defTabSz="914400"/>
            <a:r>
              <a:rPr lang="en-US" sz="2800" kern="0" dirty="0">
                <a:ea typeface="Cambria Math" panose="02040503050406030204" pitchFamily="18" charset="0"/>
              </a:rPr>
              <a:t>Simulations are not optimized.</a:t>
            </a:r>
          </a:p>
          <a:p>
            <a:pPr lvl="1" defTabSz="914400"/>
            <a:r>
              <a:rPr lang="en-US" sz="2400" kern="0" dirty="0">
                <a:ea typeface="Cambria Math" panose="02040503050406030204" pitchFamily="18" charset="0"/>
              </a:rPr>
              <a:t>over compression.</a:t>
            </a:r>
          </a:p>
          <a:p>
            <a:pPr lvl="1" defTabSz="914400"/>
            <a:r>
              <a:rPr lang="en-US" sz="2400" kern="0" dirty="0">
                <a:ea typeface="Cambria Math" panose="02040503050406030204" pitchFamily="18" charset="0"/>
              </a:rPr>
              <a:t>dilution of the bending-plane emittance.</a:t>
            </a:r>
          </a:p>
          <a:p>
            <a:pPr defTabSz="914400"/>
            <a:r>
              <a:rPr lang="en-US" sz="2800" kern="0" dirty="0">
                <a:ea typeface="Cambria Math" panose="02040503050406030204" pitchFamily="18" charset="0"/>
              </a:rPr>
              <a:t>Next steps: optimize incoming Twiss parameters and retune the chirp to minimize the bending-plane emittance growth.</a:t>
            </a:r>
          </a:p>
        </p:txBody>
      </p:sp>
      <p:sp>
        <p:nvSpPr>
          <p:cNvPr id="3" name="Title 2">
            <a:extLst>
              <a:ext uri="{FF2B5EF4-FFF2-40B4-BE49-F238E27FC236}">
                <a16:creationId xmlns:a16="http://schemas.microsoft.com/office/drawing/2014/main" id="{1016BF73-0515-C019-6BE6-B0F0DFCE403F}"/>
              </a:ext>
            </a:extLst>
          </p:cNvPr>
          <p:cNvSpPr>
            <a:spLocks noGrp="1"/>
          </p:cNvSpPr>
          <p:nvPr>
            <p:ph type="title"/>
          </p:nvPr>
        </p:nvSpPr>
        <p:spPr/>
        <p:txBody>
          <a:bodyPr/>
          <a:lstStyle/>
          <a:p>
            <a:r>
              <a:rPr lang="en-US" dirty="0">
                <a:cs typeface="Times New Roman" panose="02020603050405020304" pitchFamily="18" charset="0"/>
              </a:rPr>
              <a:t>SC-LW3D Simulations of AWA Chicane</a:t>
            </a:r>
            <a:endParaRPr lang="en-US" dirty="0"/>
          </a:p>
        </p:txBody>
      </p:sp>
      <p:sp>
        <p:nvSpPr>
          <p:cNvPr id="4" name="Date Placeholder 3">
            <a:extLst>
              <a:ext uri="{FF2B5EF4-FFF2-40B4-BE49-F238E27FC236}">
                <a16:creationId xmlns:a16="http://schemas.microsoft.com/office/drawing/2014/main" id="{D062921C-13FC-955F-A0ED-1BB72E173B4B}"/>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C2870C28-DDBA-4462-8529-D84957AAD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EA853-08A6-5C9C-94DB-A86FE461BB12}"/>
              </a:ext>
            </a:extLst>
          </p:cNvPr>
          <p:cNvSpPr>
            <a:spLocks noGrp="1"/>
          </p:cNvSpPr>
          <p:nvPr>
            <p:ph type="sldNum" sz="quarter" idx="12"/>
          </p:nvPr>
        </p:nvSpPr>
        <p:spPr/>
        <p:txBody>
          <a:bodyPr/>
          <a:lstStyle/>
          <a:p>
            <a:fld id="{921CBE81-14BD-7343-B359-01BCBA3179F9}" type="slidenum">
              <a:rPr lang="en-US" smtClean="0"/>
              <a:t>14</a:t>
            </a:fld>
            <a:endParaRPr lang="en-US"/>
          </a:p>
        </p:txBody>
      </p:sp>
      <p:pic>
        <p:nvPicPr>
          <p:cNvPr id="8" name="Picture 7">
            <a:extLst>
              <a:ext uri="{FF2B5EF4-FFF2-40B4-BE49-F238E27FC236}">
                <a16:creationId xmlns:a16="http://schemas.microsoft.com/office/drawing/2014/main" id="{F934237B-9C62-A6B0-EACA-5B3B11C719AE}"/>
              </a:ext>
            </a:extLst>
          </p:cNvPr>
          <p:cNvPicPr>
            <a:picLocks noChangeAspect="1"/>
          </p:cNvPicPr>
          <p:nvPr/>
        </p:nvPicPr>
        <p:blipFill>
          <a:blip r:embed="rId3"/>
          <a:stretch>
            <a:fillRect/>
          </a:stretch>
        </p:blipFill>
        <p:spPr>
          <a:xfrm>
            <a:off x="51345" y="903692"/>
            <a:ext cx="3744867" cy="2743200"/>
          </a:xfrm>
          <a:prstGeom prst="rect">
            <a:avLst/>
          </a:prstGeom>
        </p:spPr>
      </p:pic>
      <p:pic>
        <p:nvPicPr>
          <p:cNvPr id="12" name="Content Placeholder 11">
            <a:extLst>
              <a:ext uri="{FF2B5EF4-FFF2-40B4-BE49-F238E27FC236}">
                <a16:creationId xmlns:a16="http://schemas.microsoft.com/office/drawing/2014/main" id="{3DC3E75C-A5F5-EDB4-BB1C-1BFDD5C5B847}"/>
              </a:ext>
            </a:extLst>
          </p:cNvPr>
          <p:cNvPicPr>
            <a:picLocks noGrp="1" noChangeAspect="1"/>
          </p:cNvPicPr>
          <p:nvPr>
            <p:ph idx="1"/>
          </p:nvPr>
        </p:nvPicPr>
        <p:blipFill>
          <a:blip r:embed="rId4"/>
          <a:stretch>
            <a:fillRect/>
          </a:stretch>
        </p:blipFill>
        <p:spPr>
          <a:xfrm>
            <a:off x="51344" y="3764612"/>
            <a:ext cx="3691395" cy="2743200"/>
          </a:xfrm>
        </p:spPr>
      </p:pic>
      <p:pic>
        <p:nvPicPr>
          <p:cNvPr id="15" name="Picture 14" descr="A picture containing text, dark&#10;&#10;Description automatically generated">
            <a:extLst>
              <a:ext uri="{FF2B5EF4-FFF2-40B4-BE49-F238E27FC236}">
                <a16:creationId xmlns:a16="http://schemas.microsoft.com/office/drawing/2014/main" id="{4CDE8C35-8987-6CF6-7AA5-6147D6CE5D71}"/>
              </a:ext>
            </a:extLst>
          </p:cNvPr>
          <p:cNvPicPr>
            <a:picLocks noChangeAspect="1"/>
          </p:cNvPicPr>
          <p:nvPr/>
        </p:nvPicPr>
        <p:blipFill>
          <a:blip r:embed="rId5"/>
          <a:stretch>
            <a:fillRect/>
          </a:stretch>
        </p:blipFill>
        <p:spPr>
          <a:xfrm>
            <a:off x="3955688" y="843404"/>
            <a:ext cx="4052786" cy="3017520"/>
          </a:xfrm>
          <a:prstGeom prst="rect">
            <a:avLst/>
          </a:prstGeom>
        </p:spPr>
      </p:pic>
      <p:pic>
        <p:nvPicPr>
          <p:cNvPr id="16" name="Picture 15">
            <a:extLst>
              <a:ext uri="{FF2B5EF4-FFF2-40B4-BE49-F238E27FC236}">
                <a16:creationId xmlns:a16="http://schemas.microsoft.com/office/drawing/2014/main" id="{60CEE0AA-F79B-6F7D-A1F9-4E97758561BD}"/>
              </a:ext>
            </a:extLst>
          </p:cNvPr>
          <p:cNvPicPr>
            <a:picLocks noChangeAspect="1"/>
          </p:cNvPicPr>
          <p:nvPr/>
        </p:nvPicPr>
        <p:blipFill>
          <a:blip r:embed="rId6"/>
          <a:stretch>
            <a:fillRect/>
          </a:stretch>
        </p:blipFill>
        <p:spPr>
          <a:xfrm>
            <a:off x="4166702" y="3764612"/>
            <a:ext cx="3795621" cy="2743200"/>
          </a:xfrm>
          <a:prstGeom prst="rect">
            <a:avLst/>
          </a:prstGeom>
        </p:spPr>
      </p:pic>
    </p:spTree>
    <p:extLst>
      <p:ext uri="{BB962C8B-B14F-4D97-AF65-F5344CB8AC3E}">
        <p14:creationId xmlns:p14="http://schemas.microsoft.com/office/powerpoint/2010/main" val="415868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D5D117-B76B-E623-907A-C7B73483DBD0}"/>
              </a:ext>
            </a:extLst>
          </p:cNvPr>
          <p:cNvSpPr>
            <a:spLocks noGrp="1"/>
          </p:cNvSpPr>
          <p:nvPr>
            <p:ph type="title"/>
          </p:nvPr>
        </p:nvSpPr>
        <p:spPr/>
        <p:txBody>
          <a:bodyPr/>
          <a:lstStyle/>
          <a:p>
            <a:r>
              <a:rPr lang="en-US" dirty="0">
                <a:cs typeface="Times New Roman" panose="02020603050405020304" pitchFamily="18" charset="0"/>
              </a:rPr>
              <a:t>SC-LW3D Simulations of AWA Chicane</a:t>
            </a:r>
            <a:endParaRPr lang="en-US" dirty="0"/>
          </a:p>
        </p:txBody>
      </p:sp>
      <p:sp>
        <p:nvSpPr>
          <p:cNvPr id="4" name="Date Placeholder 3">
            <a:extLst>
              <a:ext uri="{FF2B5EF4-FFF2-40B4-BE49-F238E27FC236}">
                <a16:creationId xmlns:a16="http://schemas.microsoft.com/office/drawing/2014/main" id="{CD1287DE-9182-CBF0-74EC-C6E5AA8C849B}"/>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1506E8E0-1962-894E-7E99-6564CAF78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A81CD-3590-2E98-F086-AE7AC2C38997}"/>
              </a:ext>
            </a:extLst>
          </p:cNvPr>
          <p:cNvSpPr>
            <a:spLocks noGrp="1"/>
          </p:cNvSpPr>
          <p:nvPr>
            <p:ph type="sldNum" sz="quarter" idx="12"/>
          </p:nvPr>
        </p:nvSpPr>
        <p:spPr/>
        <p:txBody>
          <a:bodyPr/>
          <a:lstStyle/>
          <a:p>
            <a:fld id="{921CBE81-14BD-7343-B359-01BCBA3179F9}" type="slidenum">
              <a:rPr lang="en-US" smtClean="0"/>
              <a:t>15</a:t>
            </a:fld>
            <a:endParaRPr lang="en-US"/>
          </a:p>
        </p:txBody>
      </p:sp>
      <p:pic>
        <p:nvPicPr>
          <p:cNvPr id="10" name="Picture 9">
            <a:extLst>
              <a:ext uri="{FF2B5EF4-FFF2-40B4-BE49-F238E27FC236}">
                <a16:creationId xmlns:a16="http://schemas.microsoft.com/office/drawing/2014/main" id="{4E99747E-A304-9411-7733-3BAA7B70DA82}"/>
              </a:ext>
            </a:extLst>
          </p:cNvPr>
          <p:cNvPicPr>
            <a:picLocks noChangeAspect="1"/>
          </p:cNvPicPr>
          <p:nvPr/>
        </p:nvPicPr>
        <p:blipFill>
          <a:blip r:embed="rId2"/>
          <a:stretch>
            <a:fillRect/>
          </a:stretch>
        </p:blipFill>
        <p:spPr>
          <a:xfrm>
            <a:off x="2635625" y="929645"/>
            <a:ext cx="2660726" cy="5577840"/>
          </a:xfrm>
          <a:prstGeom prst="rect">
            <a:avLst/>
          </a:prstGeom>
        </p:spPr>
      </p:pic>
      <p:pic>
        <p:nvPicPr>
          <p:cNvPr id="12" name="Picture 11">
            <a:extLst>
              <a:ext uri="{FF2B5EF4-FFF2-40B4-BE49-F238E27FC236}">
                <a16:creationId xmlns:a16="http://schemas.microsoft.com/office/drawing/2014/main" id="{4EF32FBB-6207-67F9-6FCC-9621455E3CA8}"/>
              </a:ext>
            </a:extLst>
          </p:cNvPr>
          <p:cNvPicPr>
            <a:picLocks noChangeAspect="1"/>
          </p:cNvPicPr>
          <p:nvPr/>
        </p:nvPicPr>
        <p:blipFill>
          <a:blip r:embed="rId3"/>
          <a:stretch>
            <a:fillRect/>
          </a:stretch>
        </p:blipFill>
        <p:spPr>
          <a:xfrm>
            <a:off x="5564481" y="940908"/>
            <a:ext cx="3824310" cy="5577840"/>
          </a:xfrm>
          <a:prstGeom prst="rect">
            <a:avLst/>
          </a:prstGeom>
        </p:spPr>
      </p:pic>
    </p:spTree>
    <p:extLst>
      <p:ext uri="{BB962C8B-B14F-4D97-AF65-F5344CB8AC3E}">
        <p14:creationId xmlns:p14="http://schemas.microsoft.com/office/powerpoint/2010/main" val="219638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B08AD6-17E0-9168-9C8D-E00979A43518}"/>
              </a:ext>
            </a:extLst>
          </p:cNvPr>
          <p:cNvSpPr>
            <a:spLocks noGrp="1"/>
          </p:cNvSpPr>
          <p:nvPr>
            <p:ph idx="1"/>
          </p:nvPr>
        </p:nvSpPr>
        <p:spPr>
          <a:xfrm>
            <a:off x="0" y="940908"/>
            <a:ext cx="6716486" cy="5612295"/>
          </a:xfrm>
        </p:spPr>
        <p:txBody>
          <a:bodyPr/>
          <a:lstStyle/>
          <a:p>
            <a:r>
              <a:rPr lang="en-US" sz="2800" dirty="0"/>
              <a:t>Concept was originally proposed for the separation of a multi-species beam in 1983 </a:t>
            </a:r>
            <a:r>
              <a:rPr lang="en-US" sz="1600" dirty="0"/>
              <a:t>[</a:t>
            </a:r>
            <a:r>
              <a:rPr lang="da-DK" sz="1600" dirty="0"/>
              <a:t>J. A. Macdonald et al., </a:t>
            </a:r>
            <a:r>
              <a:rPr lang="en-US" sz="1600" dirty="0"/>
              <a:t>https://doi.org/10.1109/TNS.1983.4332970]</a:t>
            </a:r>
            <a:r>
              <a:rPr lang="en-US" sz="2800" dirty="0"/>
              <a:t>.</a:t>
            </a:r>
          </a:p>
          <a:p>
            <a:r>
              <a:rPr lang="en-US" sz="2800" dirty="0"/>
              <a:t>Recently proposed for electron-beam merging and separation in energy-recovery </a:t>
            </a:r>
            <a:r>
              <a:rPr lang="en-US" sz="2800" dirty="0" err="1"/>
              <a:t>linacs</a:t>
            </a:r>
            <a:r>
              <a:rPr lang="en-US" sz="2800" dirty="0"/>
              <a:t> (ERLs) </a:t>
            </a:r>
            <a:r>
              <a:rPr lang="en-US" sz="1600" dirty="0"/>
              <a:t>[K. E. Deitrick et al., https:// doi:10.18429/JACoW-LINAC2018-THPO010]</a:t>
            </a:r>
            <a:r>
              <a:rPr lang="en-US" sz="2800" dirty="0"/>
              <a:t>.</a:t>
            </a:r>
          </a:p>
          <a:p>
            <a:pPr lvl="1"/>
            <a:r>
              <a:rPr lang="en-US" sz="2400" dirty="0"/>
              <a:t>reduces the bending of the injected beam </a:t>
            </a:r>
          </a:p>
          <a:p>
            <a:pPr marL="257161" lvl="1" indent="0">
              <a:buNone/>
            </a:pPr>
            <a:r>
              <a:rPr lang="en-US" sz="2400" dirty="0"/>
              <a:t>by an order of magnitude</a:t>
            </a:r>
            <a:r>
              <a:rPr lang="en-US" sz="3200" dirty="0"/>
              <a:t>.</a:t>
            </a:r>
          </a:p>
          <a:p>
            <a:endParaRPr lang="en-US" sz="2800" dirty="0"/>
          </a:p>
        </p:txBody>
      </p:sp>
      <p:sp>
        <p:nvSpPr>
          <p:cNvPr id="3" name="Title 2">
            <a:extLst>
              <a:ext uri="{FF2B5EF4-FFF2-40B4-BE49-F238E27FC236}">
                <a16:creationId xmlns:a16="http://schemas.microsoft.com/office/drawing/2014/main" id="{2BF6FEB3-0B9D-15EE-0205-1E6D1E3DFA8B}"/>
              </a:ext>
            </a:extLst>
          </p:cNvPr>
          <p:cNvSpPr>
            <a:spLocks noGrp="1"/>
          </p:cNvSpPr>
          <p:nvPr>
            <p:ph type="title"/>
          </p:nvPr>
        </p:nvSpPr>
        <p:spPr/>
        <p:txBody>
          <a:bodyPr/>
          <a:lstStyle/>
          <a:p>
            <a:r>
              <a:rPr lang="en-US" dirty="0"/>
              <a:t>Beam Dynamics of a Straight-Merger Beamline</a:t>
            </a:r>
          </a:p>
        </p:txBody>
      </p:sp>
      <p:sp>
        <p:nvSpPr>
          <p:cNvPr id="4" name="Date Placeholder 3">
            <a:extLst>
              <a:ext uri="{FF2B5EF4-FFF2-40B4-BE49-F238E27FC236}">
                <a16:creationId xmlns:a16="http://schemas.microsoft.com/office/drawing/2014/main" id="{EF4988FB-B6E6-C70B-D310-A1D859E59B20}"/>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0F5429F7-C836-8855-31D5-991F72B54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E50A5-D295-CE7C-E851-70DBFA9378CE}"/>
              </a:ext>
            </a:extLst>
          </p:cNvPr>
          <p:cNvSpPr>
            <a:spLocks noGrp="1"/>
          </p:cNvSpPr>
          <p:nvPr>
            <p:ph type="sldNum" sz="quarter" idx="12"/>
          </p:nvPr>
        </p:nvSpPr>
        <p:spPr/>
        <p:txBody>
          <a:bodyPr/>
          <a:lstStyle/>
          <a:p>
            <a:fld id="{921CBE81-14BD-7343-B359-01BCBA3179F9}" type="slidenum">
              <a:rPr lang="en-US" smtClean="0"/>
              <a:t>16</a:t>
            </a:fld>
            <a:endParaRPr lang="en-US"/>
          </a:p>
        </p:txBody>
      </p:sp>
      <p:grpSp>
        <p:nvGrpSpPr>
          <p:cNvPr id="11" name="Group 10">
            <a:extLst>
              <a:ext uri="{FF2B5EF4-FFF2-40B4-BE49-F238E27FC236}">
                <a16:creationId xmlns:a16="http://schemas.microsoft.com/office/drawing/2014/main" id="{1B27AEF0-04F7-8951-217A-CF330693325E}"/>
              </a:ext>
            </a:extLst>
          </p:cNvPr>
          <p:cNvGrpSpPr/>
          <p:nvPr/>
        </p:nvGrpSpPr>
        <p:grpSpPr>
          <a:xfrm>
            <a:off x="6898695" y="1650117"/>
            <a:ext cx="5029200" cy="3557766"/>
            <a:chOff x="3627120" y="3185514"/>
            <a:chExt cx="4937760" cy="3557766"/>
          </a:xfrm>
        </p:grpSpPr>
        <p:pic>
          <p:nvPicPr>
            <p:cNvPr id="9" name="Picture 8" descr="Diagram&#10;&#10;Description automatically generated">
              <a:extLst>
                <a:ext uri="{FF2B5EF4-FFF2-40B4-BE49-F238E27FC236}">
                  <a16:creationId xmlns:a16="http://schemas.microsoft.com/office/drawing/2014/main" id="{903341BA-EF4B-879F-D7E9-A8D7E46EB947}"/>
                </a:ext>
              </a:extLst>
            </p:cNvPr>
            <p:cNvPicPr>
              <a:picLocks noChangeAspect="1"/>
            </p:cNvPicPr>
            <p:nvPr/>
          </p:nvPicPr>
          <p:blipFill>
            <a:blip r:embed="rId3"/>
            <a:stretch>
              <a:fillRect/>
            </a:stretch>
          </p:blipFill>
          <p:spPr>
            <a:xfrm>
              <a:off x="3775580" y="3185514"/>
              <a:ext cx="4640841" cy="3017520"/>
            </a:xfrm>
            <a:prstGeom prst="rect">
              <a:avLst/>
            </a:prstGeom>
          </p:spPr>
        </p:pic>
        <p:sp>
          <p:nvSpPr>
            <p:cNvPr id="10" name="Title 1">
              <a:extLst>
                <a:ext uri="{FF2B5EF4-FFF2-40B4-BE49-F238E27FC236}">
                  <a16:creationId xmlns:a16="http://schemas.microsoft.com/office/drawing/2014/main" id="{8617489E-CF09-0702-3777-CAEF48ED0820}"/>
                </a:ext>
              </a:extLst>
            </p:cNvPr>
            <p:cNvSpPr txBox="1">
              <a:spLocks/>
            </p:cNvSpPr>
            <p:nvPr/>
          </p:nvSpPr>
          <p:spPr bwMode="auto">
            <a:xfrm>
              <a:off x="3627120" y="6286080"/>
              <a:ext cx="4937760" cy="457200"/>
            </a:xfrm>
            <a:prstGeom prst="rect">
              <a:avLst/>
            </a:prstGeom>
            <a:noFill/>
            <a:ln w="3175">
              <a:solidFill>
                <a:schemeClr val="tx2"/>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1"/>
                  </a:solidFill>
                  <a:latin typeface="+mj-lt"/>
                  <a:ea typeface="+mj-ea"/>
                  <a:cs typeface="Palatino"/>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a:lstStyle>
            <a:p>
              <a:r>
                <a:rPr lang="en-US" sz="1400" b="0" i="0" dirty="0">
                  <a:solidFill>
                    <a:srgbClr val="222222"/>
                  </a:solidFill>
                  <a:effectLst/>
                  <a:latin typeface="Arial" panose="020B0604020202020204" pitchFamily="34" charset="0"/>
                </a:rPr>
                <a:t>Picture from: H. </a:t>
              </a:r>
              <a:r>
                <a:rPr lang="en-US" sz="1400" b="0" i="0" dirty="0" err="1">
                  <a:solidFill>
                    <a:srgbClr val="222222"/>
                  </a:solidFill>
                  <a:effectLst/>
                  <a:latin typeface="Arial" panose="020B0604020202020204" pitchFamily="34" charset="0"/>
                </a:rPr>
                <a:t>Kawata</a:t>
              </a:r>
              <a:r>
                <a:rPr lang="en-US" sz="1400" dirty="0">
                  <a:solidFill>
                    <a:srgbClr val="222222"/>
                  </a:solidFill>
                  <a:latin typeface="Arial" panose="020B0604020202020204" pitchFamily="34" charset="0"/>
                </a:rPr>
                <a:t> et al., https://doi.org/10.1117/1.JMM.21.2.021210 </a:t>
              </a:r>
              <a:endParaRPr lang="en-US" sz="1400" i="1" kern="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5483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CB08AD6-17E0-9168-9C8D-E00979A43518}"/>
                  </a:ext>
                </a:extLst>
              </p:cNvPr>
              <p:cNvSpPr>
                <a:spLocks noGrp="1"/>
              </p:cNvSpPr>
              <p:nvPr>
                <p:ph idx="1"/>
              </p:nvPr>
            </p:nvSpPr>
            <p:spPr>
              <a:xfrm>
                <a:off x="1" y="940908"/>
                <a:ext cx="6095999" cy="5612295"/>
              </a:xfrm>
            </p:spPr>
            <p:txBody>
              <a:bodyPr/>
              <a:lstStyle/>
              <a:p>
                <a:r>
                  <a:rPr lang="en-US" sz="2800" dirty="0"/>
                  <a:t>The SM superimposes a </a:t>
                </a:r>
                <a14:m>
                  <m:oMath xmlns:m="http://schemas.openxmlformats.org/officeDocument/2006/math">
                    <m:sSub>
                      <m:sSubPr>
                        <m:ctrlPr>
                          <a:rPr lang="en-US" sz="2800" i="1" dirty="0" smtClean="0">
                            <a:latin typeface="Cambria Math" panose="02040503050406030204" pitchFamily="18" charset="0"/>
                          </a:rPr>
                        </m:ctrlPr>
                      </m:sSubPr>
                      <m:e>
                        <m:r>
                          <a:rPr lang="en-US" sz="2800" i="1" dirty="0" smtClean="0">
                            <a:latin typeface="Cambria Math" panose="02040503050406030204" pitchFamily="18" charset="0"/>
                          </a:rPr>
                          <m:t>𝐹</m:t>
                        </m:r>
                      </m:e>
                      <m:sub>
                        <m:r>
                          <a:rPr lang="en-US" sz="2800" i="1" dirty="0" smtClean="0">
                            <a:latin typeface="Cambria Math" panose="02040503050406030204" pitchFamily="18" charset="0"/>
                          </a:rPr>
                          <m:t>𝑐</m:t>
                        </m:r>
                      </m:sub>
                    </m:sSub>
                    <m:r>
                      <a:rPr lang="en-US" sz="2800" i="1" dirty="0" smtClean="0">
                        <a:latin typeface="Cambria Math" panose="02040503050406030204" pitchFamily="18" charset="0"/>
                      </a:rPr>
                      <m:t>(</m:t>
                    </m:r>
                    <m:r>
                      <a:rPr lang="en-US" sz="2800" i="1" dirty="0" smtClean="0">
                        <a:latin typeface="Cambria Math" panose="02040503050406030204" pitchFamily="18" charset="0"/>
                      </a:rPr>
                      <m:t>𝑡</m:t>
                    </m:r>
                    <m:r>
                      <a:rPr lang="en-US" sz="2800" i="1" dirty="0" smtClean="0">
                        <a:latin typeface="Cambria Math" panose="02040503050406030204" pitchFamily="18" charset="0"/>
                      </a:rPr>
                      <m:t>)</m:t>
                    </m:r>
                  </m:oMath>
                </a14:m>
                <a:r>
                  <a:rPr lang="en-US" sz="2800" dirty="0"/>
                  <a:t> of a transverse deflecting cavity (TDC) with a magnetostatic transverse </a:t>
                </a:r>
                <a14:m>
                  <m:oMath xmlns:m="http://schemas.openxmlformats.org/officeDocument/2006/math">
                    <m:sSub>
                      <m:sSubPr>
                        <m:ctrlPr>
                          <a:rPr lang="en-US" sz="2800" i="1" dirty="0" smtClean="0">
                            <a:latin typeface="Cambria Math" panose="02040503050406030204" pitchFamily="18" charset="0"/>
                          </a:rPr>
                        </m:ctrlPr>
                      </m:sSubPr>
                      <m:e>
                        <m:r>
                          <a:rPr lang="en-US" sz="2800" i="1" dirty="0" smtClean="0">
                            <a:latin typeface="Cambria Math" panose="02040503050406030204" pitchFamily="18" charset="0"/>
                          </a:rPr>
                          <m:t>𝐹</m:t>
                        </m:r>
                      </m:e>
                      <m:sub>
                        <m:r>
                          <a:rPr lang="en-US" sz="2800" i="1" dirty="0" smtClean="0">
                            <a:latin typeface="Cambria Math" panose="02040503050406030204" pitchFamily="18" charset="0"/>
                          </a:rPr>
                          <m:t>𝑑</m:t>
                        </m:r>
                      </m:sub>
                    </m:sSub>
                  </m:oMath>
                </a14:m>
                <a:r>
                  <a:rPr lang="en-US" sz="2800" dirty="0"/>
                  <a:t> of a dipole magnet.</a:t>
                </a:r>
              </a:p>
              <a:p>
                <a:pPr lvl="1"/>
                <a:r>
                  <a:rPr lang="en-US" sz="2400" dirty="0"/>
                  <a:t>recirculated spent bunch → deflected.</a:t>
                </a:r>
              </a:p>
              <a:p>
                <a:pPr lvl="1"/>
                <a:r>
                  <a:rPr lang="en-US" sz="2400" dirty="0"/>
                  <a:t>fresh injected bunch → undeflected</a:t>
                </a:r>
              </a:p>
              <a:p>
                <a:pPr marL="482178" lvl="2" indent="0">
                  <a:buNone/>
                </a:pPr>
                <a:r>
                  <a:rPr lang="en-US" sz="2400" dirty="0"/>
                  <a:t>→ transparent mode.</a:t>
                </a:r>
              </a:p>
            </p:txBody>
          </p:sp>
        </mc:Choice>
        <mc:Fallback xmlns="">
          <p:sp>
            <p:nvSpPr>
              <p:cNvPr id="2" name="Content Placeholder 1">
                <a:extLst>
                  <a:ext uri="{FF2B5EF4-FFF2-40B4-BE49-F238E27FC236}">
                    <a16:creationId xmlns:a16="http://schemas.microsoft.com/office/drawing/2014/main" id="{2CB08AD6-17E0-9168-9C8D-E00979A43518}"/>
                  </a:ext>
                </a:extLst>
              </p:cNvPr>
              <p:cNvSpPr>
                <a:spLocks noGrp="1" noRot="1" noChangeAspect="1" noMove="1" noResize="1" noEditPoints="1" noAdjustHandles="1" noChangeArrowheads="1" noChangeShapeType="1" noTextEdit="1"/>
              </p:cNvSpPr>
              <p:nvPr>
                <p:ph idx="1"/>
              </p:nvPr>
            </p:nvSpPr>
            <p:spPr>
              <a:xfrm>
                <a:off x="1" y="940908"/>
                <a:ext cx="6095999" cy="5612295"/>
              </a:xfrm>
              <a:blipFill>
                <a:blip r:embed="rId3"/>
                <a:stretch>
                  <a:fillRect l="-1800" t="-108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BF6FEB3-0B9D-15EE-0205-1E6D1E3DFA8B}"/>
              </a:ext>
            </a:extLst>
          </p:cNvPr>
          <p:cNvSpPr>
            <a:spLocks noGrp="1"/>
          </p:cNvSpPr>
          <p:nvPr>
            <p:ph type="title"/>
          </p:nvPr>
        </p:nvSpPr>
        <p:spPr/>
        <p:txBody>
          <a:bodyPr/>
          <a:lstStyle/>
          <a:p>
            <a:r>
              <a:rPr lang="en-US" dirty="0"/>
              <a:t>Beam Dynamics of a Straight-Merger Beamline</a:t>
            </a:r>
          </a:p>
        </p:txBody>
      </p:sp>
      <p:sp>
        <p:nvSpPr>
          <p:cNvPr id="4" name="Date Placeholder 3">
            <a:extLst>
              <a:ext uri="{FF2B5EF4-FFF2-40B4-BE49-F238E27FC236}">
                <a16:creationId xmlns:a16="http://schemas.microsoft.com/office/drawing/2014/main" id="{EF4988FB-B6E6-C70B-D310-A1D859E59B20}"/>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0F5429F7-C836-8855-31D5-991F72B54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E50A5-D295-CE7C-E851-70DBFA9378CE}"/>
              </a:ext>
            </a:extLst>
          </p:cNvPr>
          <p:cNvSpPr>
            <a:spLocks noGrp="1"/>
          </p:cNvSpPr>
          <p:nvPr>
            <p:ph type="sldNum" sz="quarter" idx="12"/>
          </p:nvPr>
        </p:nvSpPr>
        <p:spPr/>
        <p:txBody>
          <a:bodyPr/>
          <a:lstStyle/>
          <a:p>
            <a:fld id="{921CBE81-14BD-7343-B359-01BCBA3179F9}" type="slidenum">
              <a:rPr lang="en-US" smtClean="0"/>
              <a:t>17</a:t>
            </a:fld>
            <a:endParaRPr lang="en-US"/>
          </a:p>
        </p:txBody>
      </p:sp>
      <p:pic>
        <p:nvPicPr>
          <p:cNvPr id="7" name="Picture 6" descr="Diagram&#10;&#10;Description automatically generated">
            <a:extLst>
              <a:ext uri="{FF2B5EF4-FFF2-40B4-BE49-F238E27FC236}">
                <a16:creationId xmlns:a16="http://schemas.microsoft.com/office/drawing/2014/main" id="{B17FC5CC-1657-2B3D-3DDF-AA4494B36ED9}"/>
              </a:ext>
            </a:extLst>
          </p:cNvPr>
          <p:cNvPicPr>
            <a:picLocks noChangeAspect="1"/>
          </p:cNvPicPr>
          <p:nvPr/>
        </p:nvPicPr>
        <p:blipFill>
          <a:blip r:embed="rId4"/>
          <a:stretch>
            <a:fillRect/>
          </a:stretch>
        </p:blipFill>
        <p:spPr>
          <a:xfrm>
            <a:off x="6360796" y="1443057"/>
            <a:ext cx="5406571" cy="4596734"/>
          </a:xfrm>
          <a:prstGeom prst="rect">
            <a:avLst/>
          </a:prstGeom>
        </p:spPr>
      </p:pic>
    </p:spTree>
    <p:extLst>
      <p:ext uri="{BB962C8B-B14F-4D97-AF65-F5344CB8AC3E}">
        <p14:creationId xmlns:p14="http://schemas.microsoft.com/office/powerpoint/2010/main" val="245950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4A892DB-D43A-950B-2CE6-11500B9AC9F4}"/>
                  </a:ext>
                </a:extLst>
              </p:cNvPr>
              <p:cNvSpPr>
                <a:spLocks noGrp="1"/>
              </p:cNvSpPr>
              <p:nvPr>
                <p:ph idx="1"/>
              </p:nvPr>
            </p:nvSpPr>
            <p:spPr/>
            <p:txBody>
              <a:bodyPr/>
              <a:lstStyle/>
              <a:p>
                <a:r>
                  <a:rPr lang="en-US" sz="2800" dirty="0"/>
                  <a:t>A SM system was proposed and recently tested at AWA:</a:t>
                </a:r>
              </a:p>
              <a:p>
                <a:pPr lvl="1"/>
                <a:r>
                  <a:rPr lang="en-US" sz="2400" dirty="0"/>
                  <a:t>three-cell (1/2+1+1/2-cell) TDC cavity operating on the TM</a:t>
                </a:r>
                <a:r>
                  <a:rPr lang="en-US" sz="2400" baseline="-25000" dirty="0"/>
                  <a:t>110,𝜋</a:t>
                </a:r>
                <a:r>
                  <a:rPr lang="en-US" sz="2400" dirty="0"/>
                  <a:t> mode at </a:t>
                </a:r>
                <a14:m>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𝑓</m:t>
                        </m:r>
                      </m:e>
                      <m:sub>
                        <m:r>
                          <a:rPr lang="en-US" sz="2400" i="1" dirty="0" smtClean="0">
                            <a:latin typeface="Cambria Math" panose="02040503050406030204" pitchFamily="18" charset="0"/>
                          </a:rPr>
                          <m:t>0</m:t>
                        </m:r>
                      </m:sub>
                    </m:sSub>
                    <m:r>
                      <a:rPr lang="en-US" sz="2400" i="1" dirty="0" smtClean="0">
                        <a:latin typeface="Cambria Math" panose="02040503050406030204" pitchFamily="18" charset="0"/>
                      </a:rPr>
                      <m:t>=1.3 </m:t>
                    </m:r>
                  </m:oMath>
                </a14:m>
                <a:r>
                  <a:rPr lang="en-US" sz="2400" dirty="0"/>
                  <a:t>GHz.</a:t>
                </a:r>
              </a:p>
              <a:p>
                <a:pPr lvl="1"/>
                <a:r>
                  <a:rPr lang="en-US" sz="2400" dirty="0"/>
                  <a:t>surrounded by a dipole magnet composed of two coils.</a:t>
                </a:r>
              </a:p>
              <a:p>
                <a:pPr lvl="1"/>
                <a:r>
                  <a:rPr lang="en-US" sz="2400" dirty="0"/>
                  <a:t>beam energy is up to 40 MeV.</a:t>
                </a:r>
              </a:p>
              <a:p>
                <a:r>
                  <a:rPr lang="en-US" sz="2800" dirty="0"/>
                  <a:t>Successfully commissioned and acquired some preliminary data. </a:t>
                </a:r>
              </a:p>
            </p:txBody>
          </p:sp>
        </mc:Choice>
        <mc:Fallback xmlns="">
          <p:sp>
            <p:nvSpPr>
              <p:cNvPr id="2" name="Content Placeholder 1">
                <a:extLst>
                  <a:ext uri="{FF2B5EF4-FFF2-40B4-BE49-F238E27FC236}">
                    <a16:creationId xmlns:a16="http://schemas.microsoft.com/office/drawing/2014/main" id="{D4A892DB-D43A-950B-2CE6-11500B9AC9F4}"/>
                  </a:ext>
                </a:extLst>
              </p:cNvPr>
              <p:cNvSpPr>
                <a:spLocks noGrp="1" noRot="1" noChangeAspect="1" noMove="1" noResize="1" noEditPoints="1" noAdjustHandles="1" noChangeArrowheads="1" noChangeShapeType="1" noTextEdit="1"/>
              </p:cNvSpPr>
              <p:nvPr>
                <p:ph idx="1"/>
              </p:nvPr>
            </p:nvSpPr>
            <p:spPr>
              <a:blipFill>
                <a:blip r:embed="rId3"/>
                <a:stretch>
                  <a:fillRect l="-900" t="-108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38A850A7-6DC9-3BF3-E1B7-D206C40B6F7C}"/>
              </a:ext>
            </a:extLst>
          </p:cNvPr>
          <p:cNvSpPr>
            <a:spLocks noGrp="1"/>
          </p:cNvSpPr>
          <p:nvPr>
            <p:ph type="title"/>
          </p:nvPr>
        </p:nvSpPr>
        <p:spPr/>
        <p:txBody>
          <a:bodyPr/>
          <a:lstStyle/>
          <a:p>
            <a:r>
              <a:rPr lang="en-US" dirty="0" err="1"/>
              <a:t>PoP</a:t>
            </a:r>
            <a:r>
              <a:rPr lang="en-US" dirty="0"/>
              <a:t> SM Experiments at AWA</a:t>
            </a:r>
          </a:p>
        </p:txBody>
      </p:sp>
      <p:sp>
        <p:nvSpPr>
          <p:cNvPr id="4" name="Date Placeholder 3">
            <a:extLst>
              <a:ext uri="{FF2B5EF4-FFF2-40B4-BE49-F238E27FC236}">
                <a16:creationId xmlns:a16="http://schemas.microsoft.com/office/drawing/2014/main" id="{BFCDACD6-09EA-407D-8FF2-719D02EFE7B2}"/>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26F8CD6A-AA0B-A5A0-190B-49AC5FC87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4913B-959E-4A41-64DB-3BAB29AA984C}"/>
              </a:ext>
            </a:extLst>
          </p:cNvPr>
          <p:cNvSpPr>
            <a:spLocks noGrp="1"/>
          </p:cNvSpPr>
          <p:nvPr>
            <p:ph type="sldNum" sz="quarter" idx="12"/>
          </p:nvPr>
        </p:nvSpPr>
        <p:spPr/>
        <p:txBody>
          <a:bodyPr/>
          <a:lstStyle/>
          <a:p>
            <a:fld id="{921CBE81-14BD-7343-B359-01BCBA3179F9}" type="slidenum">
              <a:rPr lang="en-US" smtClean="0"/>
              <a:t>18</a:t>
            </a:fld>
            <a:endParaRPr lang="en-US"/>
          </a:p>
        </p:txBody>
      </p:sp>
      <p:pic>
        <p:nvPicPr>
          <p:cNvPr id="10" name="Picture 9" descr="Chart, line chart&#10;&#10;Description automatically generated">
            <a:extLst>
              <a:ext uri="{FF2B5EF4-FFF2-40B4-BE49-F238E27FC236}">
                <a16:creationId xmlns:a16="http://schemas.microsoft.com/office/drawing/2014/main" id="{A1322D42-1EE4-A9A2-3987-943FAE2EEB88}"/>
              </a:ext>
            </a:extLst>
          </p:cNvPr>
          <p:cNvPicPr>
            <a:picLocks noChangeAspect="1"/>
          </p:cNvPicPr>
          <p:nvPr/>
        </p:nvPicPr>
        <p:blipFill>
          <a:blip r:embed="rId4"/>
          <a:stretch>
            <a:fillRect/>
          </a:stretch>
        </p:blipFill>
        <p:spPr>
          <a:xfrm>
            <a:off x="628582" y="3266731"/>
            <a:ext cx="4267200" cy="3200400"/>
          </a:xfrm>
          <a:prstGeom prst="rect">
            <a:avLst/>
          </a:prstGeom>
        </p:spPr>
      </p:pic>
      <p:pic>
        <p:nvPicPr>
          <p:cNvPr id="12" name="Picture 11" descr="Shape&#10;&#10;Description automatically generated">
            <a:extLst>
              <a:ext uri="{FF2B5EF4-FFF2-40B4-BE49-F238E27FC236}">
                <a16:creationId xmlns:a16="http://schemas.microsoft.com/office/drawing/2014/main" id="{DB3DC8CF-F033-93EC-C343-90884EBF4158}"/>
              </a:ext>
            </a:extLst>
          </p:cNvPr>
          <p:cNvPicPr>
            <a:picLocks noChangeAspect="1"/>
          </p:cNvPicPr>
          <p:nvPr/>
        </p:nvPicPr>
        <p:blipFill>
          <a:blip r:embed="rId5"/>
          <a:stretch>
            <a:fillRect/>
          </a:stretch>
        </p:blipFill>
        <p:spPr>
          <a:xfrm>
            <a:off x="5291408" y="3266731"/>
            <a:ext cx="4267200" cy="3200400"/>
          </a:xfrm>
          <a:prstGeom prst="rect">
            <a:avLst/>
          </a:prstGeom>
        </p:spPr>
      </p:pic>
      <p:sp>
        <p:nvSpPr>
          <p:cNvPr id="7" name="Title 1">
            <a:extLst>
              <a:ext uri="{FF2B5EF4-FFF2-40B4-BE49-F238E27FC236}">
                <a16:creationId xmlns:a16="http://schemas.microsoft.com/office/drawing/2014/main" id="{AAA5A0D1-1546-9A37-A33F-8A720521CB39}"/>
              </a:ext>
            </a:extLst>
          </p:cNvPr>
          <p:cNvSpPr txBox="1">
            <a:spLocks/>
          </p:cNvSpPr>
          <p:nvPr/>
        </p:nvSpPr>
        <p:spPr bwMode="auto">
          <a:xfrm>
            <a:off x="10038304" y="5134708"/>
            <a:ext cx="2005980" cy="1279669"/>
          </a:xfrm>
          <a:prstGeom prst="rect">
            <a:avLst/>
          </a:prstGeom>
          <a:noFill/>
          <a:ln w="3175">
            <a:solidFill>
              <a:schemeClr val="tx2"/>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1"/>
                </a:solidFill>
                <a:latin typeface="+mj-lt"/>
                <a:ea typeface="+mj-ea"/>
                <a:cs typeface="Palatino"/>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a:lstStyle>
          <a:p>
            <a:r>
              <a:rPr lang="en-US" sz="1400" b="0" i="0" dirty="0">
                <a:solidFill>
                  <a:srgbClr val="222222"/>
                </a:solidFill>
                <a:effectLst/>
                <a:latin typeface="Arial" panose="020B0604020202020204" pitchFamily="34" charset="0"/>
              </a:rPr>
              <a:t>Details in: A. Al Marzouk et al., https://doi.org/10.18429/JACoW-NAPAC2022-MOPA72</a:t>
            </a:r>
            <a:endParaRPr lang="en-US" sz="1400" i="1"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9865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54201696-F4CB-85BF-F8F4-7B194B93EEE0}"/>
                  </a:ext>
                </a:extLst>
              </p:cNvPr>
              <p:cNvSpPr>
                <a:spLocks noGrp="1"/>
              </p:cNvSpPr>
              <p:nvPr>
                <p:ph idx="1"/>
              </p:nvPr>
            </p:nvSpPr>
            <p:spPr>
              <a:xfrm>
                <a:off x="0" y="940908"/>
                <a:ext cx="8229600" cy="5612295"/>
              </a:xfrm>
            </p:spPr>
            <p:txBody>
              <a:bodyPr/>
              <a:lstStyle/>
              <a:p>
                <a:r>
                  <a:rPr lang="en-US" sz="2800" dirty="0"/>
                  <a:t>Imported the 3D field maps of the TDC and dipole magnet.</a:t>
                </a:r>
              </a:p>
              <a:p>
                <a:r>
                  <a:rPr lang="en-US" sz="2800" dirty="0"/>
                  <a:t>A 1-nC bunch of 40 MeV and </a:t>
                </a:r>
                <a14:m>
                  <m:oMath xmlns:m="http://schemas.openxmlformats.org/officeDocument/2006/math">
                    <m:sSub>
                      <m:sSubPr>
                        <m:ctrlPr>
                          <a:rPr lang="en-US" sz="2800" i="1" dirty="0" smtClean="0">
                            <a:latin typeface="Cambria Math" panose="02040503050406030204" pitchFamily="18" charset="0"/>
                          </a:rPr>
                        </m:ctrlPr>
                      </m:sSubPr>
                      <m:e>
                        <m:r>
                          <a:rPr lang="en-US" sz="2800" i="1" dirty="0" smtClean="0">
                            <a:latin typeface="Cambria Math" panose="02040503050406030204" pitchFamily="18" charset="0"/>
                          </a:rPr>
                          <m:t>𝜎</m:t>
                        </m:r>
                      </m:e>
                      <m:sub>
                        <m:r>
                          <a:rPr lang="en-US" sz="2800" i="1" dirty="0" smtClean="0">
                            <a:latin typeface="Cambria Math" panose="02040503050406030204" pitchFamily="18" charset="0"/>
                          </a:rPr>
                          <m:t>𝑧</m:t>
                        </m:r>
                      </m:sub>
                    </m:sSub>
                    <m:r>
                      <a:rPr lang="en-US" sz="2800" i="1" dirty="0" smtClean="0">
                        <a:latin typeface="Cambria Math" panose="02040503050406030204" pitchFamily="18" charset="0"/>
                      </a:rPr>
                      <m:t>=1.34 </m:t>
                    </m:r>
                  </m:oMath>
                </a14:m>
                <a:r>
                  <a:rPr lang="en-US" sz="2800" dirty="0"/>
                  <a:t>mm (a peak current of ≃ 90 A). </a:t>
                </a:r>
              </a:p>
              <a:p>
                <a:pPr lvl="1"/>
                <a:r>
                  <a:rPr lang="en-US" sz="2400" dirty="0"/>
                  <a:t>a dipole field of about 15 </a:t>
                </a:r>
                <a:r>
                  <a:rPr lang="en-US" sz="2400" dirty="0" err="1"/>
                  <a:t>mT</a:t>
                </a:r>
                <a:r>
                  <a:rPr lang="en-US" sz="2400" dirty="0"/>
                  <a:t> can compensate the TDC fields.</a:t>
                </a:r>
              </a:p>
              <a:p>
                <a:endParaRPr lang="en-US" sz="2800" dirty="0"/>
              </a:p>
            </p:txBody>
          </p:sp>
        </mc:Choice>
        <mc:Fallback xmlns="">
          <p:sp>
            <p:nvSpPr>
              <p:cNvPr id="2" name="Content Placeholder 1">
                <a:extLst>
                  <a:ext uri="{FF2B5EF4-FFF2-40B4-BE49-F238E27FC236}">
                    <a16:creationId xmlns:a16="http://schemas.microsoft.com/office/drawing/2014/main" id="{54201696-F4CB-85BF-F8F4-7B194B93EEE0}"/>
                  </a:ext>
                </a:extLst>
              </p:cNvPr>
              <p:cNvSpPr>
                <a:spLocks noGrp="1" noRot="1" noChangeAspect="1" noMove="1" noResize="1" noEditPoints="1" noAdjustHandles="1" noChangeArrowheads="1" noChangeShapeType="1" noTextEdit="1"/>
              </p:cNvSpPr>
              <p:nvPr>
                <p:ph idx="1"/>
              </p:nvPr>
            </p:nvSpPr>
            <p:spPr>
              <a:xfrm>
                <a:off x="0" y="940908"/>
                <a:ext cx="8229600" cy="5612295"/>
              </a:xfrm>
              <a:blipFill>
                <a:blip r:embed="rId2"/>
                <a:stretch>
                  <a:fillRect l="-1333" t="-1086" r="-251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D0E36B06-575B-2BD6-BA6C-6D2B631383DF}"/>
              </a:ext>
            </a:extLst>
          </p:cNvPr>
          <p:cNvSpPr>
            <a:spLocks noGrp="1"/>
          </p:cNvSpPr>
          <p:nvPr>
            <p:ph type="title"/>
          </p:nvPr>
        </p:nvSpPr>
        <p:spPr/>
        <p:txBody>
          <a:bodyPr/>
          <a:lstStyle/>
          <a:p>
            <a:r>
              <a:rPr lang="en-US" dirty="0"/>
              <a:t>LW3D Simulations of the SM at AWA</a:t>
            </a:r>
          </a:p>
        </p:txBody>
      </p:sp>
      <p:sp>
        <p:nvSpPr>
          <p:cNvPr id="4" name="Date Placeholder 3">
            <a:extLst>
              <a:ext uri="{FF2B5EF4-FFF2-40B4-BE49-F238E27FC236}">
                <a16:creationId xmlns:a16="http://schemas.microsoft.com/office/drawing/2014/main" id="{F1CCB69D-BAC0-E3B0-3902-788C03B9EE85}"/>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FBF5C036-90CF-B353-6538-D37C422E4A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A115DB-ABD8-6FB0-354B-18B5A9396959}"/>
              </a:ext>
            </a:extLst>
          </p:cNvPr>
          <p:cNvSpPr>
            <a:spLocks noGrp="1"/>
          </p:cNvSpPr>
          <p:nvPr>
            <p:ph type="sldNum" sz="quarter" idx="12"/>
          </p:nvPr>
        </p:nvSpPr>
        <p:spPr/>
        <p:txBody>
          <a:bodyPr/>
          <a:lstStyle/>
          <a:p>
            <a:fld id="{921CBE81-14BD-7343-B359-01BCBA3179F9}" type="slidenum">
              <a:rPr lang="en-US" smtClean="0"/>
              <a:t>19</a:t>
            </a:fld>
            <a:endParaRPr lang="en-US"/>
          </a:p>
        </p:txBody>
      </p:sp>
      <p:pic>
        <p:nvPicPr>
          <p:cNvPr id="7" name="Picture 6" descr="Chart, line chart&#10;&#10;Description automatically generated">
            <a:extLst>
              <a:ext uri="{FF2B5EF4-FFF2-40B4-BE49-F238E27FC236}">
                <a16:creationId xmlns:a16="http://schemas.microsoft.com/office/drawing/2014/main" id="{E4588F7A-9945-659F-F19B-715A594F5B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887" y="3661497"/>
            <a:ext cx="3679175" cy="2743200"/>
          </a:xfrm>
          <a:prstGeom prst="rect">
            <a:avLst/>
          </a:prstGeom>
        </p:spPr>
      </p:pic>
      <p:pic>
        <p:nvPicPr>
          <p:cNvPr id="8" name="Picture 7">
            <a:extLst>
              <a:ext uri="{FF2B5EF4-FFF2-40B4-BE49-F238E27FC236}">
                <a16:creationId xmlns:a16="http://schemas.microsoft.com/office/drawing/2014/main" id="{0ABC6B6E-FCF7-5DC3-E3E5-3CAFB3DAF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7007" y="3661498"/>
            <a:ext cx="3579420" cy="2743200"/>
          </a:xfrm>
          <a:prstGeom prst="rect">
            <a:avLst/>
          </a:prstGeom>
        </p:spPr>
      </p:pic>
      <p:pic>
        <p:nvPicPr>
          <p:cNvPr id="10" name="Picture 9">
            <a:extLst>
              <a:ext uri="{FF2B5EF4-FFF2-40B4-BE49-F238E27FC236}">
                <a16:creationId xmlns:a16="http://schemas.microsoft.com/office/drawing/2014/main" id="{2CAFCDB3-A463-CDA0-AD90-EC576F603F31}"/>
              </a:ext>
            </a:extLst>
          </p:cNvPr>
          <p:cNvPicPr>
            <a:picLocks noChangeAspect="1"/>
          </p:cNvPicPr>
          <p:nvPr/>
        </p:nvPicPr>
        <p:blipFill>
          <a:blip r:embed="rId5"/>
          <a:stretch>
            <a:fillRect/>
          </a:stretch>
        </p:blipFill>
        <p:spPr>
          <a:xfrm>
            <a:off x="8462924" y="3922790"/>
            <a:ext cx="3474720" cy="2577358"/>
          </a:xfrm>
          <a:prstGeom prst="rect">
            <a:avLst/>
          </a:prstGeom>
        </p:spPr>
      </p:pic>
      <p:pic>
        <p:nvPicPr>
          <p:cNvPr id="11" name="Picture 10">
            <a:extLst>
              <a:ext uri="{FF2B5EF4-FFF2-40B4-BE49-F238E27FC236}">
                <a16:creationId xmlns:a16="http://schemas.microsoft.com/office/drawing/2014/main" id="{466A623E-B170-2E59-FEE0-7EF89D3E520E}"/>
              </a:ext>
            </a:extLst>
          </p:cNvPr>
          <p:cNvPicPr>
            <a:picLocks noChangeAspect="1"/>
          </p:cNvPicPr>
          <p:nvPr/>
        </p:nvPicPr>
        <p:blipFill>
          <a:blip r:embed="rId6"/>
          <a:stretch>
            <a:fillRect/>
          </a:stretch>
        </p:blipFill>
        <p:spPr>
          <a:xfrm>
            <a:off x="8462924" y="1319651"/>
            <a:ext cx="3474720" cy="2579469"/>
          </a:xfrm>
          <a:prstGeom prst="rect">
            <a:avLst/>
          </a:prstGeom>
        </p:spPr>
      </p:pic>
    </p:spTree>
    <p:extLst>
      <p:ext uri="{BB962C8B-B14F-4D97-AF65-F5344CB8AC3E}">
        <p14:creationId xmlns:p14="http://schemas.microsoft.com/office/powerpoint/2010/main" val="2573715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738449-2B72-A3D3-183A-FC768C59A641}"/>
              </a:ext>
            </a:extLst>
          </p:cNvPr>
          <p:cNvSpPr>
            <a:spLocks noGrp="1"/>
          </p:cNvSpPr>
          <p:nvPr>
            <p:ph idx="1"/>
          </p:nvPr>
        </p:nvSpPr>
        <p:spPr>
          <a:xfrm>
            <a:off x="1" y="940908"/>
            <a:ext cx="6770914" cy="5612295"/>
          </a:xfrm>
        </p:spPr>
        <p:txBody>
          <a:bodyPr/>
          <a:lstStyle/>
          <a:p>
            <a:r>
              <a:rPr lang="en-US" sz="2800" dirty="0"/>
              <a:t>Increase the 5D brightness without significantly degrading the emittances </a:t>
            </a:r>
            <a:r>
              <a:rPr lang="en-US" sz="2800" dirty="0">
                <a:latin typeface="+mn-lt"/>
                <a:cs typeface="Times New Roman" panose="02020603050405020304" pitchFamily="18" charset="0"/>
              </a:rPr>
              <a:t>→</a:t>
            </a:r>
            <a:r>
              <a:rPr lang="en-US" sz="2800" dirty="0"/>
              <a:t> </a:t>
            </a:r>
            <a:r>
              <a:rPr lang="en-US" sz="2800" dirty="0">
                <a:solidFill>
                  <a:schemeClr val="accent1"/>
                </a:solidFill>
              </a:rPr>
              <a:t>bunch compression in magnetic chicane.</a:t>
            </a:r>
          </a:p>
          <a:p>
            <a:endParaRPr lang="en-US" sz="1200" dirty="0"/>
          </a:p>
          <a:p>
            <a:r>
              <a:rPr lang="en-US" sz="2800" dirty="0"/>
              <a:t>The transport of a beam with an optimized 4D brightness in bending systems without degradation of the 4D brightness </a:t>
            </a:r>
            <a:r>
              <a:rPr lang="en-US" sz="2800" dirty="0">
                <a:latin typeface="+mn-lt"/>
                <a:cs typeface="Times New Roman" panose="02020603050405020304" pitchFamily="18" charset="0"/>
              </a:rPr>
              <a:t>→</a:t>
            </a:r>
            <a:r>
              <a:rPr lang="en-US" sz="2800" dirty="0"/>
              <a:t> </a:t>
            </a:r>
            <a:r>
              <a:rPr lang="en-US" sz="2800" dirty="0">
                <a:solidFill>
                  <a:schemeClr val="accent1"/>
                </a:solidFill>
              </a:rPr>
              <a:t>straight merger in ERLs.</a:t>
            </a:r>
          </a:p>
        </p:txBody>
      </p:sp>
      <p:sp>
        <p:nvSpPr>
          <p:cNvPr id="3" name="Title 2">
            <a:extLst>
              <a:ext uri="{FF2B5EF4-FFF2-40B4-BE49-F238E27FC236}">
                <a16:creationId xmlns:a16="http://schemas.microsoft.com/office/drawing/2014/main" id="{1CAE5588-3D1F-F3D4-D31D-65F6E101B978}"/>
              </a:ext>
            </a:extLst>
          </p:cNvPr>
          <p:cNvSpPr>
            <a:spLocks noGrp="1"/>
          </p:cNvSpPr>
          <p:nvPr>
            <p:ph type="title"/>
          </p:nvPr>
        </p:nvSpPr>
        <p:spPr/>
        <p:txBody>
          <a:bodyPr/>
          <a:lstStyle/>
          <a:p>
            <a:r>
              <a:rPr lang="en-US" dirty="0"/>
              <a:t>Objectives</a:t>
            </a:r>
          </a:p>
        </p:txBody>
      </p:sp>
      <p:sp>
        <p:nvSpPr>
          <p:cNvPr id="4" name="Date Placeholder 3">
            <a:extLst>
              <a:ext uri="{FF2B5EF4-FFF2-40B4-BE49-F238E27FC236}">
                <a16:creationId xmlns:a16="http://schemas.microsoft.com/office/drawing/2014/main" id="{0E680B23-D2AE-34A9-37C1-49123C8EB3BD}"/>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54069C22-E4B4-CBF6-A34C-E02020356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02C07-B6CC-F4B8-AF43-20B32B5BF4E9}"/>
              </a:ext>
            </a:extLst>
          </p:cNvPr>
          <p:cNvSpPr>
            <a:spLocks noGrp="1"/>
          </p:cNvSpPr>
          <p:nvPr>
            <p:ph type="sldNum" sz="quarter" idx="12"/>
          </p:nvPr>
        </p:nvSpPr>
        <p:spPr/>
        <p:txBody>
          <a:bodyPr/>
          <a:lstStyle/>
          <a:p>
            <a:fld id="{921CBE81-14BD-7343-B359-01BCBA3179F9}" type="slidenum">
              <a:rPr lang="en-US" smtClean="0"/>
              <a:t>2</a:t>
            </a:fld>
            <a:endParaRPr lang="en-US"/>
          </a:p>
        </p:txBody>
      </p:sp>
      <p:pic>
        <p:nvPicPr>
          <p:cNvPr id="8" name="Picture 7" descr="Diagram&#10;&#10;Description automatically generated">
            <a:extLst>
              <a:ext uri="{FF2B5EF4-FFF2-40B4-BE49-F238E27FC236}">
                <a16:creationId xmlns:a16="http://schemas.microsoft.com/office/drawing/2014/main" id="{D1E3A342-B0C3-6716-D755-6BAD831A5BD7}"/>
              </a:ext>
            </a:extLst>
          </p:cNvPr>
          <p:cNvPicPr>
            <a:picLocks noChangeAspect="1"/>
          </p:cNvPicPr>
          <p:nvPr/>
        </p:nvPicPr>
        <p:blipFill>
          <a:blip r:embed="rId2"/>
          <a:stretch>
            <a:fillRect/>
          </a:stretch>
        </p:blipFill>
        <p:spPr>
          <a:xfrm>
            <a:off x="7991346" y="2561952"/>
            <a:ext cx="2834640" cy="2126710"/>
          </a:xfrm>
          <a:prstGeom prst="rect">
            <a:avLst/>
          </a:prstGeom>
        </p:spPr>
      </p:pic>
      <p:pic>
        <p:nvPicPr>
          <p:cNvPr id="9" name="Picture 8">
            <a:extLst>
              <a:ext uri="{FF2B5EF4-FFF2-40B4-BE49-F238E27FC236}">
                <a16:creationId xmlns:a16="http://schemas.microsoft.com/office/drawing/2014/main" id="{A2791FD4-E861-FB56-D71B-00680DF401C0}"/>
              </a:ext>
            </a:extLst>
          </p:cNvPr>
          <p:cNvPicPr>
            <a:picLocks noChangeAspect="1"/>
          </p:cNvPicPr>
          <p:nvPr/>
        </p:nvPicPr>
        <p:blipFill>
          <a:blip r:embed="rId3"/>
          <a:stretch>
            <a:fillRect/>
          </a:stretch>
        </p:blipFill>
        <p:spPr>
          <a:xfrm>
            <a:off x="6975567" y="923854"/>
            <a:ext cx="4866198" cy="1645920"/>
          </a:xfrm>
          <a:prstGeom prst="rect">
            <a:avLst/>
          </a:prstGeom>
        </p:spPr>
      </p:pic>
      <p:sp>
        <p:nvSpPr>
          <p:cNvPr id="10" name="Content Placeholder 1">
            <a:extLst>
              <a:ext uri="{FF2B5EF4-FFF2-40B4-BE49-F238E27FC236}">
                <a16:creationId xmlns:a16="http://schemas.microsoft.com/office/drawing/2014/main" id="{D0709960-19CD-FBA2-9C42-F5E850B59C23}"/>
              </a:ext>
            </a:extLst>
          </p:cNvPr>
          <p:cNvSpPr txBox="1">
            <a:spLocks/>
          </p:cNvSpPr>
          <p:nvPr/>
        </p:nvSpPr>
        <p:spPr bwMode="auto">
          <a:xfrm>
            <a:off x="-1" y="4983982"/>
            <a:ext cx="12192001" cy="1569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defTabSz="914400"/>
            <a:r>
              <a:rPr lang="en-US" sz="2800" kern="0" dirty="0"/>
              <a:t>Performed numerical simulations </a:t>
            </a:r>
            <a:r>
              <a:rPr lang="en-US" sz="2800" dirty="0">
                <a:latin typeface="+mn-lt"/>
                <a:cs typeface="Times New Roman" panose="02020603050405020304" pitchFamily="18" charset="0"/>
              </a:rPr>
              <a:t>→</a:t>
            </a:r>
            <a:r>
              <a:rPr lang="en-US" sz="2800" kern="0" dirty="0"/>
              <a:t> </a:t>
            </a:r>
            <a:r>
              <a:rPr lang="en-US" sz="2800" kern="0" dirty="0">
                <a:solidFill>
                  <a:schemeClr val="accent1"/>
                </a:solidFill>
              </a:rPr>
              <a:t>first-principle LW3D program, </a:t>
            </a:r>
            <a:r>
              <a:rPr lang="en-US" sz="2800" kern="0" dirty="0"/>
              <a:t>with a focus on the impact of Coherent Synchrotron Radiation (CSR) on beam dynamics.</a:t>
            </a:r>
            <a:endParaRPr lang="en-US" sz="2800" kern="0" dirty="0">
              <a:solidFill>
                <a:schemeClr val="accent1"/>
              </a:solidFill>
            </a:endParaRPr>
          </a:p>
        </p:txBody>
      </p:sp>
    </p:spTree>
    <p:extLst>
      <p:ext uri="{BB962C8B-B14F-4D97-AF65-F5344CB8AC3E}">
        <p14:creationId xmlns:p14="http://schemas.microsoft.com/office/powerpoint/2010/main" val="2012161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14E8A2-BA7E-A05D-DAE4-BF7C651ABF78}"/>
              </a:ext>
            </a:extLst>
          </p:cNvPr>
          <p:cNvSpPr>
            <a:spLocks noGrp="1"/>
          </p:cNvSpPr>
          <p:nvPr>
            <p:ph idx="1"/>
          </p:nvPr>
        </p:nvSpPr>
        <p:spPr/>
        <p:txBody>
          <a:bodyPr/>
          <a:lstStyle/>
          <a:p>
            <a:r>
              <a:rPr lang="en-US" sz="2800" dirty="0"/>
              <a:t>CSR </a:t>
            </a:r>
            <a:r>
              <a:rPr lang="en-US" sz="2800" dirty="0" err="1"/>
              <a:t>wakefields</a:t>
            </a:r>
            <a:r>
              <a:rPr lang="en-US" sz="2800" dirty="0"/>
              <a:t> downstream of the SM:</a:t>
            </a:r>
          </a:p>
          <a:p>
            <a:pPr lvl="1"/>
            <a:r>
              <a:rPr lang="en-US" sz="2400" dirty="0"/>
              <a:t>wake of the spent bunch is much larger than that of the fresh bunch.</a:t>
            </a:r>
          </a:p>
          <a:p>
            <a:r>
              <a:rPr lang="en-US" sz="3000" dirty="0"/>
              <a:t>CSR impact on the bunch may vary depending on the peak current.</a:t>
            </a:r>
          </a:p>
          <a:p>
            <a:pPr lvl="1"/>
            <a:r>
              <a:rPr lang="en-US" sz="2400" dirty="0"/>
              <a:t>for the peak currents anticipated in electron</a:t>
            </a:r>
          </a:p>
          <a:p>
            <a:pPr marL="257161" lvl="1" indent="0">
              <a:buNone/>
            </a:pPr>
            <a:r>
              <a:rPr lang="en-US" sz="2400" dirty="0"/>
              <a:t>coolers, CSR will be insignificant. </a:t>
            </a:r>
          </a:p>
          <a:p>
            <a:pPr lvl="1"/>
            <a:r>
              <a:rPr lang="en-US" sz="2400" dirty="0"/>
              <a:t>in beam-driven accelerators applications </a:t>
            </a:r>
          </a:p>
          <a:p>
            <a:pPr marL="257161" lvl="1" indent="0">
              <a:buNone/>
            </a:pPr>
            <a:r>
              <a:rPr lang="en-US" sz="2400" dirty="0"/>
              <a:t>where the SM merges or extracts a drive bunch,</a:t>
            </a:r>
          </a:p>
          <a:p>
            <a:pPr marL="257161" lvl="1" indent="0">
              <a:buNone/>
            </a:pPr>
            <a:r>
              <a:rPr lang="en-US" sz="2400" dirty="0"/>
              <a:t>it will be a major effect.</a:t>
            </a:r>
          </a:p>
          <a:p>
            <a:endParaRPr lang="en-US" dirty="0"/>
          </a:p>
        </p:txBody>
      </p:sp>
      <p:sp>
        <p:nvSpPr>
          <p:cNvPr id="3" name="Title 2">
            <a:extLst>
              <a:ext uri="{FF2B5EF4-FFF2-40B4-BE49-F238E27FC236}">
                <a16:creationId xmlns:a16="http://schemas.microsoft.com/office/drawing/2014/main" id="{4C515F10-35E8-F3C0-082B-F596FB733FD2}"/>
              </a:ext>
            </a:extLst>
          </p:cNvPr>
          <p:cNvSpPr>
            <a:spLocks noGrp="1"/>
          </p:cNvSpPr>
          <p:nvPr>
            <p:ph type="title"/>
          </p:nvPr>
        </p:nvSpPr>
        <p:spPr/>
        <p:txBody>
          <a:bodyPr/>
          <a:lstStyle/>
          <a:p>
            <a:r>
              <a:rPr lang="en-US" dirty="0"/>
              <a:t>LW3D Simulations of the SM at AWA</a:t>
            </a:r>
          </a:p>
        </p:txBody>
      </p:sp>
      <p:sp>
        <p:nvSpPr>
          <p:cNvPr id="4" name="Date Placeholder 3">
            <a:extLst>
              <a:ext uri="{FF2B5EF4-FFF2-40B4-BE49-F238E27FC236}">
                <a16:creationId xmlns:a16="http://schemas.microsoft.com/office/drawing/2014/main" id="{8569AC9B-51E6-4AAF-E3A0-4C18890ADAD8}"/>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9F1D1319-3445-C5CB-C891-15EBEFE54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EAB63-4214-84BE-0BC0-96B5B42EE283}"/>
              </a:ext>
            </a:extLst>
          </p:cNvPr>
          <p:cNvSpPr>
            <a:spLocks noGrp="1"/>
          </p:cNvSpPr>
          <p:nvPr>
            <p:ph type="sldNum" sz="quarter" idx="12"/>
          </p:nvPr>
        </p:nvSpPr>
        <p:spPr/>
        <p:txBody>
          <a:bodyPr/>
          <a:lstStyle/>
          <a:p>
            <a:fld id="{921CBE81-14BD-7343-B359-01BCBA3179F9}" type="slidenum">
              <a:rPr lang="en-US" smtClean="0"/>
              <a:t>20</a:t>
            </a:fld>
            <a:endParaRPr lang="en-US"/>
          </a:p>
        </p:txBody>
      </p:sp>
      <p:pic>
        <p:nvPicPr>
          <p:cNvPr id="7" name="Picture 6" descr="Chart, line chart&#10;&#10;Description automatically generated">
            <a:extLst>
              <a:ext uri="{FF2B5EF4-FFF2-40B4-BE49-F238E27FC236}">
                <a16:creationId xmlns:a16="http://schemas.microsoft.com/office/drawing/2014/main" id="{F9693AAE-69DD-1CD9-8E31-2D9D7E155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1442" y="2606428"/>
            <a:ext cx="4971947" cy="3657600"/>
          </a:xfrm>
          <a:prstGeom prst="rect">
            <a:avLst/>
          </a:prstGeom>
        </p:spPr>
      </p:pic>
    </p:spTree>
    <p:extLst>
      <p:ext uri="{BB962C8B-B14F-4D97-AF65-F5344CB8AC3E}">
        <p14:creationId xmlns:p14="http://schemas.microsoft.com/office/powerpoint/2010/main" val="515450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21B582-849B-9ACB-91E1-F0CB28E8B94B}"/>
              </a:ext>
            </a:extLst>
          </p:cNvPr>
          <p:cNvSpPr>
            <a:spLocks noGrp="1"/>
          </p:cNvSpPr>
          <p:nvPr>
            <p:ph idx="1"/>
          </p:nvPr>
        </p:nvSpPr>
        <p:spPr>
          <a:xfrm>
            <a:off x="472440" y="1038640"/>
            <a:ext cx="11247120" cy="2769357"/>
          </a:xfrm>
        </p:spPr>
        <p:style>
          <a:lnRef idx="2">
            <a:schemeClr val="accent1"/>
          </a:lnRef>
          <a:fillRef idx="1">
            <a:schemeClr val="lt1"/>
          </a:fillRef>
          <a:effectRef idx="0">
            <a:schemeClr val="accent1"/>
          </a:effectRef>
          <a:fontRef idx="minor">
            <a:schemeClr val="dk1"/>
          </a:fontRef>
        </p:style>
        <p:txBody>
          <a:bodyPr/>
          <a:lstStyle/>
          <a:p>
            <a:r>
              <a:rPr lang="en-US" dirty="0"/>
              <a:t>Performed first-principle simulations of CSR for the bunch compressor at AWA. </a:t>
            </a:r>
          </a:p>
          <a:p>
            <a:r>
              <a:rPr lang="en-US" dirty="0"/>
              <a:t>The self-consistent LW3D is in progress, we showed some CSR impact.</a:t>
            </a:r>
          </a:p>
          <a:p>
            <a:r>
              <a:rPr lang="en-US" dirty="0"/>
              <a:t>Future work: optimization of the beam parameters to minimize the impact of CSR on the beam dynamics; CSR effects on shaped beam needed for enhanced beam-driven </a:t>
            </a:r>
            <a:r>
              <a:rPr lang="en-US" dirty="0" err="1"/>
              <a:t>wakefield</a:t>
            </a:r>
            <a:r>
              <a:rPr lang="en-US" dirty="0"/>
              <a:t> acceleration.</a:t>
            </a:r>
          </a:p>
          <a:p>
            <a:r>
              <a:rPr lang="en-US" dirty="0"/>
              <a:t>SC-LW3D study of the straight merger and phase-space exchangers.</a:t>
            </a:r>
          </a:p>
        </p:txBody>
      </p:sp>
      <p:sp>
        <p:nvSpPr>
          <p:cNvPr id="3" name="Title 2">
            <a:extLst>
              <a:ext uri="{FF2B5EF4-FFF2-40B4-BE49-F238E27FC236}">
                <a16:creationId xmlns:a16="http://schemas.microsoft.com/office/drawing/2014/main" id="{9FB91CC2-7EDE-5D93-470D-0C15D2E08307}"/>
              </a:ext>
            </a:extLst>
          </p:cNvPr>
          <p:cNvSpPr>
            <a:spLocks noGrp="1"/>
          </p:cNvSpPr>
          <p:nvPr>
            <p:ph type="title"/>
          </p:nvPr>
        </p:nvSpPr>
        <p:spPr/>
        <p:txBody>
          <a:bodyPr/>
          <a:lstStyle/>
          <a:p>
            <a:r>
              <a:rPr lang="en-US" dirty="0"/>
              <a:t>Conclusions and Outlooks</a:t>
            </a:r>
          </a:p>
        </p:txBody>
      </p:sp>
      <p:sp>
        <p:nvSpPr>
          <p:cNvPr id="4" name="Date Placeholder 3">
            <a:extLst>
              <a:ext uri="{FF2B5EF4-FFF2-40B4-BE49-F238E27FC236}">
                <a16:creationId xmlns:a16="http://schemas.microsoft.com/office/drawing/2014/main" id="{ED6510BE-4ADB-C58F-5405-A6C78264B1EB}"/>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C7A378C1-E0F0-89E7-1289-0DF9BA174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4A103-B5AE-4F6F-21A4-67AB13863B2E}"/>
              </a:ext>
            </a:extLst>
          </p:cNvPr>
          <p:cNvSpPr>
            <a:spLocks noGrp="1"/>
          </p:cNvSpPr>
          <p:nvPr>
            <p:ph type="sldNum" sz="quarter" idx="12"/>
          </p:nvPr>
        </p:nvSpPr>
        <p:spPr/>
        <p:txBody>
          <a:bodyPr/>
          <a:lstStyle/>
          <a:p>
            <a:fld id="{921CBE81-14BD-7343-B359-01BCBA3179F9}" type="slidenum">
              <a:rPr lang="en-US" smtClean="0"/>
              <a:t>21</a:t>
            </a:fld>
            <a:endParaRPr lang="en-US"/>
          </a:p>
        </p:txBody>
      </p:sp>
      <p:sp>
        <p:nvSpPr>
          <p:cNvPr id="7" name="Title 1">
            <a:extLst>
              <a:ext uri="{FF2B5EF4-FFF2-40B4-BE49-F238E27FC236}">
                <a16:creationId xmlns:a16="http://schemas.microsoft.com/office/drawing/2014/main" id="{7016D2B3-220F-EC0B-DFB0-F1A72040C0D7}"/>
              </a:ext>
            </a:extLst>
          </p:cNvPr>
          <p:cNvSpPr txBox="1">
            <a:spLocks/>
          </p:cNvSpPr>
          <p:nvPr/>
        </p:nvSpPr>
        <p:spPr bwMode="auto">
          <a:xfrm>
            <a:off x="472440" y="3993189"/>
            <a:ext cx="11247120" cy="238434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1"/>
                </a:solidFill>
                <a:latin typeface="+mj-lt"/>
                <a:ea typeface="+mj-ea"/>
                <a:cs typeface="Palatino"/>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a:lstStyle>
          <a:p>
            <a:r>
              <a:rPr lang="en-US" sz="2800" dirty="0">
                <a:solidFill>
                  <a:schemeClr val="accent1"/>
                </a:solidFill>
                <a:latin typeface="+mn-lt"/>
              </a:rPr>
              <a:t>Acknowledgments</a:t>
            </a:r>
            <a:endParaRPr lang="en-US" sz="1800" dirty="0">
              <a:solidFill>
                <a:schemeClr val="accent1"/>
              </a:solidFill>
              <a:latin typeface="+mn-lt"/>
            </a:endParaRPr>
          </a:p>
          <a:p>
            <a:pPr marL="182880" indent="-182880" algn="l">
              <a:buFont typeface="Arial" panose="020B0604020202020204" pitchFamily="34" charset="0"/>
              <a:buChar char="•"/>
            </a:pPr>
            <a:r>
              <a:rPr lang="en-US" sz="2000" b="1" dirty="0">
                <a:latin typeface="+mn-lt"/>
              </a:rPr>
              <a:t>Supervisor</a:t>
            </a:r>
            <a:r>
              <a:rPr lang="en-US" sz="2000" dirty="0">
                <a:latin typeface="+mn-lt"/>
              </a:rPr>
              <a:t>: P. Piot. </a:t>
            </a:r>
            <a:r>
              <a:rPr lang="en-US" sz="2000" b="1" dirty="0">
                <a:latin typeface="+mn-lt"/>
              </a:rPr>
              <a:t>Collaborators</a:t>
            </a:r>
            <a:r>
              <a:rPr lang="en-US" sz="2000" dirty="0">
                <a:latin typeface="+mn-lt"/>
              </a:rPr>
              <a:t>: R. D. Ryne, C. E. Mitchell, J. </a:t>
            </a:r>
            <a:r>
              <a:rPr lang="en-US" sz="2000" dirty="0" err="1">
                <a:latin typeface="+mn-lt"/>
              </a:rPr>
              <a:t>Qiang</a:t>
            </a:r>
            <a:r>
              <a:rPr lang="en-US" sz="2000" dirty="0">
                <a:latin typeface="+mn-lt"/>
              </a:rPr>
              <a:t>.</a:t>
            </a:r>
          </a:p>
          <a:p>
            <a:pPr marL="182880" indent="-182880" algn="l">
              <a:buFont typeface="Arial" panose="020B0604020202020204" pitchFamily="34" charset="0"/>
              <a:buChar char="•"/>
            </a:pPr>
            <a:r>
              <a:rPr lang="en-US" sz="2000" dirty="0">
                <a:latin typeface="+mn-lt"/>
              </a:rPr>
              <a:t>This work was support by the U.S. National Science Foundation under award PHY-1549132 to Cornell University and NIU. </a:t>
            </a:r>
          </a:p>
          <a:p>
            <a:pPr marL="182880" indent="-182880" algn="l">
              <a:buFont typeface="Arial" panose="020B0604020202020204" pitchFamily="34" charset="0"/>
              <a:buChar char="•"/>
            </a:pPr>
            <a:r>
              <a:rPr lang="en-US" sz="2000" dirty="0">
                <a:latin typeface="+mn-lt"/>
              </a:rPr>
              <a:t>This research used resources of the National Energy Research Scientific Computing Center; a DOE Office of Science User Facility supported by the Office of Science of the U.S. Department of Energy under Contract No. DE-AC02-05CH11231 using NERSC award BES-ERCAP0020725.</a:t>
            </a:r>
          </a:p>
        </p:txBody>
      </p:sp>
    </p:spTree>
    <p:extLst>
      <p:ext uri="{BB962C8B-B14F-4D97-AF65-F5344CB8AC3E}">
        <p14:creationId xmlns:p14="http://schemas.microsoft.com/office/powerpoint/2010/main" val="4135622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049836-94E0-8761-438D-8EA80BB91E77}"/>
              </a:ext>
            </a:extLst>
          </p:cNvPr>
          <p:cNvSpPr>
            <a:spLocks noGrp="1"/>
          </p:cNvSpPr>
          <p:nvPr>
            <p:ph idx="1"/>
          </p:nvPr>
        </p:nvSpPr>
        <p:spPr/>
        <p:txBody>
          <a:bodyPr/>
          <a:lstStyle/>
          <a:p>
            <a:r>
              <a:rPr lang="en-US" sz="2800" dirty="0"/>
              <a:t>Increase beam brightness by decreasing bunch length and increasing the peak current.</a:t>
            </a:r>
          </a:p>
          <a:p>
            <a:r>
              <a:rPr lang="en-US" sz="2800" dirty="0"/>
              <a:t>Principles of magnetic bunch compression chicanes:</a:t>
            </a:r>
          </a:p>
          <a:p>
            <a:pPr lvl="1"/>
            <a:r>
              <a:rPr lang="en-US" sz="2400" dirty="0"/>
              <a:t>consists of four dipoles.</a:t>
            </a:r>
          </a:p>
          <a:p>
            <a:pPr lvl="1"/>
            <a:r>
              <a:rPr lang="en-US" sz="2400" dirty="0"/>
              <a:t>beam with a chirp (ideally linear)</a:t>
            </a:r>
          </a:p>
          <a:p>
            <a:pPr marL="257161" lvl="1" indent="0">
              <a:buNone/>
            </a:pPr>
            <a:r>
              <a:rPr lang="en-US" sz="2400" dirty="0">
                <a:cs typeface="Times New Roman" panose="02020603050405020304" pitchFamily="18" charset="0"/>
              </a:rPr>
              <a:t>→ </a:t>
            </a:r>
            <a:r>
              <a:rPr lang="en-US" sz="2400" dirty="0"/>
              <a:t>lowers the energy of the head and </a:t>
            </a:r>
          </a:p>
          <a:p>
            <a:pPr marL="257161" lvl="1" indent="0">
              <a:buNone/>
            </a:pPr>
            <a:r>
              <a:rPr lang="en-US" sz="2400" dirty="0"/>
              <a:t>increase it for the tail.</a:t>
            </a:r>
          </a:p>
          <a:p>
            <a:pPr lvl="1"/>
            <a:r>
              <a:rPr lang="en-US" sz="2400" dirty="0"/>
              <a:t>path length difference between the </a:t>
            </a:r>
          </a:p>
          <a:p>
            <a:pPr marL="257161" lvl="1" indent="0">
              <a:buNone/>
            </a:pPr>
            <a:r>
              <a:rPr lang="en-US" sz="2400" dirty="0"/>
              <a:t>head and the tail.</a:t>
            </a:r>
          </a:p>
          <a:p>
            <a:r>
              <a:rPr lang="en-US" sz="3000" dirty="0"/>
              <a:t>Main issue is the coherent </a:t>
            </a:r>
          </a:p>
          <a:p>
            <a:pPr marL="0" indent="0">
              <a:buNone/>
            </a:pPr>
            <a:r>
              <a:rPr lang="en-US" sz="3000" dirty="0"/>
              <a:t>  synchrotron radiation (CSR).</a:t>
            </a:r>
          </a:p>
        </p:txBody>
      </p:sp>
      <p:sp>
        <p:nvSpPr>
          <p:cNvPr id="3" name="Title 2">
            <a:extLst>
              <a:ext uri="{FF2B5EF4-FFF2-40B4-BE49-F238E27FC236}">
                <a16:creationId xmlns:a16="http://schemas.microsoft.com/office/drawing/2014/main" id="{D29EEBCD-4D1F-BB52-9D63-A615DD5A2273}"/>
              </a:ext>
            </a:extLst>
          </p:cNvPr>
          <p:cNvSpPr>
            <a:spLocks noGrp="1"/>
          </p:cNvSpPr>
          <p:nvPr>
            <p:ph type="title"/>
          </p:nvPr>
        </p:nvSpPr>
        <p:spPr/>
        <p:txBody>
          <a:bodyPr/>
          <a:lstStyle/>
          <a:p>
            <a:r>
              <a:rPr lang="en-US" dirty="0"/>
              <a:t>Bunch Compression</a:t>
            </a:r>
          </a:p>
        </p:txBody>
      </p:sp>
      <p:sp>
        <p:nvSpPr>
          <p:cNvPr id="4" name="Date Placeholder 3">
            <a:extLst>
              <a:ext uri="{FF2B5EF4-FFF2-40B4-BE49-F238E27FC236}">
                <a16:creationId xmlns:a16="http://schemas.microsoft.com/office/drawing/2014/main" id="{FDC18E06-3156-0080-816B-E20B66E4252C}"/>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5AC473FF-22EC-D655-A0FC-F319EBEF8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C0AF6-3C09-B0BF-4D66-B73AA0034AA2}"/>
              </a:ext>
            </a:extLst>
          </p:cNvPr>
          <p:cNvSpPr>
            <a:spLocks noGrp="1"/>
          </p:cNvSpPr>
          <p:nvPr>
            <p:ph type="sldNum" sz="quarter" idx="12"/>
          </p:nvPr>
        </p:nvSpPr>
        <p:spPr/>
        <p:txBody>
          <a:bodyPr/>
          <a:lstStyle/>
          <a:p>
            <a:fld id="{921CBE81-14BD-7343-B359-01BCBA3179F9}" type="slidenum">
              <a:rPr lang="en-US" smtClean="0"/>
              <a:t>3</a:t>
            </a:fld>
            <a:endParaRPr lang="en-US"/>
          </a:p>
        </p:txBody>
      </p:sp>
      <p:grpSp>
        <p:nvGrpSpPr>
          <p:cNvPr id="7" name="Group 6">
            <a:extLst>
              <a:ext uri="{FF2B5EF4-FFF2-40B4-BE49-F238E27FC236}">
                <a16:creationId xmlns:a16="http://schemas.microsoft.com/office/drawing/2014/main" id="{8D6C0C65-6CD4-E88C-6AF1-C6EA48CE4120}"/>
              </a:ext>
            </a:extLst>
          </p:cNvPr>
          <p:cNvGrpSpPr/>
          <p:nvPr/>
        </p:nvGrpSpPr>
        <p:grpSpPr>
          <a:xfrm>
            <a:off x="5874238" y="2560003"/>
            <a:ext cx="5674957" cy="3601963"/>
            <a:chOff x="7073961" y="3114674"/>
            <a:chExt cx="4851896" cy="3085103"/>
          </a:xfrm>
        </p:grpSpPr>
        <p:pic>
          <p:nvPicPr>
            <p:cNvPr id="8" name="Picture 7">
              <a:extLst>
                <a:ext uri="{FF2B5EF4-FFF2-40B4-BE49-F238E27FC236}">
                  <a16:creationId xmlns:a16="http://schemas.microsoft.com/office/drawing/2014/main" id="{805CF94E-122C-48B6-C413-72B5F9CE613F}"/>
                </a:ext>
              </a:extLst>
            </p:cNvPr>
            <p:cNvPicPr>
              <a:picLocks noChangeAspect="1"/>
            </p:cNvPicPr>
            <p:nvPr/>
          </p:nvPicPr>
          <p:blipFill>
            <a:blip r:embed="rId3">
              <a:lum bright="-20000" contrast="40000"/>
            </a:blip>
            <a:stretch>
              <a:fillRect/>
            </a:stretch>
          </p:blipFill>
          <p:spPr>
            <a:xfrm>
              <a:off x="7079537" y="3114674"/>
              <a:ext cx="4846320" cy="2771827"/>
            </a:xfrm>
            <a:prstGeom prst="rect">
              <a:avLst/>
            </a:prstGeom>
            <a:ln>
              <a:solidFill>
                <a:schemeClr val="tx1"/>
              </a:solidFill>
            </a:ln>
          </p:spPr>
        </p:pic>
        <p:sp>
          <p:nvSpPr>
            <p:cNvPr id="9" name="TextBox 8">
              <a:extLst>
                <a:ext uri="{FF2B5EF4-FFF2-40B4-BE49-F238E27FC236}">
                  <a16:creationId xmlns:a16="http://schemas.microsoft.com/office/drawing/2014/main" id="{E88F97E1-6D09-CDC3-81DD-1F17B8A61802}"/>
                </a:ext>
              </a:extLst>
            </p:cNvPr>
            <p:cNvSpPr txBox="1"/>
            <p:nvPr/>
          </p:nvSpPr>
          <p:spPr>
            <a:xfrm>
              <a:off x="7073961" y="5886501"/>
              <a:ext cx="4847042" cy="313276"/>
            </a:xfrm>
            <a:prstGeom prst="rect">
              <a:avLst/>
            </a:prstGeom>
            <a:noFill/>
            <a:ln>
              <a:solidFill>
                <a:schemeClr val="tx1"/>
              </a:solidFill>
            </a:ln>
          </p:spPr>
          <p:txBody>
            <a:bodyPr wrap="square" rtlCol="0">
              <a:spAutoFit/>
            </a:bodyPr>
            <a:lstStyle/>
            <a:p>
              <a:pPr algn="l"/>
              <a:r>
                <a:rPr lang="en-US" sz="1600" dirty="0">
                  <a:latin typeface="Times New Roman" panose="02020603050405020304" pitchFamily="18" charset="0"/>
                  <a:cs typeface="Times New Roman" panose="02020603050405020304" pitchFamily="18" charset="0"/>
                </a:rPr>
                <a:t>ICFA Beam Dynamics Newsletter, No. 38</a:t>
              </a:r>
            </a:p>
          </p:txBody>
        </p:sp>
      </p:grpSp>
    </p:spTree>
    <p:extLst>
      <p:ext uri="{BB962C8B-B14F-4D97-AF65-F5344CB8AC3E}">
        <p14:creationId xmlns:p14="http://schemas.microsoft.com/office/powerpoint/2010/main" val="3721525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613E7C9D-8B93-C0F5-38E0-A7A5D9B10671}"/>
                  </a:ext>
                </a:extLst>
              </p:cNvPr>
              <p:cNvSpPr>
                <a:spLocks noGrp="1"/>
              </p:cNvSpPr>
              <p:nvPr>
                <p:ph idx="1"/>
              </p:nvPr>
            </p:nvSpPr>
            <p:spPr/>
            <p:txBody>
              <a:bodyPr/>
              <a:lstStyle/>
              <a:p>
                <a:r>
                  <a:rPr lang="en-US" sz="2800" dirty="0"/>
                  <a:t>For a single particle downstream of chicane (to first order),</a:t>
                </a:r>
              </a:p>
              <a:p>
                <a:pPr lvl="1">
                  <a:buFont typeface="Wingdings" panose="05000000000000000000" pitchFamily="2" charset="2"/>
                  <a:buChar char="Ø"/>
                </a:pPr>
                <a14:m>
                  <m:oMath xmlns:m="http://schemas.openxmlformats.org/officeDocument/2006/math">
                    <m:sSub>
                      <m:sSubPr>
                        <m:ctrlPr>
                          <a:rPr lang="en-US" sz="2200" b="0" i="1" dirty="0" smtClean="0">
                            <a:solidFill>
                              <a:schemeClr val="accent2"/>
                            </a:solidFill>
                            <a:latin typeface="Cambria Math" panose="02040503050406030204" pitchFamily="18" charset="0"/>
                          </a:rPr>
                        </m:ctrlPr>
                      </m:sSubPr>
                      <m:e>
                        <m:r>
                          <a:rPr lang="en-US" sz="2200" i="1" dirty="0" smtClean="0">
                            <a:solidFill>
                              <a:schemeClr val="accent2"/>
                            </a:solidFill>
                            <a:latin typeface="Cambria Math" panose="02040503050406030204" pitchFamily="18" charset="0"/>
                          </a:rPr>
                          <m:t>𝑧</m:t>
                        </m:r>
                      </m:e>
                      <m:sub>
                        <m:r>
                          <a:rPr lang="en-US" sz="2200" b="0" i="1" dirty="0" smtClean="0">
                            <a:solidFill>
                              <a:schemeClr val="accent2"/>
                            </a:solidFill>
                            <a:latin typeface="Cambria Math" panose="02040503050406030204" pitchFamily="18" charset="0"/>
                          </a:rPr>
                          <m:t>𝑓</m:t>
                        </m:r>
                      </m:sub>
                    </m:sSub>
                    <m:r>
                      <a:rPr lang="en-US" sz="2200" i="1" dirty="0" smtClean="0">
                        <a:solidFill>
                          <a:schemeClr val="accent2"/>
                        </a:solidFill>
                        <a:latin typeface="Cambria Math" panose="02040503050406030204" pitchFamily="18" charset="0"/>
                      </a:rPr>
                      <m:t>=</m:t>
                    </m:r>
                    <m:sSub>
                      <m:sSubPr>
                        <m:ctrlPr>
                          <a:rPr lang="en-US" sz="2200" b="0" i="1" dirty="0" smtClean="0">
                            <a:solidFill>
                              <a:schemeClr val="accent2"/>
                            </a:solidFill>
                            <a:latin typeface="Cambria Math" panose="02040503050406030204" pitchFamily="18" charset="0"/>
                          </a:rPr>
                        </m:ctrlPr>
                      </m:sSubPr>
                      <m:e>
                        <m:r>
                          <a:rPr lang="en-US" sz="2200" b="0" i="1" dirty="0" smtClean="0">
                            <a:solidFill>
                              <a:schemeClr val="accent2"/>
                            </a:solidFill>
                            <a:latin typeface="Cambria Math" panose="02040503050406030204" pitchFamily="18" charset="0"/>
                          </a:rPr>
                          <m:t>𝑧</m:t>
                        </m:r>
                      </m:e>
                      <m:sub>
                        <m:r>
                          <a:rPr lang="en-US" sz="2200" b="0" i="1" dirty="0" smtClean="0">
                            <a:solidFill>
                              <a:schemeClr val="accent2"/>
                            </a:solidFill>
                            <a:latin typeface="Cambria Math" panose="02040503050406030204" pitchFamily="18" charset="0"/>
                          </a:rPr>
                          <m:t>𝑖</m:t>
                        </m:r>
                      </m:sub>
                    </m:sSub>
                    <m:r>
                      <a:rPr lang="en-US" sz="2200" b="0" i="1" dirty="0" smtClean="0">
                        <a:solidFill>
                          <a:schemeClr val="accent2"/>
                        </a:solidFill>
                        <a:latin typeface="Cambria Math" panose="02040503050406030204" pitchFamily="18" charset="0"/>
                      </a:rPr>
                      <m:t>+</m:t>
                    </m:r>
                    <m:sSub>
                      <m:sSubPr>
                        <m:ctrlPr>
                          <a:rPr lang="en-US" sz="2200" b="0" i="1" dirty="0" smtClean="0">
                            <a:solidFill>
                              <a:schemeClr val="accent2"/>
                            </a:solidFill>
                            <a:latin typeface="Cambria Math" panose="02040503050406030204" pitchFamily="18" charset="0"/>
                          </a:rPr>
                        </m:ctrlPr>
                      </m:sSubPr>
                      <m:e>
                        <m:r>
                          <a:rPr lang="en-US" sz="2200" b="0" i="1" dirty="0" smtClean="0">
                            <a:solidFill>
                              <a:schemeClr val="accent2"/>
                            </a:solidFill>
                            <a:latin typeface="Cambria Math" panose="02040503050406030204" pitchFamily="18" charset="0"/>
                          </a:rPr>
                          <m:t>𝑅</m:t>
                        </m:r>
                      </m:e>
                      <m:sub>
                        <m:r>
                          <a:rPr lang="en-US" sz="2200" b="0" i="1" dirty="0" smtClean="0">
                            <a:solidFill>
                              <a:schemeClr val="accent2"/>
                            </a:solidFill>
                            <a:latin typeface="Cambria Math" panose="02040503050406030204" pitchFamily="18" charset="0"/>
                          </a:rPr>
                          <m:t>56</m:t>
                        </m:r>
                      </m:sub>
                    </m:sSub>
                    <m:r>
                      <a:rPr lang="en-US" sz="2200" b="0" i="1" dirty="0" smtClean="0">
                        <a:solidFill>
                          <a:schemeClr val="accent2"/>
                        </a:solidFill>
                        <a:latin typeface="Cambria Math" panose="02040503050406030204" pitchFamily="18" charset="0"/>
                        <a:ea typeface="Cambria Math" panose="02040503050406030204" pitchFamily="18" charset="0"/>
                      </a:rPr>
                      <m:t>𝛿</m:t>
                    </m:r>
                    <m:r>
                      <a:rPr lang="en-US" sz="2200" b="0" i="1" dirty="0" smtClean="0">
                        <a:solidFill>
                          <a:schemeClr val="accent2"/>
                        </a:solidFill>
                        <a:latin typeface="Cambria Math" panose="02040503050406030204" pitchFamily="18" charset="0"/>
                        <a:ea typeface="Cambria Math" panose="02040503050406030204" pitchFamily="18" charset="0"/>
                      </a:rPr>
                      <m:t>,  </m:t>
                    </m:r>
                    <m:r>
                      <a:rPr lang="en-US" sz="2200" i="1" smtClean="0">
                        <a:solidFill>
                          <a:schemeClr val="accent3"/>
                        </a:solidFill>
                        <a:latin typeface="Cambria Math" panose="02040503050406030204" pitchFamily="18" charset="0"/>
                        <a:ea typeface="Cambria Math" panose="02040503050406030204" pitchFamily="18" charset="0"/>
                      </a:rPr>
                      <m:t>𝛿</m:t>
                    </m:r>
                    <m:r>
                      <a:rPr lang="en-US" sz="2200" b="0" i="1" smtClean="0">
                        <a:solidFill>
                          <a:schemeClr val="accent3"/>
                        </a:solidFill>
                        <a:latin typeface="Cambria Math" panose="02040503050406030204" pitchFamily="18" charset="0"/>
                        <a:ea typeface="Cambria Math" panose="02040503050406030204" pitchFamily="18" charset="0"/>
                      </a:rPr>
                      <m:t>=</m:t>
                    </m:r>
                    <m:r>
                      <a:rPr lang="en-US" sz="2200" i="1">
                        <a:solidFill>
                          <a:schemeClr val="accent3"/>
                        </a:solidFill>
                        <a:latin typeface="Cambria Math" panose="02040503050406030204" pitchFamily="18" charset="0"/>
                        <a:ea typeface="Cambria Math" panose="02040503050406030204" pitchFamily="18" charset="0"/>
                      </a:rPr>
                      <m:t>h</m:t>
                    </m:r>
                    <m:sSub>
                      <m:sSubPr>
                        <m:ctrlPr>
                          <a:rPr lang="en-US" sz="2200" i="1">
                            <a:solidFill>
                              <a:schemeClr val="accent3"/>
                            </a:solidFill>
                            <a:latin typeface="Cambria Math" panose="02040503050406030204" pitchFamily="18" charset="0"/>
                            <a:ea typeface="Cambria Math" panose="02040503050406030204" pitchFamily="18" charset="0"/>
                          </a:rPr>
                        </m:ctrlPr>
                      </m:sSubPr>
                      <m:e>
                        <m:r>
                          <a:rPr lang="en-US" sz="2200" i="1">
                            <a:solidFill>
                              <a:schemeClr val="accent3"/>
                            </a:solidFill>
                            <a:latin typeface="Cambria Math" panose="02040503050406030204" pitchFamily="18" charset="0"/>
                            <a:ea typeface="Cambria Math" panose="02040503050406030204" pitchFamily="18" charset="0"/>
                          </a:rPr>
                          <m:t>𝑧</m:t>
                        </m:r>
                      </m:e>
                      <m:sub>
                        <m:r>
                          <a:rPr lang="en-US" sz="2200" b="0" i="1" smtClean="0">
                            <a:solidFill>
                              <a:schemeClr val="accent3"/>
                            </a:solidFill>
                            <a:latin typeface="Cambria Math" panose="02040503050406030204" pitchFamily="18" charset="0"/>
                            <a:ea typeface="Cambria Math" panose="02040503050406030204" pitchFamily="18" charset="0"/>
                          </a:rPr>
                          <m:t>𝑖</m:t>
                        </m:r>
                      </m:sub>
                    </m:sSub>
                    <m:r>
                      <a:rPr lang="en-US" sz="2200" i="1">
                        <a:solidFill>
                          <a:schemeClr val="accent3"/>
                        </a:solidFill>
                        <a:latin typeface="Cambria Math" panose="02040503050406030204" pitchFamily="18" charset="0"/>
                        <a:ea typeface="Cambria Math" panose="02040503050406030204" pitchFamily="18" charset="0"/>
                      </a:rPr>
                      <m:t>+</m:t>
                    </m:r>
                    <m:sSub>
                      <m:sSubPr>
                        <m:ctrlPr>
                          <a:rPr lang="en-US" sz="2200" i="1">
                            <a:solidFill>
                              <a:schemeClr val="accent3"/>
                            </a:solidFill>
                            <a:latin typeface="Cambria Math" panose="02040503050406030204" pitchFamily="18" charset="0"/>
                            <a:ea typeface="Cambria Math" panose="02040503050406030204" pitchFamily="18" charset="0"/>
                          </a:rPr>
                        </m:ctrlPr>
                      </m:sSubPr>
                      <m:e>
                        <m:r>
                          <a:rPr lang="en-US" sz="2200" i="1">
                            <a:solidFill>
                              <a:schemeClr val="accent3"/>
                            </a:solidFill>
                            <a:latin typeface="Cambria Math" panose="02040503050406030204" pitchFamily="18" charset="0"/>
                            <a:ea typeface="Cambria Math" panose="02040503050406030204" pitchFamily="18" charset="0"/>
                          </a:rPr>
                          <m:t>𝛿</m:t>
                        </m:r>
                      </m:e>
                      <m:sub>
                        <m:r>
                          <a:rPr lang="en-US" sz="2200" i="1">
                            <a:solidFill>
                              <a:schemeClr val="accent3"/>
                            </a:solidFill>
                            <a:latin typeface="Cambria Math" panose="02040503050406030204" pitchFamily="18" charset="0"/>
                            <a:ea typeface="Cambria Math" panose="02040503050406030204" pitchFamily="18" charset="0"/>
                          </a:rPr>
                          <m:t>𝑖</m:t>
                        </m:r>
                      </m:sub>
                    </m:sSub>
                  </m:oMath>
                </a14:m>
                <a:r>
                  <a:rPr lang="en-US" sz="2200" dirty="0"/>
                  <a:t> , where </a:t>
                </a:r>
                <a14:m>
                  <m:oMath xmlns:m="http://schemas.openxmlformats.org/officeDocument/2006/math">
                    <m:sSub>
                      <m:sSubPr>
                        <m:ctrlPr>
                          <a:rPr lang="en-US" sz="2200" i="1" dirty="0">
                            <a:latin typeface="Cambria Math" panose="02040503050406030204" pitchFamily="18" charset="0"/>
                          </a:rPr>
                        </m:ctrlPr>
                      </m:sSubPr>
                      <m:e>
                        <m:r>
                          <a:rPr lang="en-US" sz="2200" i="1" dirty="0">
                            <a:latin typeface="Cambria Math" panose="02040503050406030204" pitchFamily="18" charset="0"/>
                          </a:rPr>
                          <m:t>𝛿</m:t>
                        </m:r>
                      </m:e>
                      <m:sub>
                        <m:r>
                          <a:rPr lang="en-US" sz="2200" i="1" dirty="0" err="1">
                            <a:latin typeface="Cambria Math" panose="02040503050406030204" pitchFamily="18" charset="0"/>
                          </a:rPr>
                          <m:t>𝑖</m:t>
                        </m:r>
                      </m:sub>
                    </m:sSub>
                  </m:oMath>
                </a14:m>
                <a:r>
                  <a:rPr lang="en-US" sz="2200" dirty="0"/>
                  <a:t> is the uncorrelated </a:t>
                </a:r>
                <a14:m>
                  <m:oMath xmlns:m="http://schemas.openxmlformats.org/officeDocument/2006/math">
                    <m:r>
                      <a:rPr lang="en-US" sz="2200" i="1" dirty="0" smtClean="0">
                        <a:latin typeface="Cambria Math" panose="02040503050406030204" pitchFamily="18" charset="0"/>
                      </a:rPr>
                      <m:t>(</m:t>
                    </m:r>
                    <m:r>
                      <m:rPr>
                        <m:sty m:val="p"/>
                      </m:rPr>
                      <a:rPr lang="en-US" sz="2200" dirty="0" err="1">
                        <a:latin typeface="Cambria Math" panose="02040503050406030204" pitchFamily="18" charset="0"/>
                      </a:rPr>
                      <m:t>Δ</m:t>
                    </m:r>
                    <m:sSub>
                      <m:sSubPr>
                        <m:ctrlPr>
                          <a:rPr lang="en-US" sz="2200" i="1" dirty="0">
                            <a:latin typeface="Cambria Math" panose="02040503050406030204" pitchFamily="18" charset="0"/>
                          </a:rPr>
                        </m:ctrlPr>
                      </m:sSubPr>
                      <m:e>
                        <m:r>
                          <a:rPr lang="en-US" sz="2200" i="1" dirty="0" err="1">
                            <a:latin typeface="Cambria Math" panose="02040503050406030204" pitchFamily="18" charset="0"/>
                          </a:rPr>
                          <m:t>𝐸</m:t>
                        </m:r>
                      </m:e>
                      <m:sub>
                        <m:r>
                          <a:rPr lang="en-US" sz="2200" i="1" dirty="0" err="1">
                            <a:latin typeface="Cambria Math" panose="02040503050406030204" pitchFamily="18" charset="0"/>
                          </a:rPr>
                          <m:t>𝑖</m:t>
                        </m:r>
                      </m:sub>
                    </m:sSub>
                    <m:r>
                      <a:rPr lang="en-US" sz="2200" i="1" dirty="0">
                        <a:latin typeface="Cambria Math" panose="02040503050406030204" pitchFamily="18" charset="0"/>
                      </a:rPr>
                      <m:t>)/</m:t>
                    </m:r>
                    <m:r>
                      <a:rPr lang="en-US" sz="2200" i="1" dirty="0">
                        <a:latin typeface="Cambria Math" panose="02040503050406030204" pitchFamily="18" charset="0"/>
                      </a:rPr>
                      <m:t>𝐸</m:t>
                    </m:r>
                  </m:oMath>
                </a14:m>
                <a:endParaRPr lang="en-US" sz="2200" dirty="0"/>
              </a:p>
              <a:p>
                <a:pPr lvl="1">
                  <a:buFont typeface="Wingdings" panose="05000000000000000000" pitchFamily="2" charset="2"/>
                  <a:buChar char="Ø"/>
                </a:pPr>
                <a14:m>
                  <m:oMath xmlns:m="http://schemas.openxmlformats.org/officeDocument/2006/math">
                    <m:r>
                      <a:rPr lang="en-US" sz="2200" i="1" dirty="0">
                        <a:latin typeface="Cambria Math" panose="02040503050406030204" pitchFamily="18" charset="0"/>
                      </a:rPr>
                      <m:t>h</m:t>
                    </m:r>
                  </m:oMath>
                </a14:m>
                <a:r>
                  <a:rPr lang="en-US" sz="2200" dirty="0"/>
                  <a:t> is the chirp (</a:t>
                </a:r>
                <a14:m>
                  <m:oMath xmlns:m="http://schemas.openxmlformats.org/officeDocument/2006/math">
                    <m:r>
                      <a:rPr lang="en-US" sz="2200" i="1" dirty="0">
                        <a:latin typeface="Cambria Math" panose="02040503050406030204" pitchFamily="18" charset="0"/>
                      </a:rPr>
                      <m:t>h</m:t>
                    </m:r>
                    <m:r>
                      <a:rPr lang="en-US" sz="2200" i="1" dirty="0">
                        <a:latin typeface="Cambria Math" panose="02040503050406030204" pitchFamily="18" charset="0"/>
                      </a:rPr>
                      <m:t>=−</m:t>
                    </m:r>
                    <m:f>
                      <m:fPr>
                        <m:ctrlPr>
                          <a:rPr lang="en-US" sz="2200" i="1" dirty="0">
                            <a:latin typeface="Cambria Math" panose="02040503050406030204" pitchFamily="18" charset="0"/>
                          </a:rPr>
                        </m:ctrlPr>
                      </m:fPr>
                      <m:num>
                        <m:r>
                          <a:rPr lang="en-US" sz="2200" i="1" dirty="0">
                            <a:latin typeface="Cambria Math" panose="02040503050406030204" pitchFamily="18" charset="0"/>
                          </a:rPr>
                          <m:t>𝑒𝑉</m:t>
                        </m:r>
                      </m:num>
                      <m:den>
                        <m:r>
                          <a:rPr lang="en-US" sz="2200" i="1" dirty="0">
                            <a:latin typeface="Cambria Math" panose="02040503050406030204" pitchFamily="18" charset="0"/>
                          </a:rPr>
                          <m:t>𝐸</m:t>
                        </m:r>
                      </m:den>
                    </m:f>
                    <m:r>
                      <a:rPr lang="en-US" sz="2200" i="1" dirty="0">
                        <a:latin typeface="Cambria Math" panose="02040503050406030204" pitchFamily="18" charset="0"/>
                      </a:rPr>
                      <m:t>𝑘</m:t>
                    </m:r>
                    <m:func>
                      <m:funcPr>
                        <m:ctrlPr>
                          <a:rPr lang="en-US" sz="2200" i="1" dirty="0">
                            <a:latin typeface="Cambria Math" panose="02040503050406030204" pitchFamily="18" charset="0"/>
                          </a:rPr>
                        </m:ctrlPr>
                      </m:funcPr>
                      <m:fName>
                        <m:r>
                          <m:rPr>
                            <m:sty m:val="p"/>
                          </m:rPr>
                          <a:rPr lang="en-US" sz="2200" dirty="0">
                            <a:latin typeface="Cambria Math" panose="02040503050406030204" pitchFamily="18" charset="0"/>
                          </a:rPr>
                          <m:t>sin</m:t>
                        </m:r>
                      </m:fName>
                      <m:e>
                        <m:r>
                          <a:rPr lang="en-US" sz="2200" i="1" dirty="0">
                            <a:latin typeface="Cambria Math" panose="02040503050406030204" pitchFamily="18" charset="0"/>
                            <a:ea typeface="Cambria Math" panose="02040503050406030204" pitchFamily="18" charset="0"/>
                          </a:rPr>
                          <m:t>𝜑</m:t>
                        </m:r>
                      </m:e>
                    </m:func>
                  </m:oMath>
                </a14:m>
                <a:r>
                  <a:rPr lang="en-US" sz="2200" dirty="0"/>
                  <a:t>)</a:t>
                </a:r>
              </a:p>
              <a:p>
                <a:pPr lvl="1">
                  <a:buFont typeface="Wingdings" panose="05000000000000000000" pitchFamily="2" charset="2"/>
                  <a:buChar char="Ø"/>
                </a:pP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𝑅</m:t>
                        </m:r>
                      </m:e>
                      <m:sub>
                        <m:r>
                          <a:rPr lang="en-US" sz="2400" i="1" dirty="0" smtClean="0">
                            <a:latin typeface="Cambria Math" panose="02040503050406030204" pitchFamily="18" charset="0"/>
                          </a:rPr>
                          <m:t>56</m:t>
                        </m:r>
                      </m:sub>
                    </m:sSub>
                    <m:r>
                      <a:rPr lang="en-US" sz="2400" b="0" i="1" dirty="0" smtClean="0">
                        <a:latin typeface="Cambria Math" panose="02040503050406030204" pitchFamily="18" charset="0"/>
                      </a:rPr>
                      <m:t>=</m:t>
                    </m:r>
                    <m:nary>
                      <m:naryPr>
                        <m:ctrlPr>
                          <a:rPr lang="en-US" sz="2400" b="0" i="1" dirty="0" smtClean="0">
                            <a:latin typeface="Cambria Math" panose="02040503050406030204" pitchFamily="18" charset="0"/>
                          </a:rPr>
                        </m:ctrlPr>
                      </m:naryPr>
                      <m:sub>
                        <m:sSub>
                          <m:sSubPr>
                            <m:ctrlPr>
                              <a:rPr lang="en-US" sz="2400" b="0" i="1" dirty="0" smtClean="0">
                                <a:latin typeface="Cambria Math" panose="02040503050406030204" pitchFamily="18" charset="0"/>
                              </a:rPr>
                            </m:ctrlPr>
                          </m:sSubPr>
                          <m:e>
                            <m:r>
                              <m:rPr>
                                <m:brk m:alnAt="23"/>
                              </m:rPr>
                              <a:rPr lang="en-US" sz="2400" b="0" i="1" dirty="0" smtClean="0">
                                <a:latin typeface="Cambria Math" panose="02040503050406030204" pitchFamily="18" charset="0"/>
                              </a:rPr>
                              <m:t>𝑠</m:t>
                            </m:r>
                          </m:e>
                          <m:sub>
                            <m:r>
                              <m:rPr>
                                <m:brk m:alnAt="23"/>
                              </m:rPr>
                              <a:rPr lang="en-US" sz="2400" b="0" i="1" dirty="0" smtClean="0">
                                <a:latin typeface="Cambria Math" panose="02040503050406030204" pitchFamily="18" charset="0"/>
                              </a:rPr>
                              <m:t>0</m:t>
                            </m:r>
                          </m:sub>
                        </m:sSub>
                      </m:sub>
                      <m:sup>
                        <m:r>
                          <a:rPr lang="en-US" sz="2400" b="0" i="1" dirty="0" smtClean="0">
                            <a:latin typeface="Cambria Math" panose="02040503050406030204" pitchFamily="18" charset="0"/>
                          </a:rPr>
                          <m:t>𝑠</m:t>
                        </m:r>
                      </m:sup>
                      <m:e>
                        <m:f>
                          <m:fPr>
                            <m:ctrlPr>
                              <a:rPr lang="en-US" sz="2400" b="0" i="1" dirty="0" smtClean="0">
                                <a:latin typeface="Cambria Math" panose="02040503050406030204" pitchFamily="18" charset="0"/>
                              </a:rPr>
                            </m:ctrlPr>
                          </m:fPr>
                          <m:num>
                            <m:r>
                              <a:rPr lang="el-GR" sz="2400" b="0" i="1" dirty="0" smtClean="0">
                                <a:latin typeface="Cambria Math" panose="02040503050406030204" pitchFamily="18" charset="0"/>
                              </a:rPr>
                              <m:t>𝜂</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𝑠</m:t>
                                </m:r>
                                <m:r>
                                  <a:rPr lang="en-US" sz="2400" b="0" i="1" dirty="0" smtClean="0">
                                    <a:latin typeface="Cambria Math" panose="02040503050406030204" pitchFamily="18" charset="0"/>
                                  </a:rPr>
                                  <m:t>`</m:t>
                                </m:r>
                              </m:e>
                            </m:d>
                          </m:num>
                          <m:den>
                            <m:r>
                              <a:rPr lang="en-US" sz="2400" b="0" i="1" dirty="0" smtClean="0">
                                <a:latin typeface="Cambria Math" panose="02040503050406030204" pitchFamily="18" charset="0"/>
                                <a:ea typeface="Cambria Math" panose="02040503050406030204" pitchFamily="18" charset="0"/>
                              </a:rPr>
                              <m:t>𝜌</m:t>
                            </m:r>
                            <m:d>
                              <m:dPr>
                                <m:ctrlPr>
                                  <a:rPr lang="en-US" sz="2400" b="0" i="1" dirty="0" smtClean="0">
                                    <a:latin typeface="Cambria Math" panose="02040503050406030204" pitchFamily="18" charset="0"/>
                                    <a:ea typeface="Cambria Math" panose="02040503050406030204" pitchFamily="18" charset="0"/>
                                  </a:rPr>
                                </m:ctrlPr>
                              </m:dPr>
                              <m:e>
                                <m:r>
                                  <a:rPr lang="en-US" sz="2400" b="0" i="1" dirty="0" smtClean="0">
                                    <a:latin typeface="Cambria Math" panose="02040503050406030204" pitchFamily="18" charset="0"/>
                                    <a:ea typeface="Cambria Math" panose="02040503050406030204" pitchFamily="18" charset="0"/>
                                  </a:rPr>
                                  <m:t>𝑠</m:t>
                                </m:r>
                                <m:r>
                                  <a:rPr lang="en-US" sz="2400" b="0" i="1" dirty="0" smtClean="0">
                                    <a:latin typeface="Cambria Math" panose="02040503050406030204" pitchFamily="18" charset="0"/>
                                    <a:ea typeface="Cambria Math" panose="02040503050406030204" pitchFamily="18" charset="0"/>
                                  </a:rPr>
                                  <m:t>`</m:t>
                                </m:r>
                              </m:e>
                            </m:d>
                          </m:den>
                        </m:f>
                        <m:r>
                          <a:rPr lang="en-US" sz="2400" b="0" i="1" dirty="0" smtClean="0">
                            <a:latin typeface="Cambria Math" panose="02040503050406030204" pitchFamily="18" charset="0"/>
                          </a:rPr>
                          <m:t>𝑑𝑠</m:t>
                        </m:r>
                        <m:r>
                          <a:rPr lang="en-US" sz="2400" b="0" i="1" dirty="0" smtClean="0">
                            <a:latin typeface="Cambria Math" panose="02040503050406030204" pitchFamily="18" charset="0"/>
                          </a:rPr>
                          <m:t>`</m:t>
                        </m:r>
                      </m:e>
                    </m:nary>
                    <m:r>
                      <a:rPr lang="en-US" sz="2400" b="0" i="1" dirty="0" smtClean="0">
                        <a:latin typeface="Cambria Math" panose="02040503050406030204" pitchFamily="18" charset="0"/>
                      </a:rPr>
                      <m:t>=</m:t>
                    </m:r>
                    <m:f>
                      <m:fPr>
                        <m:ctrlPr>
                          <a:rPr lang="en-US" sz="2400" i="1" dirty="0">
                            <a:latin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𝑧</m:t>
                        </m:r>
                      </m:num>
                      <m:den>
                        <m:r>
                          <a:rPr lang="en-US" sz="2400" i="1" dirty="0">
                            <a:latin typeface="Cambria Math" panose="02040503050406030204" pitchFamily="18" charset="0"/>
                            <a:ea typeface="Cambria Math" panose="02040503050406030204" pitchFamily="18" charset="0"/>
                          </a:rPr>
                          <m:t>𝛿</m:t>
                        </m:r>
                      </m:den>
                    </m:f>
                  </m:oMath>
                </a14:m>
                <a:r>
                  <a:rPr lang="en-US" sz="2400" dirty="0"/>
                  <a:t> is the longitudinal dispersion </a:t>
                </a:r>
                <a:r>
                  <a:rPr lang="en-US" sz="2400" dirty="0">
                    <a:cs typeface="Times New Roman" panose="02020603050405020304" pitchFamily="18" charset="0"/>
                  </a:rPr>
                  <a:t>→ </a:t>
                </a:r>
                <a:r>
                  <a:rPr lang="en-US" sz="2400" dirty="0"/>
                  <a:t>a property of the chicane that relates the path length difference of electron trajectory to relative energy spread.</a:t>
                </a:r>
              </a:p>
              <a:p>
                <a:r>
                  <a:rPr lang="en-US" sz="2800" dirty="0"/>
                  <a:t>For a bunch (to first order), the final RMS bunch length downstream of the chicane is: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σ</m:t>
                        </m:r>
                      </m:e>
                      <m: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𝑓</m:t>
                            </m:r>
                          </m:sub>
                        </m:sSub>
                      </m:sub>
                    </m:sSub>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sSup>
                          <m:sSupPr>
                            <m:ctrlPr>
                              <a:rPr lang="en-US" b="0" i="1" smtClean="0">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h</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56</m:t>
                                    </m:r>
                                  </m:sub>
                                </m:sSub>
                              </m:e>
                            </m:d>
                          </m:e>
                          <m:sup>
                            <m:r>
                              <a:rPr lang="en-US" b="0" i="1" smtClean="0">
                                <a:latin typeface="Cambria Math" panose="02040503050406030204" pitchFamily="18" charset="0"/>
                                <a:ea typeface="Cambria Math" panose="02040503050406030204" pitchFamily="18" charset="0"/>
                              </a:rPr>
                              <m:t>2</m:t>
                            </m:r>
                          </m:sup>
                        </m:sSup>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𝑖</m:t>
                                </m:r>
                              </m:sub>
                            </m:sSub>
                          </m:sub>
                          <m:sup>
                            <m:r>
                              <a:rPr lang="en-US" b="0" i="1" smtClean="0">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56</m:t>
                            </m:r>
                          </m:sub>
                          <m:sup>
                            <m:r>
                              <a:rPr lang="en-US" b="0" i="1" smtClean="0">
                                <a:latin typeface="Cambria Math" panose="02040503050406030204" pitchFamily="18" charset="0"/>
                                <a:ea typeface="Cambria Math" panose="02040503050406030204" pitchFamily="18" charset="0"/>
                              </a:rPr>
                              <m:t>2</m:t>
                            </m:r>
                          </m:sup>
                        </m:sSubSup>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𝑖</m:t>
                                </m:r>
                              </m:sub>
                            </m:sSub>
                          </m:sub>
                          <m:sup>
                            <m:r>
                              <a:rPr lang="en-US" b="0" i="1" smtClean="0">
                                <a:latin typeface="Cambria Math" panose="02040503050406030204" pitchFamily="18" charset="0"/>
                                <a:ea typeface="Cambria Math" panose="02040503050406030204" pitchFamily="18" charset="0"/>
                              </a:rPr>
                              <m:t>2</m:t>
                            </m:r>
                          </m:sup>
                        </m:sSubSup>
                      </m:e>
                    </m:rad>
                  </m:oMath>
                </a14:m>
                <a:r>
                  <a:rPr lang="en-US" sz="2800" dirty="0"/>
                  <a:t>.</a:t>
                </a:r>
              </a:p>
              <a:p>
                <a:r>
                  <a:rPr lang="en-US" sz="2800" dirty="0"/>
                  <a:t>Full compression: </a:t>
                </a:r>
                <a14:m>
                  <m:oMath xmlns:m="http://schemas.openxmlformats.org/officeDocument/2006/math">
                    <m:r>
                      <a:rPr lang="en-US" sz="2800" i="1" smtClean="0">
                        <a:latin typeface="Cambria Math" panose="02040503050406030204" pitchFamily="18" charset="0"/>
                        <a:ea typeface="Cambria Math" panose="02040503050406030204" pitchFamily="18" charset="0"/>
                      </a:rPr>
                      <m:t>1+</m:t>
                    </m:r>
                    <m:r>
                      <a:rPr lang="en-US" sz="2800" i="1" smtClean="0">
                        <a:latin typeface="Cambria Math" panose="02040503050406030204" pitchFamily="18" charset="0"/>
                        <a:ea typeface="Cambria Math" panose="02040503050406030204" pitchFamily="18" charset="0"/>
                      </a:rPr>
                      <m:t>h</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𝑅</m:t>
                        </m:r>
                      </m:e>
                      <m:sub>
                        <m:r>
                          <a:rPr lang="en-US" sz="2800" i="1">
                            <a:latin typeface="Cambria Math" panose="02040503050406030204" pitchFamily="18" charset="0"/>
                            <a:ea typeface="Cambria Math" panose="02040503050406030204" pitchFamily="18" charset="0"/>
                          </a:rPr>
                          <m:t>56</m:t>
                        </m:r>
                      </m:sub>
                    </m:sSub>
                    <m:r>
                      <a:rPr lang="en-US" sz="2800" b="0" i="1" smtClean="0">
                        <a:latin typeface="Cambria Math" panose="02040503050406030204" pitchFamily="18" charset="0"/>
                        <a:ea typeface="Cambria Math" panose="02040503050406030204" pitchFamily="18" charset="0"/>
                      </a:rPr>
                      <m:t>=0→</m:t>
                    </m:r>
                    <m:r>
                      <a:rPr lang="en-US" sz="2800" b="0" i="1" smtClean="0">
                        <a:solidFill>
                          <a:schemeClr val="accent1"/>
                        </a:solidFill>
                        <a:latin typeface="Cambria Math" panose="02040503050406030204" pitchFamily="18" charset="0"/>
                        <a:ea typeface="Cambria Math" panose="02040503050406030204" pitchFamily="18" charset="0"/>
                      </a:rPr>
                      <m:t>h</m:t>
                    </m:r>
                    <m:r>
                      <a:rPr lang="en-US" sz="2800" b="0" i="1" smtClean="0">
                        <a:solidFill>
                          <a:schemeClr val="accent1"/>
                        </a:solidFill>
                        <a:latin typeface="Cambria Math" panose="02040503050406030204" pitchFamily="18" charset="0"/>
                        <a:ea typeface="Cambria Math" panose="02040503050406030204" pitchFamily="18" charset="0"/>
                      </a:rPr>
                      <m:t>=−</m:t>
                    </m:r>
                    <m:f>
                      <m:fPr>
                        <m:ctrlPr>
                          <a:rPr lang="en-US" sz="2800" b="0" i="1" smtClean="0">
                            <a:solidFill>
                              <a:schemeClr val="accent1"/>
                            </a:solidFill>
                            <a:latin typeface="Cambria Math" panose="02040503050406030204" pitchFamily="18" charset="0"/>
                            <a:ea typeface="Cambria Math" panose="02040503050406030204" pitchFamily="18" charset="0"/>
                          </a:rPr>
                        </m:ctrlPr>
                      </m:fPr>
                      <m:num>
                        <m:r>
                          <a:rPr lang="en-US" sz="2800" b="0" i="1" smtClean="0">
                            <a:solidFill>
                              <a:schemeClr val="accent1"/>
                            </a:solidFill>
                            <a:latin typeface="Cambria Math" panose="02040503050406030204" pitchFamily="18" charset="0"/>
                            <a:ea typeface="Cambria Math" panose="02040503050406030204" pitchFamily="18" charset="0"/>
                          </a:rPr>
                          <m:t>1</m:t>
                        </m:r>
                      </m:num>
                      <m:den>
                        <m:sSub>
                          <m:sSubPr>
                            <m:ctrlPr>
                              <a:rPr lang="en-US" sz="2800" b="0" i="1" smtClean="0">
                                <a:solidFill>
                                  <a:schemeClr val="accent1"/>
                                </a:solidFill>
                                <a:latin typeface="Cambria Math" panose="02040503050406030204" pitchFamily="18" charset="0"/>
                                <a:ea typeface="Cambria Math" panose="02040503050406030204" pitchFamily="18" charset="0"/>
                              </a:rPr>
                            </m:ctrlPr>
                          </m:sSubPr>
                          <m:e>
                            <m:r>
                              <a:rPr lang="en-US" sz="2800" b="0" i="1" smtClean="0">
                                <a:solidFill>
                                  <a:schemeClr val="accent1"/>
                                </a:solidFill>
                                <a:latin typeface="Cambria Math" panose="02040503050406030204" pitchFamily="18" charset="0"/>
                                <a:ea typeface="Cambria Math" panose="02040503050406030204" pitchFamily="18" charset="0"/>
                              </a:rPr>
                              <m:t>𝑅</m:t>
                            </m:r>
                          </m:e>
                          <m:sub>
                            <m:r>
                              <a:rPr lang="en-US" sz="2800" b="0" i="1" smtClean="0">
                                <a:solidFill>
                                  <a:schemeClr val="accent1"/>
                                </a:solidFill>
                                <a:latin typeface="Cambria Math" panose="02040503050406030204" pitchFamily="18" charset="0"/>
                                <a:ea typeface="Cambria Math" panose="02040503050406030204" pitchFamily="18" charset="0"/>
                              </a:rPr>
                              <m:t>56</m:t>
                            </m:r>
                          </m:sub>
                        </m:sSub>
                      </m:den>
                    </m:f>
                    <m:r>
                      <a:rPr lang="en-US" sz="2800" b="0" i="1" smtClean="0">
                        <a:latin typeface="Cambria Math" panose="02040503050406030204" pitchFamily="18" charset="0"/>
                        <a:ea typeface="Cambria Math" panose="02040503050406030204" pitchFamily="18" charset="0"/>
                      </a:rPr>
                      <m:t>→</m:t>
                    </m:r>
                  </m:oMath>
                </a14:m>
                <a:r>
                  <a:rPr lang="en-US" sz="2800" dirty="0"/>
                  <a:t> optimize the correlation between the chicane’s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𝑅</m:t>
                        </m:r>
                      </m:e>
                      <m:sub>
                        <m:r>
                          <a:rPr lang="en-US" sz="2800" i="1" dirty="0">
                            <a:latin typeface="Cambria Math" panose="02040503050406030204" pitchFamily="18" charset="0"/>
                          </a:rPr>
                          <m:t>56</m:t>
                        </m:r>
                      </m:sub>
                    </m:sSub>
                    <m:r>
                      <a:rPr lang="en-US" sz="2800" i="1" dirty="0">
                        <a:latin typeface="Cambria Math" panose="02040503050406030204" pitchFamily="18" charset="0"/>
                      </a:rPr>
                      <m:t> </m:t>
                    </m:r>
                  </m:oMath>
                </a14:m>
                <a:r>
                  <a:rPr lang="en-US" sz="2800" dirty="0"/>
                  <a:t>and the energy chirp </a:t>
                </a:r>
                <a14:m>
                  <m:oMath xmlns:m="http://schemas.openxmlformats.org/officeDocument/2006/math">
                    <m:r>
                      <a:rPr lang="en-US" sz="2800" i="1">
                        <a:latin typeface="Cambria Math" panose="02040503050406030204" pitchFamily="18" charset="0"/>
                        <a:ea typeface="Cambria Math" panose="02040503050406030204" pitchFamily="18" charset="0"/>
                      </a:rPr>
                      <m:t>h</m:t>
                    </m:r>
                    <m:r>
                      <a:rPr lang="en-US" sz="2800" i="1">
                        <a:latin typeface="Cambria Math" panose="02040503050406030204" pitchFamily="18" charset="0"/>
                        <a:ea typeface="Cambria Math" panose="02040503050406030204" pitchFamily="18" charset="0"/>
                      </a:rPr>
                      <m:t> </m:t>
                    </m:r>
                  </m:oMath>
                </a14:m>
                <a:r>
                  <a:rPr lang="en-US" sz="2800" dirty="0"/>
                  <a:t>of the initial bunch to get a minimum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σ</m:t>
                        </m:r>
                      </m:e>
                      <m:sub>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𝑧</m:t>
                            </m:r>
                          </m:e>
                          <m:sub>
                            <m:r>
                              <a:rPr lang="en-US" sz="2800" i="1">
                                <a:latin typeface="Cambria Math" panose="02040503050406030204" pitchFamily="18" charset="0"/>
                                <a:ea typeface="Cambria Math" panose="02040503050406030204" pitchFamily="18" charset="0"/>
                              </a:rPr>
                              <m:t>𝑓</m:t>
                            </m:r>
                          </m:sub>
                        </m:sSub>
                      </m:sub>
                    </m:sSub>
                  </m:oMath>
                </a14:m>
                <a:r>
                  <a:rPr lang="en-US" sz="2800" dirty="0"/>
                  <a:t>.</a:t>
                </a:r>
              </a:p>
            </p:txBody>
          </p:sp>
        </mc:Choice>
        <mc:Fallback>
          <p:sp>
            <p:nvSpPr>
              <p:cNvPr id="2" name="Content Placeholder 1">
                <a:extLst>
                  <a:ext uri="{FF2B5EF4-FFF2-40B4-BE49-F238E27FC236}">
                    <a16:creationId xmlns:a16="http://schemas.microsoft.com/office/drawing/2014/main" id="{613E7C9D-8B93-C0F5-38E0-A7A5D9B10671}"/>
                  </a:ext>
                </a:extLst>
              </p:cNvPr>
              <p:cNvSpPr>
                <a:spLocks noGrp="1" noRot="1" noChangeAspect="1" noMove="1" noResize="1" noEditPoints="1" noAdjustHandles="1" noChangeArrowheads="1" noChangeShapeType="1" noTextEdit="1"/>
              </p:cNvSpPr>
              <p:nvPr>
                <p:ph idx="1"/>
              </p:nvPr>
            </p:nvSpPr>
            <p:spPr>
              <a:blipFill>
                <a:blip r:embed="rId3"/>
                <a:stretch>
                  <a:fillRect l="-900" t="-1086" r="-1100" b="-76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53F8D74-BB11-71F1-70BC-7DEC4F629FF2}"/>
              </a:ext>
            </a:extLst>
          </p:cNvPr>
          <p:cNvSpPr>
            <a:spLocks noGrp="1"/>
          </p:cNvSpPr>
          <p:nvPr>
            <p:ph type="title"/>
          </p:nvPr>
        </p:nvSpPr>
        <p:spPr/>
        <p:txBody>
          <a:bodyPr/>
          <a:lstStyle/>
          <a:p>
            <a:r>
              <a:rPr lang="en-US" dirty="0"/>
              <a:t>Magnetic Bunch Compression Chicane</a:t>
            </a:r>
          </a:p>
        </p:txBody>
      </p:sp>
      <p:sp>
        <p:nvSpPr>
          <p:cNvPr id="4" name="Date Placeholder 3">
            <a:extLst>
              <a:ext uri="{FF2B5EF4-FFF2-40B4-BE49-F238E27FC236}">
                <a16:creationId xmlns:a16="http://schemas.microsoft.com/office/drawing/2014/main" id="{2427576C-1603-B166-DC2B-664AB1807A50}"/>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15EF0677-D06E-CE3E-D6DF-6DCF848A3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3435C-C101-DFCC-7F8C-2037E19A047C}"/>
              </a:ext>
            </a:extLst>
          </p:cNvPr>
          <p:cNvSpPr>
            <a:spLocks noGrp="1"/>
          </p:cNvSpPr>
          <p:nvPr>
            <p:ph type="sldNum" sz="quarter" idx="12"/>
          </p:nvPr>
        </p:nvSpPr>
        <p:spPr/>
        <p:txBody>
          <a:bodyPr/>
          <a:lstStyle/>
          <a:p>
            <a:fld id="{921CBE81-14BD-7343-B359-01BCBA3179F9}" type="slidenum">
              <a:rPr lang="en-US" smtClean="0"/>
              <a:t>4</a:t>
            </a:fld>
            <a:endParaRPr lang="en-US"/>
          </a:p>
        </p:txBody>
      </p:sp>
    </p:spTree>
    <p:extLst>
      <p:ext uri="{BB962C8B-B14F-4D97-AF65-F5344CB8AC3E}">
        <p14:creationId xmlns:p14="http://schemas.microsoft.com/office/powerpoint/2010/main" val="322390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75081FB-F61A-7F09-FB44-1FEB058F511D}"/>
                  </a:ext>
                </a:extLst>
              </p:cNvPr>
              <p:cNvSpPr>
                <a:spLocks noGrp="1"/>
              </p:cNvSpPr>
              <p:nvPr>
                <p:ph idx="1"/>
              </p:nvPr>
            </p:nvSpPr>
            <p:spPr>
              <a:xfrm>
                <a:off x="0" y="940908"/>
                <a:ext cx="8752118" cy="5612295"/>
              </a:xfrm>
            </p:spPr>
            <p:txBody>
              <a:bodyPr/>
              <a:lstStyle/>
              <a:p>
                <a:r>
                  <a:rPr lang="en-US" sz="2800" dirty="0"/>
                  <a:t>Electron on a curved trajectory emit synchrotron radiation (SR) with a wide spectrum:</a:t>
                </a:r>
                <a:endParaRPr lang="en-US" sz="2800" b="0" i="1" dirty="0">
                  <a:latin typeface="Cambria Math" panose="02040503050406030204" pitchFamily="18" charset="0"/>
                  <a:ea typeface="Cambria Math" panose="02040503050406030204" pitchFamily="18" charset="0"/>
                </a:endParaRPr>
              </a:p>
              <a:p>
                <a:pPr lvl="1"/>
                <a14:m>
                  <m:oMath xmlns:m="http://schemas.openxmlformats.org/officeDocument/2006/math">
                    <m:r>
                      <a:rPr lang="en-US" sz="2400" b="0" i="1" smtClean="0">
                        <a:latin typeface="Cambria Math" panose="02040503050406030204" pitchFamily="18" charset="0"/>
                        <a:ea typeface="Cambria Math" panose="02040503050406030204" pitchFamily="18" charset="0"/>
                      </a:rPr>
                      <m:t>𝜆</m:t>
                    </m:r>
                    <m:r>
                      <a:rPr lang="en-US" sz="2400" b="0" i="1" smtClean="0">
                        <a:latin typeface="Cambria Math" panose="02040503050406030204" pitchFamily="18" charset="0"/>
                        <a:ea typeface="Cambria Math" panose="02040503050406030204" pitchFamily="18" charset="0"/>
                      </a:rPr>
                      <m:t>&lt;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𝑧</m:t>
                        </m:r>
                      </m:sub>
                    </m:sSub>
                    <m:r>
                      <a:rPr lang="en-US" sz="2400" i="1" smtClean="0">
                        <a:latin typeface="Cambria Math" panose="02040503050406030204" pitchFamily="18" charset="0"/>
                        <a:ea typeface="Cambria Math" panose="02040503050406030204" pitchFamily="18" charset="0"/>
                      </a:rPr>
                      <m:t>→</m:t>
                    </m:r>
                  </m:oMath>
                </a14:m>
                <a:r>
                  <a:rPr lang="en-US" sz="2400" dirty="0"/>
                  <a:t> Incoherent SR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𝑁</m:t>
                    </m:r>
                  </m:oMath>
                </a14:m>
                <a:r>
                  <a:rPr lang="en-US" sz="2400" dirty="0"/>
                  <a:t>.</a:t>
                </a:r>
              </a:p>
              <a:p>
                <a:pPr lvl="1"/>
                <a14:m>
                  <m:oMath xmlns:m="http://schemas.openxmlformats.org/officeDocument/2006/math">
                    <m:r>
                      <a:rPr lang="en-US" sz="2400" b="0" i="1" smtClean="0">
                        <a:latin typeface="Cambria Math" panose="02040503050406030204" pitchFamily="18" charset="0"/>
                        <a:ea typeface="Cambria Math" panose="02040503050406030204" pitchFamily="18" charset="0"/>
                      </a:rPr>
                      <m:t>𝜆</m:t>
                    </m:r>
                    <m:r>
                      <a:rPr lang="en-US" sz="2400" b="0" i="1" smtClean="0">
                        <a:latin typeface="Cambria Math" panose="02040503050406030204" pitchFamily="18" charset="0"/>
                        <a:ea typeface="Cambria Math" panose="02040503050406030204" pitchFamily="18" charset="0"/>
                      </a:rPr>
                      <m:t>&gt;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𝑧</m:t>
                        </m:r>
                      </m:sub>
                    </m:sSub>
                    <m:r>
                      <a:rPr lang="en-US" sz="2400" i="1" smtClean="0">
                        <a:latin typeface="Cambria Math" panose="02040503050406030204" pitchFamily="18" charset="0"/>
                        <a:ea typeface="Cambria Math" panose="02040503050406030204" pitchFamily="18" charset="0"/>
                      </a:rPr>
                      <m:t>→</m:t>
                    </m:r>
                  </m:oMath>
                </a14:m>
                <a:r>
                  <a:rPr lang="en-US" sz="2400" dirty="0"/>
                  <a:t> radiate in phase </a:t>
                </a:r>
                <a:r>
                  <a:rPr lang="en-US" sz="2400" dirty="0">
                    <a:cs typeface="Times New Roman" panose="02020603050405020304" pitchFamily="18" charset="0"/>
                  </a:rPr>
                  <a:t>→</a:t>
                </a:r>
                <a:r>
                  <a:rPr lang="en-US" sz="2400" dirty="0"/>
                  <a:t> Coherent SR (CSR) </a:t>
                </a:r>
                <a14:m>
                  <m:oMath xmlns:m="http://schemas.openxmlformats.org/officeDocument/2006/math">
                    <m:r>
                      <a:rPr lang="en-US" sz="2400" i="1" kern="1200"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400" i="1" kern="1200">
                            <a:latin typeface="Cambria Math" panose="02040503050406030204" pitchFamily="18" charset="0"/>
                            <a:cs typeface="Times New Roman" panose="02020603050405020304" pitchFamily="18" charset="0"/>
                          </a:rPr>
                        </m:ctrlPr>
                      </m:sSupPr>
                      <m:e>
                        <m:r>
                          <a:rPr lang="en-US" sz="2400" i="1" kern="1200">
                            <a:latin typeface="Cambria Math" panose="02040503050406030204" pitchFamily="18" charset="0"/>
                            <a:cs typeface="Times New Roman" panose="02020603050405020304" pitchFamily="18" charset="0"/>
                          </a:rPr>
                          <m:t>𝑁</m:t>
                        </m:r>
                      </m:e>
                      <m:sup>
                        <m:r>
                          <a:rPr lang="en-US" sz="2400" i="1" kern="1200">
                            <a:latin typeface="Cambria Math" panose="02040503050406030204" pitchFamily="18" charset="0"/>
                            <a:cs typeface="Times New Roman" panose="02020603050405020304" pitchFamily="18" charset="0"/>
                          </a:rPr>
                          <m:t>2</m:t>
                        </m:r>
                      </m:sup>
                    </m:sSup>
                  </m:oMath>
                </a14:m>
                <a:r>
                  <a:rPr lang="en-US" sz="2400" dirty="0"/>
                  <a:t>.</a:t>
                </a:r>
              </a:p>
              <a:p>
                <a:r>
                  <a:rPr lang="en-US" sz="2800" dirty="0"/>
                  <a:t>Geometrically, radiation from tail particles can interact with head particles.</a:t>
                </a:r>
              </a:p>
              <a:p>
                <a:r>
                  <a:rPr lang="en-US" sz="2800" dirty="0"/>
                  <a:t>For relativistic bunches,</a:t>
                </a:r>
              </a:p>
              <a:p>
                <a:pPr lvl="1"/>
                <a:r>
                  <a:rPr lang="en-US" sz="2400" dirty="0"/>
                  <a:t>tail loses energy.</a:t>
                </a:r>
              </a:p>
              <a:p>
                <a:pPr lvl="1"/>
                <a:r>
                  <a:rPr lang="en-US" sz="2400" dirty="0"/>
                  <a:t>head gains some energy.</a:t>
                </a:r>
                <a:r>
                  <a:rPr lang="en-US" sz="2200" dirty="0"/>
                  <a:t> </a:t>
                </a:r>
              </a:p>
              <a:p>
                <a:r>
                  <a:rPr lang="en-US" sz="2800" dirty="0"/>
                  <a:t>CSR </a:t>
                </a:r>
                <a:r>
                  <a:rPr lang="en-US" sz="2800" dirty="0" err="1"/>
                  <a:t>wakefield</a:t>
                </a:r>
                <a:r>
                  <a:rPr lang="en-US" sz="2800" dirty="0"/>
                  <a:t>: total force on a particle due to the whole bunch.</a:t>
                </a:r>
              </a:p>
            </p:txBody>
          </p:sp>
        </mc:Choice>
        <mc:Fallback xmlns="">
          <p:sp>
            <p:nvSpPr>
              <p:cNvPr id="2" name="Content Placeholder 1">
                <a:extLst>
                  <a:ext uri="{FF2B5EF4-FFF2-40B4-BE49-F238E27FC236}">
                    <a16:creationId xmlns:a16="http://schemas.microsoft.com/office/drawing/2014/main" id="{F75081FB-F61A-7F09-FB44-1FEB058F511D}"/>
                  </a:ext>
                </a:extLst>
              </p:cNvPr>
              <p:cNvSpPr>
                <a:spLocks noGrp="1" noRot="1" noChangeAspect="1" noMove="1" noResize="1" noEditPoints="1" noAdjustHandles="1" noChangeArrowheads="1" noChangeShapeType="1" noTextEdit="1"/>
              </p:cNvSpPr>
              <p:nvPr>
                <p:ph idx="1"/>
              </p:nvPr>
            </p:nvSpPr>
            <p:spPr>
              <a:xfrm>
                <a:off x="0" y="940908"/>
                <a:ext cx="8752118" cy="5612295"/>
              </a:xfrm>
              <a:blipFill>
                <a:blip r:embed="rId3"/>
                <a:stretch>
                  <a:fillRect l="-1253" t="-108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3E9BF976-9766-113D-1F5D-703F4C3FF3DF}"/>
              </a:ext>
            </a:extLst>
          </p:cNvPr>
          <p:cNvSpPr>
            <a:spLocks noGrp="1"/>
          </p:cNvSpPr>
          <p:nvPr>
            <p:ph type="title"/>
          </p:nvPr>
        </p:nvSpPr>
        <p:spPr/>
        <p:txBody>
          <a:bodyPr/>
          <a:lstStyle/>
          <a:p>
            <a:r>
              <a:rPr lang="en-US" dirty="0"/>
              <a:t>Coherent Synchrotron Radiation (CSR)</a:t>
            </a:r>
          </a:p>
        </p:txBody>
      </p:sp>
      <p:sp>
        <p:nvSpPr>
          <p:cNvPr id="4" name="Date Placeholder 3">
            <a:extLst>
              <a:ext uri="{FF2B5EF4-FFF2-40B4-BE49-F238E27FC236}">
                <a16:creationId xmlns:a16="http://schemas.microsoft.com/office/drawing/2014/main" id="{BD52418D-9EDB-B19F-7DD2-3BCA459161C6}"/>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64F2EFE7-828F-6A70-1377-672A205B7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4BF7D-A14F-3A1D-5D36-9962A85637B7}"/>
              </a:ext>
            </a:extLst>
          </p:cNvPr>
          <p:cNvSpPr>
            <a:spLocks noGrp="1"/>
          </p:cNvSpPr>
          <p:nvPr>
            <p:ph type="sldNum" sz="quarter" idx="12"/>
          </p:nvPr>
        </p:nvSpPr>
        <p:spPr/>
        <p:txBody>
          <a:bodyPr/>
          <a:lstStyle/>
          <a:p>
            <a:fld id="{921CBE81-14BD-7343-B359-01BCBA3179F9}" type="slidenum">
              <a:rPr lang="en-US" smtClean="0"/>
              <a:t>5</a:t>
            </a:fld>
            <a:endParaRPr lang="en-US"/>
          </a:p>
        </p:txBody>
      </p:sp>
      <p:grpSp>
        <p:nvGrpSpPr>
          <p:cNvPr id="14" name="Group 13">
            <a:extLst>
              <a:ext uri="{FF2B5EF4-FFF2-40B4-BE49-F238E27FC236}">
                <a16:creationId xmlns:a16="http://schemas.microsoft.com/office/drawing/2014/main" id="{6386D853-9265-7347-CD0A-B7BBCBC4E50E}"/>
              </a:ext>
            </a:extLst>
          </p:cNvPr>
          <p:cNvGrpSpPr>
            <a:grpSpLocks noChangeAspect="1"/>
          </p:cNvGrpSpPr>
          <p:nvPr/>
        </p:nvGrpSpPr>
        <p:grpSpPr>
          <a:xfrm>
            <a:off x="8596210" y="1552575"/>
            <a:ext cx="3474720" cy="3497430"/>
            <a:chOff x="7810400" y="1473099"/>
            <a:chExt cx="3886400" cy="3911801"/>
          </a:xfrm>
        </p:grpSpPr>
        <p:pic>
          <p:nvPicPr>
            <p:cNvPr id="10" name="Picture 9">
              <a:extLst>
                <a:ext uri="{FF2B5EF4-FFF2-40B4-BE49-F238E27FC236}">
                  <a16:creationId xmlns:a16="http://schemas.microsoft.com/office/drawing/2014/main" id="{D4FC6D34-963D-695A-D09D-3718AD9972B3}"/>
                </a:ext>
              </a:extLst>
            </p:cNvPr>
            <p:cNvPicPr>
              <a:picLocks noChangeAspect="1"/>
            </p:cNvPicPr>
            <p:nvPr/>
          </p:nvPicPr>
          <p:blipFill>
            <a:blip r:embed="rId4"/>
            <a:stretch>
              <a:fillRect/>
            </a:stretch>
          </p:blipFill>
          <p:spPr>
            <a:xfrm>
              <a:off x="7810400" y="1473099"/>
              <a:ext cx="3886400" cy="3911801"/>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D1678AA9-F88F-BDEA-09E9-8008D7F528F1}"/>
                    </a:ext>
                  </a:extLst>
                </p14:cNvPr>
                <p14:cNvContentPartPr/>
                <p14:nvPr/>
              </p14:nvContentPartPr>
              <p14:xfrm>
                <a:off x="11422260" y="5109900"/>
                <a:ext cx="148320" cy="251640"/>
              </p14:xfrm>
            </p:contentPart>
          </mc:Choice>
          <mc:Fallback xmlns="">
            <p:pic>
              <p:nvPicPr>
                <p:cNvPr id="12" name="Ink 11">
                  <a:extLst>
                    <a:ext uri="{FF2B5EF4-FFF2-40B4-BE49-F238E27FC236}">
                      <a16:creationId xmlns:a16="http://schemas.microsoft.com/office/drawing/2014/main" id="{D1678AA9-F88F-BDEA-09E9-8008D7F528F1}"/>
                    </a:ext>
                  </a:extLst>
                </p:cNvPr>
                <p:cNvPicPr/>
                <p:nvPr/>
              </p:nvPicPr>
              <p:blipFill>
                <a:blip r:embed="rId6"/>
                <a:stretch>
                  <a:fillRect/>
                </a:stretch>
              </p:blipFill>
              <p:spPr>
                <a:xfrm>
                  <a:off x="11351727" y="5039843"/>
                  <a:ext cx="288982" cy="392156"/>
                </a:xfrm>
                <a:prstGeom prst="rect">
                  <a:avLst/>
                </a:prstGeom>
              </p:spPr>
            </p:pic>
          </mc:Fallback>
        </mc:AlternateContent>
      </p:grpSp>
      <p:sp>
        <p:nvSpPr>
          <p:cNvPr id="13" name="Title 1">
            <a:extLst>
              <a:ext uri="{FF2B5EF4-FFF2-40B4-BE49-F238E27FC236}">
                <a16:creationId xmlns:a16="http://schemas.microsoft.com/office/drawing/2014/main" id="{00026A83-0C4D-3F47-958F-5037F46C3D0C}"/>
              </a:ext>
            </a:extLst>
          </p:cNvPr>
          <p:cNvSpPr txBox="1">
            <a:spLocks/>
          </p:cNvSpPr>
          <p:nvPr/>
        </p:nvSpPr>
        <p:spPr bwMode="auto">
          <a:xfrm>
            <a:off x="8752118" y="5573486"/>
            <a:ext cx="3383280" cy="936171"/>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1"/>
                </a:solidFill>
                <a:latin typeface="+mj-lt"/>
                <a:ea typeface="+mj-ea"/>
                <a:cs typeface="Palatino"/>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a:lstStyle>
          <a:p>
            <a:r>
              <a:rPr lang="en-US" sz="1600" b="0" i="0" dirty="0">
                <a:solidFill>
                  <a:srgbClr val="222222"/>
                </a:solidFill>
                <a:effectLst/>
                <a:latin typeface="Arial" panose="020B0604020202020204" pitchFamily="34" charset="0"/>
              </a:rPr>
              <a:t>Pictures from: Peter</a:t>
            </a:r>
            <a:r>
              <a:rPr lang="en-US" sz="1600" dirty="0">
                <a:solidFill>
                  <a:srgbClr val="222222"/>
                </a:solidFill>
                <a:latin typeface="Arial" panose="020B0604020202020204" pitchFamily="34" charset="0"/>
              </a:rPr>
              <a:t> </a:t>
            </a:r>
            <a:r>
              <a:rPr lang="en-US" sz="1600" b="0" i="0" dirty="0">
                <a:solidFill>
                  <a:srgbClr val="222222"/>
                </a:solidFill>
                <a:effectLst/>
                <a:latin typeface="Arial" panose="020B0604020202020204" pitchFamily="34" charset="0"/>
              </a:rPr>
              <a:t>Williams talk in ERL2019 "Beyond the Limits of 1D Coherent Synchrotron Radiation.“</a:t>
            </a:r>
            <a:endParaRPr lang="en-US" sz="1600" i="1" kern="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6B68BD71-FC98-E297-6D9C-22916522BAF4}"/>
              </a:ext>
            </a:extLst>
          </p:cNvPr>
          <p:cNvGraphicFramePr>
            <a:graphicFrameLocks noChangeAspect="1"/>
          </p:cNvGraphicFramePr>
          <p:nvPr>
            <p:extLst>
              <p:ext uri="{D42A27DB-BD31-4B8C-83A1-F6EECF244321}">
                <p14:modId xmlns:p14="http://schemas.microsoft.com/office/powerpoint/2010/main" val="1253222965"/>
              </p:ext>
            </p:extLst>
          </p:nvPr>
        </p:nvGraphicFramePr>
        <p:xfrm>
          <a:off x="4661264" y="3310938"/>
          <a:ext cx="3726511" cy="1737360"/>
        </p:xfrm>
        <a:graphic>
          <a:graphicData uri="http://schemas.openxmlformats.org/presentationml/2006/ole">
            <mc:AlternateContent xmlns:mc="http://schemas.openxmlformats.org/markup-compatibility/2006">
              <mc:Choice xmlns:v="urn:schemas-microsoft-com:vml" Requires="v">
                <p:oleObj name="Bitmap Image" r:id="rId7" imgW="2819520" imgH="1314360" progId="PBrush">
                  <p:embed/>
                </p:oleObj>
              </mc:Choice>
              <mc:Fallback>
                <p:oleObj name="Bitmap Image" r:id="rId7" imgW="2819520" imgH="1314360" progId="PBrush">
                  <p:embed/>
                  <p:pic>
                    <p:nvPicPr>
                      <p:cNvPr id="15" name="Object 14">
                        <a:extLst>
                          <a:ext uri="{FF2B5EF4-FFF2-40B4-BE49-F238E27FC236}">
                            <a16:creationId xmlns:a16="http://schemas.microsoft.com/office/drawing/2014/main" id="{6B68BD71-FC98-E297-6D9C-22916522BAF4}"/>
                          </a:ext>
                        </a:extLst>
                      </p:cNvPr>
                      <p:cNvPicPr/>
                      <p:nvPr/>
                    </p:nvPicPr>
                    <p:blipFill>
                      <a:blip r:embed="rId8"/>
                      <a:stretch>
                        <a:fillRect/>
                      </a:stretch>
                    </p:blipFill>
                    <p:spPr>
                      <a:xfrm>
                        <a:off x="4661264" y="3310938"/>
                        <a:ext cx="3726511" cy="1737360"/>
                      </a:xfrm>
                      <a:prstGeom prst="rect">
                        <a:avLst/>
                      </a:prstGeom>
                    </p:spPr>
                  </p:pic>
                </p:oleObj>
              </mc:Fallback>
            </mc:AlternateContent>
          </a:graphicData>
        </a:graphic>
      </p:graphicFrame>
    </p:spTree>
    <p:extLst>
      <p:ext uri="{BB962C8B-B14F-4D97-AF65-F5344CB8AC3E}">
        <p14:creationId xmlns:p14="http://schemas.microsoft.com/office/powerpoint/2010/main" val="95361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37B262CE-5A9E-4280-BD96-D40C98F7E34C}"/>
                  </a:ext>
                </a:extLst>
              </p:cNvPr>
              <p:cNvSpPr>
                <a:spLocks noGrp="1"/>
              </p:cNvSpPr>
              <p:nvPr>
                <p:ph idx="1"/>
              </p:nvPr>
            </p:nvSpPr>
            <p:spPr/>
            <p:txBody>
              <a:bodyPr/>
              <a:lstStyle/>
              <a:p>
                <a:r>
                  <a:rPr lang="en-US" sz="2800" dirty="0">
                    <a:latin typeface="+mn-lt"/>
                    <a:cs typeface="Times New Roman" panose="02020603050405020304" pitchFamily="18" charset="0"/>
                  </a:rPr>
                  <a:t>Basic approach to compute the CSR </a:t>
                </a:r>
                <a:r>
                  <a:rPr lang="en-US" sz="2800" dirty="0" err="1">
                    <a:latin typeface="+mn-lt"/>
                    <a:cs typeface="Times New Roman" panose="02020603050405020304" pitchFamily="18" charset="0"/>
                  </a:rPr>
                  <a:t>wakefield</a:t>
                </a:r>
                <a:r>
                  <a:rPr lang="en-US" sz="2800" dirty="0">
                    <a:latin typeface="+mn-lt"/>
                    <a:cs typeface="Times New Roman" panose="02020603050405020304" pitchFamily="18" charset="0"/>
                  </a:rPr>
                  <a:t> is from </a:t>
                </a:r>
                <a:r>
                  <a:rPr lang="en-US" sz="2800" dirty="0" err="1">
                    <a:latin typeface="+mn-lt"/>
                    <a:cs typeface="Times New Roman" panose="02020603050405020304" pitchFamily="18" charset="0"/>
                  </a:rPr>
                  <a:t>Liénard-Wiechert</a:t>
                </a:r>
                <a:r>
                  <a:rPr lang="en-US" sz="2800" dirty="0">
                    <a:latin typeface="+mn-lt"/>
                    <a:cs typeface="Times New Roman" panose="02020603050405020304" pitchFamily="18" charset="0"/>
                  </a:rPr>
                  <a:t> eq.</a:t>
                </a:r>
              </a:p>
              <a:p>
                <a:pPr algn="l"/>
                <a:endParaRPr lang="en-US" sz="2800" dirty="0">
                  <a:latin typeface="+mn-lt"/>
                  <a:cs typeface="Times New Roman" panose="02020603050405020304" pitchFamily="18" charset="0"/>
                </a:endParaRPr>
              </a:p>
              <a:p>
                <a:pPr algn="l"/>
                <a:endParaRPr lang="en-US" sz="2800" dirty="0">
                  <a:latin typeface="+mn-lt"/>
                  <a:cs typeface="Times New Roman" panose="02020603050405020304" pitchFamily="18" charset="0"/>
                </a:endParaRPr>
              </a:p>
              <a:p>
                <a:r>
                  <a:rPr lang="en-US" sz="2800" dirty="0"/>
                  <a:t>Power radiated</a:t>
                </a:r>
                <a:r>
                  <a:rPr lang="en-US" sz="2800" dirty="0">
                    <a:latin typeface="+mn-lt"/>
                    <a:cs typeface="Times New Roman" panose="02020603050405020304" pitchFamily="18" charset="0"/>
                  </a:rPr>
                  <a:t> </a:t>
                </a:r>
                <a14:m>
                  <m:oMath xmlns:m="http://schemas.openxmlformats.org/officeDocument/2006/math">
                    <m:sSub>
                      <m:sSubPr>
                        <m:ctrlPr>
                          <a:rPr lang="en-US" sz="2800" b="0" i="1" kern="1200" smtClean="0">
                            <a:solidFill>
                              <a:schemeClr val="tx1"/>
                            </a:solidFill>
                            <a:latin typeface="Cambria Math" panose="02040503050406030204" pitchFamily="18" charset="0"/>
                            <a:ea typeface="+mn-ea"/>
                            <a:cs typeface="Times New Roman" panose="02020603050405020304" pitchFamily="18" charset="0"/>
                          </a:rPr>
                        </m:ctrlPr>
                      </m:sSubPr>
                      <m:e>
                        <m:r>
                          <a:rPr lang="en-US" sz="2800" b="0" i="1" kern="1200" smtClean="0">
                            <a:solidFill>
                              <a:schemeClr val="tx1"/>
                            </a:solidFill>
                            <a:latin typeface="Cambria Math" panose="02040503050406030204" pitchFamily="18" charset="0"/>
                            <a:ea typeface="+mn-ea"/>
                            <a:cs typeface="Times New Roman" panose="02020603050405020304" pitchFamily="18" charset="0"/>
                          </a:rPr>
                          <m:t>𝑃</m:t>
                        </m:r>
                      </m:e>
                      <m:sub>
                        <m:r>
                          <a:rPr lang="en-US" sz="2800" b="0" i="1" kern="1200" smtClean="0">
                            <a:solidFill>
                              <a:schemeClr val="tx1"/>
                            </a:solidFill>
                            <a:latin typeface="Cambria Math" panose="02040503050406030204" pitchFamily="18" charset="0"/>
                            <a:ea typeface="+mn-ea"/>
                            <a:cs typeface="Times New Roman" panose="02020603050405020304" pitchFamily="18" charset="0"/>
                          </a:rPr>
                          <m:t>𝑐𝑠𝑟</m:t>
                        </m:r>
                      </m:sub>
                    </m:sSub>
                    <m:r>
                      <a:rPr lang="en-US" sz="2800" b="0" i="1" kern="1200" smtClean="0">
                        <a:solidFill>
                          <a:schemeClr val="tx1"/>
                        </a:solidFill>
                        <a:latin typeface="Cambria Math" panose="02040503050406030204" pitchFamily="18" charset="0"/>
                        <a:ea typeface="+mn-ea"/>
                        <a:cs typeface="Times New Roman" panose="02020603050405020304" pitchFamily="18" charset="0"/>
                      </a:rPr>
                      <m:t>=</m:t>
                    </m:r>
                    <m:f>
                      <m:fPr>
                        <m:ctrlPr>
                          <a:rPr lang="en-US" sz="2800" b="0" i="1" kern="1200" smtClean="0">
                            <a:solidFill>
                              <a:schemeClr val="tx1"/>
                            </a:solidFill>
                            <a:latin typeface="Cambria Math" panose="02040503050406030204" pitchFamily="18" charset="0"/>
                            <a:ea typeface="+mn-ea"/>
                            <a:cs typeface="Times New Roman" panose="02020603050405020304" pitchFamily="18" charset="0"/>
                          </a:rPr>
                        </m:ctrlPr>
                      </m:fPr>
                      <m:num>
                        <m:sSup>
                          <m:sSupPr>
                            <m:ctrlPr>
                              <a:rPr lang="en-US" sz="2800" b="0" i="1" kern="1200" smtClean="0">
                                <a:solidFill>
                                  <a:schemeClr val="accent1"/>
                                </a:solidFill>
                                <a:latin typeface="Cambria Math" panose="02040503050406030204" pitchFamily="18" charset="0"/>
                                <a:ea typeface="+mn-ea"/>
                                <a:cs typeface="Times New Roman" panose="02020603050405020304" pitchFamily="18" charset="0"/>
                              </a:rPr>
                            </m:ctrlPr>
                          </m:sSupPr>
                          <m:e>
                            <m:r>
                              <a:rPr lang="en-US" sz="2800" b="0" i="1" kern="1200" smtClean="0">
                                <a:solidFill>
                                  <a:schemeClr val="accent1"/>
                                </a:solidFill>
                                <a:latin typeface="Cambria Math" panose="02040503050406030204" pitchFamily="18" charset="0"/>
                                <a:ea typeface="+mn-ea"/>
                                <a:cs typeface="Times New Roman" panose="02020603050405020304" pitchFamily="18" charset="0"/>
                              </a:rPr>
                              <m:t>𝑁</m:t>
                            </m:r>
                          </m:e>
                          <m:sup>
                            <m:r>
                              <a:rPr lang="en-US" sz="2800" b="0" i="1" kern="1200" smtClean="0">
                                <a:solidFill>
                                  <a:schemeClr val="accent1"/>
                                </a:solidFill>
                                <a:latin typeface="Cambria Math" panose="02040503050406030204" pitchFamily="18" charset="0"/>
                                <a:ea typeface="+mn-ea"/>
                                <a:cs typeface="Times New Roman" panose="02020603050405020304" pitchFamily="18" charset="0"/>
                              </a:rPr>
                              <m:t>2</m:t>
                            </m:r>
                          </m:sup>
                        </m:sSup>
                        <m:sSup>
                          <m:sSupPr>
                            <m:ctrlPr>
                              <a:rPr lang="en-US" sz="2800" b="0" i="1" kern="1200" smtClean="0">
                                <a:solidFill>
                                  <a:schemeClr val="tx1"/>
                                </a:solidFill>
                                <a:latin typeface="Cambria Math" panose="02040503050406030204" pitchFamily="18" charset="0"/>
                                <a:ea typeface="+mn-ea"/>
                                <a:cs typeface="Times New Roman" panose="02020603050405020304" pitchFamily="18" charset="0"/>
                              </a:rPr>
                            </m:ctrlPr>
                          </m:sSupPr>
                          <m:e>
                            <m:r>
                              <a:rPr lang="en-US" sz="2800" b="0" i="1" kern="1200" smtClean="0">
                                <a:solidFill>
                                  <a:schemeClr val="tx1"/>
                                </a:solidFill>
                                <a:latin typeface="Cambria Math" panose="02040503050406030204" pitchFamily="18" charset="0"/>
                                <a:ea typeface="+mn-ea"/>
                                <a:cs typeface="Times New Roman" panose="02020603050405020304" pitchFamily="18" charset="0"/>
                              </a:rPr>
                              <m:t>𝑒</m:t>
                            </m:r>
                          </m:e>
                          <m:sup>
                            <m:r>
                              <a:rPr lang="en-US" sz="2800" b="0" i="1" kern="1200" smtClean="0">
                                <a:solidFill>
                                  <a:schemeClr val="tx1"/>
                                </a:solidFill>
                                <a:latin typeface="Cambria Math" panose="02040503050406030204" pitchFamily="18" charset="0"/>
                                <a:ea typeface="+mn-ea"/>
                                <a:cs typeface="Times New Roman" panose="02020603050405020304" pitchFamily="18" charset="0"/>
                              </a:rPr>
                              <m:t>2</m:t>
                            </m:r>
                          </m:sup>
                        </m:sSup>
                        <m:r>
                          <a:rPr lang="en-US" sz="2800" b="0" i="1" kern="1200" smtClean="0">
                            <a:solidFill>
                              <a:schemeClr val="tx1"/>
                            </a:solidFill>
                            <a:latin typeface="Cambria Math" panose="02040503050406030204" pitchFamily="18" charset="0"/>
                            <a:ea typeface="+mn-ea"/>
                            <a:cs typeface="Times New Roman" panose="02020603050405020304" pitchFamily="18" charset="0"/>
                          </a:rPr>
                          <m:t>𝑥𝑐</m:t>
                        </m:r>
                      </m:num>
                      <m:den>
                        <m:sSub>
                          <m:sSubPr>
                            <m:ctrlPr>
                              <a:rPr lang="en-US" sz="2800" b="0" i="1" kern="120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800" b="0" i="1" kern="120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𝜀</m:t>
                            </m:r>
                          </m:e>
                          <m:sub>
                            <m:r>
                              <a:rPr lang="en-US" sz="2800" b="0" i="1" kern="120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b>
                        </m:sSub>
                        <m:sSup>
                          <m:sSupPr>
                            <m:ctrlPr>
                              <a:rPr lang="en-US" sz="2800" b="0" i="1" kern="120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kern="120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𝜌</m:t>
                            </m:r>
                          </m:e>
                          <m:sup>
                            <m:r>
                              <a:rPr lang="en-US" sz="2800" b="0" i="1" kern="120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2/3</m:t>
                            </m:r>
                          </m:sup>
                        </m:sSup>
                        <m:sSubSup>
                          <m:sSubSupPr>
                            <m:ctrlPr>
                              <a:rPr lang="en-US" sz="2800" b="0" i="1" kern="1200"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2800" b="0" i="1" kern="1200"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en-US" sz="2800" b="0" i="1" kern="1200"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𝑧</m:t>
                            </m:r>
                          </m:sub>
                          <m:sup>
                            <m:r>
                              <a:rPr lang="en-US" sz="2800" b="0" i="1" kern="1200"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4/3</m:t>
                            </m:r>
                          </m:sup>
                        </m:sSubSup>
                      </m:den>
                    </m:f>
                    <m:r>
                      <a:rPr lang="en-US" sz="2800" b="0" i="1" kern="1200" smtClean="0">
                        <a:solidFill>
                          <a:schemeClr val="tx1"/>
                        </a:solidFill>
                        <a:latin typeface="Cambria Math" panose="02040503050406030204" pitchFamily="18" charset="0"/>
                        <a:ea typeface="+mn-ea"/>
                        <a:cs typeface="Times New Roman" panose="02020603050405020304" pitchFamily="18" charset="0"/>
                      </a:rPr>
                      <m:t>, </m:t>
                    </m:r>
                    <m:r>
                      <a:rPr lang="en-US" sz="2800" b="0" i="1" kern="1200" smtClean="0">
                        <a:solidFill>
                          <a:schemeClr val="tx1"/>
                        </a:solidFill>
                        <a:latin typeface="Cambria Math" panose="02040503050406030204" pitchFamily="18" charset="0"/>
                        <a:ea typeface="+mn-ea"/>
                        <a:cs typeface="Times New Roman" panose="02020603050405020304" pitchFamily="18" charset="0"/>
                      </a:rPr>
                      <m:t>𝑥</m:t>
                    </m:r>
                    <m:r>
                      <a:rPr lang="en-US" sz="2800" b="0" i="1" kern="120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kern="1200" smtClean="0">
                        <a:solidFill>
                          <a:schemeClr val="tx1"/>
                        </a:solidFill>
                        <a:latin typeface="Cambria Math" panose="02040503050406030204" pitchFamily="18" charset="0"/>
                        <a:ea typeface="+mn-ea"/>
                        <a:cs typeface="Times New Roman" panose="02020603050405020304" pitchFamily="18" charset="0"/>
                      </a:rPr>
                      <m:t>0.0279</m:t>
                    </m:r>
                  </m:oMath>
                </a14:m>
                <a:r>
                  <a:rPr lang="en-US" sz="2800" dirty="0">
                    <a:latin typeface="+mn-lt"/>
                    <a:cs typeface="Times New Roman" panose="02020603050405020304" pitchFamily="18" charset="0"/>
                  </a:rPr>
                  <a:t>.</a:t>
                </a:r>
              </a:p>
              <a:p>
                <a:pPr marL="257161" lvl="1" indent="0">
                  <a:buNone/>
                </a:pPr>
                <a:r>
                  <a:rPr lang="en-US" sz="2400" dirty="0">
                    <a:cs typeface="Times New Roman" panose="02020603050405020304" pitchFamily="18" charset="0"/>
                  </a:rPr>
                  <a:t>→ CSR emitted energy goes with </a:t>
                </a:r>
                <a14:m>
                  <m:oMath xmlns:m="http://schemas.openxmlformats.org/officeDocument/2006/math">
                    <m:sSup>
                      <m:sSupPr>
                        <m:ctrlPr>
                          <a:rPr lang="en-US" sz="2400" b="0" i="1" kern="1200" smtClean="0">
                            <a:solidFill>
                              <a:schemeClr val="tx1"/>
                            </a:solidFill>
                            <a:latin typeface="Cambria Math" panose="02040503050406030204" pitchFamily="18" charset="0"/>
                            <a:ea typeface="+mn-ea"/>
                            <a:cs typeface="Times New Roman" panose="02020603050405020304" pitchFamily="18" charset="0"/>
                          </a:rPr>
                        </m:ctrlPr>
                      </m:sSupPr>
                      <m:e>
                        <m:r>
                          <a:rPr lang="en-US" sz="2400" b="0" i="1" kern="1200" smtClean="0">
                            <a:solidFill>
                              <a:schemeClr val="tx1"/>
                            </a:solidFill>
                            <a:latin typeface="Cambria Math" panose="02040503050406030204" pitchFamily="18" charset="0"/>
                            <a:ea typeface="+mn-ea"/>
                            <a:cs typeface="Times New Roman" panose="02020603050405020304" pitchFamily="18" charset="0"/>
                          </a:rPr>
                          <m:t>𝑁</m:t>
                        </m:r>
                      </m:e>
                      <m:sup>
                        <m:r>
                          <a:rPr lang="en-US" sz="2400" b="0" i="1" kern="1200" smtClean="0">
                            <a:solidFill>
                              <a:schemeClr val="tx1"/>
                            </a:solidFill>
                            <a:latin typeface="Cambria Math" panose="02040503050406030204" pitchFamily="18" charset="0"/>
                            <a:ea typeface="+mn-ea"/>
                            <a:cs typeface="Times New Roman" panose="02020603050405020304" pitchFamily="18" charset="0"/>
                          </a:rPr>
                          <m:t>2</m:t>
                        </m:r>
                      </m:sup>
                    </m:sSup>
                  </m:oMath>
                </a14:m>
                <a:r>
                  <a:rPr lang="en-US" sz="2400" dirty="0">
                    <a:cs typeface="Times New Roman" panose="02020603050405020304" pitchFamily="18" charset="0"/>
                  </a:rPr>
                  <a:t> → energy loss via radiation can be significant </a:t>
                </a:r>
                <a:r>
                  <a:rPr lang="en-US" sz="2400" dirty="0"/>
                  <a:t>for intense short bunches!</a:t>
                </a:r>
              </a:p>
              <a:p>
                <a:pPr algn="l"/>
                <a:r>
                  <a:rPr lang="en-US" sz="2800" dirty="0">
                    <a:cs typeface="Times New Roman" panose="02020603050405020304" pitchFamily="18" charset="0"/>
                  </a:rPr>
                  <a:t>For a chicane,</a:t>
                </a:r>
              </a:p>
              <a:p>
                <a:pPr lvl="1"/>
                <a:r>
                  <a:rPr lang="en-US" sz="2400" dirty="0">
                    <a:cs typeface="Times New Roman" panose="02020603050405020304" pitchFamily="18" charset="0"/>
                  </a:rPr>
                  <a:t>energy loss varies along the bunch length</a:t>
                </a:r>
              </a:p>
              <a:p>
                <a:pPr lvl="1"/>
                <a:r>
                  <a:rPr lang="en-US" sz="2400" dirty="0">
                    <a:cs typeface="Times New Roman" panose="02020603050405020304" pitchFamily="18" charset="0"/>
                  </a:rPr>
                  <a:t>increases energy spread and transverse emittance</a:t>
                </a:r>
              </a:p>
              <a:p>
                <a:pPr lvl="1"/>
                <a:r>
                  <a:rPr lang="en-US" sz="2400" dirty="0">
                    <a:cs typeface="Times New Roman" panose="02020603050405020304" pitchFamily="18" charset="0"/>
                  </a:rPr>
                  <a:t>could even disturb the compression process itself!</a:t>
                </a:r>
              </a:p>
              <a:p>
                <a:pPr algn="l"/>
                <a:endParaRPr lang="en-US" sz="2800" dirty="0">
                  <a:latin typeface="+mn-lt"/>
                  <a:cs typeface="Times New Roman" panose="02020603050405020304" pitchFamily="18" charset="0"/>
                </a:endParaRPr>
              </a:p>
            </p:txBody>
          </p:sp>
        </mc:Choice>
        <mc:Fallback xmlns="">
          <p:sp>
            <p:nvSpPr>
              <p:cNvPr id="2" name="Content Placeholder 1">
                <a:extLst>
                  <a:ext uri="{FF2B5EF4-FFF2-40B4-BE49-F238E27FC236}">
                    <a16:creationId xmlns:a16="http://schemas.microsoft.com/office/drawing/2014/main" id="{37B262CE-5A9E-4280-BD96-D40C98F7E34C}"/>
                  </a:ext>
                </a:extLst>
              </p:cNvPr>
              <p:cNvSpPr>
                <a:spLocks noGrp="1" noRot="1" noChangeAspect="1" noMove="1" noResize="1" noEditPoints="1" noAdjustHandles="1" noChangeArrowheads="1" noChangeShapeType="1" noTextEdit="1"/>
              </p:cNvSpPr>
              <p:nvPr>
                <p:ph idx="1"/>
              </p:nvPr>
            </p:nvSpPr>
            <p:spPr>
              <a:blipFill>
                <a:blip r:embed="rId3"/>
                <a:stretch>
                  <a:fillRect l="-900" t="-1086" r="-350" b="-141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E5774A81-717C-41FC-BB98-4C0EAA351C0A}"/>
              </a:ext>
            </a:extLst>
          </p:cNvPr>
          <p:cNvSpPr>
            <a:spLocks noGrp="1"/>
          </p:cNvSpPr>
          <p:nvPr>
            <p:ph type="title"/>
          </p:nvPr>
        </p:nvSpPr>
        <p:spPr/>
        <p:txBody>
          <a:bodyPr/>
          <a:lstStyle/>
          <a:p>
            <a:r>
              <a:rPr lang="en-US" dirty="0">
                <a:cs typeface="Times New Roman" panose="02020603050405020304" pitchFamily="18" charset="0"/>
              </a:rPr>
              <a:t>Impact of CSR</a:t>
            </a:r>
          </a:p>
        </p:txBody>
      </p:sp>
      <p:sp>
        <p:nvSpPr>
          <p:cNvPr id="4" name="Date Placeholder 3">
            <a:extLst>
              <a:ext uri="{FF2B5EF4-FFF2-40B4-BE49-F238E27FC236}">
                <a16:creationId xmlns:a16="http://schemas.microsoft.com/office/drawing/2014/main" id="{ADB9CA0E-C952-488B-B982-D0A5D1B4BF3E}"/>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682143EA-C2EC-4653-848C-C1ABF2488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45A6C-87C7-4DF1-9320-5E9C452690EB}"/>
              </a:ext>
            </a:extLst>
          </p:cNvPr>
          <p:cNvSpPr>
            <a:spLocks noGrp="1"/>
          </p:cNvSpPr>
          <p:nvPr>
            <p:ph type="sldNum" sz="quarter" idx="12"/>
          </p:nvPr>
        </p:nvSpPr>
        <p:spPr/>
        <p:txBody>
          <a:bodyPr/>
          <a:lstStyle/>
          <a:p>
            <a:fld id="{921CBE81-14BD-7343-B359-01BCBA3179F9}" type="slidenum">
              <a:rPr lang="en-US" smtClean="0"/>
              <a:t>6</a:t>
            </a:fld>
            <a:endParaRPr lang="en-US"/>
          </a:p>
        </p:txBody>
      </p:sp>
      <p:grpSp>
        <p:nvGrpSpPr>
          <p:cNvPr id="9" name="Group 8">
            <a:extLst>
              <a:ext uri="{FF2B5EF4-FFF2-40B4-BE49-F238E27FC236}">
                <a16:creationId xmlns:a16="http://schemas.microsoft.com/office/drawing/2014/main" id="{A6D8EADC-E346-D0D9-0838-788486AE4CCD}"/>
              </a:ext>
            </a:extLst>
          </p:cNvPr>
          <p:cNvGrpSpPr/>
          <p:nvPr/>
        </p:nvGrpSpPr>
        <p:grpSpPr>
          <a:xfrm>
            <a:off x="2405061" y="1704226"/>
            <a:ext cx="7381878" cy="1099453"/>
            <a:chOff x="2340902" y="3015305"/>
            <a:chExt cx="6336549" cy="920022"/>
          </a:xfrm>
        </p:grpSpPr>
        <p:pic>
          <p:nvPicPr>
            <p:cNvPr id="10" name="Picture 9">
              <a:extLst>
                <a:ext uri="{FF2B5EF4-FFF2-40B4-BE49-F238E27FC236}">
                  <a16:creationId xmlns:a16="http://schemas.microsoft.com/office/drawing/2014/main" id="{A869BA06-372F-EE6E-AD65-50E30447D86F}"/>
                </a:ext>
              </a:extLst>
            </p:cNvPr>
            <p:cNvPicPr>
              <a:picLocks noChangeAspect="1"/>
            </p:cNvPicPr>
            <p:nvPr/>
          </p:nvPicPr>
          <p:blipFill>
            <a:blip r:embed="rId4"/>
            <a:stretch>
              <a:fillRect/>
            </a:stretch>
          </p:blipFill>
          <p:spPr>
            <a:xfrm>
              <a:off x="7453655" y="3133129"/>
              <a:ext cx="1223796" cy="368176"/>
            </a:xfrm>
            <a:prstGeom prst="rect">
              <a:avLst/>
            </a:prstGeom>
          </p:spPr>
        </p:pic>
        <p:pic>
          <p:nvPicPr>
            <p:cNvPr id="11" name="Picture 10">
              <a:extLst>
                <a:ext uri="{FF2B5EF4-FFF2-40B4-BE49-F238E27FC236}">
                  <a16:creationId xmlns:a16="http://schemas.microsoft.com/office/drawing/2014/main" id="{DF6402F6-3F5B-9381-B063-93966EAF7F44}"/>
                </a:ext>
              </a:extLst>
            </p:cNvPr>
            <p:cNvPicPr>
              <a:picLocks noChangeAspect="1"/>
            </p:cNvPicPr>
            <p:nvPr/>
          </p:nvPicPr>
          <p:blipFill>
            <a:blip r:embed="rId5">
              <a:lum bright="-20000" contrast="40000"/>
            </a:blip>
            <a:stretch>
              <a:fillRect/>
            </a:stretch>
          </p:blipFill>
          <p:spPr>
            <a:xfrm>
              <a:off x="2340902" y="3015305"/>
              <a:ext cx="5101943" cy="920022"/>
            </a:xfrm>
            <a:prstGeom prst="rect">
              <a:avLst/>
            </a:prstGeom>
          </p:spPr>
        </p:pic>
      </p:grpSp>
    </p:spTree>
    <p:extLst>
      <p:ext uri="{BB962C8B-B14F-4D97-AF65-F5344CB8AC3E}">
        <p14:creationId xmlns:p14="http://schemas.microsoft.com/office/powerpoint/2010/main" val="1490169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AE5CF7-0BA4-BFBD-F2DB-017BCAC0E203}"/>
              </a:ext>
            </a:extLst>
          </p:cNvPr>
          <p:cNvSpPr>
            <a:spLocks noGrp="1"/>
          </p:cNvSpPr>
          <p:nvPr>
            <p:ph idx="1"/>
          </p:nvPr>
        </p:nvSpPr>
        <p:spPr/>
        <p:txBody>
          <a:bodyPr/>
          <a:lstStyle/>
          <a:p>
            <a:r>
              <a:rPr lang="en-US" sz="2800" dirty="0">
                <a:latin typeface="+mn-lt"/>
                <a:cs typeface="Times New Roman" panose="02020603050405020304" pitchFamily="18" charset="0"/>
              </a:rPr>
              <a:t>Basic approach to compute the CSR </a:t>
            </a:r>
            <a:r>
              <a:rPr lang="en-US" sz="2800" dirty="0" err="1">
                <a:latin typeface="+mn-lt"/>
                <a:cs typeface="Times New Roman" panose="02020603050405020304" pitchFamily="18" charset="0"/>
              </a:rPr>
              <a:t>wakefield</a:t>
            </a:r>
            <a:r>
              <a:rPr lang="en-US" sz="2800" dirty="0">
                <a:latin typeface="+mn-lt"/>
                <a:cs typeface="Times New Roman" panose="02020603050405020304" pitchFamily="18" charset="0"/>
              </a:rPr>
              <a:t> is from LW eq.</a:t>
            </a:r>
          </a:p>
          <a:p>
            <a:endParaRPr lang="en-US" sz="2800" dirty="0">
              <a:latin typeface="+mn-lt"/>
              <a:cs typeface="Times New Roman" panose="02020603050405020304" pitchFamily="18" charset="0"/>
            </a:endParaRPr>
          </a:p>
          <a:p>
            <a:endParaRPr lang="en-US" sz="2800" dirty="0">
              <a:latin typeface="+mn-lt"/>
              <a:cs typeface="Times New Roman" panose="02020603050405020304" pitchFamily="18" charset="0"/>
            </a:endParaRPr>
          </a:p>
          <a:p>
            <a:endParaRPr lang="en-US" sz="1200" dirty="0">
              <a:latin typeface="+mn-lt"/>
              <a:cs typeface="Times New Roman" panose="02020603050405020304" pitchFamily="18" charset="0"/>
            </a:endParaRPr>
          </a:p>
          <a:p>
            <a:r>
              <a:rPr lang="en-US" sz="2800" dirty="0">
                <a:latin typeface="+mn-lt"/>
                <a:cs typeface="Times New Roman" panose="02020603050405020304" pitchFamily="18" charset="0"/>
              </a:rPr>
              <a:t>One of the most challenging problems in accelerator</a:t>
            </a:r>
          </a:p>
          <a:p>
            <a:pPr marL="0" indent="0">
              <a:buNone/>
            </a:pPr>
            <a:r>
              <a:rPr lang="en-US" sz="2800" dirty="0">
                <a:latin typeface="+mn-lt"/>
                <a:cs typeface="Times New Roman" panose="02020603050405020304" pitchFamily="18" charset="0"/>
              </a:rPr>
              <a:t>  physics, especially in 3D.</a:t>
            </a:r>
          </a:p>
          <a:p>
            <a:pPr algn="l"/>
            <a:r>
              <a:rPr lang="en-US" sz="2800" dirty="0">
                <a:latin typeface="+mn-lt"/>
                <a:cs typeface="Times New Roman" panose="02020603050405020304" pitchFamily="18" charset="0"/>
              </a:rPr>
              <a:t>Early efforts focused on making approximations and</a:t>
            </a:r>
          </a:p>
          <a:p>
            <a:pPr marL="0" indent="0" algn="l">
              <a:buNone/>
            </a:pPr>
            <a:r>
              <a:rPr lang="en-US" sz="2800" dirty="0">
                <a:latin typeface="+mn-lt"/>
                <a:cs typeface="Times New Roman" panose="02020603050405020304" pitchFamily="18" charset="0"/>
              </a:rPr>
              <a:t>  reducing the dimensionality of the problem.</a:t>
            </a:r>
          </a:p>
          <a:p>
            <a:pPr lvl="1"/>
            <a:r>
              <a:rPr lang="en-US" sz="2400" dirty="0">
                <a:latin typeface="+mn-lt"/>
                <a:cs typeface="Times New Roman" panose="02020603050405020304" pitchFamily="18" charset="0"/>
              </a:rPr>
              <a:t>the 1D model → gives overall insight. Validity?</a:t>
            </a:r>
          </a:p>
          <a:p>
            <a:pPr lvl="1"/>
            <a:r>
              <a:rPr lang="en-US" sz="2400" dirty="0">
                <a:latin typeface="+mn-lt"/>
                <a:cs typeface="Times New Roman" panose="02020603050405020304" pitchFamily="18" charset="0"/>
              </a:rPr>
              <a:t>Similarly, the 2D model.</a:t>
            </a:r>
          </a:p>
          <a:p>
            <a:pPr algn="l"/>
            <a:r>
              <a:rPr lang="en-US" sz="2800" dirty="0">
                <a:latin typeface="+mn-lt"/>
                <a:cs typeface="Times New Roman" panose="02020603050405020304" pitchFamily="18" charset="0"/>
              </a:rPr>
              <a:t>There are some 3D models, but not first-principle.</a:t>
            </a:r>
            <a:endParaRPr lang="en-US" sz="2800" dirty="0"/>
          </a:p>
        </p:txBody>
      </p:sp>
      <p:sp>
        <p:nvSpPr>
          <p:cNvPr id="3" name="Title 2">
            <a:extLst>
              <a:ext uri="{FF2B5EF4-FFF2-40B4-BE49-F238E27FC236}">
                <a16:creationId xmlns:a16="http://schemas.microsoft.com/office/drawing/2014/main" id="{579F726C-C86F-52AB-DC3D-3035C93EE9BB}"/>
              </a:ext>
            </a:extLst>
          </p:cNvPr>
          <p:cNvSpPr>
            <a:spLocks noGrp="1"/>
          </p:cNvSpPr>
          <p:nvPr>
            <p:ph type="title"/>
          </p:nvPr>
        </p:nvSpPr>
        <p:spPr/>
        <p:txBody>
          <a:bodyPr/>
          <a:lstStyle/>
          <a:p>
            <a:r>
              <a:rPr lang="en-US" dirty="0"/>
              <a:t>Computational CSR</a:t>
            </a:r>
          </a:p>
        </p:txBody>
      </p:sp>
      <p:sp>
        <p:nvSpPr>
          <p:cNvPr id="4" name="Date Placeholder 3">
            <a:extLst>
              <a:ext uri="{FF2B5EF4-FFF2-40B4-BE49-F238E27FC236}">
                <a16:creationId xmlns:a16="http://schemas.microsoft.com/office/drawing/2014/main" id="{AB19F2CB-2D8E-2A07-3C86-EC679D147267}"/>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29FCADA9-D263-8C15-1C54-24BF30E92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DFA07-EA56-8CA2-C247-0113BA9F7E2A}"/>
              </a:ext>
            </a:extLst>
          </p:cNvPr>
          <p:cNvSpPr>
            <a:spLocks noGrp="1"/>
          </p:cNvSpPr>
          <p:nvPr>
            <p:ph type="sldNum" sz="quarter" idx="12"/>
          </p:nvPr>
        </p:nvSpPr>
        <p:spPr/>
        <p:txBody>
          <a:bodyPr/>
          <a:lstStyle/>
          <a:p>
            <a:fld id="{921CBE81-14BD-7343-B359-01BCBA3179F9}" type="slidenum">
              <a:rPr lang="en-US" smtClean="0"/>
              <a:t>7</a:t>
            </a:fld>
            <a:endParaRPr lang="en-US"/>
          </a:p>
        </p:txBody>
      </p:sp>
      <p:graphicFrame>
        <p:nvGraphicFramePr>
          <p:cNvPr id="10" name="Object 9">
            <a:extLst>
              <a:ext uri="{FF2B5EF4-FFF2-40B4-BE49-F238E27FC236}">
                <a16:creationId xmlns:a16="http://schemas.microsoft.com/office/drawing/2014/main" id="{CC24F8AC-4B90-931D-71BF-4C93EEA7A31E}"/>
              </a:ext>
            </a:extLst>
          </p:cNvPr>
          <p:cNvGraphicFramePr>
            <a:graphicFrameLocks noChangeAspect="1"/>
          </p:cNvGraphicFramePr>
          <p:nvPr>
            <p:extLst>
              <p:ext uri="{D42A27DB-BD31-4B8C-83A1-F6EECF244321}">
                <p14:modId xmlns:p14="http://schemas.microsoft.com/office/powerpoint/2010/main" val="1855026106"/>
              </p:ext>
            </p:extLst>
          </p:nvPr>
        </p:nvGraphicFramePr>
        <p:xfrm>
          <a:off x="8545925" y="1712214"/>
          <a:ext cx="3610806" cy="3832056"/>
        </p:xfrm>
        <a:graphic>
          <a:graphicData uri="http://schemas.openxmlformats.org/presentationml/2006/ole">
            <mc:AlternateContent xmlns:mc="http://schemas.openxmlformats.org/markup-compatibility/2006">
              <mc:Choice xmlns:v="urn:schemas-microsoft-com:vml" Requires="v">
                <p:oleObj name="Bitmap Image" r:id="rId3" imgW="2590920" imgH="2749680" progId="PBrush">
                  <p:embed/>
                </p:oleObj>
              </mc:Choice>
              <mc:Fallback>
                <p:oleObj name="Bitmap Image" r:id="rId3" imgW="2590920" imgH="2749680" progId="PBrush">
                  <p:embed/>
                  <p:pic>
                    <p:nvPicPr>
                      <p:cNvPr id="10" name="Object 9">
                        <a:extLst>
                          <a:ext uri="{FF2B5EF4-FFF2-40B4-BE49-F238E27FC236}">
                            <a16:creationId xmlns:a16="http://schemas.microsoft.com/office/drawing/2014/main" id="{CC24F8AC-4B90-931D-71BF-4C93EEA7A31E}"/>
                          </a:ext>
                        </a:extLst>
                      </p:cNvPr>
                      <p:cNvPicPr/>
                      <p:nvPr/>
                    </p:nvPicPr>
                    <p:blipFill>
                      <a:blip r:embed="rId4"/>
                      <a:stretch>
                        <a:fillRect/>
                      </a:stretch>
                    </p:blipFill>
                    <p:spPr>
                      <a:xfrm>
                        <a:off x="8545925" y="1712214"/>
                        <a:ext cx="3610806" cy="3832056"/>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FF7133D7-C9E2-8D33-AA16-AE825D49EBAA}"/>
              </a:ext>
            </a:extLst>
          </p:cNvPr>
          <p:cNvSpPr txBox="1">
            <a:spLocks/>
          </p:cNvSpPr>
          <p:nvPr/>
        </p:nvSpPr>
        <p:spPr bwMode="auto">
          <a:xfrm>
            <a:off x="8479968" y="5573486"/>
            <a:ext cx="3820885" cy="936171"/>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1"/>
                </a:solidFill>
                <a:latin typeface="+mj-lt"/>
                <a:ea typeface="+mj-ea"/>
                <a:cs typeface="Palatino"/>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a:lstStyle>
          <a:p>
            <a:r>
              <a:rPr lang="en-US" sz="1600" b="0" i="0" dirty="0">
                <a:solidFill>
                  <a:srgbClr val="222222"/>
                </a:solidFill>
                <a:effectLst/>
                <a:latin typeface="Arial" panose="020B0604020202020204" pitchFamily="34" charset="0"/>
              </a:rPr>
              <a:t>Picture from: Peter</a:t>
            </a:r>
            <a:r>
              <a:rPr lang="en-US" sz="1600" dirty="0">
                <a:solidFill>
                  <a:srgbClr val="222222"/>
                </a:solidFill>
                <a:latin typeface="Arial" panose="020B0604020202020204" pitchFamily="34" charset="0"/>
              </a:rPr>
              <a:t> </a:t>
            </a:r>
            <a:r>
              <a:rPr lang="en-US" sz="1600" b="0" i="0" dirty="0">
                <a:solidFill>
                  <a:srgbClr val="222222"/>
                </a:solidFill>
                <a:effectLst/>
                <a:latin typeface="Arial" panose="020B0604020202020204" pitchFamily="34" charset="0"/>
              </a:rPr>
              <a:t>Williams talk in ERL2019 "Beyond the Limits of 1D Coherent Synchrotron Radiation.“</a:t>
            </a:r>
            <a:endParaRPr lang="en-US" sz="1600" i="1" kern="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B0AA881-8A9B-F898-8C16-FFAC7570E827}"/>
              </a:ext>
            </a:extLst>
          </p:cNvPr>
          <p:cNvGrpSpPr/>
          <p:nvPr/>
        </p:nvGrpSpPr>
        <p:grpSpPr>
          <a:xfrm>
            <a:off x="784092" y="1552675"/>
            <a:ext cx="7381878" cy="1099453"/>
            <a:chOff x="2340902" y="3015305"/>
            <a:chExt cx="6336549" cy="920022"/>
          </a:xfrm>
        </p:grpSpPr>
        <p:pic>
          <p:nvPicPr>
            <p:cNvPr id="13" name="Picture 12">
              <a:extLst>
                <a:ext uri="{FF2B5EF4-FFF2-40B4-BE49-F238E27FC236}">
                  <a16:creationId xmlns:a16="http://schemas.microsoft.com/office/drawing/2014/main" id="{66F8B645-DBED-6E21-F694-44FC455E05AB}"/>
                </a:ext>
              </a:extLst>
            </p:cNvPr>
            <p:cNvPicPr>
              <a:picLocks noChangeAspect="1"/>
            </p:cNvPicPr>
            <p:nvPr/>
          </p:nvPicPr>
          <p:blipFill>
            <a:blip r:embed="rId5"/>
            <a:stretch>
              <a:fillRect/>
            </a:stretch>
          </p:blipFill>
          <p:spPr>
            <a:xfrm>
              <a:off x="7453655" y="3133129"/>
              <a:ext cx="1223796" cy="368176"/>
            </a:xfrm>
            <a:prstGeom prst="rect">
              <a:avLst/>
            </a:prstGeom>
          </p:spPr>
        </p:pic>
        <p:pic>
          <p:nvPicPr>
            <p:cNvPr id="14" name="Picture 13">
              <a:extLst>
                <a:ext uri="{FF2B5EF4-FFF2-40B4-BE49-F238E27FC236}">
                  <a16:creationId xmlns:a16="http://schemas.microsoft.com/office/drawing/2014/main" id="{DAF7E18F-CA2E-E7DC-38A2-7421913C0A87}"/>
                </a:ext>
              </a:extLst>
            </p:cNvPr>
            <p:cNvPicPr>
              <a:picLocks noChangeAspect="1"/>
            </p:cNvPicPr>
            <p:nvPr/>
          </p:nvPicPr>
          <p:blipFill>
            <a:blip r:embed="rId6">
              <a:lum bright="-20000" contrast="40000"/>
            </a:blip>
            <a:stretch>
              <a:fillRect/>
            </a:stretch>
          </p:blipFill>
          <p:spPr>
            <a:xfrm>
              <a:off x="2340902" y="3015305"/>
              <a:ext cx="5101943" cy="920022"/>
            </a:xfrm>
            <a:prstGeom prst="rect">
              <a:avLst/>
            </a:prstGeom>
          </p:spPr>
        </p:pic>
      </p:grpSp>
    </p:spTree>
    <p:extLst>
      <p:ext uri="{BB962C8B-B14F-4D97-AF65-F5344CB8AC3E}">
        <p14:creationId xmlns:p14="http://schemas.microsoft.com/office/powerpoint/2010/main" val="178478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28086B-8A5E-28AE-CB59-4D0C04A447B6}"/>
              </a:ext>
            </a:extLst>
          </p:cNvPr>
          <p:cNvSpPr>
            <a:spLocks noGrp="1"/>
          </p:cNvSpPr>
          <p:nvPr>
            <p:ph idx="1"/>
          </p:nvPr>
        </p:nvSpPr>
        <p:spPr/>
        <p:txBody>
          <a:bodyPr/>
          <a:lstStyle/>
          <a:p>
            <a:r>
              <a:rPr lang="en-US" sz="2800" dirty="0">
                <a:latin typeface="+mn-lt"/>
                <a:cs typeface="Times New Roman" panose="02020603050405020304" pitchFamily="18" charset="0"/>
              </a:rPr>
              <a:t>First-principle large-scale code (Developed by R. Ryne in 2012) → computes the 3D fields directly from </a:t>
            </a:r>
            <a:r>
              <a:rPr lang="en-US" sz="2800" dirty="0">
                <a:solidFill>
                  <a:srgbClr val="000000"/>
                </a:solidFill>
                <a:latin typeface="+mn-lt"/>
              </a:rPr>
              <a:t>𝑁 </a:t>
            </a:r>
            <a:r>
              <a:rPr lang="en-US" sz="2800" dirty="0">
                <a:latin typeface="+mn-lt"/>
                <a:cs typeface="Times New Roman" panose="02020603050405020304" pitchFamily="18" charset="0"/>
              </a:rPr>
              <a:t>particles in a bunch using LW eq.</a:t>
            </a:r>
          </a:p>
          <a:p>
            <a:r>
              <a:rPr lang="en-US" sz="2800" b="0" i="0" u="none" strike="noStrike" baseline="0" dirty="0">
                <a:solidFill>
                  <a:srgbClr val="000000"/>
                </a:solidFill>
              </a:rPr>
              <a:t>Fields are </a:t>
            </a:r>
            <a:r>
              <a:rPr lang="en-US" sz="2800" dirty="0">
                <a:solidFill>
                  <a:srgbClr val="000000"/>
                </a:solidFill>
              </a:rPr>
              <a:t>computed on a 3D grid points from the </a:t>
            </a:r>
            <a:r>
              <a:rPr lang="en-US" sz="2800" b="0" i="0" u="none" strike="noStrike" baseline="0" dirty="0">
                <a:solidFill>
                  <a:srgbClr val="000000"/>
                </a:solidFill>
              </a:rPr>
              <a:t>retarded positions at chosen timesteps.</a:t>
            </a:r>
          </a:p>
          <a:p>
            <a:r>
              <a:rPr lang="en-US" sz="2800" dirty="0">
                <a:latin typeface="+mn-lt"/>
                <a:cs typeface="Times New Roman" panose="02020603050405020304" pitchFamily="18" charset="0"/>
              </a:rPr>
              <a:t>The initial code is not self-consistent → fields do not interact with the particles.</a:t>
            </a:r>
          </a:p>
          <a:p>
            <a:r>
              <a:rPr lang="en-US" sz="2800" dirty="0">
                <a:latin typeface="+mn-lt"/>
                <a:cs typeface="Times New Roman" panose="02020603050405020304" pitchFamily="18" charset="0"/>
              </a:rPr>
              <a:t>The self-consistent LW3D code is currently under development.</a:t>
            </a:r>
          </a:p>
          <a:p>
            <a:r>
              <a:rPr lang="en-US" sz="2800" dirty="0">
                <a:latin typeface="+mn-lt"/>
                <a:cs typeface="Times New Roman" panose="02020603050405020304" pitchFamily="18" charset="0"/>
              </a:rPr>
              <a:t>Advantages: </a:t>
            </a:r>
          </a:p>
          <a:p>
            <a:pPr lvl="1"/>
            <a:r>
              <a:rPr lang="en-US" sz="2400" dirty="0">
                <a:solidFill>
                  <a:srgbClr val="000000"/>
                </a:solidFill>
                <a:cs typeface="Times New Roman" panose="02020603050405020304" pitchFamily="18" charset="0"/>
              </a:rPr>
              <a:t>explore limitations of the 1D and 2D CSR models</a:t>
            </a:r>
          </a:p>
          <a:p>
            <a:pPr lvl="1"/>
            <a:r>
              <a:rPr lang="en-US" sz="2400" b="0" i="0" u="none" strike="noStrike" baseline="0" dirty="0">
                <a:solidFill>
                  <a:srgbClr val="000000"/>
                </a:solidFill>
              </a:rPr>
              <a:t>benchmark and validate faster 3D CSR codes  </a:t>
            </a:r>
          </a:p>
        </p:txBody>
      </p:sp>
      <p:sp>
        <p:nvSpPr>
          <p:cNvPr id="3" name="Title 2">
            <a:extLst>
              <a:ext uri="{FF2B5EF4-FFF2-40B4-BE49-F238E27FC236}">
                <a16:creationId xmlns:a16="http://schemas.microsoft.com/office/drawing/2014/main" id="{7CAD8CDE-2B5C-0638-1505-6539FBC1CD36}"/>
              </a:ext>
            </a:extLst>
          </p:cNvPr>
          <p:cNvSpPr>
            <a:spLocks noGrp="1"/>
          </p:cNvSpPr>
          <p:nvPr>
            <p:ph type="title"/>
          </p:nvPr>
        </p:nvSpPr>
        <p:spPr/>
        <p:txBody>
          <a:bodyPr/>
          <a:lstStyle/>
          <a:p>
            <a:r>
              <a:rPr lang="en-US" dirty="0"/>
              <a:t>The LW3D Code</a:t>
            </a:r>
          </a:p>
        </p:txBody>
      </p:sp>
      <p:sp>
        <p:nvSpPr>
          <p:cNvPr id="4" name="Date Placeholder 3">
            <a:extLst>
              <a:ext uri="{FF2B5EF4-FFF2-40B4-BE49-F238E27FC236}">
                <a16:creationId xmlns:a16="http://schemas.microsoft.com/office/drawing/2014/main" id="{44E39FD1-DF5A-967F-E978-7D1C6130EFE3}"/>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C1BA112F-1CDE-8A76-A9C1-8C83B7177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C91A4-668B-B57D-7507-523B963CF156}"/>
              </a:ext>
            </a:extLst>
          </p:cNvPr>
          <p:cNvSpPr>
            <a:spLocks noGrp="1"/>
          </p:cNvSpPr>
          <p:nvPr>
            <p:ph type="sldNum" sz="quarter" idx="12"/>
          </p:nvPr>
        </p:nvSpPr>
        <p:spPr/>
        <p:txBody>
          <a:bodyPr/>
          <a:lstStyle/>
          <a:p>
            <a:fld id="{921CBE81-14BD-7343-B359-01BCBA3179F9}" type="slidenum">
              <a:rPr lang="en-US" smtClean="0"/>
              <a:t>8</a:t>
            </a:fld>
            <a:endParaRPr lang="en-US"/>
          </a:p>
        </p:txBody>
      </p:sp>
    </p:spTree>
    <p:extLst>
      <p:ext uri="{BB962C8B-B14F-4D97-AF65-F5344CB8AC3E}">
        <p14:creationId xmlns:p14="http://schemas.microsoft.com/office/powerpoint/2010/main" val="3802373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2B06C-9BAD-48A1-95EF-1149359D523C}"/>
              </a:ext>
            </a:extLst>
          </p:cNvPr>
          <p:cNvSpPr>
            <a:spLocks noGrp="1"/>
          </p:cNvSpPr>
          <p:nvPr>
            <p:ph idx="1"/>
          </p:nvPr>
        </p:nvSpPr>
        <p:spPr/>
        <p:txBody>
          <a:bodyPr/>
          <a:lstStyle/>
          <a:p>
            <a:r>
              <a:rPr lang="en-US" sz="2800" dirty="0">
                <a:latin typeface="+mn-lt"/>
                <a:cs typeface="Times New Roman" panose="02020603050405020304" pitchFamily="18" charset="0"/>
              </a:rPr>
              <a:t>AWA: Argonne Wakefield Accelerator </a:t>
            </a:r>
          </a:p>
          <a:p>
            <a:r>
              <a:rPr lang="en-US" sz="2800" dirty="0">
                <a:latin typeface="+mn-lt"/>
                <a:cs typeface="Times New Roman" panose="02020603050405020304" pitchFamily="18" charset="0"/>
              </a:rPr>
              <a:t>No experiment were performed, yet!</a:t>
            </a:r>
          </a:p>
          <a:p>
            <a:pPr algn="l"/>
            <a:endParaRPr lang="en-US" sz="2800" dirty="0">
              <a:latin typeface="+mn-lt"/>
              <a:cs typeface="Times New Roman" panose="02020603050405020304" pitchFamily="18" charset="0"/>
            </a:endParaRPr>
          </a:p>
        </p:txBody>
      </p:sp>
      <p:sp>
        <p:nvSpPr>
          <p:cNvPr id="3" name="Title 2">
            <a:extLst>
              <a:ext uri="{FF2B5EF4-FFF2-40B4-BE49-F238E27FC236}">
                <a16:creationId xmlns:a16="http://schemas.microsoft.com/office/drawing/2014/main" id="{4D4172AB-4C0A-435D-BE42-4E1670C4A8ED}"/>
              </a:ext>
            </a:extLst>
          </p:cNvPr>
          <p:cNvSpPr>
            <a:spLocks noGrp="1"/>
          </p:cNvSpPr>
          <p:nvPr>
            <p:ph type="title"/>
          </p:nvPr>
        </p:nvSpPr>
        <p:spPr/>
        <p:txBody>
          <a:bodyPr/>
          <a:lstStyle/>
          <a:p>
            <a:r>
              <a:rPr lang="en-US" dirty="0">
                <a:cs typeface="Times New Roman" panose="02020603050405020304" pitchFamily="18" charset="0"/>
              </a:rPr>
              <a:t>Motivation: Bunch Compression at AWA</a:t>
            </a:r>
          </a:p>
        </p:txBody>
      </p:sp>
      <p:sp>
        <p:nvSpPr>
          <p:cNvPr id="4" name="Date Placeholder 3">
            <a:extLst>
              <a:ext uri="{FF2B5EF4-FFF2-40B4-BE49-F238E27FC236}">
                <a16:creationId xmlns:a16="http://schemas.microsoft.com/office/drawing/2014/main" id="{FA050EFA-608E-4581-A91B-A991CA19E7FC}"/>
              </a:ext>
            </a:extLst>
          </p:cNvPr>
          <p:cNvSpPr>
            <a:spLocks noGrp="1"/>
          </p:cNvSpPr>
          <p:nvPr>
            <p:ph type="dt" sz="half" idx="10"/>
          </p:nvPr>
        </p:nvSpPr>
        <p:spPr/>
        <p:txBody>
          <a:bodyPr/>
          <a:lstStyle/>
          <a:p>
            <a:fld id="{DEC16E0C-D3B9-9044-A832-B8662CAF7899}" type="datetime1">
              <a:rPr lang="en-US" smtClean="0"/>
              <a:t>5/25/2023</a:t>
            </a:fld>
            <a:endParaRPr lang="en-US"/>
          </a:p>
        </p:txBody>
      </p:sp>
      <p:sp>
        <p:nvSpPr>
          <p:cNvPr id="5" name="Footer Placeholder 4">
            <a:extLst>
              <a:ext uri="{FF2B5EF4-FFF2-40B4-BE49-F238E27FC236}">
                <a16:creationId xmlns:a16="http://schemas.microsoft.com/office/drawing/2014/main" id="{39C5DFF6-CC10-425A-9BD8-48254AC06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CEC4D-7019-4E1A-A8AA-7ED74578AD32}"/>
              </a:ext>
            </a:extLst>
          </p:cNvPr>
          <p:cNvSpPr>
            <a:spLocks noGrp="1"/>
          </p:cNvSpPr>
          <p:nvPr>
            <p:ph type="sldNum" sz="quarter" idx="12"/>
          </p:nvPr>
        </p:nvSpPr>
        <p:spPr/>
        <p:txBody>
          <a:bodyPr/>
          <a:lstStyle/>
          <a:p>
            <a:fld id="{921CBE81-14BD-7343-B359-01BCBA3179F9}" type="slidenum">
              <a:rPr lang="en-US" smtClean="0"/>
              <a:t>9</a:t>
            </a:fld>
            <a:endParaRPr lang="en-US"/>
          </a:p>
        </p:txBody>
      </p:sp>
      <p:pic>
        <p:nvPicPr>
          <p:cNvPr id="15" name="Picture 14">
            <a:extLst>
              <a:ext uri="{FF2B5EF4-FFF2-40B4-BE49-F238E27FC236}">
                <a16:creationId xmlns:a16="http://schemas.microsoft.com/office/drawing/2014/main" id="{B6DB75B6-431C-4E6F-8BC7-4C70C3E1A985}"/>
              </a:ext>
            </a:extLst>
          </p:cNvPr>
          <p:cNvPicPr>
            <a:picLocks noChangeAspect="1"/>
          </p:cNvPicPr>
          <p:nvPr/>
        </p:nvPicPr>
        <p:blipFill>
          <a:blip r:embed="rId2">
            <a:lum bright="-20000" contrast="40000"/>
          </a:blip>
          <a:stretch>
            <a:fillRect/>
          </a:stretch>
        </p:blipFill>
        <p:spPr>
          <a:xfrm>
            <a:off x="544145" y="3911573"/>
            <a:ext cx="5300088" cy="2534233"/>
          </a:xfrm>
          <a:prstGeom prst="rect">
            <a:avLst/>
          </a:prstGeom>
        </p:spPr>
      </p:pic>
      <p:pic>
        <p:nvPicPr>
          <p:cNvPr id="9" name="Picture 8">
            <a:extLst>
              <a:ext uri="{FF2B5EF4-FFF2-40B4-BE49-F238E27FC236}">
                <a16:creationId xmlns:a16="http://schemas.microsoft.com/office/drawing/2014/main" id="{3063EA16-0C63-1D8B-D5DF-2ADE4B553F4C}"/>
              </a:ext>
            </a:extLst>
          </p:cNvPr>
          <p:cNvPicPr>
            <a:picLocks noChangeAspect="1"/>
          </p:cNvPicPr>
          <p:nvPr/>
        </p:nvPicPr>
        <p:blipFill>
          <a:blip r:embed="rId3"/>
          <a:stretch>
            <a:fillRect/>
          </a:stretch>
        </p:blipFill>
        <p:spPr>
          <a:xfrm>
            <a:off x="211930" y="1929738"/>
            <a:ext cx="5943600" cy="2010335"/>
          </a:xfrm>
          <a:prstGeom prst="rect">
            <a:avLst/>
          </a:prstGeom>
        </p:spPr>
      </p:pic>
      <p:pic>
        <p:nvPicPr>
          <p:cNvPr id="11" name="Picture 10">
            <a:extLst>
              <a:ext uri="{FF2B5EF4-FFF2-40B4-BE49-F238E27FC236}">
                <a16:creationId xmlns:a16="http://schemas.microsoft.com/office/drawing/2014/main" id="{84E25011-06A1-D821-D293-13EE82C00E93}"/>
              </a:ext>
            </a:extLst>
          </p:cNvPr>
          <p:cNvPicPr>
            <a:picLocks noChangeAspect="1"/>
          </p:cNvPicPr>
          <p:nvPr/>
        </p:nvPicPr>
        <p:blipFill>
          <a:blip r:embed="rId4">
            <a:lum bright="-20000" contrast="40000"/>
          </a:blip>
          <a:stretch>
            <a:fillRect/>
          </a:stretch>
        </p:blipFill>
        <p:spPr>
          <a:xfrm>
            <a:off x="6291361" y="1862006"/>
            <a:ext cx="5804976" cy="3770097"/>
          </a:xfrm>
          <a:prstGeom prst="rect">
            <a:avLst/>
          </a:prstGeom>
        </p:spPr>
      </p:pic>
    </p:spTree>
    <p:extLst>
      <p:ext uri="{BB962C8B-B14F-4D97-AF65-F5344CB8AC3E}">
        <p14:creationId xmlns:p14="http://schemas.microsoft.com/office/powerpoint/2010/main" val="4060681090"/>
      </p:ext>
    </p:extLst>
  </p:cSld>
  <p:clrMapOvr>
    <a:masterClrMapping/>
  </p:clrMapOvr>
</p:sld>
</file>

<file path=ppt/theme/theme1.xml><?xml version="1.0" encoding="utf-8"?>
<a:theme xmlns:a="http://schemas.openxmlformats.org/drawingml/2006/main" name="Bright Beams theme">
  <a:themeElements>
    <a:clrScheme name="CBB COLORS">
      <a:dk1>
        <a:srgbClr val="000000"/>
      </a:dk1>
      <a:lt1>
        <a:srgbClr val="FFFFFF"/>
      </a:lt1>
      <a:dk2>
        <a:srgbClr val="CBCBCB"/>
      </a:dk2>
      <a:lt2>
        <a:srgbClr val="E5E5E5"/>
      </a:lt2>
      <a:accent1>
        <a:srgbClr val="B31B1B"/>
      </a:accent1>
      <a:accent2>
        <a:srgbClr val="08657C"/>
      </a:accent2>
      <a:accent3>
        <a:srgbClr val="FE7E00"/>
      </a:accent3>
      <a:accent4>
        <a:srgbClr val="CB2A10"/>
      </a:accent4>
      <a:accent5>
        <a:srgbClr val="9D9583"/>
      </a:accent5>
      <a:accent6>
        <a:srgbClr val="CBCBCB"/>
      </a:accent6>
      <a:hlink>
        <a:srgbClr val="FE7E00"/>
      </a:hlink>
      <a:folHlink>
        <a:srgbClr val="CB2A10"/>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ideTemp_16to9" id="{E16BDA77-B995-E740-BEAD-CFA7EAD27E0C}" vid="{9302349C-FF9F-3F46-9DE4-BC53EE1B2B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almarzouk</Template>
  <TotalTime>12106</TotalTime>
  <Words>2347</Words>
  <Application>Microsoft Office PowerPoint</Application>
  <PresentationFormat>Widescreen</PresentationFormat>
  <Paragraphs>216</Paragraphs>
  <Slides>21</Slides>
  <Notes>12</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6" baseType="lpstr">
      <vt:lpstr>Arial</vt:lpstr>
      <vt:lpstr>ArialMT</vt:lpstr>
      <vt:lpstr>Calibri</vt:lpstr>
      <vt:lpstr>Cambria Math</vt:lpstr>
      <vt:lpstr>CMMI10</vt:lpstr>
      <vt:lpstr>CMMI7</vt:lpstr>
      <vt:lpstr>CMR10</vt:lpstr>
      <vt:lpstr>CMSY10</vt:lpstr>
      <vt:lpstr>NimbusRomNo9L-Regu</vt:lpstr>
      <vt:lpstr>TeXGyreTermes-Regular</vt:lpstr>
      <vt:lpstr>TeXGyreTermesX-Regular</vt:lpstr>
      <vt:lpstr>Times New Roman</vt:lpstr>
      <vt:lpstr>Wingdings</vt:lpstr>
      <vt:lpstr>Bright Beams theme</vt:lpstr>
      <vt:lpstr>Bitmap Image</vt:lpstr>
      <vt:lpstr>Exploring the Impact of Radiation Field on Beam Brightness  Afnan Al Marzouk, Dept. of Physics, Northern Illinois University Supervisor: Philippe Piot</vt:lpstr>
      <vt:lpstr>Objectives</vt:lpstr>
      <vt:lpstr>Bunch Compression</vt:lpstr>
      <vt:lpstr>Magnetic Bunch Compression Chicane</vt:lpstr>
      <vt:lpstr>Coherent Synchrotron Radiation (CSR)</vt:lpstr>
      <vt:lpstr>Impact of CSR</vt:lpstr>
      <vt:lpstr>Computational CSR</vt:lpstr>
      <vt:lpstr>The LW3D Code</vt:lpstr>
      <vt:lpstr>Motivation: Bunch Compression at AWA</vt:lpstr>
      <vt:lpstr>LW3D Simulations of AWA Chicane</vt:lpstr>
      <vt:lpstr>LW3D Simulations of AWA Chicane</vt:lpstr>
      <vt:lpstr>The Self-Consistent LW3D Code</vt:lpstr>
      <vt:lpstr>SC-LW3D Simulations of a Single Dipole</vt:lpstr>
      <vt:lpstr>SC-LW3D Simulations of AWA Chicane</vt:lpstr>
      <vt:lpstr>SC-LW3D Simulations of AWA Chicane</vt:lpstr>
      <vt:lpstr>Beam Dynamics of a Straight-Merger Beamline</vt:lpstr>
      <vt:lpstr>Beam Dynamics of a Straight-Merger Beamline</vt:lpstr>
      <vt:lpstr>PoP SM Experiments at AWA</vt:lpstr>
      <vt:lpstr>LW3D Simulations of the SM at AWA</vt:lpstr>
      <vt:lpstr>LW3D Simulations of the SM at AWA</vt:lpstr>
      <vt:lpstr>Conclusions and Outlooks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Afnan Al Marzouk</dc:creator>
  <cp:lastModifiedBy>Afnan Al Marzouk</cp:lastModifiedBy>
  <cp:revision>2</cp:revision>
  <dcterms:created xsi:type="dcterms:W3CDTF">2022-11-02T17:59:18Z</dcterms:created>
  <dcterms:modified xsi:type="dcterms:W3CDTF">2023-05-25T18:51:48Z</dcterms:modified>
</cp:coreProperties>
</file>