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8"/>
  </p:notesMasterIdLst>
  <p:sldIdLst>
    <p:sldId id="256" r:id="rId3"/>
    <p:sldId id="375" r:id="rId4"/>
    <p:sldId id="277" r:id="rId5"/>
    <p:sldId id="282" r:id="rId6"/>
    <p:sldId id="278" r:id="rId7"/>
    <p:sldId id="377" r:id="rId8"/>
    <p:sldId id="281" r:id="rId9"/>
    <p:sldId id="376" r:id="rId10"/>
    <p:sldId id="360" r:id="rId11"/>
    <p:sldId id="270" r:id="rId12"/>
    <p:sldId id="374" r:id="rId13"/>
    <p:sldId id="266" r:id="rId14"/>
    <p:sldId id="378" r:id="rId15"/>
    <p:sldId id="280" r:id="rId16"/>
    <p:sldId id="25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Helvetica" panose="020B0604020202020204" pitchFamily="34" charset="0"/>
      <p:regular r:id="rId24"/>
      <p:bold r:id="rId25"/>
      <p:italic r:id="rId26"/>
      <p:boldItalic r:id="rId27"/>
    </p:embeddedFont>
    <p:embeddedFont>
      <p:font typeface="Libre Franklin" pitchFamily="2" charset="0"/>
      <p:regular r:id="rId28"/>
      <p:bold r:id="rId29"/>
      <p:italic r:id="rId30"/>
      <p:boldItalic r:id="rId31"/>
    </p:embeddedFont>
    <p:embeddedFont>
      <p:font typeface="Libre Franklin Medium" pitchFamily="2" charset="0"/>
      <p:regular r:id="rId32"/>
      <p:bold r:id="rId33"/>
      <p:italic r:id="rId34"/>
      <p:boldItalic r:id="rId35"/>
    </p:embeddedFont>
    <p:embeddedFont>
      <p:font typeface="Palatino Linotype" panose="02040502050505030304" pitchFamily="18"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91681D3-F712-400E-AE59-FB70368FFD82}">
          <p14:sldIdLst>
            <p14:sldId id="256"/>
            <p14:sldId id="375"/>
            <p14:sldId id="277"/>
            <p14:sldId id="282"/>
            <p14:sldId id="278"/>
            <p14:sldId id="377"/>
            <p14:sldId id="281"/>
          </p14:sldIdLst>
        </p14:section>
        <p14:section name="Backup" id="{2033ABC5-9769-40FA-9B5F-F05C4305243F}">
          <p14:sldIdLst>
            <p14:sldId id="376"/>
            <p14:sldId id="360"/>
            <p14:sldId id="270"/>
            <p14:sldId id="374"/>
            <p14:sldId id="266"/>
            <p14:sldId id="378"/>
            <p14:sldId id="280"/>
            <p14:sldId id="259"/>
          </p14:sldIdLst>
        </p14:section>
      </p14:sectionLst>
    </p:ex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NPAon8sYzQzUOmvg32Q3JbECN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FF00"/>
    <a:srgbClr val="4F81BD"/>
    <a:srgbClr val="80F183"/>
    <a:srgbClr val="C0504D"/>
    <a:srgbClr val="2CE830"/>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55"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56"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DeChant" userId="f5615b7623081e3c" providerId="LiveId" clId="{1E55559D-6F00-42B6-B38B-9F1FE09F6A97}"/>
    <pc:docChg chg="undo custSel addSld delSld modSld sldOrd delSection modSection">
      <pc:chgData name="Jared DeChant" userId="f5615b7623081e3c" providerId="LiveId" clId="{1E55559D-6F00-42B6-B38B-9F1FE09F6A97}" dt="2022-11-11T14:56:15.068" v="482" actId="1076"/>
      <pc:docMkLst>
        <pc:docMk/>
      </pc:docMkLst>
      <pc:sldChg chg="modSp ord">
        <pc:chgData name="Jared DeChant" userId="f5615b7623081e3c" providerId="LiveId" clId="{1E55559D-6F00-42B6-B38B-9F1FE09F6A97}" dt="2022-11-11T14:52:07.627" v="465" actId="2711"/>
        <pc:sldMkLst>
          <pc:docMk/>
          <pc:sldMk cId="0" sldId="259"/>
        </pc:sldMkLst>
        <pc:spChg chg="mod">
          <ac:chgData name="Jared DeChant" userId="f5615b7623081e3c" providerId="LiveId" clId="{1E55559D-6F00-42B6-B38B-9F1FE09F6A97}" dt="2022-11-11T14:52:00.907" v="464" actId="2711"/>
          <ac:spMkLst>
            <pc:docMk/>
            <pc:sldMk cId="0" sldId="259"/>
            <ac:spMk id="9" creationId="{C2C3E9BC-7824-9E47-72E8-7F53400D981B}"/>
          </ac:spMkLst>
        </pc:spChg>
        <pc:spChg chg="mod">
          <ac:chgData name="Jared DeChant" userId="f5615b7623081e3c" providerId="LiveId" clId="{1E55559D-6F00-42B6-B38B-9F1FE09F6A97}" dt="2022-11-11T14:52:07.627" v="465" actId="2711"/>
          <ac:spMkLst>
            <pc:docMk/>
            <pc:sldMk cId="0" sldId="259"/>
            <ac:spMk id="21" creationId="{CBABDF2E-F4CA-25A5-C9BF-706750B6CB0F}"/>
          </ac:spMkLst>
        </pc:spChg>
      </pc:sldChg>
      <pc:sldChg chg="del">
        <pc:chgData name="Jared DeChant" userId="f5615b7623081e3c" providerId="LiveId" clId="{1E55559D-6F00-42B6-B38B-9F1FE09F6A97}" dt="2022-11-11T04:59:31.276" v="175" actId="18676"/>
        <pc:sldMkLst>
          <pc:docMk/>
          <pc:sldMk cId="0" sldId="260"/>
        </pc:sldMkLst>
      </pc:sldChg>
      <pc:sldChg chg="del">
        <pc:chgData name="Jared DeChant" userId="f5615b7623081e3c" providerId="LiveId" clId="{1E55559D-6F00-42B6-B38B-9F1FE09F6A97}" dt="2022-11-11T04:59:31.276" v="175" actId="18676"/>
        <pc:sldMkLst>
          <pc:docMk/>
          <pc:sldMk cId="0" sldId="262"/>
        </pc:sldMkLst>
      </pc:sldChg>
      <pc:sldChg chg="del">
        <pc:chgData name="Jared DeChant" userId="f5615b7623081e3c" providerId="LiveId" clId="{1E55559D-6F00-42B6-B38B-9F1FE09F6A97}" dt="2022-11-11T04:59:31.276" v="175" actId="18676"/>
        <pc:sldMkLst>
          <pc:docMk/>
          <pc:sldMk cId="0" sldId="263"/>
        </pc:sldMkLst>
      </pc:sldChg>
      <pc:sldChg chg="del">
        <pc:chgData name="Jared DeChant" userId="f5615b7623081e3c" providerId="LiveId" clId="{1E55559D-6F00-42B6-B38B-9F1FE09F6A97}" dt="2022-11-11T04:59:31.276" v="175" actId="18676"/>
        <pc:sldMkLst>
          <pc:docMk/>
          <pc:sldMk cId="0" sldId="264"/>
        </pc:sldMkLst>
      </pc:sldChg>
      <pc:sldChg chg="del">
        <pc:chgData name="Jared DeChant" userId="f5615b7623081e3c" providerId="LiveId" clId="{1E55559D-6F00-42B6-B38B-9F1FE09F6A97}" dt="2022-11-11T04:59:31.276" v="175" actId="18676"/>
        <pc:sldMkLst>
          <pc:docMk/>
          <pc:sldMk cId="0" sldId="265"/>
        </pc:sldMkLst>
      </pc:sldChg>
      <pc:sldChg chg="addSp delSp modSp mod modClrScheme chgLayout">
        <pc:chgData name="Jared DeChant" userId="f5615b7623081e3c" providerId="LiveId" clId="{1E55559D-6F00-42B6-B38B-9F1FE09F6A97}" dt="2022-11-11T14:31:44.945" v="429" actId="14100"/>
        <pc:sldMkLst>
          <pc:docMk/>
          <pc:sldMk cId="0" sldId="266"/>
        </pc:sldMkLst>
        <pc:spChg chg="add mod ord">
          <ac:chgData name="Jared DeChant" userId="f5615b7623081e3c" providerId="LiveId" clId="{1E55559D-6F00-42B6-B38B-9F1FE09F6A97}" dt="2022-11-11T14:31:30.097" v="426" actId="20577"/>
          <ac:spMkLst>
            <pc:docMk/>
            <pc:sldMk cId="0" sldId="266"/>
            <ac:spMk id="2" creationId="{914A517A-0F82-9556-6257-B4BB328C36AC}"/>
          </ac:spMkLst>
        </pc:spChg>
        <pc:spChg chg="mod ord">
          <ac:chgData name="Jared DeChant" userId="f5615b7623081e3c" providerId="LiveId" clId="{1E55559D-6F00-42B6-B38B-9F1FE09F6A97}" dt="2022-11-11T14:31:21.288" v="421" actId="700"/>
          <ac:spMkLst>
            <pc:docMk/>
            <pc:sldMk cId="0" sldId="266"/>
            <ac:spMk id="421" creationId="{00000000-0000-0000-0000-000000000000}"/>
          </ac:spMkLst>
        </pc:spChg>
        <pc:spChg chg="del mod ord">
          <ac:chgData name="Jared DeChant" userId="f5615b7623081e3c" providerId="LiveId" clId="{1E55559D-6F00-42B6-B38B-9F1FE09F6A97}" dt="2022-11-11T14:31:33.670" v="427" actId="478"/>
          <ac:spMkLst>
            <pc:docMk/>
            <pc:sldMk cId="0" sldId="266"/>
            <ac:spMk id="422" creationId="{00000000-0000-0000-0000-000000000000}"/>
          </ac:spMkLst>
        </pc:spChg>
        <pc:picChg chg="mod">
          <ac:chgData name="Jared DeChant" userId="f5615b7623081e3c" providerId="LiveId" clId="{1E55559D-6F00-42B6-B38B-9F1FE09F6A97}" dt="2022-11-11T14:31:44.945" v="429" actId="14100"/>
          <ac:picMkLst>
            <pc:docMk/>
            <pc:sldMk cId="0" sldId="266"/>
            <ac:picMk id="423" creationId="{00000000-0000-0000-0000-000000000000}"/>
          </ac:picMkLst>
        </pc:picChg>
      </pc:sldChg>
      <pc:sldChg chg="del">
        <pc:chgData name="Jared DeChant" userId="f5615b7623081e3c" providerId="LiveId" clId="{1E55559D-6F00-42B6-B38B-9F1FE09F6A97}" dt="2022-11-11T04:59:31.276" v="175" actId="18676"/>
        <pc:sldMkLst>
          <pc:docMk/>
          <pc:sldMk cId="0" sldId="267"/>
        </pc:sldMkLst>
      </pc:sldChg>
      <pc:sldChg chg="del">
        <pc:chgData name="Jared DeChant" userId="f5615b7623081e3c" providerId="LiveId" clId="{1E55559D-6F00-42B6-B38B-9F1FE09F6A97}" dt="2022-11-11T04:59:31.276" v="175" actId="18676"/>
        <pc:sldMkLst>
          <pc:docMk/>
          <pc:sldMk cId="0" sldId="268"/>
        </pc:sldMkLst>
      </pc:sldChg>
      <pc:sldChg chg="del">
        <pc:chgData name="Jared DeChant" userId="f5615b7623081e3c" providerId="LiveId" clId="{1E55559D-6F00-42B6-B38B-9F1FE09F6A97}" dt="2022-11-11T04:59:31.276" v="175" actId="18676"/>
        <pc:sldMkLst>
          <pc:docMk/>
          <pc:sldMk cId="0" sldId="269"/>
        </pc:sldMkLst>
      </pc:sldChg>
      <pc:sldChg chg="delSp mod">
        <pc:chgData name="Jared DeChant" userId="f5615b7623081e3c" providerId="LiveId" clId="{1E55559D-6F00-42B6-B38B-9F1FE09F6A97}" dt="2022-11-11T14:32:06.726" v="430" actId="478"/>
        <pc:sldMkLst>
          <pc:docMk/>
          <pc:sldMk cId="0" sldId="270"/>
        </pc:sldMkLst>
        <pc:spChg chg="del">
          <ac:chgData name="Jared DeChant" userId="f5615b7623081e3c" providerId="LiveId" clId="{1E55559D-6F00-42B6-B38B-9F1FE09F6A97}" dt="2022-11-11T14:32:06.726" v="430" actId="478"/>
          <ac:spMkLst>
            <pc:docMk/>
            <pc:sldMk cId="0" sldId="270"/>
            <ac:spMk id="7" creationId="{2F27CAB3-E618-4939-7141-627CB0E14D4C}"/>
          </ac:spMkLst>
        </pc:spChg>
      </pc:sldChg>
      <pc:sldChg chg="del">
        <pc:chgData name="Jared DeChant" userId="f5615b7623081e3c" providerId="LiveId" clId="{1E55559D-6F00-42B6-B38B-9F1FE09F6A97}" dt="2022-11-11T04:59:31.276" v="175" actId="18676"/>
        <pc:sldMkLst>
          <pc:docMk/>
          <pc:sldMk cId="0" sldId="271"/>
        </pc:sldMkLst>
      </pc:sldChg>
      <pc:sldChg chg="del">
        <pc:chgData name="Jared DeChant" userId="f5615b7623081e3c" providerId="LiveId" clId="{1E55559D-6F00-42B6-B38B-9F1FE09F6A97}" dt="2022-11-11T04:59:31.276" v="175" actId="18676"/>
        <pc:sldMkLst>
          <pc:docMk/>
          <pc:sldMk cId="0" sldId="273"/>
        </pc:sldMkLst>
      </pc:sldChg>
      <pc:sldChg chg="del">
        <pc:chgData name="Jared DeChant" userId="f5615b7623081e3c" providerId="LiveId" clId="{1E55559D-6F00-42B6-B38B-9F1FE09F6A97}" dt="2022-11-11T04:59:31.276" v="175" actId="18676"/>
        <pc:sldMkLst>
          <pc:docMk/>
          <pc:sldMk cId="0" sldId="274"/>
        </pc:sldMkLst>
      </pc:sldChg>
      <pc:sldChg chg="del">
        <pc:chgData name="Jared DeChant" userId="f5615b7623081e3c" providerId="LiveId" clId="{1E55559D-6F00-42B6-B38B-9F1FE09F6A97}" dt="2022-11-11T04:59:31.276" v="175" actId="18676"/>
        <pc:sldMkLst>
          <pc:docMk/>
          <pc:sldMk cId="0" sldId="275"/>
        </pc:sldMkLst>
      </pc:sldChg>
      <pc:sldChg chg="modSp mod">
        <pc:chgData name="Jared DeChant" userId="f5615b7623081e3c" providerId="LiveId" clId="{1E55559D-6F00-42B6-B38B-9F1FE09F6A97}" dt="2022-11-11T14:55:40.544" v="477" actId="1076"/>
        <pc:sldMkLst>
          <pc:docMk/>
          <pc:sldMk cId="3870459951" sldId="277"/>
        </pc:sldMkLst>
        <pc:spChg chg="mod">
          <ac:chgData name="Jared DeChant" userId="f5615b7623081e3c" providerId="LiveId" clId="{1E55559D-6F00-42B6-B38B-9F1FE09F6A97}" dt="2022-11-11T14:00:49.033" v="207" actId="20577"/>
          <ac:spMkLst>
            <pc:docMk/>
            <pc:sldMk cId="3870459951" sldId="277"/>
            <ac:spMk id="5" creationId="{7532B69B-65A8-F16D-AC16-4A22BE6870F2}"/>
          </ac:spMkLst>
        </pc:spChg>
        <pc:grpChg chg="mod">
          <ac:chgData name="Jared DeChant" userId="f5615b7623081e3c" providerId="LiveId" clId="{1E55559D-6F00-42B6-B38B-9F1FE09F6A97}" dt="2022-11-11T14:55:40.544" v="477" actId="1076"/>
          <ac:grpSpMkLst>
            <pc:docMk/>
            <pc:sldMk cId="3870459951" sldId="277"/>
            <ac:grpSpMk id="8" creationId="{3B8F4CBE-3642-E89F-8A68-78C94D65C6F6}"/>
          </ac:grpSpMkLst>
        </pc:grpChg>
        <pc:graphicFrameChg chg="modGraphic">
          <ac:chgData name="Jared DeChant" userId="f5615b7623081e3c" providerId="LiveId" clId="{1E55559D-6F00-42B6-B38B-9F1FE09F6A97}" dt="2022-11-11T14:49:49.855" v="457" actId="2711"/>
          <ac:graphicFrameMkLst>
            <pc:docMk/>
            <pc:sldMk cId="3870459951" sldId="277"/>
            <ac:graphicFrameMk id="6" creationId="{AB140B5A-1231-0B7C-C38F-235D2C33BDD7}"/>
          </ac:graphicFrameMkLst>
        </pc:graphicFrameChg>
      </pc:sldChg>
      <pc:sldChg chg="addSp delSp modSp mod modClrScheme modAnim chgLayout">
        <pc:chgData name="Jared DeChant" userId="f5615b7623081e3c" providerId="LiveId" clId="{1E55559D-6F00-42B6-B38B-9F1FE09F6A97}" dt="2022-11-11T14:56:06.703" v="481" actId="1076"/>
        <pc:sldMkLst>
          <pc:docMk/>
          <pc:sldMk cId="3737989671" sldId="278"/>
        </pc:sldMkLst>
        <pc:spChg chg="add mod">
          <ac:chgData name="Jared DeChant" userId="f5615b7623081e3c" providerId="LiveId" clId="{1E55559D-6F00-42B6-B38B-9F1FE09F6A97}" dt="2022-11-11T14:16:31.500" v="354" actId="1035"/>
          <ac:spMkLst>
            <pc:docMk/>
            <pc:sldMk cId="3737989671" sldId="278"/>
            <ac:spMk id="2" creationId="{E37D93CF-5815-6937-DE37-CB8DAC4CB14A}"/>
          </ac:spMkLst>
        </pc:spChg>
        <pc:spChg chg="mod ord">
          <ac:chgData name="Jared DeChant" userId="f5615b7623081e3c" providerId="LiveId" clId="{1E55559D-6F00-42B6-B38B-9F1FE09F6A97}" dt="2022-11-11T14:53:35.853" v="466" actId="700"/>
          <ac:spMkLst>
            <pc:docMk/>
            <pc:sldMk cId="3737989671" sldId="278"/>
            <ac:spMk id="4" creationId="{EEA9F60C-FD6C-D393-78C3-07E42F445BD4}"/>
          </ac:spMkLst>
        </pc:spChg>
        <pc:spChg chg="add del">
          <ac:chgData name="Jared DeChant" userId="f5615b7623081e3c" providerId="LiveId" clId="{1E55559D-6F00-42B6-B38B-9F1FE09F6A97}" dt="2022-11-10T22:54:29.214" v="13" actId="22"/>
          <ac:spMkLst>
            <pc:docMk/>
            <pc:sldMk cId="3737989671" sldId="278"/>
            <ac:spMk id="5" creationId="{17622EA2-16C8-879E-4AB3-F77811933A86}"/>
          </ac:spMkLst>
        </pc:spChg>
        <pc:spChg chg="add del mod">
          <ac:chgData name="Jared DeChant" userId="f5615b7623081e3c" providerId="LiveId" clId="{1E55559D-6F00-42B6-B38B-9F1FE09F6A97}" dt="2022-11-11T14:12:14.536" v="329"/>
          <ac:spMkLst>
            <pc:docMk/>
            <pc:sldMk cId="3737989671" sldId="278"/>
            <ac:spMk id="5" creationId="{8B95E476-A4A3-332F-E4A5-DD9DB5B1D2A2}"/>
          </ac:spMkLst>
        </pc:spChg>
        <pc:spChg chg="mod">
          <ac:chgData name="Jared DeChant" userId="f5615b7623081e3c" providerId="LiveId" clId="{1E55559D-6F00-42B6-B38B-9F1FE09F6A97}" dt="2022-11-11T14:17:08.888" v="375" actId="207"/>
          <ac:spMkLst>
            <pc:docMk/>
            <pc:sldMk cId="3737989671" sldId="278"/>
            <ac:spMk id="6" creationId="{50CB72CC-62E8-3AA4-51BB-F01774D4F27A}"/>
          </ac:spMkLst>
        </pc:spChg>
        <pc:spChg chg="mod">
          <ac:chgData name="Jared DeChant" userId="f5615b7623081e3c" providerId="LiveId" clId="{1E55559D-6F00-42B6-B38B-9F1FE09F6A97}" dt="2022-11-10T23:00:13.644" v="144" actId="20577"/>
          <ac:spMkLst>
            <pc:docMk/>
            <pc:sldMk cId="3737989671" sldId="278"/>
            <ac:spMk id="7" creationId="{564C4BC8-2BAC-6A94-263C-99A80DAE57A2}"/>
          </ac:spMkLst>
        </pc:spChg>
        <pc:spChg chg="mod">
          <ac:chgData name="Jared DeChant" userId="f5615b7623081e3c" providerId="LiveId" clId="{1E55559D-6F00-42B6-B38B-9F1FE09F6A97}" dt="2022-11-10T22:56:16.754" v="47" actId="1076"/>
          <ac:spMkLst>
            <pc:docMk/>
            <pc:sldMk cId="3737989671" sldId="278"/>
            <ac:spMk id="8" creationId="{728B8155-0239-19F6-2799-6E76B2453737}"/>
          </ac:spMkLst>
        </pc:spChg>
        <pc:spChg chg="mod">
          <ac:chgData name="Jared DeChant" userId="f5615b7623081e3c" providerId="LiveId" clId="{1E55559D-6F00-42B6-B38B-9F1FE09F6A97}" dt="2022-11-10T22:54:35.290" v="14"/>
          <ac:spMkLst>
            <pc:docMk/>
            <pc:sldMk cId="3737989671" sldId="278"/>
            <ac:spMk id="12" creationId="{1DDACC17-D0FD-81D6-792C-FB20A95DD648}"/>
          </ac:spMkLst>
        </pc:spChg>
        <pc:spChg chg="mod">
          <ac:chgData name="Jared DeChant" userId="f5615b7623081e3c" providerId="LiveId" clId="{1E55559D-6F00-42B6-B38B-9F1FE09F6A97}" dt="2022-11-10T22:54:35.290" v="14"/>
          <ac:spMkLst>
            <pc:docMk/>
            <pc:sldMk cId="3737989671" sldId="278"/>
            <ac:spMk id="13" creationId="{F0F79503-B21C-2BFB-D639-54953B420A59}"/>
          </ac:spMkLst>
        </pc:spChg>
        <pc:spChg chg="add del mod">
          <ac:chgData name="Jared DeChant" userId="f5615b7623081e3c" providerId="LiveId" clId="{1E55559D-6F00-42B6-B38B-9F1FE09F6A97}" dt="2022-11-11T14:12:14.064" v="328"/>
          <ac:spMkLst>
            <pc:docMk/>
            <pc:sldMk cId="3737989671" sldId="278"/>
            <ac:spMk id="14" creationId="{DB3B53EE-A73F-71B4-6A41-59D8AF2F579E}"/>
          </ac:spMkLst>
        </pc:spChg>
        <pc:spChg chg="add del mod">
          <ac:chgData name="Jared DeChant" userId="f5615b7623081e3c" providerId="LiveId" clId="{1E55559D-6F00-42B6-B38B-9F1FE09F6A97}" dt="2022-11-11T14:12:13.699" v="327"/>
          <ac:spMkLst>
            <pc:docMk/>
            <pc:sldMk cId="3737989671" sldId="278"/>
            <ac:spMk id="15" creationId="{FB00DBE8-8A79-8FED-0517-F9CA7FF910E4}"/>
          </ac:spMkLst>
        </pc:spChg>
        <pc:spChg chg="add mod">
          <ac:chgData name="Jared DeChant" userId="f5615b7623081e3c" providerId="LiveId" clId="{1E55559D-6F00-42B6-B38B-9F1FE09F6A97}" dt="2022-11-11T14:16:54.984" v="374" actId="1038"/>
          <ac:spMkLst>
            <pc:docMk/>
            <pc:sldMk cId="3737989671" sldId="278"/>
            <ac:spMk id="16" creationId="{0C4AF78C-67E0-4856-985A-16BB7DC301D0}"/>
          </ac:spMkLst>
        </pc:spChg>
        <pc:spChg chg="add mod">
          <ac:chgData name="Jared DeChant" userId="f5615b7623081e3c" providerId="LiveId" clId="{1E55559D-6F00-42B6-B38B-9F1FE09F6A97}" dt="2022-11-11T14:16:42.231" v="365" actId="1038"/>
          <ac:spMkLst>
            <pc:docMk/>
            <pc:sldMk cId="3737989671" sldId="278"/>
            <ac:spMk id="17" creationId="{498BD3CE-6536-F841-264F-420C924C0301}"/>
          </ac:spMkLst>
        </pc:spChg>
        <pc:spChg chg="add mod">
          <ac:chgData name="Jared DeChant" userId="f5615b7623081e3c" providerId="LiveId" clId="{1E55559D-6F00-42B6-B38B-9F1FE09F6A97}" dt="2022-11-11T14:16:47.690" v="369" actId="1038"/>
          <ac:spMkLst>
            <pc:docMk/>
            <pc:sldMk cId="3737989671" sldId="278"/>
            <ac:spMk id="18" creationId="{5D930EFB-EFA1-93C4-6BC9-2673F4ED2B15}"/>
          </ac:spMkLst>
        </pc:spChg>
        <pc:spChg chg="mod">
          <ac:chgData name="Jared DeChant" userId="f5615b7623081e3c" providerId="LiveId" clId="{1E55559D-6F00-42B6-B38B-9F1FE09F6A97}" dt="2022-11-11T14:54:11.957" v="470"/>
          <ac:spMkLst>
            <pc:docMk/>
            <pc:sldMk cId="3737989671" sldId="278"/>
            <ac:spMk id="30" creationId="{5AF03751-D3CC-E91F-2F2E-45822976D7C5}"/>
          </ac:spMkLst>
        </pc:spChg>
        <pc:spChg chg="mod">
          <ac:chgData name="Jared DeChant" userId="f5615b7623081e3c" providerId="LiveId" clId="{1E55559D-6F00-42B6-B38B-9F1FE09F6A97}" dt="2022-11-10T22:53:39.438" v="6" actId="1076"/>
          <ac:spMkLst>
            <pc:docMk/>
            <pc:sldMk cId="3737989671" sldId="278"/>
            <ac:spMk id="36" creationId="{90758B1A-40BC-C77B-852A-71C904BA6D32}"/>
          </ac:spMkLst>
        </pc:spChg>
        <pc:spChg chg="mod ord">
          <ac:chgData name="Jared DeChant" userId="f5615b7623081e3c" providerId="LiveId" clId="{1E55559D-6F00-42B6-B38B-9F1FE09F6A97}" dt="2022-11-11T14:53:35.853" v="466" actId="700"/>
          <ac:spMkLst>
            <pc:docMk/>
            <pc:sldMk cId="3737989671" sldId="278"/>
            <ac:spMk id="38" creationId="{7575C529-8BBE-696E-C4E5-10B08E0DF3E2}"/>
          </ac:spMkLst>
        </pc:spChg>
        <pc:spChg chg="mod">
          <ac:chgData name="Jared DeChant" userId="f5615b7623081e3c" providerId="LiveId" clId="{1E55559D-6F00-42B6-B38B-9F1FE09F6A97}" dt="2022-11-11T14:53:39.835" v="467" actId="1076"/>
          <ac:spMkLst>
            <pc:docMk/>
            <pc:sldMk cId="3737989671" sldId="278"/>
            <ac:spMk id="40" creationId="{55507925-BA9E-DE69-15A9-255DA64132DA}"/>
          </ac:spMkLst>
        </pc:spChg>
        <pc:grpChg chg="add mod">
          <ac:chgData name="Jared DeChant" userId="f5615b7623081e3c" providerId="LiveId" clId="{1E55559D-6F00-42B6-B38B-9F1FE09F6A97}" dt="2022-11-10T22:58:48.290" v="99" actId="1036"/>
          <ac:grpSpMkLst>
            <pc:docMk/>
            <pc:sldMk cId="3737989671" sldId="278"/>
            <ac:grpSpMk id="9" creationId="{757FA5CE-DFFB-1CFD-D5AF-D3BFFC1FE04C}"/>
          </ac:grpSpMkLst>
        </pc:grpChg>
        <pc:grpChg chg="mod">
          <ac:chgData name="Jared DeChant" userId="f5615b7623081e3c" providerId="LiveId" clId="{1E55559D-6F00-42B6-B38B-9F1FE09F6A97}" dt="2022-11-10T22:59:44.558" v="120" actId="1036"/>
          <ac:grpSpMkLst>
            <pc:docMk/>
            <pc:sldMk cId="3737989671" sldId="278"/>
            <ac:grpSpMk id="19" creationId="{F59DE0E9-7D08-8B5F-B185-3AD800D1D57B}"/>
          </ac:grpSpMkLst>
        </pc:grpChg>
        <pc:grpChg chg="mod">
          <ac:chgData name="Jared DeChant" userId="f5615b7623081e3c" providerId="LiveId" clId="{1E55559D-6F00-42B6-B38B-9F1FE09F6A97}" dt="2022-11-10T22:59:50.678" v="129" actId="1035"/>
          <ac:grpSpMkLst>
            <pc:docMk/>
            <pc:sldMk cId="3737989671" sldId="278"/>
            <ac:grpSpMk id="24" creationId="{5D15C401-0622-6772-4D1E-446556C5482D}"/>
          </ac:grpSpMkLst>
        </pc:grpChg>
        <pc:grpChg chg="add mod">
          <ac:chgData name="Jared DeChant" userId="f5615b7623081e3c" providerId="LiveId" clId="{1E55559D-6F00-42B6-B38B-9F1FE09F6A97}" dt="2022-11-11T14:56:06.703" v="481" actId="1076"/>
          <ac:grpSpMkLst>
            <pc:docMk/>
            <pc:sldMk cId="3737989671" sldId="278"/>
            <ac:grpSpMk id="29" creationId="{C1D5BF93-124C-F890-59D0-0BB2A58C4697}"/>
          </ac:grpSpMkLst>
        </pc:grpChg>
        <pc:graphicFrameChg chg="mod">
          <ac:chgData name="Jared DeChant" userId="f5615b7623081e3c" providerId="LiveId" clId="{1E55559D-6F00-42B6-B38B-9F1FE09F6A97}" dt="2022-11-10T22:59:01.310" v="107" actId="1036"/>
          <ac:graphicFrameMkLst>
            <pc:docMk/>
            <pc:sldMk cId="3737989671" sldId="278"/>
            <ac:graphicFrameMk id="31" creationId="{78BF71A2-29FF-3CD1-2581-355F9843BD6E}"/>
          </ac:graphicFrameMkLst>
        </pc:graphicFrameChg>
        <pc:picChg chg="mod">
          <ac:chgData name="Jared DeChant" userId="f5615b7623081e3c" providerId="LiveId" clId="{1E55559D-6F00-42B6-B38B-9F1FE09F6A97}" dt="2022-11-10T22:54:58.458" v="20" actId="1076"/>
          <ac:picMkLst>
            <pc:docMk/>
            <pc:sldMk cId="3737989671" sldId="278"/>
            <ac:picMk id="3" creationId="{A709544C-5B8A-A0EE-6C35-6FB36F42A8C1}"/>
          </ac:picMkLst>
        </pc:picChg>
        <pc:picChg chg="mod">
          <ac:chgData name="Jared DeChant" userId="f5615b7623081e3c" providerId="LiveId" clId="{1E55559D-6F00-42B6-B38B-9F1FE09F6A97}" dt="2022-11-11T14:54:11.957" v="470"/>
          <ac:picMkLst>
            <pc:docMk/>
            <pc:sldMk cId="3737989671" sldId="278"/>
            <ac:picMk id="32" creationId="{5001CECC-C56B-0B33-0772-A68019B8F20B}"/>
          </ac:picMkLst>
        </pc:picChg>
        <pc:cxnChg chg="mod">
          <ac:chgData name="Jared DeChant" userId="f5615b7623081e3c" providerId="LiveId" clId="{1E55559D-6F00-42B6-B38B-9F1FE09F6A97}" dt="2022-11-10T22:54:35.290" v="14"/>
          <ac:cxnSpMkLst>
            <pc:docMk/>
            <pc:sldMk cId="3737989671" sldId="278"/>
            <ac:cxnSpMk id="10" creationId="{DB7717FC-067C-8E74-9330-04806B9CC81E}"/>
          </ac:cxnSpMkLst>
        </pc:cxnChg>
        <pc:cxnChg chg="mod">
          <ac:chgData name="Jared DeChant" userId="f5615b7623081e3c" providerId="LiveId" clId="{1E55559D-6F00-42B6-B38B-9F1FE09F6A97}" dt="2022-11-10T22:54:35.290" v="14"/>
          <ac:cxnSpMkLst>
            <pc:docMk/>
            <pc:sldMk cId="3737989671" sldId="278"/>
            <ac:cxnSpMk id="11" creationId="{E533E729-A2BA-4DC7-C6AB-98AE56B7A319}"/>
          </ac:cxnSpMkLst>
        </pc:cxnChg>
      </pc:sldChg>
      <pc:sldChg chg="del ord">
        <pc:chgData name="Jared DeChant" userId="f5615b7623081e3c" providerId="LiveId" clId="{1E55559D-6F00-42B6-B38B-9F1FE09F6A97}" dt="2022-11-11T14:30:54.445" v="416" actId="47"/>
        <pc:sldMkLst>
          <pc:docMk/>
          <pc:sldMk cId="3261710964" sldId="279"/>
        </pc:sldMkLst>
      </pc:sldChg>
      <pc:sldChg chg="ord">
        <pc:chgData name="Jared DeChant" userId="f5615b7623081e3c" providerId="LiveId" clId="{1E55559D-6F00-42B6-B38B-9F1FE09F6A97}" dt="2022-11-11T14:31:03.174" v="418"/>
        <pc:sldMkLst>
          <pc:docMk/>
          <pc:sldMk cId="2025631946" sldId="280"/>
        </pc:sldMkLst>
      </pc:sldChg>
      <pc:sldChg chg="addSp modSp mod modAnim">
        <pc:chgData name="Jared DeChant" userId="f5615b7623081e3c" providerId="LiveId" clId="{1E55559D-6F00-42B6-B38B-9F1FE09F6A97}" dt="2022-11-11T14:55:53.375" v="479" actId="1076"/>
        <pc:sldMkLst>
          <pc:docMk/>
          <pc:sldMk cId="1168806451" sldId="282"/>
        </pc:sldMkLst>
        <pc:spChg chg="mod">
          <ac:chgData name="Jared DeChant" userId="f5615b7623081e3c" providerId="LiveId" clId="{1E55559D-6F00-42B6-B38B-9F1FE09F6A97}" dt="2022-11-11T14:54:18.924" v="472"/>
          <ac:spMkLst>
            <pc:docMk/>
            <pc:sldMk cId="1168806451" sldId="282"/>
            <ac:spMk id="8" creationId="{349A8B16-2C28-DCC7-C636-52A5E37CB1BD}"/>
          </ac:spMkLst>
        </pc:spChg>
        <pc:grpChg chg="add mod">
          <ac:chgData name="Jared DeChant" userId="f5615b7623081e3c" providerId="LiveId" clId="{1E55559D-6F00-42B6-B38B-9F1FE09F6A97}" dt="2022-11-11T14:55:53.375" v="479" actId="1076"/>
          <ac:grpSpMkLst>
            <pc:docMk/>
            <pc:sldMk cId="1168806451" sldId="282"/>
            <ac:grpSpMk id="4" creationId="{EA7234FA-33C4-EA8F-76DB-D54A212AA3F9}"/>
          </ac:grpSpMkLst>
        </pc:grpChg>
        <pc:picChg chg="mod">
          <ac:chgData name="Jared DeChant" userId="f5615b7623081e3c" providerId="LiveId" clId="{1E55559D-6F00-42B6-B38B-9F1FE09F6A97}" dt="2022-11-11T14:54:18.924" v="472"/>
          <ac:picMkLst>
            <pc:docMk/>
            <pc:sldMk cId="1168806451" sldId="282"/>
            <ac:picMk id="19" creationId="{627FD893-67F0-6881-6617-4673EE7C9023}"/>
          </ac:picMkLst>
        </pc:picChg>
      </pc:sldChg>
      <pc:sldChg chg="addSp modSp mod modAnim">
        <pc:chgData name="Jared DeChant" userId="f5615b7623081e3c" providerId="LiveId" clId="{1E55559D-6F00-42B6-B38B-9F1FE09F6A97}" dt="2022-11-11T14:54:43.932" v="475" actId="1076"/>
        <pc:sldMkLst>
          <pc:docMk/>
          <pc:sldMk cId="2795279370" sldId="375"/>
        </pc:sldMkLst>
        <pc:spChg chg="mod">
          <ac:chgData name="Jared DeChant" userId="f5615b7623081e3c" providerId="LiveId" clId="{1E55559D-6F00-42B6-B38B-9F1FE09F6A97}" dt="2022-11-11T14:34:56.577" v="451" actId="20577"/>
          <ac:spMkLst>
            <pc:docMk/>
            <pc:sldMk cId="2795279370" sldId="375"/>
            <ac:spMk id="4" creationId="{CB3F13A0-5FFE-5C29-2337-248E6D60914E}"/>
          </ac:spMkLst>
        </pc:spChg>
        <pc:spChg chg="mod">
          <ac:chgData name="Jared DeChant" userId="f5615b7623081e3c" providerId="LiveId" clId="{1E55559D-6F00-42B6-B38B-9F1FE09F6A97}" dt="2022-11-11T14:54:39.459" v="474"/>
          <ac:spMkLst>
            <pc:docMk/>
            <pc:sldMk cId="2795279370" sldId="375"/>
            <ac:spMk id="5" creationId="{A51444A1-37B4-BCAE-DB64-21518D76A8E3}"/>
          </ac:spMkLst>
        </pc:spChg>
        <pc:spChg chg="mod">
          <ac:chgData name="Jared DeChant" userId="f5615b7623081e3c" providerId="LiveId" clId="{1E55559D-6F00-42B6-B38B-9F1FE09F6A97}" dt="2022-11-10T23:01:03.819" v="145" actId="1076"/>
          <ac:spMkLst>
            <pc:docMk/>
            <pc:sldMk cId="2795279370" sldId="375"/>
            <ac:spMk id="21" creationId="{F36F8993-6CE4-D2B1-103E-B6BDE4D0752F}"/>
          </ac:spMkLst>
        </pc:spChg>
        <pc:spChg chg="mod">
          <ac:chgData name="Jared DeChant" userId="f5615b7623081e3c" providerId="LiveId" clId="{1E55559D-6F00-42B6-B38B-9F1FE09F6A97}" dt="2022-11-11T14:49:24.384" v="456" actId="2711"/>
          <ac:spMkLst>
            <pc:docMk/>
            <pc:sldMk cId="2795279370" sldId="375"/>
            <ac:spMk id="24" creationId="{9C907385-C3D6-45D3-5347-D3D392947A77}"/>
          </ac:spMkLst>
        </pc:spChg>
        <pc:grpChg chg="add mod">
          <ac:chgData name="Jared DeChant" userId="f5615b7623081e3c" providerId="LiveId" clId="{1E55559D-6F00-42B6-B38B-9F1FE09F6A97}" dt="2022-11-11T14:54:43.932" v="475" actId="1076"/>
          <ac:grpSpMkLst>
            <pc:docMk/>
            <pc:sldMk cId="2795279370" sldId="375"/>
            <ac:grpSpMk id="3" creationId="{42F73E71-5707-5F72-DF57-E1E6B912DBEC}"/>
          </ac:grpSpMkLst>
        </pc:grpChg>
        <pc:picChg chg="mod">
          <ac:chgData name="Jared DeChant" userId="f5615b7623081e3c" providerId="LiveId" clId="{1E55559D-6F00-42B6-B38B-9F1FE09F6A97}" dt="2022-11-11T14:54:39.459" v="474"/>
          <ac:picMkLst>
            <pc:docMk/>
            <pc:sldMk cId="2795279370" sldId="375"/>
            <ac:picMk id="7" creationId="{CF6B3087-BFEF-3746-A42A-7492D3B53032}"/>
          </ac:picMkLst>
        </pc:picChg>
        <pc:picChg chg="mod">
          <ac:chgData name="Jared DeChant" userId="f5615b7623081e3c" providerId="LiveId" clId="{1E55559D-6F00-42B6-B38B-9F1FE09F6A97}" dt="2022-11-11T05:09:11.559" v="193" actId="1076"/>
          <ac:picMkLst>
            <pc:docMk/>
            <pc:sldMk cId="2795279370" sldId="375"/>
            <ac:picMk id="20" creationId="{5CACA7F9-E063-5480-85B3-7CD0A5AE55FD}"/>
          </ac:picMkLst>
        </pc:picChg>
        <pc:picChg chg="mod">
          <ac:chgData name="Jared DeChant" userId="f5615b7623081e3c" providerId="LiveId" clId="{1E55559D-6F00-42B6-B38B-9F1FE09F6A97}" dt="2022-11-11T05:09:14.611" v="194" actId="1076"/>
          <ac:picMkLst>
            <pc:docMk/>
            <pc:sldMk cId="2795279370" sldId="375"/>
            <ac:picMk id="22" creationId="{8097F828-8CD6-E925-B919-BCB3D92B51B4}"/>
          </ac:picMkLst>
        </pc:picChg>
      </pc:sldChg>
      <pc:sldChg chg="modSp modAnim">
        <pc:chgData name="Jared DeChant" userId="f5615b7623081e3c" providerId="LiveId" clId="{1E55559D-6F00-42B6-B38B-9F1FE09F6A97}" dt="2022-11-11T14:50:53.490" v="460" actId="113"/>
        <pc:sldMkLst>
          <pc:docMk/>
          <pc:sldMk cId="1807407830" sldId="376"/>
        </pc:sldMkLst>
        <pc:spChg chg="mod">
          <ac:chgData name="Jared DeChant" userId="f5615b7623081e3c" providerId="LiveId" clId="{1E55559D-6F00-42B6-B38B-9F1FE09F6A97}" dt="2022-11-11T14:50:53.490" v="460" actId="113"/>
          <ac:spMkLst>
            <pc:docMk/>
            <pc:sldMk cId="1807407830" sldId="376"/>
            <ac:spMk id="38" creationId="{7575C529-8BBE-696E-C4E5-10B08E0DF3E2}"/>
          </ac:spMkLst>
        </pc:spChg>
      </pc:sldChg>
      <pc:sldChg chg="addSp modSp mod modAnim">
        <pc:chgData name="Jared DeChant" userId="f5615b7623081e3c" providerId="LiveId" clId="{1E55559D-6F00-42B6-B38B-9F1FE09F6A97}" dt="2022-11-11T14:56:15.068" v="482" actId="1076"/>
        <pc:sldMkLst>
          <pc:docMk/>
          <pc:sldMk cId="2629744521" sldId="377"/>
        </pc:sldMkLst>
        <pc:spChg chg="add mod">
          <ac:chgData name="Jared DeChant" userId="f5615b7623081e3c" providerId="LiveId" clId="{1E55559D-6F00-42B6-B38B-9F1FE09F6A97}" dt="2022-11-11T14:25:17.916" v="408" actId="14100"/>
          <ac:spMkLst>
            <pc:docMk/>
            <pc:sldMk cId="2629744521" sldId="377"/>
            <ac:spMk id="20" creationId="{42DB83DC-5081-7432-7141-EE1400AEFB05}"/>
          </ac:spMkLst>
        </pc:spChg>
        <pc:spChg chg="mod">
          <ac:chgData name="Jared DeChant" userId="f5615b7623081e3c" providerId="LiveId" clId="{1E55559D-6F00-42B6-B38B-9F1FE09F6A97}" dt="2022-11-11T04:32:15.729" v="152" actId="1035"/>
          <ac:spMkLst>
            <pc:docMk/>
            <pc:sldMk cId="2629744521" sldId="377"/>
            <ac:spMk id="21" creationId="{F36F8993-6CE4-D2B1-103E-B6BDE4D0752F}"/>
          </ac:spMkLst>
        </pc:spChg>
        <pc:spChg chg="mod">
          <ac:chgData name="Jared DeChant" userId="f5615b7623081e3c" providerId="LiveId" clId="{1E55559D-6F00-42B6-B38B-9F1FE09F6A97}" dt="2022-11-11T14:54:05.645" v="468"/>
          <ac:spMkLst>
            <pc:docMk/>
            <pc:sldMk cId="2629744521" sldId="377"/>
            <ac:spMk id="36" creationId="{A9AE2A93-1A16-162D-CDC6-D7AA1AE5B547}"/>
          </ac:spMkLst>
        </pc:spChg>
        <pc:spChg chg="add mod">
          <ac:chgData name="Jared DeChant" userId="f5615b7623081e3c" providerId="LiveId" clId="{1E55559D-6F00-42B6-B38B-9F1FE09F6A97}" dt="2022-11-11T04:55:45.988" v="166" actId="13822"/>
          <ac:spMkLst>
            <pc:docMk/>
            <pc:sldMk cId="2629744521" sldId="377"/>
            <ac:spMk id="39" creationId="{DE2E6E7D-564C-A0DF-A0D2-3EE3481803DC}"/>
          </ac:spMkLst>
        </pc:spChg>
        <pc:grpChg chg="ord">
          <ac:chgData name="Jared DeChant" userId="f5615b7623081e3c" providerId="LiveId" clId="{1E55559D-6F00-42B6-B38B-9F1FE09F6A97}" dt="2022-11-11T04:56:40.643" v="169" actId="166"/>
          <ac:grpSpMkLst>
            <pc:docMk/>
            <pc:sldMk cId="2629744521" sldId="377"/>
            <ac:grpSpMk id="5" creationId="{DB8A94C5-5C0E-451E-4DB0-7A4E39E52C1C}"/>
          </ac:grpSpMkLst>
        </pc:grpChg>
        <pc:grpChg chg="add mod">
          <ac:chgData name="Jared DeChant" userId="f5615b7623081e3c" providerId="LiveId" clId="{1E55559D-6F00-42B6-B38B-9F1FE09F6A97}" dt="2022-11-11T14:56:15.068" v="482" actId="1076"/>
          <ac:grpSpMkLst>
            <pc:docMk/>
            <pc:sldMk cId="2629744521" sldId="377"/>
            <ac:grpSpMk id="24" creationId="{4FB7AFAA-B229-8871-0102-1129EC188D27}"/>
          </ac:grpSpMkLst>
        </pc:grpChg>
        <pc:picChg chg="mod">
          <ac:chgData name="Jared DeChant" userId="f5615b7623081e3c" providerId="LiveId" clId="{1E55559D-6F00-42B6-B38B-9F1FE09F6A97}" dt="2022-11-11T14:54:05.645" v="468"/>
          <ac:picMkLst>
            <pc:docMk/>
            <pc:sldMk cId="2629744521" sldId="377"/>
            <ac:picMk id="38" creationId="{E43DE0E8-E570-85A6-103C-5BFC0D08CEBF}"/>
          </ac:picMkLst>
        </pc:picChg>
      </pc:sldChg>
      <pc:sldChg chg="addSp modSp new mod ord">
        <pc:chgData name="Jared DeChant" userId="f5615b7623081e3c" providerId="LiveId" clId="{1E55559D-6F00-42B6-B38B-9F1FE09F6A97}" dt="2022-11-11T14:51:42.858" v="463" actId="113"/>
        <pc:sldMkLst>
          <pc:docMk/>
          <pc:sldMk cId="1094713063" sldId="378"/>
        </pc:sldMkLst>
        <pc:spChg chg="mod">
          <ac:chgData name="Jared DeChant" userId="f5615b7623081e3c" providerId="LiveId" clId="{1E55559D-6F00-42B6-B38B-9F1FE09F6A97}" dt="2022-11-11T14:51:42.858" v="463" actId="113"/>
          <ac:spMkLst>
            <pc:docMk/>
            <pc:sldMk cId="1094713063" sldId="378"/>
            <ac:spMk id="2" creationId="{F21E2202-4666-0881-F482-85FD9D330365}"/>
          </ac:spMkLst>
        </pc:spChg>
        <pc:spChg chg="add mod">
          <ac:chgData name="Jared DeChant" userId="f5615b7623081e3c" providerId="LiveId" clId="{1E55559D-6F00-42B6-B38B-9F1FE09F6A97}" dt="2022-11-11T14:05:20.447" v="311" actId="20577"/>
          <ac:spMkLst>
            <pc:docMk/>
            <pc:sldMk cId="1094713063" sldId="378"/>
            <ac:spMk id="3" creationId="{62F3130D-4719-D017-28BE-FFF8E4283E2F}"/>
          </ac:spMkLst>
        </pc:spChg>
        <pc:picChg chg="add mod">
          <ac:chgData name="Jared DeChant" userId="f5615b7623081e3c" providerId="LiveId" clId="{1E55559D-6F00-42B6-B38B-9F1FE09F6A97}" dt="2022-11-11T14:05:05.354" v="282" actId="1076"/>
          <ac:picMkLst>
            <pc:docMk/>
            <pc:sldMk cId="1094713063" sldId="378"/>
            <ac:picMk id="1026" creationId="{0784AAAB-B0A8-7FBB-FE7C-43B0467D9E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606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379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3" name="Google Shape;2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ne">
  <p:cSld name="Title slide one">
    <p:bg>
      <p:bgPr>
        <a:solidFill>
          <a:schemeClr val="lt1"/>
        </a:soli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blip>
          <a:srcRect/>
          <a:stretch/>
        </p:blipFill>
        <p:spPr>
          <a:xfrm>
            <a:off x="-51181" y="-770"/>
            <a:ext cx="12294362" cy="6923278"/>
          </a:xfrm>
          <a:prstGeom prst="rect">
            <a:avLst/>
          </a:prstGeom>
          <a:noFill/>
          <a:ln>
            <a:noFill/>
          </a:ln>
        </p:spPr>
      </p:pic>
      <p:sp>
        <p:nvSpPr>
          <p:cNvPr id="17" name="Google Shape;17;p25"/>
          <p:cNvSpPr txBox="1">
            <a:spLocks noGrp="1"/>
          </p:cNvSpPr>
          <p:nvPr>
            <p:ph type="body" idx="1"/>
          </p:nvPr>
        </p:nvSpPr>
        <p:spPr>
          <a:xfrm>
            <a:off x="1605757" y="1992086"/>
            <a:ext cx="8980487" cy="12736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 name="Google Shape;18;p25"/>
          <p:cNvGrpSpPr/>
          <p:nvPr/>
        </p:nvGrpSpPr>
        <p:grpSpPr>
          <a:xfrm>
            <a:off x="354485" y="5457944"/>
            <a:ext cx="11265317" cy="859967"/>
            <a:chOff x="309790" y="5457944"/>
            <a:chExt cx="11265317" cy="859967"/>
          </a:xfrm>
        </p:grpSpPr>
        <p:pic>
          <p:nvPicPr>
            <p:cNvPr id="19" name="Google Shape;19;p25"/>
            <p:cNvPicPr preferRelativeResize="0"/>
            <p:nvPr/>
          </p:nvPicPr>
          <p:blipFill rotWithShape="1">
            <a:blip r:embed="rId3">
              <a:alphaModFix/>
            </a:blip>
            <a:srcRect/>
            <a:stretch/>
          </p:blipFill>
          <p:spPr>
            <a:xfrm>
              <a:off x="309790" y="5457944"/>
              <a:ext cx="3160486" cy="859967"/>
            </a:xfrm>
            <a:prstGeom prst="rect">
              <a:avLst/>
            </a:prstGeom>
            <a:noFill/>
            <a:ln>
              <a:noFill/>
            </a:ln>
          </p:spPr>
        </p:pic>
        <p:pic>
          <p:nvPicPr>
            <p:cNvPr id="20" name="Google Shape;20;p25"/>
            <p:cNvPicPr preferRelativeResize="0"/>
            <p:nvPr/>
          </p:nvPicPr>
          <p:blipFill rotWithShape="1">
            <a:blip r:embed="rId4">
              <a:alphaModFix/>
            </a:blip>
            <a:srcRect/>
            <a:stretch/>
          </p:blipFill>
          <p:spPr>
            <a:xfrm>
              <a:off x="4058104" y="5668971"/>
              <a:ext cx="3568700" cy="533400"/>
            </a:xfrm>
            <a:prstGeom prst="rect">
              <a:avLst/>
            </a:prstGeom>
            <a:noFill/>
            <a:ln>
              <a:noFill/>
            </a:ln>
          </p:spPr>
        </p:pic>
        <p:pic>
          <p:nvPicPr>
            <p:cNvPr id="21" name="Google Shape;21;p25"/>
            <p:cNvPicPr preferRelativeResize="0"/>
            <p:nvPr/>
          </p:nvPicPr>
          <p:blipFill rotWithShape="1">
            <a:blip r:embed="rId5">
              <a:alphaModFix/>
            </a:blip>
            <a:srcRect/>
            <a:stretch/>
          </p:blipFill>
          <p:spPr>
            <a:xfrm>
              <a:off x="8414621" y="5627915"/>
              <a:ext cx="3160486" cy="53283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a:spLocks noGrp="1"/>
          </p:cNvSpPr>
          <p:nvPr>
            <p:ph type="pic" idx="2"/>
          </p:nvPr>
        </p:nvSpPr>
        <p:spPr>
          <a:xfrm>
            <a:off x="5183188" y="987425"/>
            <a:ext cx="6172200" cy="4873625"/>
          </a:xfrm>
          <a:prstGeom prst="rect">
            <a:avLst/>
          </a:prstGeom>
          <a:noFill/>
          <a:ln>
            <a:noFill/>
          </a:ln>
        </p:spPr>
      </p:sp>
      <p:sp>
        <p:nvSpPr>
          <p:cNvPr id="75" name="Google Shape;7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1"/>
        <p:cNvGrpSpPr/>
        <p:nvPr/>
      </p:nvGrpSpPr>
      <p:grpSpPr>
        <a:xfrm>
          <a:off x="0" y="0"/>
          <a:ext cx="0" cy="0"/>
          <a:chOff x="0" y="0"/>
          <a:chExt cx="0" cy="0"/>
        </a:xfrm>
      </p:grpSpPr>
      <p:sp>
        <p:nvSpPr>
          <p:cNvPr id="132" name="Google Shape;132;p27"/>
          <p:cNvSpPr txBox="1">
            <a:spLocks noGrp="1"/>
          </p:cNvSpPr>
          <p:nvPr>
            <p:ph type="body" idx="1"/>
          </p:nvPr>
        </p:nvSpPr>
        <p:spPr>
          <a:xfrm>
            <a:off x="533400" y="1600200"/>
            <a:ext cx="110521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solidFill>
                  <a:schemeClr val="dk1"/>
                </a:solidFill>
                <a:latin typeface="Arial"/>
                <a:ea typeface="Arial"/>
                <a:cs typeface="Arial"/>
                <a:sym typeface="Arial"/>
              </a:defRPr>
            </a:lvl1pPr>
            <a:lvl2pPr marL="914400" lvl="1" indent="-355600" algn="l">
              <a:spcBef>
                <a:spcPts val="400"/>
              </a:spcBef>
              <a:spcAft>
                <a:spcPts val="0"/>
              </a:spcAft>
              <a:buClr>
                <a:schemeClr val="dk1"/>
              </a:buClr>
              <a:buSzPts val="2000"/>
              <a:buChar char="o"/>
              <a:defRPr>
                <a:solidFill>
                  <a:schemeClr val="dk1"/>
                </a:solidFill>
                <a:latin typeface="Arial"/>
                <a:ea typeface="Arial"/>
                <a:cs typeface="Arial"/>
                <a:sym typeface="Arial"/>
              </a:defRPr>
            </a:lvl2pPr>
            <a:lvl3pPr marL="1371600" lvl="2" indent="-355600" algn="l">
              <a:spcBef>
                <a:spcPts val="400"/>
              </a:spcBef>
              <a:spcAft>
                <a:spcPts val="0"/>
              </a:spcAft>
              <a:buClr>
                <a:schemeClr val="dk1"/>
              </a:buClr>
              <a:buSzPts val="2000"/>
              <a:buChar char="•"/>
              <a:defRPr>
                <a:solidFill>
                  <a:schemeClr val="dk1"/>
                </a:solidFill>
                <a:latin typeface="Arial"/>
                <a:ea typeface="Arial"/>
                <a:cs typeface="Arial"/>
                <a:sym typeface="Arial"/>
              </a:defRPr>
            </a:lvl3pPr>
            <a:lvl4pPr marL="1828800" lvl="3" indent="-355600" algn="l">
              <a:spcBef>
                <a:spcPts val="400"/>
              </a:spcBef>
              <a:spcAft>
                <a:spcPts val="0"/>
              </a:spcAft>
              <a:buClr>
                <a:schemeClr val="dk1"/>
              </a:buClr>
              <a:buSzPts val="2000"/>
              <a:buChar char="–"/>
              <a:defRPr>
                <a:solidFill>
                  <a:schemeClr val="dk1"/>
                </a:solidFill>
                <a:latin typeface="Arial"/>
                <a:ea typeface="Arial"/>
                <a:cs typeface="Arial"/>
                <a:sym typeface="Arial"/>
              </a:defRPr>
            </a:lvl4pPr>
            <a:lvl5pPr marL="2286000" lvl="4" indent="-355600" algn="l">
              <a:spcBef>
                <a:spcPts val="400"/>
              </a:spcBef>
              <a:spcAft>
                <a:spcPts val="0"/>
              </a:spcAft>
              <a:buClr>
                <a:schemeClr val="dk1"/>
              </a:buClr>
              <a:buSzPts val="2000"/>
              <a:buChar char="»"/>
              <a:defRPr>
                <a:solidFill>
                  <a:schemeClr val="dk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7"/>
          <p:cNvSpPr txBox="1">
            <a:spLocks noGrp="1"/>
          </p:cNvSpPr>
          <p:nvPr>
            <p:ph type="sldNum" idx="12"/>
          </p:nvPr>
        </p:nvSpPr>
        <p:spPr>
          <a:xfrm>
            <a:off x="10902210" y="6360285"/>
            <a:ext cx="679216"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1pPr>
            <a:lvl2pPr marL="0" marR="0" lvl="1"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2pPr>
            <a:lvl3pPr marL="0" marR="0" lvl="2"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3pPr>
            <a:lvl4pPr marL="0" marR="0" lvl="3"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4pPr>
            <a:lvl5pPr marL="0" marR="0" lvl="4"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5pPr>
            <a:lvl6pPr marL="0" marR="0" lvl="5"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6pPr>
            <a:lvl7pPr marL="0" marR="0" lvl="6"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7pPr>
            <a:lvl8pPr marL="0" marR="0" lvl="7"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8pPr>
            <a:lvl9pPr marL="0" marR="0" lvl="8"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27"/>
          <p:cNvSpPr txBox="1">
            <a:spLocks noGrp="1"/>
          </p:cNvSpPr>
          <p:nvPr>
            <p:ph type="body" idx="2"/>
          </p:nvPr>
        </p:nvSpPr>
        <p:spPr>
          <a:xfrm>
            <a:off x="285750" y="203200"/>
            <a:ext cx="9467850" cy="91440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sz="3200">
                <a:solidFill>
                  <a:schemeClr val="dk1"/>
                </a:solidFill>
              </a:defRPr>
            </a:lvl1pPr>
            <a:lvl2pPr marL="914400" lvl="1" indent="-228600" algn="l">
              <a:spcBef>
                <a:spcPts val="400"/>
              </a:spcBef>
              <a:spcAft>
                <a:spcPts val="0"/>
              </a:spcAft>
              <a:buClr>
                <a:srgbClr val="1F497D"/>
              </a:buClr>
              <a:buSzPts val="2000"/>
              <a:buNone/>
              <a:defRPr/>
            </a:lvl2pPr>
            <a:lvl3pPr marL="1371600" lvl="2" indent="-342900" algn="l">
              <a:spcBef>
                <a:spcPts val="360"/>
              </a:spcBef>
              <a:spcAft>
                <a:spcPts val="0"/>
              </a:spcAft>
              <a:buClr>
                <a:srgbClr val="1F497D"/>
              </a:buClr>
              <a:buSzPts val="1800"/>
              <a:buChar char="•"/>
              <a:defRPr/>
            </a:lvl3pPr>
            <a:lvl4pPr marL="1828800" lvl="3" indent="-342900" algn="l">
              <a:spcBef>
                <a:spcPts val="360"/>
              </a:spcBef>
              <a:spcAft>
                <a:spcPts val="0"/>
              </a:spcAft>
              <a:buClr>
                <a:srgbClr val="1F497D"/>
              </a:buClr>
              <a:buSzPts val="1800"/>
              <a:buChar char="–"/>
              <a:defRPr/>
            </a:lvl4pPr>
            <a:lvl5pPr marL="2286000" lvl="4" indent="-342900" algn="l">
              <a:spcBef>
                <a:spcPts val="360"/>
              </a:spcBef>
              <a:spcAft>
                <a:spcPts val="0"/>
              </a:spcAft>
              <a:buClr>
                <a:srgbClr val="1F497D"/>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5"/>
        <p:cNvGrpSpPr/>
        <p:nvPr/>
      </p:nvGrpSpPr>
      <p:grpSpPr>
        <a:xfrm>
          <a:off x="0" y="0"/>
          <a:ext cx="0" cy="0"/>
          <a:chOff x="0" y="0"/>
          <a:chExt cx="0" cy="0"/>
        </a:xfrm>
      </p:grpSpPr>
      <p:sp>
        <p:nvSpPr>
          <p:cNvPr id="136" name="Google Shape;136;p39"/>
          <p:cNvSpPr txBox="1">
            <a:spLocks noGrp="1"/>
          </p:cNvSpPr>
          <p:nvPr>
            <p:ph type="body" idx="1"/>
          </p:nvPr>
        </p:nvSpPr>
        <p:spPr>
          <a:xfrm>
            <a:off x="533400" y="1600200"/>
            <a:ext cx="110521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solidFill>
                  <a:schemeClr val="dk1"/>
                </a:solidFill>
                <a:latin typeface="Arial"/>
                <a:ea typeface="Arial"/>
                <a:cs typeface="Arial"/>
                <a:sym typeface="Arial"/>
              </a:defRPr>
            </a:lvl1pPr>
            <a:lvl2pPr marL="914400" lvl="1" indent="-355600" algn="l">
              <a:spcBef>
                <a:spcPts val="400"/>
              </a:spcBef>
              <a:spcAft>
                <a:spcPts val="0"/>
              </a:spcAft>
              <a:buClr>
                <a:schemeClr val="dk1"/>
              </a:buClr>
              <a:buSzPts val="2000"/>
              <a:buChar char="o"/>
              <a:defRPr>
                <a:solidFill>
                  <a:schemeClr val="dk1"/>
                </a:solidFill>
                <a:latin typeface="Arial"/>
                <a:ea typeface="Arial"/>
                <a:cs typeface="Arial"/>
                <a:sym typeface="Arial"/>
              </a:defRPr>
            </a:lvl2pPr>
            <a:lvl3pPr marL="1371600" lvl="2" indent="-355600" algn="l">
              <a:spcBef>
                <a:spcPts val="400"/>
              </a:spcBef>
              <a:spcAft>
                <a:spcPts val="0"/>
              </a:spcAft>
              <a:buClr>
                <a:schemeClr val="dk1"/>
              </a:buClr>
              <a:buSzPts val="2000"/>
              <a:buChar char="•"/>
              <a:defRPr>
                <a:solidFill>
                  <a:schemeClr val="dk1"/>
                </a:solidFill>
                <a:latin typeface="Arial"/>
                <a:ea typeface="Arial"/>
                <a:cs typeface="Arial"/>
                <a:sym typeface="Arial"/>
              </a:defRPr>
            </a:lvl3pPr>
            <a:lvl4pPr marL="1828800" lvl="3" indent="-355600" algn="l">
              <a:spcBef>
                <a:spcPts val="400"/>
              </a:spcBef>
              <a:spcAft>
                <a:spcPts val="0"/>
              </a:spcAft>
              <a:buClr>
                <a:schemeClr val="dk1"/>
              </a:buClr>
              <a:buSzPts val="2000"/>
              <a:buChar char="–"/>
              <a:defRPr>
                <a:solidFill>
                  <a:schemeClr val="dk1"/>
                </a:solidFill>
                <a:latin typeface="Arial"/>
                <a:ea typeface="Arial"/>
                <a:cs typeface="Arial"/>
                <a:sym typeface="Arial"/>
              </a:defRPr>
            </a:lvl4pPr>
            <a:lvl5pPr marL="2286000" lvl="4" indent="-355600" algn="l">
              <a:spcBef>
                <a:spcPts val="400"/>
              </a:spcBef>
              <a:spcAft>
                <a:spcPts val="0"/>
              </a:spcAft>
              <a:buClr>
                <a:schemeClr val="dk1"/>
              </a:buClr>
              <a:buSzPts val="2000"/>
              <a:buChar char="»"/>
              <a:defRPr>
                <a:solidFill>
                  <a:schemeClr val="dk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37" name="Google Shape;137;p39"/>
          <p:cNvCxnSpPr/>
          <p:nvPr/>
        </p:nvCxnSpPr>
        <p:spPr>
          <a:xfrm>
            <a:off x="116418" y="947785"/>
            <a:ext cx="11993033" cy="0"/>
          </a:xfrm>
          <a:prstGeom prst="straightConnector1">
            <a:avLst/>
          </a:prstGeom>
          <a:noFill/>
          <a:ln w="25400" cap="flat" cmpd="sng">
            <a:solidFill>
              <a:srgbClr val="00395A"/>
            </a:solidFill>
            <a:prstDash val="solid"/>
            <a:round/>
            <a:headEnd type="none" w="sm" len="sm"/>
            <a:tailEnd type="none" w="sm" len="sm"/>
          </a:ln>
          <a:effectLst>
            <a:outerShdw blurRad="40000" dist="20000" dir="5400000" rotWithShape="0">
              <a:srgbClr val="000000">
                <a:alpha val="37647"/>
              </a:srgbClr>
            </a:outerShdw>
          </a:effectLst>
        </p:spPr>
      </p:cxnSp>
      <p:pic>
        <p:nvPicPr>
          <p:cNvPr id="138" name="Google Shape;138;p39"/>
          <p:cNvPicPr preferRelativeResize="0"/>
          <p:nvPr/>
        </p:nvPicPr>
        <p:blipFill rotWithShape="1">
          <a:blip r:embed="rId2">
            <a:alphaModFix/>
          </a:blip>
          <a:srcRect/>
          <a:stretch/>
        </p:blipFill>
        <p:spPr>
          <a:xfrm>
            <a:off x="9983716" y="422004"/>
            <a:ext cx="1964680" cy="459037"/>
          </a:xfrm>
          <a:prstGeom prst="rect">
            <a:avLst/>
          </a:prstGeom>
          <a:noFill/>
          <a:ln>
            <a:noFill/>
          </a:ln>
        </p:spPr>
      </p:pic>
      <p:pic>
        <p:nvPicPr>
          <p:cNvPr id="139" name="Google Shape;139;p39" descr="https://biosciences.lbl.gov/wp-content/uploads/2017/02/BSE_fullcolor_primary_signature_1.png"/>
          <p:cNvPicPr preferRelativeResize="0"/>
          <p:nvPr/>
        </p:nvPicPr>
        <p:blipFill rotWithShape="1">
          <a:blip r:embed="rId3">
            <a:alphaModFix/>
          </a:blip>
          <a:srcRect l="12866" t="21966" r="10913" b="22602"/>
          <a:stretch/>
        </p:blipFill>
        <p:spPr>
          <a:xfrm>
            <a:off x="11078659" y="53988"/>
            <a:ext cx="1111333" cy="457070"/>
          </a:xfrm>
          <a:prstGeom prst="rect">
            <a:avLst/>
          </a:prstGeom>
          <a:noFill/>
          <a:ln>
            <a:noFill/>
          </a:ln>
        </p:spPr>
      </p:pic>
      <p:sp>
        <p:nvSpPr>
          <p:cNvPr id="140" name="Google Shape;140;p39"/>
          <p:cNvSpPr txBox="1">
            <a:spLocks noGrp="1"/>
          </p:cNvSpPr>
          <p:nvPr>
            <p:ph type="sldNum" idx="12"/>
          </p:nvPr>
        </p:nvSpPr>
        <p:spPr>
          <a:xfrm>
            <a:off x="10902210" y="6360285"/>
            <a:ext cx="679216"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1pPr>
            <a:lvl2pPr marL="0" marR="0" lvl="1"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2pPr>
            <a:lvl3pPr marL="0" marR="0" lvl="2"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3pPr>
            <a:lvl4pPr marL="0" marR="0" lvl="3"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4pPr>
            <a:lvl5pPr marL="0" marR="0" lvl="4"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5pPr>
            <a:lvl6pPr marL="0" marR="0" lvl="5"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6pPr>
            <a:lvl7pPr marL="0" marR="0" lvl="6"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7pPr>
            <a:lvl8pPr marL="0" marR="0" lvl="7"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8pPr>
            <a:lvl9pPr marL="0" marR="0" lvl="8" indent="0" algn="r">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1"/>
        <p:cNvGrpSpPr/>
        <p:nvPr/>
      </p:nvGrpSpPr>
      <p:grpSpPr>
        <a:xfrm>
          <a:off x="0" y="0"/>
          <a:ext cx="0" cy="0"/>
          <a:chOff x="0" y="0"/>
          <a:chExt cx="0" cy="0"/>
        </a:xfrm>
      </p:grpSpPr>
      <p:sp>
        <p:nvSpPr>
          <p:cNvPr id="142" name="Google Shape;142;p40"/>
          <p:cNvSpPr txBox="1">
            <a:spLocks noGrp="1"/>
          </p:cNvSpPr>
          <p:nvPr>
            <p:ph type="title"/>
          </p:nvPr>
        </p:nvSpPr>
        <p:spPr>
          <a:xfrm>
            <a:off x="0" y="0"/>
            <a:ext cx="12192000" cy="914400"/>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rmAutofit/>
          </a:bodyPr>
          <a:lstStyle>
            <a:lvl1pPr lvl="0" algn="ctr">
              <a:spcBef>
                <a:spcPts val="0"/>
              </a:spcBef>
              <a:spcAft>
                <a:spcPts val="0"/>
              </a:spcAft>
              <a:buClr>
                <a:schemeClr val="lt1"/>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0"/>
          <p:cNvSpPr txBox="1">
            <a:spLocks noGrp="1"/>
          </p:cNvSpPr>
          <p:nvPr>
            <p:ph type="sldNum" idx="12"/>
          </p:nvPr>
        </p:nvSpPr>
        <p:spPr>
          <a:xfrm>
            <a:off x="10820400" y="6324600"/>
            <a:ext cx="815901"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a:solidFill>
                  <a:srgbClr val="FFFFFF"/>
                </a:solidFill>
                <a:latin typeface="Arial"/>
                <a:ea typeface="Arial"/>
                <a:cs typeface="Arial"/>
                <a:sym typeface="Arial"/>
              </a:defRPr>
            </a:lvl1pPr>
            <a:lvl2pPr marL="0" marR="0" lvl="1" indent="0" algn="r">
              <a:spcBef>
                <a:spcPts val="0"/>
              </a:spcBef>
              <a:spcAft>
                <a:spcPts val="0"/>
              </a:spcAft>
              <a:buNone/>
              <a:defRPr sz="1000" b="0" i="0">
                <a:solidFill>
                  <a:srgbClr val="FFFFFF"/>
                </a:solidFill>
                <a:latin typeface="Arial"/>
                <a:ea typeface="Arial"/>
                <a:cs typeface="Arial"/>
                <a:sym typeface="Arial"/>
              </a:defRPr>
            </a:lvl2pPr>
            <a:lvl3pPr marL="0" marR="0" lvl="2" indent="0" algn="r">
              <a:spcBef>
                <a:spcPts val="0"/>
              </a:spcBef>
              <a:spcAft>
                <a:spcPts val="0"/>
              </a:spcAft>
              <a:buNone/>
              <a:defRPr sz="1000" b="0" i="0">
                <a:solidFill>
                  <a:srgbClr val="FFFFFF"/>
                </a:solidFill>
                <a:latin typeface="Arial"/>
                <a:ea typeface="Arial"/>
                <a:cs typeface="Arial"/>
                <a:sym typeface="Arial"/>
              </a:defRPr>
            </a:lvl3pPr>
            <a:lvl4pPr marL="0" marR="0" lvl="3" indent="0" algn="r">
              <a:spcBef>
                <a:spcPts val="0"/>
              </a:spcBef>
              <a:spcAft>
                <a:spcPts val="0"/>
              </a:spcAft>
              <a:buNone/>
              <a:defRPr sz="1000" b="0" i="0">
                <a:solidFill>
                  <a:srgbClr val="FFFFFF"/>
                </a:solidFill>
                <a:latin typeface="Arial"/>
                <a:ea typeface="Arial"/>
                <a:cs typeface="Arial"/>
                <a:sym typeface="Arial"/>
              </a:defRPr>
            </a:lvl4pPr>
            <a:lvl5pPr marL="0" marR="0" lvl="4" indent="0" algn="r">
              <a:spcBef>
                <a:spcPts val="0"/>
              </a:spcBef>
              <a:spcAft>
                <a:spcPts val="0"/>
              </a:spcAft>
              <a:buNone/>
              <a:defRPr sz="1000" b="0" i="0">
                <a:solidFill>
                  <a:srgbClr val="FFFFFF"/>
                </a:solidFill>
                <a:latin typeface="Arial"/>
                <a:ea typeface="Arial"/>
                <a:cs typeface="Arial"/>
                <a:sym typeface="Arial"/>
              </a:defRPr>
            </a:lvl5pPr>
            <a:lvl6pPr marL="0" marR="0" lvl="5" indent="0" algn="r">
              <a:spcBef>
                <a:spcPts val="0"/>
              </a:spcBef>
              <a:spcAft>
                <a:spcPts val="0"/>
              </a:spcAft>
              <a:buNone/>
              <a:defRPr sz="1000" b="0" i="0">
                <a:solidFill>
                  <a:srgbClr val="FFFFFF"/>
                </a:solidFill>
                <a:latin typeface="Arial"/>
                <a:ea typeface="Arial"/>
                <a:cs typeface="Arial"/>
                <a:sym typeface="Arial"/>
              </a:defRPr>
            </a:lvl6pPr>
            <a:lvl7pPr marL="0" marR="0" lvl="6" indent="0" algn="r">
              <a:spcBef>
                <a:spcPts val="0"/>
              </a:spcBef>
              <a:spcAft>
                <a:spcPts val="0"/>
              </a:spcAft>
              <a:buNone/>
              <a:defRPr sz="1000" b="0" i="0">
                <a:solidFill>
                  <a:srgbClr val="FFFFFF"/>
                </a:solidFill>
                <a:latin typeface="Arial"/>
                <a:ea typeface="Arial"/>
                <a:cs typeface="Arial"/>
                <a:sym typeface="Arial"/>
              </a:defRPr>
            </a:lvl7pPr>
            <a:lvl8pPr marL="0" marR="0" lvl="7" indent="0" algn="r">
              <a:spcBef>
                <a:spcPts val="0"/>
              </a:spcBef>
              <a:spcAft>
                <a:spcPts val="0"/>
              </a:spcAft>
              <a:buNone/>
              <a:defRPr sz="1000" b="0" i="0">
                <a:solidFill>
                  <a:srgbClr val="FFFFFF"/>
                </a:solidFill>
                <a:latin typeface="Arial"/>
                <a:ea typeface="Arial"/>
                <a:cs typeface="Arial"/>
                <a:sym typeface="Arial"/>
              </a:defRPr>
            </a:lvl8pPr>
            <a:lvl9pPr marL="0" marR="0" lvl="8" indent="0" algn="r">
              <a:spcBef>
                <a:spcPts val="0"/>
              </a:spcBef>
              <a:spcAft>
                <a:spcPts val="0"/>
              </a:spcAft>
              <a:buNone/>
              <a:defRPr sz="10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E template">
  <p:cSld name="DOE template">
    <p:spTree>
      <p:nvGrpSpPr>
        <p:cNvPr id="1" name="Shape 144"/>
        <p:cNvGrpSpPr/>
        <p:nvPr/>
      </p:nvGrpSpPr>
      <p:grpSpPr>
        <a:xfrm>
          <a:off x="0" y="0"/>
          <a:ext cx="0" cy="0"/>
          <a:chOff x="0" y="0"/>
          <a:chExt cx="0" cy="0"/>
        </a:xfrm>
      </p:grpSpPr>
      <p:sp>
        <p:nvSpPr>
          <p:cNvPr id="145" name="Google Shape;145;p41"/>
          <p:cNvSpPr/>
          <p:nvPr/>
        </p:nvSpPr>
        <p:spPr>
          <a:xfrm>
            <a:off x="0" y="1"/>
            <a:ext cx="12192000" cy="855663"/>
          </a:xfrm>
          <a:prstGeom prst="rect">
            <a:avLst/>
          </a:prstGeom>
          <a:solidFill>
            <a:srgbClr val="1F497D"/>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Libre Franklin"/>
              <a:buNone/>
            </a:pPr>
            <a:endParaRPr sz="2400">
              <a:solidFill>
                <a:srgbClr val="000000"/>
              </a:solidFill>
              <a:latin typeface="Libre Franklin"/>
              <a:ea typeface="Libre Franklin"/>
              <a:cs typeface="Libre Franklin"/>
              <a:sym typeface="Libre Franklin"/>
            </a:endParaRPr>
          </a:p>
        </p:txBody>
      </p:sp>
      <p:sp>
        <p:nvSpPr>
          <p:cNvPr id="146" name="Google Shape;146;p41"/>
          <p:cNvSpPr txBox="1">
            <a:spLocks noGrp="1"/>
          </p:cNvSpPr>
          <p:nvPr>
            <p:ph type="title"/>
          </p:nvPr>
        </p:nvSpPr>
        <p:spPr>
          <a:xfrm>
            <a:off x="0" y="12579"/>
            <a:ext cx="12192000" cy="843086"/>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rmAutofit/>
          </a:bodyPr>
          <a:lstStyle>
            <a:lvl1pPr lvl="0" algn="ctr">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41"/>
          <p:cNvSpPr txBox="1">
            <a:spLocks noGrp="1"/>
          </p:cNvSpPr>
          <p:nvPr>
            <p:ph type="body" idx="1"/>
          </p:nvPr>
        </p:nvSpPr>
        <p:spPr>
          <a:xfrm>
            <a:off x="533400" y="1394778"/>
            <a:ext cx="11077502" cy="454882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solidFill>
                  <a:schemeClr val="dk1"/>
                </a:solidFill>
                <a:latin typeface="Arial"/>
                <a:ea typeface="Arial"/>
                <a:cs typeface="Arial"/>
                <a:sym typeface="Arial"/>
              </a:defRPr>
            </a:lvl1pPr>
            <a:lvl2pPr marL="914400" lvl="1" indent="-355600" algn="l">
              <a:spcBef>
                <a:spcPts val="400"/>
              </a:spcBef>
              <a:spcAft>
                <a:spcPts val="0"/>
              </a:spcAft>
              <a:buClr>
                <a:schemeClr val="dk1"/>
              </a:buClr>
              <a:buSzPts val="2000"/>
              <a:buFont typeface="Noto Sans Symbols"/>
              <a:buChar char="▪"/>
              <a:defRPr>
                <a:solidFill>
                  <a:schemeClr val="dk1"/>
                </a:solidFill>
                <a:latin typeface="Arial"/>
                <a:ea typeface="Arial"/>
                <a:cs typeface="Arial"/>
                <a:sym typeface="Arial"/>
              </a:defRPr>
            </a:lvl2pPr>
            <a:lvl3pPr marL="1371600" lvl="2" indent="-355600" algn="l">
              <a:spcBef>
                <a:spcPts val="400"/>
              </a:spcBef>
              <a:spcAft>
                <a:spcPts val="0"/>
              </a:spcAft>
              <a:buClr>
                <a:schemeClr val="dk1"/>
              </a:buClr>
              <a:buSzPts val="2000"/>
              <a:buFont typeface="Courier New"/>
              <a:buChar char="o"/>
              <a:defRPr>
                <a:solidFill>
                  <a:schemeClr val="dk1"/>
                </a:solidFill>
                <a:latin typeface="Arial"/>
                <a:ea typeface="Arial"/>
                <a:cs typeface="Arial"/>
                <a:sym typeface="Arial"/>
              </a:defRPr>
            </a:lvl3pPr>
            <a:lvl4pPr marL="1828800" lvl="3" indent="-355600" algn="l">
              <a:spcBef>
                <a:spcPts val="400"/>
              </a:spcBef>
              <a:spcAft>
                <a:spcPts val="0"/>
              </a:spcAft>
              <a:buClr>
                <a:schemeClr val="dk1"/>
              </a:buClr>
              <a:buSzPts val="2000"/>
              <a:buFont typeface="Courier New"/>
              <a:buChar char="o"/>
              <a:defRPr>
                <a:solidFill>
                  <a:schemeClr val="dk1"/>
                </a:solidFill>
                <a:latin typeface="Arial"/>
                <a:ea typeface="Arial"/>
                <a:cs typeface="Arial"/>
                <a:sym typeface="Arial"/>
              </a:defRPr>
            </a:lvl4pPr>
            <a:lvl5pPr marL="2286000" lvl="4" indent="-355600" algn="l">
              <a:spcBef>
                <a:spcPts val="400"/>
              </a:spcBef>
              <a:spcAft>
                <a:spcPts val="0"/>
              </a:spcAft>
              <a:buClr>
                <a:schemeClr val="dk1"/>
              </a:buClr>
              <a:buSzPts val="2000"/>
              <a:buFont typeface="Courier New"/>
              <a:buChar char="o"/>
              <a:defRPr>
                <a:solidFill>
                  <a:schemeClr val="dk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41"/>
          <p:cNvSpPr txBox="1">
            <a:spLocks noGrp="1"/>
          </p:cNvSpPr>
          <p:nvPr>
            <p:ph type="sldNum" idx="12"/>
          </p:nvPr>
        </p:nvSpPr>
        <p:spPr>
          <a:xfrm>
            <a:off x="10820401" y="6300150"/>
            <a:ext cx="790501"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a:solidFill>
                  <a:srgbClr val="FFFFFF"/>
                </a:solidFill>
                <a:latin typeface="Arial"/>
                <a:ea typeface="Arial"/>
                <a:cs typeface="Arial"/>
                <a:sym typeface="Arial"/>
              </a:defRPr>
            </a:lvl1pPr>
            <a:lvl2pPr marL="0" marR="0" lvl="1" indent="0" algn="r">
              <a:spcBef>
                <a:spcPts val="0"/>
              </a:spcBef>
              <a:spcAft>
                <a:spcPts val="0"/>
              </a:spcAft>
              <a:buNone/>
              <a:defRPr sz="1000" b="0" i="0">
                <a:solidFill>
                  <a:srgbClr val="FFFFFF"/>
                </a:solidFill>
                <a:latin typeface="Arial"/>
                <a:ea typeface="Arial"/>
                <a:cs typeface="Arial"/>
                <a:sym typeface="Arial"/>
              </a:defRPr>
            </a:lvl2pPr>
            <a:lvl3pPr marL="0" marR="0" lvl="2" indent="0" algn="r">
              <a:spcBef>
                <a:spcPts val="0"/>
              </a:spcBef>
              <a:spcAft>
                <a:spcPts val="0"/>
              </a:spcAft>
              <a:buNone/>
              <a:defRPr sz="1000" b="0" i="0">
                <a:solidFill>
                  <a:srgbClr val="FFFFFF"/>
                </a:solidFill>
                <a:latin typeface="Arial"/>
                <a:ea typeface="Arial"/>
                <a:cs typeface="Arial"/>
                <a:sym typeface="Arial"/>
              </a:defRPr>
            </a:lvl3pPr>
            <a:lvl4pPr marL="0" marR="0" lvl="3" indent="0" algn="r">
              <a:spcBef>
                <a:spcPts val="0"/>
              </a:spcBef>
              <a:spcAft>
                <a:spcPts val="0"/>
              </a:spcAft>
              <a:buNone/>
              <a:defRPr sz="1000" b="0" i="0">
                <a:solidFill>
                  <a:srgbClr val="FFFFFF"/>
                </a:solidFill>
                <a:latin typeface="Arial"/>
                <a:ea typeface="Arial"/>
                <a:cs typeface="Arial"/>
                <a:sym typeface="Arial"/>
              </a:defRPr>
            </a:lvl4pPr>
            <a:lvl5pPr marL="0" marR="0" lvl="4" indent="0" algn="r">
              <a:spcBef>
                <a:spcPts val="0"/>
              </a:spcBef>
              <a:spcAft>
                <a:spcPts val="0"/>
              </a:spcAft>
              <a:buNone/>
              <a:defRPr sz="1000" b="0" i="0">
                <a:solidFill>
                  <a:srgbClr val="FFFFFF"/>
                </a:solidFill>
                <a:latin typeface="Arial"/>
                <a:ea typeface="Arial"/>
                <a:cs typeface="Arial"/>
                <a:sym typeface="Arial"/>
              </a:defRPr>
            </a:lvl5pPr>
            <a:lvl6pPr marL="0" marR="0" lvl="5" indent="0" algn="r">
              <a:spcBef>
                <a:spcPts val="0"/>
              </a:spcBef>
              <a:spcAft>
                <a:spcPts val="0"/>
              </a:spcAft>
              <a:buNone/>
              <a:defRPr sz="1000" b="0" i="0">
                <a:solidFill>
                  <a:srgbClr val="FFFFFF"/>
                </a:solidFill>
                <a:latin typeface="Arial"/>
                <a:ea typeface="Arial"/>
                <a:cs typeface="Arial"/>
                <a:sym typeface="Arial"/>
              </a:defRPr>
            </a:lvl6pPr>
            <a:lvl7pPr marL="0" marR="0" lvl="6" indent="0" algn="r">
              <a:spcBef>
                <a:spcPts val="0"/>
              </a:spcBef>
              <a:spcAft>
                <a:spcPts val="0"/>
              </a:spcAft>
              <a:buNone/>
              <a:defRPr sz="1000" b="0" i="0">
                <a:solidFill>
                  <a:srgbClr val="FFFFFF"/>
                </a:solidFill>
                <a:latin typeface="Arial"/>
                <a:ea typeface="Arial"/>
                <a:cs typeface="Arial"/>
                <a:sym typeface="Arial"/>
              </a:defRPr>
            </a:lvl7pPr>
            <a:lvl8pPr marL="0" marR="0" lvl="7" indent="0" algn="r">
              <a:spcBef>
                <a:spcPts val="0"/>
              </a:spcBef>
              <a:spcAft>
                <a:spcPts val="0"/>
              </a:spcAft>
              <a:buNone/>
              <a:defRPr sz="1000" b="0" i="0">
                <a:solidFill>
                  <a:srgbClr val="FFFFFF"/>
                </a:solidFill>
                <a:latin typeface="Arial"/>
                <a:ea typeface="Arial"/>
                <a:cs typeface="Arial"/>
                <a:sym typeface="Arial"/>
              </a:defRPr>
            </a:lvl8pPr>
            <a:lvl9pPr marL="0" marR="0" lvl="8" indent="0" algn="r">
              <a:spcBef>
                <a:spcPts val="0"/>
              </a:spcBef>
              <a:spcAft>
                <a:spcPts val="0"/>
              </a:spcAft>
              <a:buNone/>
              <a:defRPr sz="10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DOE template">
  <p:cSld name="1_DOE template">
    <p:spTree>
      <p:nvGrpSpPr>
        <p:cNvPr id="1" name="Shape 149"/>
        <p:cNvGrpSpPr/>
        <p:nvPr/>
      </p:nvGrpSpPr>
      <p:grpSpPr>
        <a:xfrm>
          <a:off x="0" y="0"/>
          <a:ext cx="0" cy="0"/>
          <a:chOff x="0" y="0"/>
          <a:chExt cx="0" cy="0"/>
        </a:xfrm>
      </p:grpSpPr>
      <p:sp>
        <p:nvSpPr>
          <p:cNvPr id="150" name="Google Shape;150;p42"/>
          <p:cNvSpPr/>
          <p:nvPr/>
        </p:nvSpPr>
        <p:spPr>
          <a:xfrm>
            <a:off x="0" y="1"/>
            <a:ext cx="12192000" cy="855663"/>
          </a:xfrm>
          <a:prstGeom prst="rect">
            <a:avLst/>
          </a:prstGeom>
          <a:solidFill>
            <a:srgbClr val="1F497D"/>
          </a:solidFill>
          <a:ln>
            <a:noFill/>
          </a:ln>
          <a:effectLst>
            <a:outerShdw blurRad="50800" dist="38100" dir="5400000" algn="t" rotWithShape="0">
              <a:srgbClr val="000000">
                <a:alpha val="3960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51" name="Google Shape;151;p42"/>
          <p:cNvSpPr txBox="1">
            <a:spLocks noGrp="1"/>
          </p:cNvSpPr>
          <p:nvPr>
            <p:ph type="title"/>
          </p:nvPr>
        </p:nvSpPr>
        <p:spPr>
          <a:xfrm>
            <a:off x="0" y="12579"/>
            <a:ext cx="12192000" cy="843086"/>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rmAutofit/>
          </a:bodyPr>
          <a:lstStyle>
            <a:lvl1pPr lvl="0" algn="ctr">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2"/>
          <p:cNvSpPr txBox="1">
            <a:spLocks noGrp="1"/>
          </p:cNvSpPr>
          <p:nvPr>
            <p:ph type="sldNum" idx="12"/>
          </p:nvPr>
        </p:nvSpPr>
        <p:spPr>
          <a:xfrm>
            <a:off x="10972800" y="6400800"/>
            <a:ext cx="688900" cy="347833"/>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a:solidFill>
                  <a:schemeClr val="lt1"/>
                </a:solidFill>
                <a:latin typeface="Arial"/>
                <a:ea typeface="Arial"/>
                <a:cs typeface="Arial"/>
                <a:sym typeface="Arial"/>
              </a:defRPr>
            </a:lvl1pPr>
            <a:lvl2pPr marL="0" marR="0" lvl="1" indent="0" algn="r">
              <a:spcBef>
                <a:spcPts val="0"/>
              </a:spcBef>
              <a:spcAft>
                <a:spcPts val="0"/>
              </a:spcAft>
              <a:buNone/>
              <a:defRPr sz="1000" b="0" i="0">
                <a:solidFill>
                  <a:schemeClr val="lt1"/>
                </a:solidFill>
                <a:latin typeface="Arial"/>
                <a:ea typeface="Arial"/>
                <a:cs typeface="Arial"/>
                <a:sym typeface="Arial"/>
              </a:defRPr>
            </a:lvl2pPr>
            <a:lvl3pPr marL="0" marR="0" lvl="2" indent="0" algn="r">
              <a:spcBef>
                <a:spcPts val="0"/>
              </a:spcBef>
              <a:spcAft>
                <a:spcPts val="0"/>
              </a:spcAft>
              <a:buNone/>
              <a:defRPr sz="1000" b="0" i="0">
                <a:solidFill>
                  <a:schemeClr val="lt1"/>
                </a:solidFill>
                <a:latin typeface="Arial"/>
                <a:ea typeface="Arial"/>
                <a:cs typeface="Arial"/>
                <a:sym typeface="Arial"/>
              </a:defRPr>
            </a:lvl3pPr>
            <a:lvl4pPr marL="0" marR="0" lvl="3" indent="0" algn="r">
              <a:spcBef>
                <a:spcPts val="0"/>
              </a:spcBef>
              <a:spcAft>
                <a:spcPts val="0"/>
              </a:spcAft>
              <a:buNone/>
              <a:defRPr sz="1000" b="0" i="0">
                <a:solidFill>
                  <a:schemeClr val="lt1"/>
                </a:solidFill>
                <a:latin typeface="Arial"/>
                <a:ea typeface="Arial"/>
                <a:cs typeface="Arial"/>
                <a:sym typeface="Arial"/>
              </a:defRPr>
            </a:lvl4pPr>
            <a:lvl5pPr marL="0" marR="0" lvl="4" indent="0" algn="r">
              <a:spcBef>
                <a:spcPts val="0"/>
              </a:spcBef>
              <a:spcAft>
                <a:spcPts val="0"/>
              </a:spcAft>
              <a:buNone/>
              <a:defRPr sz="1000" b="0" i="0">
                <a:solidFill>
                  <a:schemeClr val="lt1"/>
                </a:solidFill>
                <a:latin typeface="Arial"/>
                <a:ea typeface="Arial"/>
                <a:cs typeface="Arial"/>
                <a:sym typeface="Arial"/>
              </a:defRPr>
            </a:lvl5pPr>
            <a:lvl6pPr marL="0" marR="0" lvl="5" indent="0" algn="r">
              <a:spcBef>
                <a:spcPts val="0"/>
              </a:spcBef>
              <a:spcAft>
                <a:spcPts val="0"/>
              </a:spcAft>
              <a:buNone/>
              <a:defRPr sz="1000" b="0" i="0">
                <a:solidFill>
                  <a:schemeClr val="lt1"/>
                </a:solidFill>
                <a:latin typeface="Arial"/>
                <a:ea typeface="Arial"/>
                <a:cs typeface="Arial"/>
                <a:sym typeface="Arial"/>
              </a:defRPr>
            </a:lvl6pPr>
            <a:lvl7pPr marL="0" marR="0" lvl="6" indent="0" algn="r">
              <a:spcBef>
                <a:spcPts val="0"/>
              </a:spcBef>
              <a:spcAft>
                <a:spcPts val="0"/>
              </a:spcAft>
              <a:buNone/>
              <a:defRPr sz="1000" b="0" i="0">
                <a:solidFill>
                  <a:schemeClr val="lt1"/>
                </a:solidFill>
                <a:latin typeface="Arial"/>
                <a:ea typeface="Arial"/>
                <a:cs typeface="Arial"/>
                <a:sym typeface="Arial"/>
              </a:defRPr>
            </a:lvl7pPr>
            <a:lvl8pPr marL="0" marR="0" lvl="7" indent="0" algn="r">
              <a:spcBef>
                <a:spcPts val="0"/>
              </a:spcBef>
              <a:spcAft>
                <a:spcPts val="0"/>
              </a:spcAft>
              <a:buNone/>
              <a:defRPr sz="1000" b="0" i="0">
                <a:solidFill>
                  <a:schemeClr val="lt1"/>
                </a:solidFill>
                <a:latin typeface="Arial"/>
                <a:ea typeface="Arial"/>
                <a:cs typeface="Arial"/>
                <a:sym typeface="Arial"/>
              </a:defRPr>
            </a:lvl8pPr>
            <a:lvl9pPr marL="0" marR="0" lvl="8" indent="0" algn="r">
              <a:spcBef>
                <a:spcPts val="0"/>
              </a:spcBef>
              <a:spcAft>
                <a:spcPts val="0"/>
              </a:spcAft>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Slide Swoosh Background">
  <p:cSld name="Text Slide Swoosh Background">
    <p:bg>
      <p:bgPr>
        <a:solidFill>
          <a:schemeClr val="lt1"/>
        </a:solidFill>
        <a:effectLst/>
      </p:bgPr>
    </p:bg>
    <p:spTree>
      <p:nvGrpSpPr>
        <p:cNvPr id="1" name="Shape 153"/>
        <p:cNvGrpSpPr/>
        <p:nvPr/>
      </p:nvGrpSpPr>
      <p:grpSpPr>
        <a:xfrm>
          <a:off x="0" y="0"/>
          <a:ext cx="0" cy="0"/>
          <a:chOff x="0" y="0"/>
          <a:chExt cx="0" cy="0"/>
        </a:xfrm>
      </p:grpSpPr>
      <p:pic>
        <p:nvPicPr>
          <p:cNvPr id="154" name="Google Shape;154;p43"/>
          <p:cNvPicPr preferRelativeResize="0"/>
          <p:nvPr/>
        </p:nvPicPr>
        <p:blipFill rotWithShape="1">
          <a:blip r:embed="rId2">
            <a:alphaModFix/>
          </a:blip>
          <a:srcRect/>
          <a:stretch/>
        </p:blipFill>
        <p:spPr>
          <a:xfrm>
            <a:off x="-51181" y="-769"/>
            <a:ext cx="12294361" cy="6923279"/>
          </a:xfrm>
          <a:prstGeom prst="rect">
            <a:avLst/>
          </a:prstGeom>
          <a:noFill/>
          <a:ln>
            <a:noFill/>
          </a:ln>
        </p:spPr>
      </p:pic>
      <p:sp>
        <p:nvSpPr>
          <p:cNvPr id="155" name="Google Shape;155;p43"/>
          <p:cNvSpPr/>
          <p:nvPr/>
        </p:nvSpPr>
        <p:spPr>
          <a:xfrm>
            <a:off x="-57509" y="-981"/>
            <a:ext cx="12313920" cy="935608"/>
          </a:xfrm>
          <a:prstGeom prst="rect">
            <a:avLst/>
          </a:prstGeom>
          <a:solidFill>
            <a:srgbClr val="DEEAF5"/>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1867"/>
              <a:buFont typeface="Libre Franklin"/>
              <a:buNone/>
            </a:pPr>
            <a:endParaRPr sz="1867" b="0" i="0" u="none" strike="noStrike" cap="none">
              <a:solidFill>
                <a:schemeClr val="lt1"/>
              </a:solidFill>
              <a:latin typeface="Arial"/>
              <a:ea typeface="Arial"/>
              <a:cs typeface="Arial"/>
              <a:sym typeface="Arial"/>
            </a:endParaRPr>
          </a:p>
        </p:txBody>
      </p:sp>
      <p:sp>
        <p:nvSpPr>
          <p:cNvPr id="156" name="Google Shape;156;p43"/>
          <p:cNvSpPr txBox="1">
            <a:spLocks noGrp="1"/>
          </p:cNvSpPr>
          <p:nvPr>
            <p:ph type="body" idx="1"/>
          </p:nvPr>
        </p:nvSpPr>
        <p:spPr>
          <a:xfrm>
            <a:off x="1605758" y="112355"/>
            <a:ext cx="8980487" cy="631372"/>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533"/>
              </a:spcBef>
              <a:spcAft>
                <a:spcPts val="0"/>
              </a:spcAft>
              <a:buClr>
                <a:schemeClr val="lt1"/>
              </a:buClr>
              <a:buSzPts val="2100"/>
              <a:buNone/>
              <a:defRPr sz="2800" b="1">
                <a:solidFill>
                  <a:schemeClr val="dk1"/>
                </a:solidFill>
              </a:defRPr>
            </a:lvl1pPr>
            <a:lvl2pPr marL="914400" lvl="1" indent="-361950" algn="l">
              <a:lnSpc>
                <a:spcPct val="100000"/>
              </a:lnSpc>
              <a:spcBef>
                <a:spcPts val="533"/>
              </a:spcBef>
              <a:spcAft>
                <a:spcPts val="0"/>
              </a:spcAft>
              <a:buClr>
                <a:srgbClr val="1F497D"/>
              </a:buClr>
              <a:buSzPts val="2100"/>
              <a:buChar char="o"/>
              <a:defRPr sz="2800" b="1"/>
            </a:lvl2pPr>
            <a:lvl3pPr marL="1371600" lvl="2" indent="-317500" algn="l">
              <a:lnSpc>
                <a:spcPct val="100000"/>
              </a:lnSpc>
              <a:spcBef>
                <a:spcPts val="400"/>
              </a:spcBef>
              <a:spcAft>
                <a:spcPts val="0"/>
              </a:spcAft>
              <a:buClr>
                <a:srgbClr val="1F497D"/>
              </a:buClr>
              <a:buSzPts val="1400"/>
              <a:buChar char="•"/>
              <a:defRPr/>
            </a:lvl3pPr>
            <a:lvl4pPr marL="1828800" lvl="3" indent="-317500" algn="l">
              <a:lnSpc>
                <a:spcPct val="100000"/>
              </a:lnSpc>
              <a:spcBef>
                <a:spcPts val="400"/>
              </a:spcBef>
              <a:spcAft>
                <a:spcPts val="0"/>
              </a:spcAft>
              <a:buClr>
                <a:srgbClr val="1F497D"/>
              </a:buClr>
              <a:buSzPts val="1400"/>
              <a:buChar char="–"/>
              <a:defRPr/>
            </a:lvl4pPr>
            <a:lvl5pPr marL="2286000" lvl="4" indent="-317500" algn="l">
              <a:lnSpc>
                <a:spcPct val="100000"/>
              </a:lnSpc>
              <a:spcBef>
                <a:spcPts val="400"/>
              </a:spcBef>
              <a:spcAft>
                <a:spcPts val="0"/>
              </a:spcAft>
              <a:buClr>
                <a:srgbClr val="1F497D"/>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cxnSp>
        <p:nvCxnSpPr>
          <p:cNvPr id="157" name="Google Shape;157;p43"/>
          <p:cNvCxnSpPr/>
          <p:nvPr/>
        </p:nvCxnSpPr>
        <p:spPr>
          <a:xfrm>
            <a:off x="0" y="6371716"/>
            <a:ext cx="121920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862"/>
              </a:srgbClr>
            </a:outerShdw>
          </a:effectLst>
        </p:spPr>
      </p:cxnSp>
      <p:sp>
        <p:nvSpPr>
          <p:cNvPr id="158" name="Google Shape;158;p43"/>
          <p:cNvSpPr txBox="1">
            <a:spLocks noGrp="1"/>
          </p:cNvSpPr>
          <p:nvPr>
            <p:ph type="body" idx="2"/>
          </p:nvPr>
        </p:nvSpPr>
        <p:spPr>
          <a:xfrm>
            <a:off x="549276" y="1414462"/>
            <a:ext cx="11093449" cy="4181475"/>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533"/>
              </a:spcBef>
              <a:spcAft>
                <a:spcPts val="0"/>
              </a:spcAft>
              <a:buClr>
                <a:schemeClr val="lt1"/>
              </a:buClr>
              <a:buSzPts val="1800"/>
              <a:buChar char="•"/>
              <a:defRPr>
                <a:solidFill>
                  <a:schemeClr val="lt1"/>
                </a:solidFill>
              </a:defRPr>
            </a:lvl1pPr>
            <a:lvl2pPr marL="914400" lvl="1" indent="-323850" algn="l">
              <a:lnSpc>
                <a:spcPct val="100000"/>
              </a:lnSpc>
              <a:spcBef>
                <a:spcPts val="400"/>
              </a:spcBef>
              <a:spcAft>
                <a:spcPts val="0"/>
              </a:spcAft>
              <a:buClr>
                <a:schemeClr val="lt1"/>
              </a:buClr>
              <a:buSzPts val="1500"/>
              <a:buChar char="o"/>
              <a:defRPr>
                <a:solidFill>
                  <a:schemeClr val="lt1"/>
                </a:solidFill>
              </a:defRPr>
            </a:lvl2pPr>
            <a:lvl3pPr marL="1371600" lvl="2" indent="-323850" algn="l">
              <a:lnSpc>
                <a:spcPct val="100000"/>
              </a:lnSpc>
              <a:spcBef>
                <a:spcPts val="400"/>
              </a:spcBef>
              <a:spcAft>
                <a:spcPts val="0"/>
              </a:spcAft>
              <a:buClr>
                <a:schemeClr val="lt1"/>
              </a:buClr>
              <a:buSzPts val="1500"/>
              <a:buChar char="•"/>
              <a:defRPr>
                <a:solidFill>
                  <a:schemeClr val="lt1"/>
                </a:solidFill>
              </a:defRPr>
            </a:lvl3pPr>
            <a:lvl4pPr marL="1828800" lvl="3" indent="-323850" algn="l">
              <a:lnSpc>
                <a:spcPct val="100000"/>
              </a:lnSpc>
              <a:spcBef>
                <a:spcPts val="400"/>
              </a:spcBef>
              <a:spcAft>
                <a:spcPts val="0"/>
              </a:spcAft>
              <a:buClr>
                <a:schemeClr val="lt1"/>
              </a:buClr>
              <a:buSzPts val="1500"/>
              <a:buChar char="–"/>
              <a:defRPr>
                <a:solidFill>
                  <a:schemeClr val="lt1"/>
                </a:solidFill>
              </a:defRPr>
            </a:lvl4pPr>
            <a:lvl5pPr marL="2286000" lvl="4" indent="-323850" algn="l">
              <a:lnSpc>
                <a:spcPct val="100000"/>
              </a:lnSpc>
              <a:spcBef>
                <a:spcPts val="400"/>
              </a:spcBef>
              <a:spcAft>
                <a:spcPts val="0"/>
              </a:spcAft>
              <a:buClr>
                <a:schemeClr val="lt1"/>
              </a:buClr>
              <a:buSzPts val="1500"/>
              <a:buChar char="»"/>
              <a:defRPr>
                <a:solidFill>
                  <a:schemeClr val="lt1"/>
                </a:solidFil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59" name="Google Shape;159;p43"/>
          <p:cNvSpPr txBox="1">
            <a:spLocks noGrp="1"/>
          </p:cNvSpPr>
          <p:nvPr>
            <p:ph type="sldNum" idx="12"/>
          </p:nvPr>
        </p:nvSpPr>
        <p:spPr>
          <a:xfrm>
            <a:off x="11512784" y="6486250"/>
            <a:ext cx="679216"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800"/>
              <a:buFont typeface="Times New Roman"/>
              <a:buNone/>
              <a:defRPr sz="1067"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800"/>
              <a:buFont typeface="Times New Roman"/>
              <a:buNone/>
              <a:defRPr sz="1067"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800"/>
              <a:buFont typeface="Times New Roman"/>
              <a:buNone/>
              <a:defRPr sz="1067"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800"/>
              <a:buFont typeface="Times New Roman"/>
              <a:buNone/>
              <a:defRPr sz="1067"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800"/>
              <a:buFont typeface="Times New Roman"/>
              <a:buNone/>
              <a:defRPr sz="1067"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800"/>
              <a:buFont typeface="Times New Roman"/>
              <a:buNone/>
              <a:defRPr sz="1067"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800"/>
              <a:buFont typeface="Times New Roman"/>
              <a:buNone/>
              <a:defRPr sz="1067"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800"/>
              <a:buFont typeface="Times New Roman"/>
              <a:buNone/>
              <a:defRPr sz="1067"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800"/>
              <a:buFont typeface="Times New Roman"/>
              <a:buNone/>
              <a:defRPr sz="1067"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0" name="Google Shape;160;p43"/>
          <p:cNvPicPr preferRelativeResize="0"/>
          <p:nvPr/>
        </p:nvPicPr>
        <p:blipFill rotWithShape="1">
          <a:blip r:embed="rId3">
            <a:alphaModFix/>
          </a:blip>
          <a:srcRect/>
          <a:stretch/>
        </p:blipFill>
        <p:spPr>
          <a:xfrm>
            <a:off x="-51182" y="6361497"/>
            <a:ext cx="2274115" cy="533400"/>
          </a:xfrm>
          <a:prstGeom prst="rect">
            <a:avLst/>
          </a:prstGeom>
          <a:noFill/>
          <a:ln>
            <a:noFill/>
          </a:ln>
        </p:spPr>
      </p:pic>
      <p:pic>
        <p:nvPicPr>
          <p:cNvPr id="161" name="Google Shape;161;p43"/>
          <p:cNvPicPr preferRelativeResize="0"/>
          <p:nvPr/>
        </p:nvPicPr>
        <p:blipFill rotWithShape="1">
          <a:blip r:embed="rId4">
            <a:alphaModFix/>
          </a:blip>
          <a:srcRect l="51522" t="1813"/>
          <a:stretch/>
        </p:blipFill>
        <p:spPr>
          <a:xfrm>
            <a:off x="2296362" y="6458687"/>
            <a:ext cx="1460737" cy="408063"/>
          </a:xfrm>
          <a:prstGeom prst="rect">
            <a:avLst/>
          </a:prstGeom>
          <a:noFill/>
          <a:ln>
            <a:noFill/>
          </a:ln>
        </p:spPr>
      </p:pic>
      <p:pic>
        <p:nvPicPr>
          <p:cNvPr id="162" name="Google Shape;162;p43"/>
          <p:cNvPicPr preferRelativeResize="0"/>
          <p:nvPr/>
        </p:nvPicPr>
        <p:blipFill rotWithShape="1">
          <a:blip r:embed="rId5">
            <a:alphaModFix/>
          </a:blip>
          <a:srcRect/>
          <a:stretch/>
        </p:blipFill>
        <p:spPr>
          <a:xfrm>
            <a:off x="8776053" y="6458687"/>
            <a:ext cx="2663304" cy="401719"/>
          </a:xfrm>
          <a:prstGeom prst="rect">
            <a:avLst/>
          </a:prstGeom>
          <a:noFill/>
          <a:ln>
            <a:noFill/>
          </a:ln>
        </p:spPr>
      </p:pic>
      <p:pic>
        <p:nvPicPr>
          <p:cNvPr id="163" name="Google Shape;163;p43" descr="The Berkeley Lab Laser Accelerator logo"/>
          <p:cNvPicPr preferRelativeResize="0"/>
          <p:nvPr/>
        </p:nvPicPr>
        <p:blipFill rotWithShape="1">
          <a:blip r:embed="rId6">
            <a:alphaModFix/>
          </a:blip>
          <a:srcRect/>
          <a:stretch/>
        </p:blipFill>
        <p:spPr>
          <a:xfrm>
            <a:off x="3994585" y="6507774"/>
            <a:ext cx="1740488" cy="321991"/>
          </a:xfrm>
          <a:prstGeom prst="rect">
            <a:avLst/>
          </a:prstGeom>
          <a:gradFill>
            <a:gsLst>
              <a:gs pos="0">
                <a:schemeClr val="dk1"/>
              </a:gs>
              <a:gs pos="100000">
                <a:srgbClr val="BABABA"/>
              </a:gs>
            </a:gsLst>
            <a:lin ang="16200000" scaled="0"/>
          </a:gradFill>
          <a:ln>
            <a:noFill/>
          </a:ln>
          <a:effectLst>
            <a:outerShdw blurRad="40000" dist="23000" dir="5400000" rotWithShape="0">
              <a:srgbClr val="000000">
                <a:alpha val="34509"/>
              </a:srgbClr>
            </a:outerShdw>
          </a:effectLst>
        </p:spPr>
      </p:pic>
      <p:pic>
        <p:nvPicPr>
          <p:cNvPr id="164" name="Google Shape;164;p43" descr="NSF Logo | NSF - National Science Foundation"/>
          <p:cNvPicPr preferRelativeResize="0"/>
          <p:nvPr/>
        </p:nvPicPr>
        <p:blipFill rotWithShape="1">
          <a:blip r:embed="rId7">
            <a:alphaModFix/>
          </a:blip>
          <a:srcRect/>
          <a:stretch/>
        </p:blipFill>
        <p:spPr>
          <a:xfrm>
            <a:off x="6864863" y="6416657"/>
            <a:ext cx="516396" cy="519120"/>
          </a:xfrm>
          <a:prstGeom prst="rect">
            <a:avLst/>
          </a:prstGeom>
          <a:noFill/>
          <a:ln>
            <a:noFill/>
          </a:ln>
        </p:spPr>
      </p:pic>
      <p:pic>
        <p:nvPicPr>
          <p:cNvPr id="165" name="Google Shape;165;p43" descr="Defense Nuclear Nonproliferation Research and Development (DNN R&amp;D) |  Profiles | CBRNE Central"/>
          <p:cNvPicPr preferRelativeResize="0"/>
          <p:nvPr/>
        </p:nvPicPr>
        <p:blipFill rotWithShape="1">
          <a:blip r:embed="rId8">
            <a:alphaModFix/>
          </a:blip>
          <a:srcRect l="7602" t="28476" r="8356" b="30895"/>
          <a:stretch/>
        </p:blipFill>
        <p:spPr>
          <a:xfrm>
            <a:off x="7468972" y="6476961"/>
            <a:ext cx="1201896" cy="38736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wo">
  <p:cSld name="Title Slide two">
    <p:bg>
      <p:bgPr>
        <a:solidFill>
          <a:schemeClr val="lt1"/>
        </a:solidFill>
        <a:effectLst/>
      </p:bgPr>
    </p:bg>
    <p:spTree>
      <p:nvGrpSpPr>
        <p:cNvPr id="1" name="Shape 166"/>
        <p:cNvGrpSpPr/>
        <p:nvPr/>
      </p:nvGrpSpPr>
      <p:grpSpPr>
        <a:xfrm>
          <a:off x="0" y="0"/>
          <a:ext cx="0" cy="0"/>
          <a:chOff x="0" y="0"/>
          <a:chExt cx="0" cy="0"/>
        </a:xfrm>
      </p:grpSpPr>
      <p:pic>
        <p:nvPicPr>
          <p:cNvPr id="167" name="Google Shape;167;p44"/>
          <p:cNvPicPr preferRelativeResize="0"/>
          <p:nvPr/>
        </p:nvPicPr>
        <p:blipFill rotWithShape="1">
          <a:blip r:embed="rId2">
            <a:alphaModFix/>
          </a:blip>
          <a:srcRect/>
          <a:stretch/>
        </p:blipFill>
        <p:spPr>
          <a:xfrm>
            <a:off x="-51181" y="-769"/>
            <a:ext cx="12294361" cy="6923279"/>
          </a:xfrm>
          <a:prstGeom prst="rect">
            <a:avLst/>
          </a:prstGeom>
          <a:noFill/>
          <a:ln>
            <a:noFill/>
          </a:ln>
        </p:spPr>
      </p:pic>
      <p:sp>
        <p:nvSpPr>
          <p:cNvPr id="168" name="Google Shape;168;p44"/>
          <p:cNvSpPr txBox="1">
            <a:spLocks noGrp="1"/>
          </p:cNvSpPr>
          <p:nvPr>
            <p:ph type="body" idx="1"/>
          </p:nvPr>
        </p:nvSpPr>
        <p:spPr>
          <a:xfrm>
            <a:off x="1605758" y="1992086"/>
            <a:ext cx="8980487" cy="1273628"/>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933"/>
              </a:spcBef>
              <a:spcAft>
                <a:spcPts val="0"/>
              </a:spcAft>
              <a:buClr>
                <a:schemeClr val="lt1"/>
              </a:buClr>
              <a:buSzPts val="3300"/>
              <a:buNone/>
              <a:defRPr sz="4400">
                <a:solidFill>
                  <a:schemeClr val="lt1"/>
                </a:solidFill>
              </a:defRPr>
            </a:lvl1pPr>
            <a:lvl2pPr marL="914400" lvl="1" indent="-317500" algn="l">
              <a:lnSpc>
                <a:spcPct val="100000"/>
              </a:lnSpc>
              <a:spcBef>
                <a:spcPts val="400"/>
              </a:spcBef>
              <a:spcAft>
                <a:spcPts val="0"/>
              </a:spcAft>
              <a:buClr>
                <a:srgbClr val="1F497D"/>
              </a:buClr>
              <a:buSzPts val="1400"/>
              <a:buChar char="o"/>
              <a:defRPr/>
            </a:lvl2pPr>
            <a:lvl3pPr marL="1371600" lvl="2" indent="-317500" algn="l">
              <a:lnSpc>
                <a:spcPct val="100000"/>
              </a:lnSpc>
              <a:spcBef>
                <a:spcPts val="400"/>
              </a:spcBef>
              <a:spcAft>
                <a:spcPts val="0"/>
              </a:spcAft>
              <a:buClr>
                <a:srgbClr val="1F497D"/>
              </a:buClr>
              <a:buSzPts val="1400"/>
              <a:buChar char="•"/>
              <a:defRPr/>
            </a:lvl3pPr>
            <a:lvl4pPr marL="1828800" lvl="3" indent="-317500" algn="l">
              <a:lnSpc>
                <a:spcPct val="100000"/>
              </a:lnSpc>
              <a:spcBef>
                <a:spcPts val="400"/>
              </a:spcBef>
              <a:spcAft>
                <a:spcPts val="0"/>
              </a:spcAft>
              <a:buClr>
                <a:srgbClr val="1F497D"/>
              </a:buClr>
              <a:buSzPts val="1400"/>
              <a:buChar char="–"/>
              <a:defRPr/>
            </a:lvl4pPr>
            <a:lvl5pPr marL="2286000" lvl="4" indent="-317500" algn="l">
              <a:lnSpc>
                <a:spcPct val="100000"/>
              </a:lnSpc>
              <a:spcBef>
                <a:spcPts val="400"/>
              </a:spcBef>
              <a:spcAft>
                <a:spcPts val="0"/>
              </a:spcAft>
              <a:buClr>
                <a:srgbClr val="1F497D"/>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pic>
        <p:nvPicPr>
          <p:cNvPr id="169" name="Google Shape;169;p44"/>
          <p:cNvPicPr preferRelativeResize="0"/>
          <p:nvPr/>
        </p:nvPicPr>
        <p:blipFill rotWithShape="1">
          <a:blip r:embed="rId3">
            <a:alphaModFix/>
          </a:blip>
          <a:srcRect/>
          <a:stretch/>
        </p:blipFill>
        <p:spPr>
          <a:xfrm>
            <a:off x="9494817" y="6325373"/>
            <a:ext cx="2017714" cy="340169"/>
          </a:xfrm>
          <a:prstGeom prst="rect">
            <a:avLst/>
          </a:prstGeom>
          <a:noFill/>
          <a:ln>
            <a:noFill/>
          </a:ln>
        </p:spPr>
      </p:pic>
      <p:pic>
        <p:nvPicPr>
          <p:cNvPr id="170" name="Google Shape;170;p44"/>
          <p:cNvPicPr preferRelativeResize="0"/>
          <p:nvPr/>
        </p:nvPicPr>
        <p:blipFill rotWithShape="1">
          <a:blip r:embed="rId4">
            <a:alphaModFix/>
          </a:blip>
          <a:srcRect/>
          <a:stretch/>
        </p:blipFill>
        <p:spPr>
          <a:xfrm>
            <a:off x="1768091" y="6230825"/>
            <a:ext cx="2017714" cy="548640"/>
          </a:xfrm>
          <a:prstGeom prst="rect">
            <a:avLst/>
          </a:prstGeom>
          <a:noFill/>
          <a:ln>
            <a:noFill/>
          </a:ln>
        </p:spPr>
      </p:pic>
      <p:pic>
        <p:nvPicPr>
          <p:cNvPr id="171" name="Google Shape;171;p44"/>
          <p:cNvPicPr preferRelativeResize="0"/>
          <p:nvPr/>
        </p:nvPicPr>
        <p:blipFill rotWithShape="1">
          <a:blip r:embed="rId5">
            <a:alphaModFix/>
          </a:blip>
          <a:srcRect/>
          <a:stretch/>
        </p:blipFill>
        <p:spPr>
          <a:xfrm>
            <a:off x="6822678" y="6356393"/>
            <a:ext cx="2278325" cy="340297"/>
          </a:xfrm>
          <a:prstGeom prst="rect">
            <a:avLst/>
          </a:prstGeom>
          <a:noFill/>
          <a:ln>
            <a:noFill/>
          </a:ln>
        </p:spPr>
      </p:pic>
      <p:pic>
        <p:nvPicPr>
          <p:cNvPr id="172" name="Google Shape;172;p44" descr="BioSciences_logo_RGB.png"/>
          <p:cNvPicPr preferRelativeResize="0"/>
          <p:nvPr/>
        </p:nvPicPr>
        <p:blipFill rotWithShape="1">
          <a:blip r:embed="rId6">
            <a:alphaModFix/>
          </a:blip>
          <a:srcRect/>
          <a:stretch/>
        </p:blipFill>
        <p:spPr>
          <a:xfrm>
            <a:off x="4044071" y="6179672"/>
            <a:ext cx="1389063" cy="693737"/>
          </a:xfrm>
          <a:prstGeom prst="rect">
            <a:avLst/>
          </a:prstGeom>
          <a:noFill/>
          <a:ln>
            <a:noFill/>
          </a:ln>
        </p:spPr>
      </p:pic>
      <p:pic>
        <p:nvPicPr>
          <p:cNvPr id="173" name="Google Shape;173;p44" descr="https://biosciences.lbl.gov/wp-content/uploads/2017/07/BioSciences_logo_cmyk-300x135.png"/>
          <p:cNvPicPr preferRelativeResize="0"/>
          <p:nvPr/>
        </p:nvPicPr>
        <p:blipFill rotWithShape="1">
          <a:blip r:embed="rId7">
            <a:alphaModFix/>
          </a:blip>
          <a:srcRect/>
          <a:stretch/>
        </p:blipFill>
        <p:spPr>
          <a:xfrm>
            <a:off x="5104340" y="4822926"/>
            <a:ext cx="2857500" cy="1285875"/>
          </a:xfrm>
          <a:prstGeom prst="rect">
            <a:avLst/>
          </a:prstGeom>
          <a:noFill/>
          <a:ln>
            <a:noFill/>
          </a:ln>
        </p:spPr>
      </p:pic>
      <p:pic>
        <p:nvPicPr>
          <p:cNvPr id="174" name="Google Shape;174;p44"/>
          <p:cNvPicPr preferRelativeResize="0"/>
          <p:nvPr/>
        </p:nvPicPr>
        <p:blipFill rotWithShape="1">
          <a:blip r:embed="rId7">
            <a:alphaModFix/>
          </a:blip>
          <a:srcRect/>
          <a:stretch/>
        </p:blipFill>
        <p:spPr>
          <a:xfrm>
            <a:off x="4667250" y="2786062"/>
            <a:ext cx="2857500" cy="1285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white background &amp; footer">
  <p:cSld name="Text slide white background &amp; footer">
    <p:bg>
      <p:bgPr>
        <a:solidFill>
          <a:schemeClr val="lt1"/>
        </a:solidFill>
        <a:effectLst/>
      </p:bgPr>
    </p:bg>
    <p:spTree>
      <p:nvGrpSpPr>
        <p:cNvPr id="1" name="Shape 175"/>
        <p:cNvGrpSpPr/>
        <p:nvPr/>
      </p:nvGrpSpPr>
      <p:grpSpPr>
        <a:xfrm>
          <a:off x="0" y="0"/>
          <a:ext cx="0" cy="0"/>
          <a:chOff x="0" y="0"/>
          <a:chExt cx="0" cy="0"/>
        </a:xfrm>
      </p:grpSpPr>
      <p:pic>
        <p:nvPicPr>
          <p:cNvPr id="176" name="Google Shape;176;p45"/>
          <p:cNvPicPr preferRelativeResize="0"/>
          <p:nvPr/>
        </p:nvPicPr>
        <p:blipFill rotWithShape="1">
          <a:blip r:embed="rId2">
            <a:alphaModFix/>
          </a:blip>
          <a:srcRect t="26916"/>
          <a:stretch/>
        </p:blipFill>
        <p:spPr>
          <a:xfrm>
            <a:off x="12" y="6143743"/>
            <a:ext cx="12192000" cy="714260"/>
          </a:xfrm>
          <a:prstGeom prst="rect">
            <a:avLst/>
          </a:prstGeom>
          <a:noFill/>
          <a:ln>
            <a:noFill/>
          </a:ln>
        </p:spPr>
      </p:pic>
      <p:sp>
        <p:nvSpPr>
          <p:cNvPr id="177" name="Google Shape;177;p45"/>
          <p:cNvSpPr txBox="1">
            <a:spLocks noGrp="1"/>
          </p:cNvSpPr>
          <p:nvPr>
            <p:ph type="body" idx="1"/>
          </p:nvPr>
        </p:nvSpPr>
        <p:spPr>
          <a:xfrm>
            <a:off x="473531" y="1284294"/>
            <a:ext cx="11244943" cy="4504507"/>
          </a:xfrm>
          <a:prstGeom prst="rect">
            <a:avLst/>
          </a:prstGeom>
          <a:noFill/>
          <a:ln>
            <a:noFill/>
          </a:ln>
        </p:spPr>
        <p:txBody>
          <a:bodyPr spcFirstLastPara="1" wrap="square" lIns="91375" tIns="45675" rIns="91375" bIns="45675" anchor="t" anchorCtr="0">
            <a:normAutofit/>
          </a:bodyPr>
          <a:lstStyle>
            <a:lvl1pPr marL="457200" lvl="0" indent="-342900" algn="l">
              <a:lnSpc>
                <a:spcPct val="100000"/>
              </a:lnSpc>
              <a:spcBef>
                <a:spcPts val="400"/>
              </a:spcBef>
              <a:spcAft>
                <a:spcPts val="0"/>
              </a:spcAft>
              <a:buClr>
                <a:schemeClr val="dk2"/>
              </a:buClr>
              <a:buSzPts val="1800"/>
              <a:buChar char="•"/>
              <a:defRPr/>
            </a:lvl1pPr>
            <a:lvl2pPr marL="914400" lvl="1" indent="-323850" algn="l">
              <a:lnSpc>
                <a:spcPct val="100000"/>
              </a:lnSpc>
              <a:spcBef>
                <a:spcPts val="300"/>
              </a:spcBef>
              <a:spcAft>
                <a:spcPts val="0"/>
              </a:spcAft>
              <a:buClr>
                <a:srgbClr val="1F497D"/>
              </a:buClr>
              <a:buSzPts val="1500"/>
              <a:buChar char="o"/>
              <a:defRPr/>
            </a:lvl2pPr>
            <a:lvl3pPr marL="1371600" lvl="2" indent="-323850" algn="l">
              <a:lnSpc>
                <a:spcPct val="100000"/>
              </a:lnSpc>
              <a:spcBef>
                <a:spcPts val="300"/>
              </a:spcBef>
              <a:spcAft>
                <a:spcPts val="0"/>
              </a:spcAft>
              <a:buClr>
                <a:srgbClr val="1F497D"/>
              </a:buClr>
              <a:buSzPts val="1500"/>
              <a:buChar char="•"/>
              <a:defRPr/>
            </a:lvl3pPr>
            <a:lvl4pPr marL="1828800" lvl="3" indent="-323850" algn="l">
              <a:lnSpc>
                <a:spcPct val="100000"/>
              </a:lnSpc>
              <a:spcBef>
                <a:spcPts val="300"/>
              </a:spcBef>
              <a:spcAft>
                <a:spcPts val="0"/>
              </a:spcAft>
              <a:buClr>
                <a:srgbClr val="1F497D"/>
              </a:buClr>
              <a:buSzPts val="1500"/>
              <a:buChar char="–"/>
              <a:defRPr/>
            </a:lvl4pPr>
            <a:lvl5pPr marL="2286000" lvl="4" indent="-323850" algn="l">
              <a:lnSpc>
                <a:spcPct val="100000"/>
              </a:lnSpc>
              <a:spcBef>
                <a:spcPts val="300"/>
              </a:spcBef>
              <a:spcAft>
                <a:spcPts val="0"/>
              </a:spcAft>
              <a:buClr>
                <a:srgbClr val="1F497D"/>
              </a:buClr>
              <a:buSzPts val="1500"/>
              <a:buChar char="»"/>
              <a:defRPr/>
            </a:lvl5pPr>
            <a:lvl6pPr marL="2743200" lvl="5" indent="-323850" algn="l">
              <a:lnSpc>
                <a:spcPct val="100000"/>
              </a:lnSpc>
              <a:spcBef>
                <a:spcPts val="300"/>
              </a:spcBef>
              <a:spcAft>
                <a:spcPts val="0"/>
              </a:spcAft>
              <a:buClr>
                <a:schemeClr val="dk1"/>
              </a:buClr>
              <a:buSzPts val="1500"/>
              <a:buChar char="•"/>
              <a:defRPr/>
            </a:lvl6pPr>
            <a:lvl7pPr marL="3200400" lvl="6" indent="-323850" algn="l">
              <a:lnSpc>
                <a:spcPct val="100000"/>
              </a:lnSpc>
              <a:spcBef>
                <a:spcPts val="300"/>
              </a:spcBef>
              <a:spcAft>
                <a:spcPts val="0"/>
              </a:spcAft>
              <a:buClr>
                <a:schemeClr val="dk1"/>
              </a:buClr>
              <a:buSzPts val="1500"/>
              <a:buChar char="•"/>
              <a:defRPr/>
            </a:lvl7pPr>
            <a:lvl8pPr marL="3657600" lvl="7" indent="-323850" algn="l">
              <a:lnSpc>
                <a:spcPct val="100000"/>
              </a:lnSpc>
              <a:spcBef>
                <a:spcPts val="300"/>
              </a:spcBef>
              <a:spcAft>
                <a:spcPts val="0"/>
              </a:spcAft>
              <a:buClr>
                <a:schemeClr val="dk1"/>
              </a:buClr>
              <a:buSzPts val="1500"/>
              <a:buChar char="•"/>
              <a:defRPr/>
            </a:lvl8pPr>
            <a:lvl9pPr marL="4114800" lvl="8" indent="-323850" algn="l">
              <a:lnSpc>
                <a:spcPct val="100000"/>
              </a:lnSpc>
              <a:spcBef>
                <a:spcPts val="300"/>
              </a:spcBef>
              <a:spcAft>
                <a:spcPts val="0"/>
              </a:spcAft>
              <a:buClr>
                <a:schemeClr val="dk1"/>
              </a:buClr>
              <a:buSzPts val="1500"/>
              <a:buChar char="•"/>
              <a:defRPr/>
            </a:lvl9pPr>
          </a:lstStyle>
          <a:p>
            <a:endParaRPr/>
          </a:p>
        </p:txBody>
      </p:sp>
      <p:pic>
        <p:nvPicPr>
          <p:cNvPr id="178" name="Google Shape;178;p45"/>
          <p:cNvPicPr preferRelativeResize="0"/>
          <p:nvPr/>
        </p:nvPicPr>
        <p:blipFill rotWithShape="1">
          <a:blip r:embed="rId3">
            <a:alphaModFix/>
          </a:blip>
          <a:srcRect/>
          <a:stretch/>
        </p:blipFill>
        <p:spPr>
          <a:xfrm>
            <a:off x="12" y="5"/>
            <a:ext cx="12192000" cy="952883"/>
          </a:xfrm>
          <a:prstGeom prst="rect">
            <a:avLst/>
          </a:prstGeom>
          <a:noFill/>
          <a:ln>
            <a:noFill/>
          </a:ln>
        </p:spPr>
      </p:pic>
      <p:sp>
        <p:nvSpPr>
          <p:cNvPr id="179" name="Google Shape;179;p45"/>
          <p:cNvSpPr txBox="1">
            <a:spLocks noGrp="1"/>
          </p:cNvSpPr>
          <p:nvPr>
            <p:ph type="body" idx="2"/>
          </p:nvPr>
        </p:nvSpPr>
        <p:spPr>
          <a:xfrm>
            <a:off x="447319" y="196623"/>
            <a:ext cx="11303799" cy="543605"/>
          </a:xfrm>
          <a:prstGeom prst="rect">
            <a:avLst/>
          </a:prstGeom>
          <a:noFill/>
          <a:ln>
            <a:noFill/>
          </a:ln>
        </p:spPr>
        <p:txBody>
          <a:bodyPr spcFirstLastPara="1" wrap="square" lIns="91375" tIns="45675" rIns="91375" bIns="45675" anchor="t" anchorCtr="0">
            <a:noAutofit/>
          </a:bodyPr>
          <a:lstStyle>
            <a:lvl1pPr marL="457200" lvl="0" indent="-342900" algn="l">
              <a:lnSpc>
                <a:spcPct val="100000"/>
              </a:lnSpc>
              <a:spcBef>
                <a:spcPts val="400"/>
              </a:spcBef>
              <a:spcAft>
                <a:spcPts val="0"/>
              </a:spcAft>
              <a:buClr>
                <a:schemeClr val="lt1"/>
              </a:buClr>
              <a:buSzPts val="1800"/>
              <a:buChar char="•"/>
              <a:defRPr sz="2800" b="1">
                <a:solidFill>
                  <a:schemeClr val="lt1"/>
                </a:solidFill>
              </a:defRPr>
            </a:lvl1pPr>
            <a:lvl2pPr marL="914400" lvl="1" indent="-323850" algn="l">
              <a:lnSpc>
                <a:spcPct val="100000"/>
              </a:lnSpc>
              <a:spcBef>
                <a:spcPts val="300"/>
              </a:spcBef>
              <a:spcAft>
                <a:spcPts val="0"/>
              </a:spcAft>
              <a:buClr>
                <a:srgbClr val="1F497D"/>
              </a:buClr>
              <a:buSzPts val="1500"/>
              <a:buChar char="o"/>
              <a:defRPr/>
            </a:lvl2pPr>
            <a:lvl3pPr marL="1371600" lvl="2" indent="-323850" algn="l">
              <a:lnSpc>
                <a:spcPct val="100000"/>
              </a:lnSpc>
              <a:spcBef>
                <a:spcPts val="300"/>
              </a:spcBef>
              <a:spcAft>
                <a:spcPts val="0"/>
              </a:spcAft>
              <a:buClr>
                <a:srgbClr val="1F497D"/>
              </a:buClr>
              <a:buSzPts val="1500"/>
              <a:buChar char="•"/>
              <a:defRPr/>
            </a:lvl3pPr>
            <a:lvl4pPr marL="1828800" lvl="3" indent="-323850" algn="l">
              <a:lnSpc>
                <a:spcPct val="100000"/>
              </a:lnSpc>
              <a:spcBef>
                <a:spcPts val="300"/>
              </a:spcBef>
              <a:spcAft>
                <a:spcPts val="0"/>
              </a:spcAft>
              <a:buClr>
                <a:srgbClr val="1F497D"/>
              </a:buClr>
              <a:buSzPts val="1500"/>
              <a:buChar char="–"/>
              <a:defRPr/>
            </a:lvl4pPr>
            <a:lvl5pPr marL="2286000" lvl="4" indent="-323850" algn="l">
              <a:lnSpc>
                <a:spcPct val="100000"/>
              </a:lnSpc>
              <a:spcBef>
                <a:spcPts val="300"/>
              </a:spcBef>
              <a:spcAft>
                <a:spcPts val="0"/>
              </a:spcAft>
              <a:buClr>
                <a:srgbClr val="1F497D"/>
              </a:buClr>
              <a:buSzPts val="1500"/>
              <a:buChar char="»"/>
              <a:defRPr/>
            </a:lvl5pPr>
            <a:lvl6pPr marL="2743200" lvl="5" indent="-323850" algn="l">
              <a:lnSpc>
                <a:spcPct val="100000"/>
              </a:lnSpc>
              <a:spcBef>
                <a:spcPts val="300"/>
              </a:spcBef>
              <a:spcAft>
                <a:spcPts val="0"/>
              </a:spcAft>
              <a:buClr>
                <a:schemeClr val="dk1"/>
              </a:buClr>
              <a:buSzPts val="1500"/>
              <a:buChar char="•"/>
              <a:defRPr/>
            </a:lvl6pPr>
            <a:lvl7pPr marL="3200400" lvl="6" indent="-323850" algn="l">
              <a:lnSpc>
                <a:spcPct val="100000"/>
              </a:lnSpc>
              <a:spcBef>
                <a:spcPts val="300"/>
              </a:spcBef>
              <a:spcAft>
                <a:spcPts val="0"/>
              </a:spcAft>
              <a:buClr>
                <a:schemeClr val="dk1"/>
              </a:buClr>
              <a:buSzPts val="1500"/>
              <a:buChar char="•"/>
              <a:defRPr/>
            </a:lvl7pPr>
            <a:lvl8pPr marL="3657600" lvl="7" indent="-323850" algn="l">
              <a:lnSpc>
                <a:spcPct val="100000"/>
              </a:lnSpc>
              <a:spcBef>
                <a:spcPts val="300"/>
              </a:spcBef>
              <a:spcAft>
                <a:spcPts val="0"/>
              </a:spcAft>
              <a:buClr>
                <a:schemeClr val="dk1"/>
              </a:buClr>
              <a:buSzPts val="1500"/>
              <a:buChar char="•"/>
              <a:defRPr/>
            </a:lvl8pPr>
            <a:lvl9pPr marL="4114800" lvl="8" indent="-323850" algn="l">
              <a:lnSpc>
                <a:spcPct val="100000"/>
              </a:lnSpc>
              <a:spcBef>
                <a:spcPts val="300"/>
              </a:spcBef>
              <a:spcAft>
                <a:spcPts val="0"/>
              </a:spcAft>
              <a:buClr>
                <a:schemeClr val="dk1"/>
              </a:buClr>
              <a:buSzPts val="1500"/>
              <a:buChar char="•"/>
              <a:defRPr/>
            </a:lvl9pPr>
          </a:lstStyle>
          <a:p>
            <a:endParaRPr/>
          </a:p>
        </p:txBody>
      </p:sp>
      <p:sp>
        <p:nvSpPr>
          <p:cNvPr id="180" name="Google Shape;180;p45"/>
          <p:cNvSpPr txBox="1">
            <a:spLocks noGrp="1"/>
          </p:cNvSpPr>
          <p:nvPr>
            <p:ph type="sldNum" idx="12"/>
          </p:nvPr>
        </p:nvSpPr>
        <p:spPr>
          <a:xfrm>
            <a:off x="11512796" y="6486276"/>
            <a:ext cx="679216" cy="365125"/>
          </a:xfrm>
          <a:prstGeom prst="rect">
            <a:avLst/>
          </a:prstGeom>
          <a:noFill/>
          <a:ln>
            <a:noFill/>
          </a:ln>
        </p:spPr>
        <p:txBody>
          <a:bodyPr spcFirstLastPara="1" wrap="square" lIns="91375" tIns="45675" rIns="91375" bIns="45675" anchor="ctr" anchorCtr="0">
            <a:noAutofit/>
          </a:bodyPr>
          <a:lstStyle>
            <a:lvl1pPr marL="0" marR="0" lvl="0" indent="0" algn="r">
              <a:lnSpc>
                <a:spcPct val="100000"/>
              </a:lnSpc>
              <a:spcBef>
                <a:spcPts val="0"/>
              </a:spcBef>
              <a:spcAft>
                <a:spcPts val="0"/>
              </a:spcAft>
              <a:buClr>
                <a:schemeClr val="lt1"/>
              </a:buClr>
              <a:buSzPts val="800"/>
              <a:buFont typeface="Times New Roman"/>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800"/>
              <a:buFont typeface="Times New Roman"/>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800"/>
              <a:buFont typeface="Times New Roman"/>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800"/>
              <a:buFont typeface="Times New Roman"/>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800"/>
              <a:buFont typeface="Times New Roman"/>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800"/>
              <a:buFont typeface="Times New Roman"/>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800"/>
              <a:buFont typeface="Times New Roman"/>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800"/>
              <a:buFont typeface="Times New Roman"/>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800"/>
              <a:buFont typeface="Times New Roman"/>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81" name="Google Shape;181;p45"/>
          <p:cNvCxnSpPr/>
          <p:nvPr/>
        </p:nvCxnSpPr>
        <p:spPr>
          <a:xfrm>
            <a:off x="12" y="6143740"/>
            <a:ext cx="121920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470"/>
              </a:srgbClr>
            </a:outerShdw>
          </a:effectLst>
        </p:spPr>
      </p:cxnSp>
      <p:grpSp>
        <p:nvGrpSpPr>
          <p:cNvPr id="182" name="Google Shape;182;p45"/>
          <p:cNvGrpSpPr/>
          <p:nvPr/>
        </p:nvGrpSpPr>
        <p:grpSpPr>
          <a:xfrm>
            <a:off x="1768091" y="6230825"/>
            <a:ext cx="8394607" cy="548640"/>
            <a:chOff x="1898697" y="6230825"/>
            <a:chExt cx="8394606" cy="548640"/>
          </a:xfrm>
        </p:grpSpPr>
        <p:pic>
          <p:nvPicPr>
            <p:cNvPr id="183" name="Google Shape;183;p45"/>
            <p:cNvPicPr preferRelativeResize="0"/>
            <p:nvPr/>
          </p:nvPicPr>
          <p:blipFill rotWithShape="1">
            <a:blip r:embed="rId4">
              <a:alphaModFix/>
            </a:blip>
            <a:srcRect/>
            <a:stretch/>
          </p:blipFill>
          <p:spPr>
            <a:xfrm>
              <a:off x="8275589" y="6325373"/>
              <a:ext cx="2017714" cy="340169"/>
            </a:xfrm>
            <a:prstGeom prst="rect">
              <a:avLst/>
            </a:prstGeom>
            <a:noFill/>
            <a:ln>
              <a:noFill/>
            </a:ln>
          </p:spPr>
        </p:pic>
        <p:pic>
          <p:nvPicPr>
            <p:cNvPr id="184" name="Google Shape;184;p45"/>
            <p:cNvPicPr preferRelativeResize="0"/>
            <p:nvPr/>
          </p:nvPicPr>
          <p:blipFill rotWithShape="1">
            <a:blip r:embed="rId5">
              <a:alphaModFix/>
            </a:blip>
            <a:srcRect/>
            <a:stretch/>
          </p:blipFill>
          <p:spPr>
            <a:xfrm>
              <a:off x="1898697" y="6230825"/>
              <a:ext cx="2017714" cy="548640"/>
            </a:xfrm>
            <a:prstGeom prst="rect">
              <a:avLst/>
            </a:prstGeom>
            <a:noFill/>
            <a:ln>
              <a:noFill/>
            </a:ln>
          </p:spPr>
        </p:pic>
        <p:pic>
          <p:nvPicPr>
            <p:cNvPr id="185" name="Google Shape;185;p45"/>
            <p:cNvPicPr preferRelativeResize="0"/>
            <p:nvPr/>
          </p:nvPicPr>
          <p:blipFill rotWithShape="1">
            <a:blip r:embed="rId6">
              <a:alphaModFix/>
            </a:blip>
            <a:srcRect/>
            <a:stretch/>
          </p:blipFill>
          <p:spPr>
            <a:xfrm>
              <a:off x="4880637" y="6356393"/>
              <a:ext cx="2278325" cy="340297"/>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6"/>
        <p:cNvGrpSpPr/>
        <p:nvPr/>
      </p:nvGrpSpPr>
      <p:grpSpPr>
        <a:xfrm>
          <a:off x="0" y="0"/>
          <a:ext cx="0" cy="0"/>
          <a:chOff x="0" y="0"/>
          <a:chExt cx="0" cy="0"/>
        </a:xfrm>
      </p:grpSpPr>
      <p:sp>
        <p:nvSpPr>
          <p:cNvPr id="187" name="Google Shape;187;p46"/>
          <p:cNvSpPr txBox="1">
            <a:spLocks noGrp="1"/>
          </p:cNvSpPr>
          <p:nvPr>
            <p:ph type="title"/>
          </p:nvPr>
        </p:nvSpPr>
        <p:spPr>
          <a:xfrm>
            <a:off x="0" y="0"/>
            <a:ext cx="12192000" cy="914400"/>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6"/>
          <p:cNvSpPr txBox="1">
            <a:spLocks noGrp="1"/>
          </p:cNvSpPr>
          <p:nvPr>
            <p:ph type="sldNum" idx="12"/>
          </p:nvPr>
        </p:nvSpPr>
        <p:spPr>
          <a:xfrm>
            <a:off x="10902210" y="6360285"/>
            <a:ext cx="67921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90" name="Google Shape;190;p46"/>
          <p:cNvSpPr txBox="1">
            <a:spLocks noGrp="1"/>
          </p:cNvSpPr>
          <p:nvPr>
            <p:ph type="body" idx="1"/>
          </p:nvPr>
        </p:nvSpPr>
        <p:spPr>
          <a:xfrm>
            <a:off x="330200" y="1393825"/>
            <a:ext cx="11482917" cy="45227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rgbClr val="1F497D"/>
              </a:buClr>
              <a:buSzPts val="1800"/>
              <a:buChar char="o"/>
              <a:defRPr/>
            </a:lvl2pPr>
            <a:lvl3pPr marL="1371600" lvl="2" indent="-342900" algn="l">
              <a:spcBef>
                <a:spcPts val="360"/>
              </a:spcBef>
              <a:spcAft>
                <a:spcPts val="0"/>
              </a:spcAft>
              <a:buClr>
                <a:srgbClr val="1F497D"/>
              </a:buClr>
              <a:buSzPts val="1800"/>
              <a:buChar char="•"/>
              <a:defRPr/>
            </a:lvl3pPr>
            <a:lvl4pPr marL="1828800" lvl="3" indent="-342900" algn="l">
              <a:spcBef>
                <a:spcPts val="360"/>
              </a:spcBef>
              <a:spcAft>
                <a:spcPts val="0"/>
              </a:spcAft>
              <a:buClr>
                <a:srgbClr val="1F497D"/>
              </a:buClr>
              <a:buSzPts val="1800"/>
              <a:buChar char="–"/>
              <a:defRPr/>
            </a:lvl4pPr>
            <a:lvl5pPr marL="2286000" lvl="4" indent="-342900" algn="l">
              <a:spcBef>
                <a:spcPts val="360"/>
              </a:spcBef>
              <a:spcAft>
                <a:spcPts val="0"/>
              </a:spcAft>
              <a:buClr>
                <a:srgbClr val="1F497D"/>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3_lab of future" type="tx">
  <p:cSld name="TITLE_AND_BODY">
    <p:spTree>
      <p:nvGrpSpPr>
        <p:cNvPr id="1" name="Shape 191"/>
        <p:cNvGrpSpPr/>
        <p:nvPr/>
      </p:nvGrpSpPr>
      <p:grpSpPr>
        <a:xfrm>
          <a:off x="0" y="0"/>
          <a:ext cx="0" cy="0"/>
          <a:chOff x="0" y="0"/>
          <a:chExt cx="0" cy="0"/>
        </a:xfrm>
      </p:grpSpPr>
      <p:pic>
        <p:nvPicPr>
          <p:cNvPr id="192" name="Google Shape;192;p47"/>
          <p:cNvPicPr preferRelativeResize="0"/>
          <p:nvPr/>
        </p:nvPicPr>
        <p:blipFill rotWithShape="1">
          <a:blip r:embed="rId2">
            <a:alphaModFix/>
          </a:blip>
          <a:srcRect l="6667" t="8601" r="7966" b="18398"/>
          <a:stretch/>
        </p:blipFill>
        <p:spPr>
          <a:xfrm>
            <a:off x="93135" y="6430965"/>
            <a:ext cx="713317" cy="388937"/>
          </a:xfrm>
          <a:prstGeom prst="rect">
            <a:avLst/>
          </a:prstGeom>
          <a:noFill/>
          <a:ln>
            <a:noFill/>
          </a:ln>
        </p:spPr>
      </p:pic>
      <p:pic>
        <p:nvPicPr>
          <p:cNvPr id="193" name="Google Shape;193;p47"/>
          <p:cNvPicPr preferRelativeResize="0"/>
          <p:nvPr/>
        </p:nvPicPr>
        <p:blipFill rotWithShape="1">
          <a:blip r:embed="rId3">
            <a:alphaModFix/>
          </a:blip>
          <a:srcRect r="57886"/>
          <a:stretch/>
        </p:blipFill>
        <p:spPr>
          <a:xfrm>
            <a:off x="1229784" y="6426201"/>
            <a:ext cx="2133600" cy="422275"/>
          </a:xfrm>
          <a:prstGeom prst="rect">
            <a:avLst/>
          </a:prstGeom>
          <a:noFill/>
          <a:ln>
            <a:noFill/>
          </a:ln>
        </p:spPr>
      </p:pic>
      <p:cxnSp>
        <p:nvCxnSpPr>
          <p:cNvPr id="194" name="Google Shape;194;p47"/>
          <p:cNvCxnSpPr/>
          <p:nvPr/>
        </p:nvCxnSpPr>
        <p:spPr>
          <a:xfrm>
            <a:off x="3429000" y="6448428"/>
            <a:ext cx="0" cy="366713"/>
          </a:xfrm>
          <a:prstGeom prst="straightConnector1">
            <a:avLst/>
          </a:prstGeom>
          <a:noFill/>
          <a:ln w="12700" cap="flat" cmpd="sng">
            <a:solidFill>
              <a:srgbClr val="FFFFFF"/>
            </a:solidFill>
            <a:prstDash val="solid"/>
            <a:round/>
            <a:headEnd type="none" w="med" len="med"/>
            <a:tailEnd type="none" w="med" len="med"/>
          </a:ln>
        </p:spPr>
      </p:cxnSp>
      <p:sp>
        <p:nvSpPr>
          <p:cNvPr id="195" name="Google Shape;195;p47"/>
          <p:cNvSpPr/>
          <p:nvPr/>
        </p:nvSpPr>
        <p:spPr>
          <a:xfrm>
            <a:off x="3460751" y="6389690"/>
            <a:ext cx="1041400" cy="46166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en-US" sz="1200">
                <a:solidFill>
                  <a:srgbClr val="FFFFFF"/>
                </a:solidFill>
                <a:latin typeface="Arial"/>
                <a:ea typeface="Arial"/>
                <a:cs typeface="Arial"/>
                <a:sym typeface="Arial"/>
              </a:rPr>
              <a:t>Office of</a:t>
            </a:r>
            <a:br>
              <a:rPr lang="en-US" sz="1200">
                <a:solidFill>
                  <a:srgbClr val="FFFFFF"/>
                </a:solidFill>
                <a:latin typeface="Arial"/>
                <a:ea typeface="Arial"/>
                <a:cs typeface="Arial"/>
                <a:sym typeface="Arial"/>
              </a:rPr>
            </a:br>
            <a:r>
              <a:rPr lang="en-US" sz="1200">
                <a:solidFill>
                  <a:srgbClr val="FFFFFF"/>
                </a:solidFill>
                <a:latin typeface="Arial"/>
                <a:ea typeface="Arial"/>
                <a:cs typeface="Arial"/>
                <a:sym typeface="Arial"/>
              </a:rPr>
              <a:t>Science</a:t>
            </a:r>
            <a:endParaRPr/>
          </a:p>
        </p:txBody>
      </p:sp>
      <p:sp>
        <p:nvSpPr>
          <p:cNvPr id="196" name="Google Shape;196;p47"/>
          <p:cNvSpPr/>
          <p:nvPr/>
        </p:nvSpPr>
        <p:spPr>
          <a:xfrm>
            <a:off x="11633201" y="6446839"/>
            <a:ext cx="491067" cy="355600"/>
          </a:xfrm>
          <a:prstGeom prst="roundRect">
            <a:avLst>
              <a:gd name="adj" fmla="val 16667"/>
            </a:avLst>
          </a:prstGeom>
          <a:noFill/>
          <a:ln w="285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97" name="Google Shape;197;p47"/>
          <p:cNvSpPr/>
          <p:nvPr/>
        </p:nvSpPr>
        <p:spPr>
          <a:xfrm>
            <a:off x="0" y="-12700"/>
            <a:ext cx="12192000" cy="855663"/>
          </a:xfrm>
          <a:prstGeom prst="rect">
            <a:avLst/>
          </a:prstGeom>
          <a:solidFill>
            <a:srgbClr val="1F497D"/>
          </a:solidFill>
          <a:ln>
            <a:noFill/>
          </a:ln>
          <a:effectLst>
            <a:outerShdw blurRad="50800" dist="38100" dir="5400000" rotWithShape="0">
              <a:srgbClr val="000000">
                <a:alpha val="40000"/>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98" name="Google Shape;198;p47"/>
          <p:cNvSpPr/>
          <p:nvPr/>
        </p:nvSpPr>
        <p:spPr>
          <a:xfrm>
            <a:off x="0" y="2"/>
            <a:ext cx="12192000" cy="855663"/>
          </a:xfrm>
          <a:prstGeom prst="rect">
            <a:avLst/>
          </a:prstGeom>
          <a:solidFill>
            <a:srgbClr val="1F497D"/>
          </a:solidFill>
          <a:ln>
            <a:noFill/>
          </a:ln>
          <a:effectLst>
            <a:outerShdw blurRad="50800" dist="38100" dir="5400000" rotWithShape="0">
              <a:srgbClr val="000000">
                <a:alpha val="40000"/>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99" name="Google Shape;199;p47"/>
          <p:cNvSpPr txBox="1">
            <a:spLocks noGrp="1"/>
          </p:cNvSpPr>
          <p:nvPr>
            <p:ph type="title"/>
          </p:nvPr>
        </p:nvSpPr>
        <p:spPr>
          <a:xfrm>
            <a:off x="0" y="0"/>
            <a:ext cx="12192000" cy="855768"/>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2800"/>
              <a:buFont typeface="Libre Franklin Medium"/>
              <a:buNone/>
              <a:defRPr sz="2800" b="0">
                <a:solidFill>
                  <a:srgbClr val="FFFFFF"/>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00"/>
        <p:cNvGrpSpPr/>
        <p:nvPr/>
      </p:nvGrpSpPr>
      <p:grpSpPr>
        <a:xfrm>
          <a:off x="0" y="0"/>
          <a:ext cx="0" cy="0"/>
          <a:chOff x="0" y="0"/>
          <a:chExt cx="0" cy="0"/>
        </a:xfrm>
      </p:grpSpPr>
      <p:sp>
        <p:nvSpPr>
          <p:cNvPr id="201" name="Google Shape;201;p48"/>
          <p:cNvSpPr txBox="1">
            <a:spLocks noGrp="1"/>
          </p:cNvSpPr>
          <p:nvPr>
            <p:ph type="title"/>
          </p:nvPr>
        </p:nvSpPr>
        <p:spPr>
          <a:xfrm>
            <a:off x="0" y="0"/>
            <a:ext cx="12192000" cy="914400"/>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rmAutofit/>
          </a:bodyPr>
          <a:lstStyle>
            <a:lvl1pPr lvl="0" algn="ctr">
              <a:spcBef>
                <a:spcPts val="0"/>
              </a:spcBef>
              <a:spcAft>
                <a:spcPts val="0"/>
              </a:spcAft>
              <a:buClr>
                <a:schemeClr val="lt1"/>
              </a:buClr>
              <a:buSzPts val="28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48"/>
          <p:cNvSpPr txBox="1">
            <a:spLocks noGrp="1"/>
          </p:cNvSpPr>
          <p:nvPr>
            <p:ph type="body" idx="1"/>
          </p:nvPr>
        </p:nvSpPr>
        <p:spPr>
          <a:xfrm>
            <a:off x="533400" y="1600200"/>
            <a:ext cx="110521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solidFill>
                  <a:schemeClr val="dk1"/>
                </a:solidFill>
                <a:latin typeface="Arial"/>
                <a:ea typeface="Arial"/>
                <a:cs typeface="Arial"/>
                <a:sym typeface="Arial"/>
              </a:defRPr>
            </a:lvl1pPr>
            <a:lvl2pPr marL="914400" lvl="1" indent="-355600" algn="l">
              <a:spcBef>
                <a:spcPts val="400"/>
              </a:spcBef>
              <a:spcAft>
                <a:spcPts val="0"/>
              </a:spcAft>
              <a:buClr>
                <a:schemeClr val="dk1"/>
              </a:buClr>
              <a:buSzPts val="2000"/>
              <a:buChar char="o"/>
              <a:defRPr>
                <a:solidFill>
                  <a:schemeClr val="dk1"/>
                </a:solidFill>
                <a:latin typeface="Arial"/>
                <a:ea typeface="Arial"/>
                <a:cs typeface="Arial"/>
                <a:sym typeface="Arial"/>
              </a:defRPr>
            </a:lvl2pPr>
            <a:lvl3pPr marL="1371600" lvl="2" indent="-355600" algn="l">
              <a:spcBef>
                <a:spcPts val="400"/>
              </a:spcBef>
              <a:spcAft>
                <a:spcPts val="0"/>
              </a:spcAft>
              <a:buClr>
                <a:schemeClr val="dk1"/>
              </a:buClr>
              <a:buSzPts val="2000"/>
              <a:buChar char="•"/>
              <a:defRPr>
                <a:solidFill>
                  <a:schemeClr val="dk1"/>
                </a:solidFill>
                <a:latin typeface="Arial"/>
                <a:ea typeface="Arial"/>
                <a:cs typeface="Arial"/>
                <a:sym typeface="Arial"/>
              </a:defRPr>
            </a:lvl3pPr>
            <a:lvl4pPr marL="1828800" lvl="3" indent="-355600" algn="l">
              <a:spcBef>
                <a:spcPts val="400"/>
              </a:spcBef>
              <a:spcAft>
                <a:spcPts val="0"/>
              </a:spcAft>
              <a:buClr>
                <a:schemeClr val="dk1"/>
              </a:buClr>
              <a:buSzPts val="2000"/>
              <a:buChar char="–"/>
              <a:defRPr>
                <a:solidFill>
                  <a:schemeClr val="dk1"/>
                </a:solidFill>
                <a:latin typeface="Arial"/>
                <a:ea typeface="Arial"/>
                <a:cs typeface="Arial"/>
                <a:sym typeface="Arial"/>
              </a:defRPr>
            </a:lvl4pPr>
            <a:lvl5pPr marL="2286000" lvl="4" indent="-355600" algn="l">
              <a:spcBef>
                <a:spcPts val="400"/>
              </a:spcBef>
              <a:spcAft>
                <a:spcPts val="0"/>
              </a:spcAft>
              <a:buClr>
                <a:schemeClr val="dk1"/>
              </a:buClr>
              <a:buSzPts val="2000"/>
              <a:buChar char="»"/>
              <a:defRPr>
                <a:solidFill>
                  <a:schemeClr val="dk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48"/>
          <p:cNvSpPr txBox="1">
            <a:spLocks noGrp="1"/>
          </p:cNvSpPr>
          <p:nvPr>
            <p:ph type="sldNum" idx="12"/>
          </p:nvPr>
        </p:nvSpPr>
        <p:spPr>
          <a:xfrm>
            <a:off x="10896600" y="6324600"/>
            <a:ext cx="6889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a:solidFill>
                  <a:srgbClr val="FFFFFF"/>
                </a:solidFill>
                <a:latin typeface="Arial"/>
                <a:ea typeface="Arial"/>
                <a:cs typeface="Arial"/>
                <a:sym typeface="Arial"/>
              </a:defRPr>
            </a:lvl1pPr>
            <a:lvl2pPr marL="0" lvl="1" indent="0" algn="r">
              <a:spcBef>
                <a:spcPts val="0"/>
              </a:spcBef>
              <a:buNone/>
              <a:defRPr sz="1000" b="0" i="0">
                <a:solidFill>
                  <a:srgbClr val="FFFFFF"/>
                </a:solidFill>
                <a:latin typeface="Arial"/>
                <a:ea typeface="Arial"/>
                <a:cs typeface="Arial"/>
                <a:sym typeface="Arial"/>
              </a:defRPr>
            </a:lvl2pPr>
            <a:lvl3pPr marL="0" lvl="2" indent="0" algn="r">
              <a:spcBef>
                <a:spcPts val="0"/>
              </a:spcBef>
              <a:buNone/>
              <a:defRPr sz="1000" b="0" i="0">
                <a:solidFill>
                  <a:srgbClr val="FFFFFF"/>
                </a:solidFill>
                <a:latin typeface="Arial"/>
                <a:ea typeface="Arial"/>
                <a:cs typeface="Arial"/>
                <a:sym typeface="Arial"/>
              </a:defRPr>
            </a:lvl3pPr>
            <a:lvl4pPr marL="0" lvl="3" indent="0" algn="r">
              <a:spcBef>
                <a:spcPts val="0"/>
              </a:spcBef>
              <a:buNone/>
              <a:defRPr sz="1000" b="0" i="0">
                <a:solidFill>
                  <a:srgbClr val="FFFFFF"/>
                </a:solidFill>
                <a:latin typeface="Arial"/>
                <a:ea typeface="Arial"/>
                <a:cs typeface="Arial"/>
                <a:sym typeface="Arial"/>
              </a:defRPr>
            </a:lvl4pPr>
            <a:lvl5pPr marL="0" lvl="4" indent="0" algn="r">
              <a:spcBef>
                <a:spcPts val="0"/>
              </a:spcBef>
              <a:buNone/>
              <a:defRPr sz="1000" b="0" i="0">
                <a:solidFill>
                  <a:srgbClr val="FFFFFF"/>
                </a:solidFill>
                <a:latin typeface="Arial"/>
                <a:ea typeface="Arial"/>
                <a:cs typeface="Arial"/>
                <a:sym typeface="Arial"/>
              </a:defRPr>
            </a:lvl5pPr>
            <a:lvl6pPr marL="0" lvl="5" indent="0" algn="r">
              <a:spcBef>
                <a:spcPts val="0"/>
              </a:spcBef>
              <a:buNone/>
              <a:defRPr sz="1000" b="0" i="0">
                <a:solidFill>
                  <a:srgbClr val="FFFFFF"/>
                </a:solidFill>
                <a:latin typeface="Arial"/>
                <a:ea typeface="Arial"/>
                <a:cs typeface="Arial"/>
                <a:sym typeface="Arial"/>
              </a:defRPr>
            </a:lvl6pPr>
            <a:lvl7pPr marL="0" lvl="6" indent="0" algn="r">
              <a:spcBef>
                <a:spcPts val="0"/>
              </a:spcBef>
              <a:buNone/>
              <a:defRPr sz="1000" b="0" i="0">
                <a:solidFill>
                  <a:srgbClr val="FFFFFF"/>
                </a:solidFill>
                <a:latin typeface="Arial"/>
                <a:ea typeface="Arial"/>
                <a:cs typeface="Arial"/>
                <a:sym typeface="Arial"/>
              </a:defRPr>
            </a:lvl7pPr>
            <a:lvl8pPr marL="0" lvl="7" indent="0" algn="r">
              <a:spcBef>
                <a:spcPts val="0"/>
              </a:spcBef>
              <a:buNone/>
              <a:defRPr sz="1000" b="0" i="0">
                <a:solidFill>
                  <a:srgbClr val="FFFFFF"/>
                </a:solidFill>
                <a:latin typeface="Arial"/>
                <a:ea typeface="Arial"/>
                <a:cs typeface="Arial"/>
                <a:sym typeface="Arial"/>
              </a:defRPr>
            </a:lvl8pPr>
            <a:lvl9pPr marL="0" lvl="8" indent="0" algn="r">
              <a:spcBef>
                <a:spcPts val="0"/>
              </a:spcBef>
              <a:buNone/>
              <a:defRPr sz="10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7" y="1320108"/>
            <a:ext cx="10486572" cy="28616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sz="1400"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05"/>
            <a:ext cx="12192000" cy="30771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sz="1400"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285756"/>
            <a:ext cx="11988800" cy="485775"/>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J. De Chant, May 2022 First Committee Meeting</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spTree>
    <p:extLst>
      <p:ext uri="{BB962C8B-B14F-4D97-AF65-F5344CB8AC3E}">
        <p14:creationId xmlns:p14="http://schemas.microsoft.com/office/powerpoint/2010/main" val="28046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0" y="0"/>
            <a:ext cx="12192000" cy="914400"/>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rmAutofit/>
          </a:bodyPr>
          <a:lstStyle>
            <a:lvl1pPr marR="0" lvl="0" algn="ctr"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txBox="1">
            <a:spLocks noGrp="1"/>
          </p:cNvSpPr>
          <p:nvPr>
            <p:ph type="body" idx="1"/>
          </p:nvPr>
        </p:nvSpPr>
        <p:spPr>
          <a:xfrm>
            <a:off x="596556" y="1600201"/>
            <a:ext cx="10979261"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55600" algn="l" rtl="0">
              <a:spcBef>
                <a:spcPts val="400"/>
              </a:spcBef>
              <a:spcAft>
                <a:spcPts val="0"/>
              </a:spcAft>
              <a:buClr>
                <a:srgbClr val="1F497D"/>
              </a:buClr>
              <a:buSzPts val="2000"/>
              <a:buFont typeface="Courier New"/>
              <a:buChar char="o"/>
              <a:defRPr sz="2000" b="0" i="0" u="none" strike="noStrike" cap="none">
                <a:solidFill>
                  <a:srgbClr val="1F497D"/>
                </a:solidFill>
                <a:latin typeface="Arial"/>
                <a:ea typeface="Arial"/>
                <a:cs typeface="Arial"/>
                <a:sym typeface="Arial"/>
              </a:defRPr>
            </a:lvl2pPr>
            <a:lvl3pPr marL="1371600" marR="0" lvl="2" indent="-355600" algn="l" rtl="0">
              <a:spcBef>
                <a:spcPts val="400"/>
              </a:spcBef>
              <a:spcAft>
                <a:spcPts val="0"/>
              </a:spcAft>
              <a:buClr>
                <a:srgbClr val="1F497D"/>
              </a:buClr>
              <a:buSzPts val="2000"/>
              <a:buFont typeface="Arial"/>
              <a:buChar char="•"/>
              <a:defRPr sz="2000" b="0" i="0" u="none" strike="noStrike" cap="none">
                <a:solidFill>
                  <a:srgbClr val="1F497D"/>
                </a:solidFill>
                <a:latin typeface="Arial"/>
                <a:ea typeface="Arial"/>
                <a:cs typeface="Arial"/>
                <a:sym typeface="Arial"/>
              </a:defRPr>
            </a:lvl3pPr>
            <a:lvl4pPr marL="1828800" marR="0" lvl="3" indent="-355600" algn="l" rtl="0">
              <a:spcBef>
                <a:spcPts val="400"/>
              </a:spcBef>
              <a:spcAft>
                <a:spcPts val="0"/>
              </a:spcAft>
              <a:buClr>
                <a:srgbClr val="1F497D"/>
              </a:buClr>
              <a:buSzPts val="2000"/>
              <a:buFont typeface="Arial"/>
              <a:buChar char="–"/>
              <a:defRPr sz="2000" b="0" i="0" u="none" strike="noStrike" cap="none">
                <a:solidFill>
                  <a:srgbClr val="1F497D"/>
                </a:solidFill>
                <a:latin typeface="Arial"/>
                <a:ea typeface="Arial"/>
                <a:cs typeface="Arial"/>
                <a:sym typeface="Arial"/>
              </a:defRPr>
            </a:lvl4pPr>
            <a:lvl5pPr marL="2286000" marR="0" lvl="4" indent="-355600" algn="l" rtl="0">
              <a:spcBef>
                <a:spcPts val="400"/>
              </a:spcBef>
              <a:spcAft>
                <a:spcPts val="0"/>
              </a:spcAft>
              <a:buClr>
                <a:srgbClr val="1F497D"/>
              </a:buClr>
              <a:buSzPts val="2000"/>
              <a:buFont typeface="Arial"/>
              <a:buChar char="»"/>
              <a:defRPr sz="2000" b="0" i="0" u="none" strike="noStrike" cap="none">
                <a:solidFill>
                  <a:srgbClr val="1F497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grpSp>
        <p:nvGrpSpPr>
          <p:cNvPr id="94" name="Google Shape;94;p26"/>
          <p:cNvGrpSpPr/>
          <p:nvPr/>
        </p:nvGrpSpPr>
        <p:grpSpPr>
          <a:xfrm>
            <a:off x="-211627" y="-142629"/>
            <a:ext cx="12596660" cy="7137992"/>
            <a:chOff x="-158720" y="-142629"/>
            <a:chExt cx="9447495" cy="7137992"/>
          </a:xfrm>
        </p:grpSpPr>
        <p:grpSp>
          <p:nvGrpSpPr>
            <p:cNvPr id="95" name="Google Shape;95;p26"/>
            <p:cNvGrpSpPr/>
            <p:nvPr/>
          </p:nvGrpSpPr>
          <p:grpSpPr>
            <a:xfrm>
              <a:off x="467806" y="6873248"/>
              <a:ext cx="8217866" cy="122115"/>
              <a:chOff x="467806" y="6873248"/>
              <a:chExt cx="8217866" cy="122115"/>
            </a:xfrm>
          </p:grpSpPr>
          <p:cxnSp>
            <p:nvCxnSpPr>
              <p:cNvPr id="96" name="Google Shape;96;p26"/>
              <p:cNvCxnSpPr/>
              <p:nvPr/>
            </p:nvCxnSpPr>
            <p:spPr>
              <a:xfrm>
                <a:off x="467806" y="6873248"/>
                <a:ext cx="0" cy="122115"/>
              </a:xfrm>
              <a:prstGeom prst="straightConnector1">
                <a:avLst/>
              </a:prstGeom>
              <a:noFill/>
              <a:ln w="9525" cap="flat" cmpd="sng">
                <a:solidFill>
                  <a:schemeClr val="dk1"/>
                </a:solidFill>
                <a:prstDash val="dot"/>
                <a:round/>
                <a:headEnd type="none" w="sm" len="sm"/>
                <a:tailEnd type="none" w="sm" len="sm"/>
              </a:ln>
            </p:spPr>
          </p:cxnSp>
          <p:cxnSp>
            <p:nvCxnSpPr>
              <p:cNvPr id="97" name="Google Shape;97;p26"/>
              <p:cNvCxnSpPr/>
              <p:nvPr/>
            </p:nvCxnSpPr>
            <p:spPr>
              <a:xfrm>
                <a:off x="8685672" y="6873248"/>
                <a:ext cx="0" cy="122115"/>
              </a:xfrm>
              <a:prstGeom prst="straightConnector1">
                <a:avLst/>
              </a:prstGeom>
              <a:noFill/>
              <a:ln w="9525" cap="flat" cmpd="sng">
                <a:solidFill>
                  <a:schemeClr val="dk1"/>
                </a:solidFill>
                <a:prstDash val="dot"/>
                <a:round/>
                <a:headEnd type="none" w="sm" len="sm"/>
                <a:tailEnd type="none" w="sm" len="sm"/>
              </a:ln>
            </p:spPr>
          </p:cxnSp>
          <p:grpSp>
            <p:nvGrpSpPr>
              <p:cNvPr id="98" name="Google Shape;98;p26"/>
              <p:cNvGrpSpPr/>
              <p:nvPr/>
            </p:nvGrpSpPr>
            <p:grpSpPr>
              <a:xfrm>
                <a:off x="5715000" y="6873248"/>
                <a:ext cx="457200" cy="122115"/>
                <a:chOff x="5715000" y="6873248"/>
                <a:chExt cx="457200" cy="122115"/>
              </a:xfrm>
            </p:grpSpPr>
            <p:cxnSp>
              <p:nvCxnSpPr>
                <p:cNvPr id="99" name="Google Shape;99;p26"/>
                <p:cNvCxnSpPr/>
                <p:nvPr/>
              </p:nvCxnSpPr>
              <p:spPr>
                <a:xfrm>
                  <a:off x="6172200" y="6873248"/>
                  <a:ext cx="0" cy="122115"/>
                </a:xfrm>
                <a:prstGeom prst="straightConnector1">
                  <a:avLst/>
                </a:prstGeom>
                <a:noFill/>
                <a:ln w="9525" cap="flat" cmpd="sng">
                  <a:solidFill>
                    <a:schemeClr val="dk1"/>
                  </a:solidFill>
                  <a:prstDash val="dot"/>
                  <a:round/>
                  <a:headEnd type="none" w="sm" len="sm"/>
                  <a:tailEnd type="none" w="sm" len="sm"/>
                </a:ln>
              </p:spPr>
            </p:cxnSp>
            <p:cxnSp>
              <p:nvCxnSpPr>
                <p:cNvPr id="100" name="Google Shape;100;p26"/>
                <p:cNvCxnSpPr/>
                <p:nvPr/>
              </p:nvCxnSpPr>
              <p:spPr>
                <a:xfrm>
                  <a:off x="5715000" y="6873248"/>
                  <a:ext cx="0" cy="122115"/>
                </a:xfrm>
                <a:prstGeom prst="straightConnector1">
                  <a:avLst/>
                </a:prstGeom>
                <a:noFill/>
                <a:ln w="9525" cap="flat" cmpd="sng">
                  <a:solidFill>
                    <a:schemeClr val="dk1"/>
                  </a:solidFill>
                  <a:prstDash val="dot"/>
                  <a:round/>
                  <a:headEnd type="none" w="sm" len="sm"/>
                  <a:tailEnd type="none" w="sm" len="sm"/>
                </a:ln>
              </p:spPr>
            </p:cxnSp>
          </p:grpSp>
          <p:grpSp>
            <p:nvGrpSpPr>
              <p:cNvPr id="101" name="Google Shape;101;p26"/>
              <p:cNvGrpSpPr/>
              <p:nvPr/>
            </p:nvGrpSpPr>
            <p:grpSpPr>
              <a:xfrm>
                <a:off x="2971800" y="6873248"/>
                <a:ext cx="457200" cy="122115"/>
                <a:chOff x="5715000" y="6873248"/>
                <a:chExt cx="457200" cy="122115"/>
              </a:xfrm>
            </p:grpSpPr>
            <p:cxnSp>
              <p:nvCxnSpPr>
                <p:cNvPr id="102" name="Google Shape;102;p26"/>
                <p:cNvCxnSpPr/>
                <p:nvPr/>
              </p:nvCxnSpPr>
              <p:spPr>
                <a:xfrm>
                  <a:off x="6172200" y="6873248"/>
                  <a:ext cx="0" cy="122115"/>
                </a:xfrm>
                <a:prstGeom prst="straightConnector1">
                  <a:avLst/>
                </a:prstGeom>
                <a:noFill/>
                <a:ln w="9525" cap="flat" cmpd="sng">
                  <a:solidFill>
                    <a:schemeClr val="dk1"/>
                  </a:solidFill>
                  <a:prstDash val="dot"/>
                  <a:round/>
                  <a:headEnd type="none" w="sm" len="sm"/>
                  <a:tailEnd type="none" w="sm" len="sm"/>
                </a:ln>
              </p:spPr>
            </p:cxnSp>
            <p:cxnSp>
              <p:nvCxnSpPr>
                <p:cNvPr id="103" name="Google Shape;103;p26"/>
                <p:cNvCxnSpPr/>
                <p:nvPr/>
              </p:nvCxnSpPr>
              <p:spPr>
                <a:xfrm>
                  <a:off x="5715000" y="6873248"/>
                  <a:ext cx="0" cy="122115"/>
                </a:xfrm>
                <a:prstGeom prst="straightConnector1">
                  <a:avLst/>
                </a:prstGeom>
                <a:noFill/>
                <a:ln w="9525" cap="flat" cmpd="sng">
                  <a:solidFill>
                    <a:schemeClr val="dk1"/>
                  </a:solidFill>
                  <a:prstDash val="dot"/>
                  <a:round/>
                  <a:headEnd type="none" w="sm" len="sm"/>
                  <a:tailEnd type="none" w="sm" len="sm"/>
                </a:ln>
              </p:spPr>
            </p:cxnSp>
          </p:grpSp>
        </p:grpSp>
        <p:grpSp>
          <p:nvGrpSpPr>
            <p:cNvPr id="104" name="Google Shape;104;p26"/>
            <p:cNvGrpSpPr/>
            <p:nvPr/>
          </p:nvGrpSpPr>
          <p:grpSpPr>
            <a:xfrm>
              <a:off x="467806" y="-142629"/>
              <a:ext cx="8217866" cy="122115"/>
              <a:chOff x="467806" y="6873248"/>
              <a:chExt cx="8217866" cy="122115"/>
            </a:xfrm>
          </p:grpSpPr>
          <p:cxnSp>
            <p:nvCxnSpPr>
              <p:cNvPr id="105" name="Google Shape;105;p26"/>
              <p:cNvCxnSpPr/>
              <p:nvPr/>
            </p:nvCxnSpPr>
            <p:spPr>
              <a:xfrm>
                <a:off x="467806" y="6873248"/>
                <a:ext cx="0" cy="122115"/>
              </a:xfrm>
              <a:prstGeom prst="straightConnector1">
                <a:avLst/>
              </a:prstGeom>
              <a:noFill/>
              <a:ln w="9525" cap="flat" cmpd="sng">
                <a:solidFill>
                  <a:schemeClr val="dk1"/>
                </a:solidFill>
                <a:prstDash val="dot"/>
                <a:round/>
                <a:headEnd type="none" w="sm" len="sm"/>
                <a:tailEnd type="none" w="sm" len="sm"/>
              </a:ln>
            </p:spPr>
          </p:cxnSp>
          <p:cxnSp>
            <p:nvCxnSpPr>
              <p:cNvPr id="106" name="Google Shape;106;p26"/>
              <p:cNvCxnSpPr/>
              <p:nvPr/>
            </p:nvCxnSpPr>
            <p:spPr>
              <a:xfrm>
                <a:off x="8685672" y="6873248"/>
                <a:ext cx="0" cy="122115"/>
              </a:xfrm>
              <a:prstGeom prst="straightConnector1">
                <a:avLst/>
              </a:prstGeom>
              <a:noFill/>
              <a:ln w="9525" cap="flat" cmpd="sng">
                <a:solidFill>
                  <a:schemeClr val="dk1"/>
                </a:solidFill>
                <a:prstDash val="dot"/>
                <a:round/>
                <a:headEnd type="none" w="sm" len="sm"/>
                <a:tailEnd type="none" w="sm" len="sm"/>
              </a:ln>
            </p:spPr>
          </p:cxnSp>
          <p:grpSp>
            <p:nvGrpSpPr>
              <p:cNvPr id="107" name="Google Shape;107;p26"/>
              <p:cNvGrpSpPr/>
              <p:nvPr/>
            </p:nvGrpSpPr>
            <p:grpSpPr>
              <a:xfrm>
                <a:off x="5715000" y="6873248"/>
                <a:ext cx="457200" cy="122115"/>
                <a:chOff x="5715000" y="6873248"/>
                <a:chExt cx="457200" cy="122115"/>
              </a:xfrm>
            </p:grpSpPr>
            <p:cxnSp>
              <p:nvCxnSpPr>
                <p:cNvPr id="108" name="Google Shape;108;p26"/>
                <p:cNvCxnSpPr/>
                <p:nvPr/>
              </p:nvCxnSpPr>
              <p:spPr>
                <a:xfrm>
                  <a:off x="6172200" y="6873248"/>
                  <a:ext cx="0" cy="122115"/>
                </a:xfrm>
                <a:prstGeom prst="straightConnector1">
                  <a:avLst/>
                </a:prstGeom>
                <a:noFill/>
                <a:ln w="9525" cap="flat" cmpd="sng">
                  <a:solidFill>
                    <a:schemeClr val="dk1"/>
                  </a:solidFill>
                  <a:prstDash val="dot"/>
                  <a:round/>
                  <a:headEnd type="none" w="sm" len="sm"/>
                  <a:tailEnd type="none" w="sm" len="sm"/>
                </a:ln>
              </p:spPr>
            </p:cxnSp>
            <p:cxnSp>
              <p:nvCxnSpPr>
                <p:cNvPr id="109" name="Google Shape;109;p26"/>
                <p:cNvCxnSpPr/>
                <p:nvPr/>
              </p:nvCxnSpPr>
              <p:spPr>
                <a:xfrm>
                  <a:off x="5715000" y="6873248"/>
                  <a:ext cx="0" cy="122115"/>
                </a:xfrm>
                <a:prstGeom prst="straightConnector1">
                  <a:avLst/>
                </a:prstGeom>
                <a:noFill/>
                <a:ln w="9525" cap="flat" cmpd="sng">
                  <a:solidFill>
                    <a:schemeClr val="dk1"/>
                  </a:solidFill>
                  <a:prstDash val="dot"/>
                  <a:round/>
                  <a:headEnd type="none" w="sm" len="sm"/>
                  <a:tailEnd type="none" w="sm" len="sm"/>
                </a:ln>
              </p:spPr>
            </p:cxnSp>
          </p:grpSp>
          <p:grpSp>
            <p:nvGrpSpPr>
              <p:cNvPr id="110" name="Google Shape;110;p26"/>
              <p:cNvGrpSpPr/>
              <p:nvPr/>
            </p:nvGrpSpPr>
            <p:grpSpPr>
              <a:xfrm>
                <a:off x="2971800" y="6873248"/>
                <a:ext cx="457200" cy="122115"/>
                <a:chOff x="5715000" y="6873248"/>
                <a:chExt cx="457200" cy="122115"/>
              </a:xfrm>
            </p:grpSpPr>
            <p:cxnSp>
              <p:nvCxnSpPr>
                <p:cNvPr id="111" name="Google Shape;111;p26"/>
                <p:cNvCxnSpPr/>
                <p:nvPr/>
              </p:nvCxnSpPr>
              <p:spPr>
                <a:xfrm>
                  <a:off x="6172200" y="6873248"/>
                  <a:ext cx="0" cy="122115"/>
                </a:xfrm>
                <a:prstGeom prst="straightConnector1">
                  <a:avLst/>
                </a:prstGeom>
                <a:noFill/>
                <a:ln w="9525" cap="flat" cmpd="sng">
                  <a:solidFill>
                    <a:schemeClr val="dk1"/>
                  </a:solidFill>
                  <a:prstDash val="dot"/>
                  <a:round/>
                  <a:headEnd type="none" w="sm" len="sm"/>
                  <a:tailEnd type="none" w="sm" len="sm"/>
                </a:ln>
              </p:spPr>
            </p:cxnSp>
            <p:cxnSp>
              <p:nvCxnSpPr>
                <p:cNvPr id="112" name="Google Shape;112;p26"/>
                <p:cNvCxnSpPr/>
                <p:nvPr/>
              </p:nvCxnSpPr>
              <p:spPr>
                <a:xfrm>
                  <a:off x="5715000" y="6873248"/>
                  <a:ext cx="0" cy="122115"/>
                </a:xfrm>
                <a:prstGeom prst="straightConnector1">
                  <a:avLst/>
                </a:prstGeom>
                <a:noFill/>
                <a:ln w="9525" cap="flat" cmpd="sng">
                  <a:solidFill>
                    <a:schemeClr val="dk1"/>
                  </a:solidFill>
                  <a:prstDash val="dot"/>
                  <a:round/>
                  <a:headEnd type="none" w="sm" len="sm"/>
                  <a:tailEnd type="none" w="sm" len="sm"/>
                </a:ln>
              </p:spPr>
            </p:cxnSp>
          </p:grpSp>
        </p:grpSp>
        <p:grpSp>
          <p:nvGrpSpPr>
            <p:cNvPr id="113" name="Google Shape;113;p26"/>
            <p:cNvGrpSpPr/>
            <p:nvPr/>
          </p:nvGrpSpPr>
          <p:grpSpPr>
            <a:xfrm>
              <a:off x="-158720" y="1143065"/>
              <a:ext cx="122116" cy="5029134"/>
              <a:chOff x="-158720" y="1143066"/>
              <a:chExt cx="122116" cy="5029134"/>
            </a:xfrm>
          </p:grpSpPr>
          <p:cxnSp>
            <p:nvCxnSpPr>
              <p:cNvPr id="114" name="Google Shape;114;p26"/>
              <p:cNvCxnSpPr/>
              <p:nvPr/>
            </p:nvCxnSpPr>
            <p:spPr>
              <a:xfrm>
                <a:off x="-97662" y="1082008"/>
                <a:ext cx="0" cy="122115"/>
              </a:xfrm>
              <a:prstGeom prst="straightConnector1">
                <a:avLst/>
              </a:prstGeom>
              <a:noFill/>
              <a:ln w="9525" cap="flat" cmpd="sng">
                <a:solidFill>
                  <a:schemeClr val="dk1"/>
                </a:solidFill>
                <a:prstDash val="dot"/>
                <a:round/>
                <a:headEnd type="none" w="sm" len="sm"/>
                <a:tailEnd type="none" w="sm" len="sm"/>
              </a:ln>
            </p:spPr>
          </p:cxnSp>
          <p:cxnSp>
            <p:nvCxnSpPr>
              <p:cNvPr id="115" name="Google Shape;115;p26"/>
              <p:cNvCxnSpPr/>
              <p:nvPr/>
            </p:nvCxnSpPr>
            <p:spPr>
              <a:xfrm>
                <a:off x="-97662" y="1539143"/>
                <a:ext cx="0" cy="122115"/>
              </a:xfrm>
              <a:prstGeom prst="straightConnector1">
                <a:avLst/>
              </a:prstGeom>
              <a:noFill/>
              <a:ln w="9525" cap="flat" cmpd="sng">
                <a:solidFill>
                  <a:schemeClr val="dk1"/>
                </a:solidFill>
                <a:prstDash val="dot"/>
                <a:round/>
                <a:headEnd type="none" w="sm" len="sm"/>
                <a:tailEnd type="none" w="sm" len="sm"/>
              </a:ln>
            </p:spPr>
          </p:cxnSp>
          <p:cxnSp>
            <p:nvCxnSpPr>
              <p:cNvPr id="116" name="Google Shape;116;p26"/>
              <p:cNvCxnSpPr/>
              <p:nvPr/>
            </p:nvCxnSpPr>
            <p:spPr>
              <a:xfrm>
                <a:off x="-97662" y="6111142"/>
                <a:ext cx="0" cy="122115"/>
              </a:xfrm>
              <a:prstGeom prst="straightConnector1">
                <a:avLst/>
              </a:prstGeom>
              <a:noFill/>
              <a:ln w="9525" cap="flat" cmpd="sng">
                <a:solidFill>
                  <a:schemeClr val="dk1"/>
                </a:solidFill>
                <a:prstDash val="dot"/>
                <a:round/>
                <a:headEnd type="none" w="sm" len="sm"/>
                <a:tailEnd type="none" w="sm" len="sm"/>
              </a:ln>
            </p:spPr>
          </p:cxnSp>
          <p:cxnSp>
            <p:nvCxnSpPr>
              <p:cNvPr id="117" name="Google Shape;117;p26"/>
              <p:cNvCxnSpPr/>
              <p:nvPr/>
            </p:nvCxnSpPr>
            <p:spPr>
              <a:xfrm rot="10800000">
                <a:off x="-158720" y="4075647"/>
                <a:ext cx="122113" cy="0"/>
              </a:xfrm>
              <a:prstGeom prst="straightConnector1">
                <a:avLst/>
              </a:prstGeom>
              <a:noFill/>
              <a:ln w="9525" cap="flat" cmpd="sng">
                <a:solidFill>
                  <a:schemeClr val="dk1"/>
                </a:solidFill>
                <a:prstDash val="dot"/>
                <a:round/>
                <a:headEnd type="none" w="sm" len="sm"/>
                <a:tailEnd type="none" w="sm" len="sm"/>
              </a:ln>
            </p:spPr>
          </p:cxnSp>
          <p:cxnSp>
            <p:nvCxnSpPr>
              <p:cNvPr id="118" name="Google Shape;118;p26"/>
              <p:cNvCxnSpPr/>
              <p:nvPr/>
            </p:nvCxnSpPr>
            <p:spPr>
              <a:xfrm rot="10800000">
                <a:off x="-158720" y="3679446"/>
                <a:ext cx="122113" cy="0"/>
              </a:xfrm>
              <a:prstGeom prst="straightConnector1">
                <a:avLst/>
              </a:prstGeom>
              <a:noFill/>
              <a:ln w="9525" cap="flat" cmpd="sng">
                <a:solidFill>
                  <a:schemeClr val="dk1"/>
                </a:solidFill>
                <a:prstDash val="dot"/>
                <a:round/>
                <a:headEnd type="none" w="sm" len="sm"/>
                <a:tailEnd type="none" w="sm" len="sm"/>
              </a:ln>
            </p:spPr>
          </p:cxnSp>
          <p:cxnSp>
            <p:nvCxnSpPr>
              <p:cNvPr id="119" name="Google Shape;119;p26"/>
              <p:cNvCxnSpPr/>
              <p:nvPr/>
            </p:nvCxnSpPr>
            <p:spPr>
              <a:xfrm rot="10800000">
                <a:off x="-158720" y="5773880"/>
                <a:ext cx="122113" cy="0"/>
              </a:xfrm>
              <a:prstGeom prst="straightConnector1">
                <a:avLst/>
              </a:prstGeom>
              <a:noFill/>
              <a:ln w="9525" cap="flat" cmpd="sng">
                <a:solidFill>
                  <a:schemeClr val="dk1"/>
                </a:solidFill>
                <a:prstDash val="dot"/>
                <a:round/>
                <a:headEnd type="none" w="sm" len="sm"/>
                <a:tailEnd type="none" w="sm" len="sm"/>
              </a:ln>
            </p:spPr>
          </p:cxnSp>
        </p:grpSp>
        <p:grpSp>
          <p:nvGrpSpPr>
            <p:cNvPr id="120" name="Google Shape;120;p26"/>
            <p:cNvGrpSpPr/>
            <p:nvPr/>
          </p:nvGrpSpPr>
          <p:grpSpPr>
            <a:xfrm>
              <a:off x="9166659" y="1143065"/>
              <a:ext cx="122115" cy="5029134"/>
              <a:chOff x="-158720" y="1143066"/>
              <a:chExt cx="122116" cy="5029134"/>
            </a:xfrm>
          </p:grpSpPr>
          <p:cxnSp>
            <p:nvCxnSpPr>
              <p:cNvPr id="121" name="Google Shape;121;p26"/>
              <p:cNvCxnSpPr/>
              <p:nvPr/>
            </p:nvCxnSpPr>
            <p:spPr>
              <a:xfrm>
                <a:off x="-97662" y="1082008"/>
                <a:ext cx="0" cy="122115"/>
              </a:xfrm>
              <a:prstGeom prst="straightConnector1">
                <a:avLst/>
              </a:prstGeom>
              <a:noFill/>
              <a:ln w="9525" cap="flat" cmpd="sng">
                <a:solidFill>
                  <a:schemeClr val="dk1"/>
                </a:solidFill>
                <a:prstDash val="dot"/>
                <a:round/>
                <a:headEnd type="none" w="sm" len="sm"/>
                <a:tailEnd type="none" w="sm" len="sm"/>
              </a:ln>
            </p:spPr>
          </p:cxnSp>
          <p:cxnSp>
            <p:nvCxnSpPr>
              <p:cNvPr id="122" name="Google Shape;122;p26"/>
              <p:cNvCxnSpPr/>
              <p:nvPr/>
            </p:nvCxnSpPr>
            <p:spPr>
              <a:xfrm>
                <a:off x="-97662" y="1539143"/>
                <a:ext cx="0" cy="122115"/>
              </a:xfrm>
              <a:prstGeom prst="straightConnector1">
                <a:avLst/>
              </a:prstGeom>
              <a:noFill/>
              <a:ln w="9525" cap="flat" cmpd="sng">
                <a:solidFill>
                  <a:schemeClr val="dk1"/>
                </a:solidFill>
                <a:prstDash val="dot"/>
                <a:round/>
                <a:headEnd type="none" w="sm" len="sm"/>
                <a:tailEnd type="none" w="sm" len="sm"/>
              </a:ln>
            </p:spPr>
          </p:cxnSp>
          <p:cxnSp>
            <p:nvCxnSpPr>
              <p:cNvPr id="123" name="Google Shape;123;p26"/>
              <p:cNvCxnSpPr/>
              <p:nvPr/>
            </p:nvCxnSpPr>
            <p:spPr>
              <a:xfrm>
                <a:off x="-97662" y="6111142"/>
                <a:ext cx="0" cy="122115"/>
              </a:xfrm>
              <a:prstGeom prst="straightConnector1">
                <a:avLst/>
              </a:prstGeom>
              <a:noFill/>
              <a:ln w="9525" cap="flat" cmpd="sng">
                <a:solidFill>
                  <a:schemeClr val="dk1"/>
                </a:solidFill>
                <a:prstDash val="dot"/>
                <a:round/>
                <a:headEnd type="none" w="sm" len="sm"/>
                <a:tailEnd type="none" w="sm" len="sm"/>
              </a:ln>
            </p:spPr>
          </p:cxnSp>
          <p:cxnSp>
            <p:nvCxnSpPr>
              <p:cNvPr id="124" name="Google Shape;124;p26"/>
              <p:cNvCxnSpPr/>
              <p:nvPr/>
            </p:nvCxnSpPr>
            <p:spPr>
              <a:xfrm rot="10800000">
                <a:off x="-158720" y="4075647"/>
                <a:ext cx="122113" cy="0"/>
              </a:xfrm>
              <a:prstGeom prst="straightConnector1">
                <a:avLst/>
              </a:prstGeom>
              <a:noFill/>
              <a:ln w="9525" cap="flat" cmpd="sng">
                <a:solidFill>
                  <a:schemeClr val="dk1"/>
                </a:solidFill>
                <a:prstDash val="dot"/>
                <a:round/>
                <a:headEnd type="none" w="sm" len="sm"/>
                <a:tailEnd type="none" w="sm" len="sm"/>
              </a:ln>
            </p:spPr>
          </p:cxnSp>
          <p:cxnSp>
            <p:nvCxnSpPr>
              <p:cNvPr id="125" name="Google Shape;125;p26"/>
              <p:cNvCxnSpPr/>
              <p:nvPr/>
            </p:nvCxnSpPr>
            <p:spPr>
              <a:xfrm rot="10800000">
                <a:off x="-158720" y="3679446"/>
                <a:ext cx="122113" cy="0"/>
              </a:xfrm>
              <a:prstGeom prst="straightConnector1">
                <a:avLst/>
              </a:prstGeom>
              <a:noFill/>
              <a:ln w="9525" cap="flat" cmpd="sng">
                <a:solidFill>
                  <a:schemeClr val="dk1"/>
                </a:solidFill>
                <a:prstDash val="dot"/>
                <a:round/>
                <a:headEnd type="none" w="sm" len="sm"/>
                <a:tailEnd type="none" w="sm" len="sm"/>
              </a:ln>
            </p:spPr>
          </p:cxnSp>
          <p:cxnSp>
            <p:nvCxnSpPr>
              <p:cNvPr id="126" name="Google Shape;126;p26"/>
              <p:cNvCxnSpPr/>
              <p:nvPr/>
            </p:nvCxnSpPr>
            <p:spPr>
              <a:xfrm rot="10800000">
                <a:off x="-158720" y="5773880"/>
                <a:ext cx="122113" cy="0"/>
              </a:xfrm>
              <a:prstGeom prst="straightConnector1">
                <a:avLst/>
              </a:prstGeom>
              <a:noFill/>
              <a:ln w="9525" cap="flat" cmpd="sng">
                <a:solidFill>
                  <a:schemeClr val="dk1"/>
                </a:solidFill>
                <a:prstDash val="dot"/>
                <a:round/>
                <a:headEnd type="none" w="sm" len="sm"/>
                <a:tailEnd type="none" w="sm" len="sm"/>
              </a:ln>
            </p:spPr>
          </p:cxnSp>
        </p:grpSp>
      </p:grpSp>
      <p:sp>
        <p:nvSpPr>
          <p:cNvPr id="127" name="Google Shape;127;p26"/>
          <p:cNvSpPr/>
          <p:nvPr/>
        </p:nvSpPr>
        <p:spPr>
          <a:xfrm>
            <a:off x="0" y="6239580"/>
            <a:ext cx="12192000" cy="618420"/>
          </a:xfrm>
          <a:prstGeom prst="rect">
            <a:avLst/>
          </a:prstGeom>
          <a:solidFill>
            <a:srgbClr val="00395A"/>
          </a:solidFill>
          <a:ln>
            <a:noFill/>
          </a:ln>
        </p:spPr>
        <p:txBody>
          <a:bodyPr spcFirstLastPara="1" wrap="square" lIns="91400" tIns="45700" rIns="91400" bIns="45700" anchor="ctr" anchorCtr="0">
            <a:noAutofit/>
          </a:bodyPr>
          <a:lstStyle/>
          <a:p>
            <a:pPr marL="0" marR="0" lvl="0" indent="0" algn="ctr" rtl="0">
              <a:spcBef>
                <a:spcPts val="0"/>
              </a:spcBef>
              <a:spcAft>
                <a:spcPts val="0"/>
              </a:spcAft>
              <a:buClr>
                <a:schemeClr val="lt1"/>
              </a:buClr>
              <a:buSzPts val="1800"/>
              <a:buFont typeface="Libre Franklin"/>
              <a:buNone/>
            </a:pPr>
            <a:endParaRPr sz="1800">
              <a:solidFill>
                <a:srgbClr val="FFFFFF"/>
              </a:solidFill>
              <a:latin typeface="Arial"/>
              <a:ea typeface="Arial"/>
              <a:cs typeface="Arial"/>
              <a:sym typeface="Arial"/>
            </a:endParaRPr>
          </a:p>
          <a:p>
            <a:pPr marL="0" marR="0" lvl="0" indent="0" algn="ctr" rtl="0">
              <a:spcBef>
                <a:spcPts val="0"/>
              </a:spcBef>
              <a:spcAft>
                <a:spcPts val="0"/>
              </a:spcAft>
              <a:buClr>
                <a:schemeClr val="lt1"/>
              </a:buClr>
              <a:buSzPts val="1800"/>
              <a:buFont typeface="Libre Franklin"/>
              <a:buNone/>
            </a:pPr>
            <a:endParaRPr sz="1800">
              <a:solidFill>
                <a:srgbClr val="FFFFFF"/>
              </a:solidFill>
              <a:latin typeface="Arial"/>
              <a:ea typeface="Arial"/>
              <a:cs typeface="Arial"/>
              <a:sym typeface="Arial"/>
            </a:endParaRPr>
          </a:p>
        </p:txBody>
      </p:sp>
      <p:pic>
        <p:nvPicPr>
          <p:cNvPr id="128" name="Google Shape;128;p26" descr="RGB_White-Seal_White-Mark_SC_Horizontal.png"/>
          <p:cNvPicPr preferRelativeResize="0"/>
          <p:nvPr/>
        </p:nvPicPr>
        <p:blipFill rotWithShape="1">
          <a:blip r:embed="rId14">
            <a:alphaModFix/>
          </a:blip>
          <a:srcRect/>
          <a:stretch/>
        </p:blipFill>
        <p:spPr>
          <a:xfrm>
            <a:off x="8229600" y="6356929"/>
            <a:ext cx="2286000" cy="383721"/>
          </a:xfrm>
          <a:prstGeom prst="rect">
            <a:avLst/>
          </a:prstGeom>
          <a:noFill/>
          <a:ln>
            <a:noFill/>
          </a:ln>
        </p:spPr>
      </p:pic>
      <p:sp>
        <p:nvSpPr>
          <p:cNvPr id="129" name="Google Shape;129;p26"/>
          <p:cNvSpPr txBox="1">
            <a:spLocks noGrp="1"/>
          </p:cNvSpPr>
          <p:nvPr>
            <p:ph type="sldNum" idx="12"/>
          </p:nvPr>
        </p:nvSpPr>
        <p:spPr>
          <a:xfrm>
            <a:off x="10902210" y="6360285"/>
            <a:ext cx="679216"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1pPr>
            <a:lvl2pPr marL="0" marR="0" lvl="1" indent="0" algn="r" rtl="0">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2pPr>
            <a:lvl3pPr marL="0" marR="0" lvl="2" indent="0" algn="r" rtl="0">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3pPr>
            <a:lvl4pPr marL="0" marR="0" lvl="3" indent="0" algn="r" rtl="0">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4pPr>
            <a:lvl5pPr marL="0" marR="0" lvl="4" indent="0" algn="r" rtl="0">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5pPr>
            <a:lvl6pPr marL="0" marR="0" lvl="5" indent="0" algn="r" rtl="0">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6pPr>
            <a:lvl7pPr marL="0" marR="0" lvl="6" indent="0" algn="r" rtl="0">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7pPr>
            <a:lvl8pPr marL="0" marR="0" lvl="7" indent="0" algn="r" rtl="0">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8pPr>
            <a:lvl9pPr marL="0" marR="0" lvl="8" indent="0" algn="r" rtl="0">
              <a:spcBef>
                <a:spcPts val="0"/>
              </a:spcBef>
              <a:spcAft>
                <a:spcPts val="0"/>
              </a:spcAft>
              <a:buClr>
                <a:srgbClr val="FFFFFF"/>
              </a:buClr>
              <a:buSzPts val="1000"/>
              <a:buFont typeface="Arial"/>
              <a:buNone/>
              <a:defRPr sz="1000" b="0" i="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26"/>
          <p:cNvPicPr preferRelativeResize="0"/>
          <p:nvPr/>
        </p:nvPicPr>
        <p:blipFill rotWithShape="1">
          <a:blip r:embed="rId15">
            <a:alphaModFix/>
          </a:blip>
          <a:srcRect/>
          <a:stretch/>
        </p:blipFill>
        <p:spPr>
          <a:xfrm>
            <a:off x="596557" y="6248400"/>
            <a:ext cx="775043" cy="5846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bin"/><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bin"/><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29.jp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emf"/><Relationship Id="rId7" Type="http://schemas.openxmlformats.org/officeDocument/2006/relationships/image" Target="../media/image32.emf"/><Relationship Id="rId2" Type="http://schemas.openxmlformats.org/officeDocument/2006/relationships/oleObject" Target="../embeddings/oleObject3.bin"/><Relationship Id="rId1" Type="http://schemas.openxmlformats.org/officeDocument/2006/relationships/slideLayout" Target="../slideLayouts/slideLayout22.xml"/><Relationship Id="rId6" Type="http://schemas.openxmlformats.org/officeDocument/2006/relationships/oleObject" Target="../embeddings/oleObject5.bin"/><Relationship Id="rId5" Type="http://schemas.openxmlformats.org/officeDocument/2006/relationships/image" Target="../media/image36.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
          <p:cNvPicPr preferRelativeResize="0"/>
          <p:nvPr/>
        </p:nvPicPr>
        <p:blipFill rotWithShape="1">
          <a:blip r:embed="rId3">
            <a:alphaModFix/>
          </a:blip>
          <a:srcRect/>
          <a:stretch/>
        </p:blipFill>
        <p:spPr>
          <a:xfrm>
            <a:off x="0" y="2392680"/>
            <a:ext cx="12192000" cy="2072640"/>
          </a:xfrm>
          <a:prstGeom prst="rect">
            <a:avLst/>
          </a:prstGeom>
          <a:noFill/>
          <a:ln>
            <a:noFill/>
          </a:ln>
        </p:spPr>
      </p:pic>
      <p:sp>
        <p:nvSpPr>
          <p:cNvPr id="209" name="Google Shape;209;p1"/>
          <p:cNvSpPr txBox="1"/>
          <p:nvPr/>
        </p:nvSpPr>
        <p:spPr>
          <a:xfrm>
            <a:off x="5426586" y="4557043"/>
            <a:ext cx="1338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11/11/2022</a:t>
            </a:r>
            <a:endParaRPr dirty="0"/>
          </a:p>
        </p:txBody>
      </p:sp>
      <p:sp>
        <p:nvSpPr>
          <p:cNvPr id="210" name="Google Shape;210;p1"/>
          <p:cNvSpPr txBox="1"/>
          <p:nvPr/>
        </p:nvSpPr>
        <p:spPr>
          <a:xfrm>
            <a:off x="0" y="350624"/>
            <a:ext cx="12192000" cy="1030014"/>
          </a:xfrm>
          <a:prstGeom prst="rect">
            <a:avLst/>
          </a:prstGeom>
          <a:noFill/>
          <a:ln>
            <a:noFill/>
          </a:ln>
          <a:effectLst>
            <a:outerShdw blurRad="50800" dist="38100" dir="2700000" algn="tl" rotWithShape="0">
              <a:srgbClr val="000000">
                <a:alpha val="42745"/>
              </a:srgbClr>
            </a:outerShdw>
          </a:effectLst>
        </p:spPr>
        <p:txBody>
          <a:bodyPr spcFirstLastPara="1" wrap="square" lIns="91425" tIns="45700" rIns="91425" bIns="45700" anchor="ctr" anchorCtr="0">
            <a:normAutofit/>
          </a:bodyPr>
          <a:lstStyle/>
          <a:p>
            <a:pPr marL="341313" marR="0" lvl="0" indent="-341313" algn="ctr" rtl="0">
              <a:spcBef>
                <a:spcPts val="0"/>
              </a:spcBef>
              <a:spcAft>
                <a:spcPts val="0"/>
              </a:spcAft>
              <a:buClr>
                <a:srgbClr val="FFFFFF"/>
              </a:buClr>
              <a:buSzPts val="2800"/>
              <a:buFont typeface="Arial"/>
              <a:buNone/>
            </a:pPr>
            <a:r>
              <a:rPr lang="en-US" sz="2800" b="0" i="0" u="none" strike="noStrike" cap="none" dirty="0">
                <a:solidFill>
                  <a:srgbClr val="FFFFFF"/>
                </a:solidFill>
                <a:latin typeface="Arial"/>
                <a:ea typeface="Arial"/>
                <a:cs typeface="Arial"/>
                <a:sym typeface="Arial"/>
              </a:rPr>
              <a:t>Design Optimization of Permanent-Magnet Based Compact Transport Systems for Laser-Driven Proton Beams</a:t>
            </a:r>
          </a:p>
        </p:txBody>
      </p:sp>
      <p:sp>
        <p:nvSpPr>
          <p:cNvPr id="211" name="Google Shape;211;p1"/>
          <p:cNvSpPr txBox="1"/>
          <p:nvPr/>
        </p:nvSpPr>
        <p:spPr>
          <a:xfrm>
            <a:off x="823912" y="1406954"/>
            <a:ext cx="11023600" cy="646290"/>
          </a:xfrm>
          <a:prstGeom prst="rect">
            <a:avLst/>
          </a:prstGeom>
          <a:noFill/>
          <a:ln>
            <a:noFill/>
          </a:ln>
        </p:spPr>
        <p:txBody>
          <a:bodyPr spcFirstLastPara="1" wrap="square" lIns="91425" tIns="45700" rIns="91425" bIns="45700" anchor="t" anchorCtr="0">
            <a:spAutoFit/>
          </a:bodyPr>
          <a:lstStyle/>
          <a:p>
            <a:pPr marL="341313" marR="0" lvl="0" indent="-341313" algn="ctr" rtl="0">
              <a:spcBef>
                <a:spcPts val="0"/>
              </a:spcBef>
              <a:spcAft>
                <a:spcPts val="0"/>
              </a:spcAft>
              <a:buNone/>
            </a:pPr>
            <a:r>
              <a:rPr lang="en-US" sz="1800" b="0" i="0" u="none" strike="noStrike" cap="none" dirty="0">
                <a:solidFill>
                  <a:schemeClr val="lt1"/>
                </a:solidFill>
                <a:latin typeface="Arial"/>
                <a:ea typeface="Arial"/>
                <a:cs typeface="Arial"/>
                <a:sym typeface="Arial"/>
              </a:rPr>
              <a:t>J. T. De Chant*, K. Nakamura, Q. Ji, L. </a:t>
            </a:r>
            <a:r>
              <a:rPr lang="en-US" sz="1800" b="0" i="0" u="none" strike="noStrike" cap="none" dirty="0" err="1">
                <a:solidFill>
                  <a:schemeClr val="lt1"/>
                </a:solidFill>
                <a:latin typeface="Arial"/>
                <a:ea typeface="Arial"/>
                <a:cs typeface="Arial"/>
                <a:sym typeface="Arial"/>
              </a:rPr>
              <a:t>Obst-Huebl</a:t>
            </a:r>
            <a:r>
              <a:rPr lang="en-US" sz="1800" b="0" i="0" u="none" strike="noStrike" cap="none" dirty="0">
                <a:solidFill>
                  <a:schemeClr val="lt1"/>
                </a:solidFill>
                <a:latin typeface="Arial"/>
                <a:ea typeface="Arial"/>
                <a:cs typeface="Arial"/>
                <a:sym typeface="Arial"/>
              </a:rPr>
              <a:t>, S. Steinke, S. Barber, A. M. </a:t>
            </a:r>
            <a:r>
              <a:rPr lang="en-US" sz="1800" b="0" i="0" u="none" strike="noStrike" cap="none" dirty="0" err="1">
                <a:solidFill>
                  <a:schemeClr val="lt1"/>
                </a:solidFill>
                <a:latin typeface="Arial"/>
                <a:ea typeface="Arial"/>
                <a:cs typeface="Arial"/>
                <a:sym typeface="Arial"/>
              </a:rPr>
              <a:t>Snijders</a:t>
            </a:r>
            <a:r>
              <a:rPr lang="en-US" sz="1800" b="0" i="0" u="none" strike="noStrike" cap="none" dirty="0">
                <a:solidFill>
                  <a:schemeClr val="lt1"/>
                </a:solidFill>
                <a:latin typeface="Arial"/>
                <a:ea typeface="Arial"/>
                <a:cs typeface="Arial"/>
                <a:sym typeface="Arial"/>
              </a:rPr>
              <a:t>, </a:t>
            </a:r>
          </a:p>
          <a:p>
            <a:pPr marL="341313" marR="0" lvl="0" indent="-341313" algn="ctr" rtl="0">
              <a:spcBef>
                <a:spcPts val="0"/>
              </a:spcBef>
              <a:spcAft>
                <a:spcPts val="0"/>
              </a:spcAft>
              <a:buNone/>
            </a:pPr>
            <a:r>
              <a:rPr lang="en-US" sz="1800" b="0" i="0" u="none" strike="noStrike" cap="none" dirty="0">
                <a:solidFill>
                  <a:schemeClr val="lt1"/>
                </a:solidFill>
                <a:latin typeface="Arial"/>
                <a:ea typeface="Arial"/>
                <a:cs typeface="Arial"/>
                <a:sym typeface="Arial"/>
              </a:rPr>
              <a:t>T. Schenkel, J. van </a:t>
            </a:r>
            <a:r>
              <a:rPr lang="en-US" sz="1800" b="0" i="0" u="none" strike="noStrike" cap="none" dirty="0" err="1">
                <a:solidFill>
                  <a:schemeClr val="lt1"/>
                </a:solidFill>
                <a:latin typeface="Arial"/>
                <a:ea typeface="Arial"/>
                <a:cs typeface="Arial"/>
                <a:sym typeface="Arial"/>
              </a:rPr>
              <a:t>Tilborg</a:t>
            </a:r>
            <a:r>
              <a:rPr lang="en-US" sz="1800" b="0" i="0" u="none" strike="noStrike" cap="none" dirty="0">
                <a:solidFill>
                  <a:schemeClr val="lt1"/>
                </a:solidFill>
                <a:latin typeface="Arial"/>
                <a:ea typeface="Arial"/>
                <a:cs typeface="Arial"/>
                <a:sym typeface="Arial"/>
              </a:rPr>
              <a:t>, C. G. R. Geddes, C. B. Schroeder, and E. </a:t>
            </a:r>
            <a:r>
              <a:rPr lang="en-US" sz="1800" b="0" i="0" u="none" strike="noStrike" cap="none" dirty="0" err="1">
                <a:solidFill>
                  <a:schemeClr val="lt1"/>
                </a:solidFill>
                <a:latin typeface="Arial"/>
                <a:ea typeface="Arial"/>
                <a:cs typeface="Arial"/>
                <a:sym typeface="Arial"/>
              </a:rPr>
              <a:t>Esarey</a:t>
            </a:r>
            <a:endParaRPr lang="en-US" sz="1800" b="0" i="0" u="none" strike="noStrike" cap="none" dirty="0">
              <a:solidFill>
                <a:schemeClr val="lt1"/>
              </a:solidFill>
              <a:latin typeface="Arial"/>
              <a:ea typeface="Arial"/>
              <a:cs typeface="Arial"/>
              <a:sym typeface="Arial"/>
            </a:endParaRPr>
          </a:p>
        </p:txBody>
      </p:sp>
      <p:sp>
        <p:nvSpPr>
          <p:cNvPr id="214" name="Google Shape;214;p1"/>
          <p:cNvSpPr txBox="1"/>
          <p:nvPr/>
        </p:nvSpPr>
        <p:spPr>
          <a:xfrm>
            <a:off x="1410397" y="6280959"/>
            <a:ext cx="9371199" cy="577041"/>
          </a:xfrm>
          <a:prstGeom prst="rect">
            <a:avLst/>
          </a:prstGeom>
          <a:solidFill>
            <a:schemeClr val="lt1">
              <a:alpha val="84705"/>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dirty="0">
                <a:solidFill>
                  <a:srgbClr val="595959"/>
                </a:solidFill>
                <a:latin typeface="Arial"/>
                <a:ea typeface="Arial"/>
                <a:cs typeface="Arial"/>
                <a:sym typeface="Arial"/>
              </a:rPr>
              <a:t>The work was supported by Laboratory Directed Research and Development (LDRD) funding from LBNL provided by the Director, and the U.S. Department of Energy Office of Science, Offices of Fusion Energy Sciences and High Energy Physics under Contract No. DE-AC02-05CH11231.Work was also supported by the US Department of Energy, Office of Science, High Energy Physics under Cooperative Agreement award number DE-SC0018362.</a:t>
            </a:r>
          </a:p>
        </p:txBody>
      </p:sp>
      <p:sp>
        <p:nvSpPr>
          <p:cNvPr id="216" name="Google Shape;216;p1"/>
          <p:cNvSpPr txBox="1"/>
          <p:nvPr/>
        </p:nvSpPr>
        <p:spPr>
          <a:xfrm>
            <a:off x="4610014" y="5018098"/>
            <a:ext cx="297196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AAC 2022</a:t>
            </a:r>
            <a:endParaRPr dirty="0"/>
          </a:p>
        </p:txBody>
      </p:sp>
      <p:grpSp>
        <p:nvGrpSpPr>
          <p:cNvPr id="2" name="Group 1">
            <a:extLst>
              <a:ext uri="{FF2B5EF4-FFF2-40B4-BE49-F238E27FC236}">
                <a16:creationId xmlns:a16="http://schemas.microsoft.com/office/drawing/2014/main" id="{656A43B7-27BA-230E-E843-01B47910DCB3}"/>
              </a:ext>
            </a:extLst>
          </p:cNvPr>
          <p:cNvGrpSpPr/>
          <p:nvPr/>
        </p:nvGrpSpPr>
        <p:grpSpPr>
          <a:xfrm>
            <a:off x="8619010" y="4663312"/>
            <a:ext cx="3152200" cy="729346"/>
            <a:chOff x="32034480" y="475023"/>
            <a:chExt cx="6370320" cy="1699674"/>
          </a:xfrm>
        </p:grpSpPr>
        <p:sp>
          <p:nvSpPr>
            <p:cNvPr id="3" name="Rectangle 2">
              <a:extLst>
                <a:ext uri="{FF2B5EF4-FFF2-40B4-BE49-F238E27FC236}">
                  <a16:creationId xmlns:a16="http://schemas.microsoft.com/office/drawing/2014/main" id="{E4A94D3A-A8F3-A46A-33C7-18E83B7E1F25}"/>
                </a:ext>
              </a:extLst>
            </p:cNvPr>
            <p:cNvSpPr/>
            <p:nvPr/>
          </p:nvSpPr>
          <p:spPr>
            <a:xfrm>
              <a:off x="32034480" y="475023"/>
              <a:ext cx="6370320" cy="1699674"/>
            </a:xfrm>
            <a:prstGeom prst="rect">
              <a:avLst/>
            </a:prstGeo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7CB3BA-B962-D8B1-2C36-B8FD11A95DAF}"/>
                </a:ext>
              </a:extLst>
            </p:cNvPr>
            <p:cNvPicPr>
              <a:picLocks noChangeAspect="1"/>
            </p:cNvPicPr>
            <p:nvPr/>
          </p:nvPicPr>
          <p:blipFill>
            <a:blip r:embed="rId4"/>
            <a:stretch>
              <a:fillRect/>
            </a:stretch>
          </p:blipFill>
          <p:spPr>
            <a:xfrm>
              <a:off x="32341648" y="738126"/>
              <a:ext cx="5923816" cy="1262101"/>
            </a:xfrm>
            <a:prstGeom prst="rect">
              <a:avLst/>
            </a:prstGeom>
          </p:spPr>
        </p:pic>
      </p:grpSp>
      <p:pic>
        <p:nvPicPr>
          <p:cNvPr id="6" name="Picture 5">
            <a:extLst>
              <a:ext uri="{FF2B5EF4-FFF2-40B4-BE49-F238E27FC236}">
                <a16:creationId xmlns:a16="http://schemas.microsoft.com/office/drawing/2014/main" id="{AE375A1E-49FE-8452-BCFB-69D5BCAA5EF1}"/>
              </a:ext>
            </a:extLst>
          </p:cNvPr>
          <p:cNvPicPr>
            <a:picLocks noChangeAspect="1"/>
          </p:cNvPicPr>
          <p:nvPr/>
        </p:nvPicPr>
        <p:blipFill rotWithShape="1">
          <a:blip r:embed="rId5"/>
          <a:srcRect l="-15283" t="-2078" r="-10533" b="-6622"/>
          <a:stretch/>
        </p:blipFill>
        <p:spPr>
          <a:xfrm>
            <a:off x="7729504" y="4606971"/>
            <a:ext cx="741983" cy="818772"/>
          </a:xfrm>
          <a:prstGeom prst="rect">
            <a:avLst/>
          </a:prstGeom>
          <a:solidFill>
            <a:schemeClr val="lt1"/>
          </a:solidFill>
        </p:spPr>
      </p:pic>
      <p:sp>
        <p:nvSpPr>
          <p:cNvPr id="8" name="TextBox 7">
            <a:extLst>
              <a:ext uri="{FF2B5EF4-FFF2-40B4-BE49-F238E27FC236}">
                <a16:creationId xmlns:a16="http://schemas.microsoft.com/office/drawing/2014/main" id="{EF673373-4BD3-AA7C-23DA-52ED7FC2F2CA}"/>
              </a:ext>
            </a:extLst>
          </p:cNvPr>
          <p:cNvSpPr txBox="1"/>
          <p:nvPr/>
        </p:nvSpPr>
        <p:spPr>
          <a:xfrm>
            <a:off x="11771210" y="4557043"/>
            <a:ext cx="464197" cy="584775"/>
          </a:xfrm>
          <a:prstGeom prst="rect">
            <a:avLst/>
          </a:prstGeom>
          <a:noFill/>
        </p:spPr>
        <p:txBody>
          <a:bodyPr wrap="square">
            <a:spAutoFit/>
          </a:bodyPr>
          <a:lstStyle/>
          <a:p>
            <a:r>
              <a:rPr lang="en-US" sz="3200" b="0" i="0" u="none" strike="noStrike" cap="none" dirty="0">
                <a:solidFill>
                  <a:schemeClr val="lt1"/>
                </a:solidFill>
                <a:latin typeface="Arial"/>
                <a:ea typeface="Arial"/>
                <a:cs typeface="Arial"/>
                <a:sym typeface="Arial"/>
              </a:rPr>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6" name="Title 5">
            <a:extLst>
              <a:ext uri="{FF2B5EF4-FFF2-40B4-BE49-F238E27FC236}">
                <a16:creationId xmlns:a16="http://schemas.microsoft.com/office/drawing/2014/main" id="{50775EDB-86E6-A956-C8EB-37549123C073}"/>
              </a:ext>
            </a:extLst>
          </p:cNvPr>
          <p:cNvSpPr>
            <a:spLocks noGrp="1"/>
          </p:cNvSpPr>
          <p:nvPr>
            <p:ph type="title"/>
          </p:nvPr>
        </p:nvSpPr>
        <p:spPr/>
        <p:txBody>
          <a:bodyPr>
            <a:normAutofit fontScale="90000"/>
          </a:bodyPr>
          <a:lstStyle/>
          <a:p>
            <a:r>
              <a:rPr lang="en-US" dirty="0"/>
              <a:t>Main result of previous </a:t>
            </a:r>
            <a:r>
              <a:rPr lang="en-US" dirty="0" err="1"/>
              <a:t>RadBio</a:t>
            </a:r>
            <a:r>
              <a:rPr lang="en-US" dirty="0"/>
              <a:t> campaign: first demonstration of healthy tissue sparing under laser-proton irradiation</a:t>
            </a:r>
          </a:p>
        </p:txBody>
      </p:sp>
      <p:sp>
        <p:nvSpPr>
          <p:cNvPr id="533" name="Google Shape;533;p15"/>
          <p:cNvSpPr txBox="1">
            <a:spLocks noGrp="1"/>
          </p:cNvSpPr>
          <p:nvPr>
            <p:ph type="sldNum" idx="12"/>
          </p:nvPr>
        </p:nvSpPr>
        <p:spPr/>
        <p:txBody>
          <a:bodyPr/>
          <a:lstStyle/>
          <a:p>
            <a:pPr lvl="0"/>
            <a:fld id="{00000000-1234-1234-1234-123412341234}" type="slidenum">
              <a:rPr lang="en-US"/>
              <a:pPr lvl="0"/>
              <a:t>10</a:t>
            </a:fld>
            <a:endParaRPr lang="en-US"/>
          </a:p>
        </p:txBody>
      </p:sp>
      <p:sp>
        <p:nvSpPr>
          <p:cNvPr id="535" name="Google Shape;535;p15"/>
          <p:cNvSpPr txBox="1"/>
          <p:nvPr/>
        </p:nvSpPr>
        <p:spPr>
          <a:xfrm>
            <a:off x="8382041" y="5947497"/>
            <a:ext cx="3747032"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546A"/>
              </a:buClr>
              <a:buSzPts val="1200"/>
              <a:buFont typeface="Calibri"/>
              <a:buNone/>
            </a:pPr>
            <a:r>
              <a:rPr lang="en-US" sz="1200" b="0" i="1" u="none" strike="noStrike" cap="none" dirty="0">
                <a:solidFill>
                  <a:srgbClr val="44546A"/>
                </a:solidFill>
                <a:latin typeface="Calibri"/>
                <a:ea typeface="Calibri"/>
                <a:cs typeface="Calibri"/>
                <a:sym typeface="Calibri"/>
              </a:rPr>
              <a:t>J. H. Bin, L. </a:t>
            </a:r>
            <a:r>
              <a:rPr lang="en-US" sz="1200" b="0" i="1" u="none" strike="noStrike" cap="none" dirty="0" err="1">
                <a:solidFill>
                  <a:srgbClr val="44546A"/>
                </a:solidFill>
                <a:latin typeface="Calibri"/>
                <a:ea typeface="Calibri"/>
                <a:cs typeface="Calibri"/>
                <a:sym typeface="Calibri"/>
              </a:rPr>
              <a:t>Obst-Huebl</a:t>
            </a:r>
            <a:r>
              <a:rPr lang="en-US" sz="1200" b="0" i="1" u="none" strike="noStrike" cap="none" dirty="0">
                <a:solidFill>
                  <a:srgbClr val="44546A"/>
                </a:solidFill>
                <a:latin typeface="Calibri"/>
                <a:ea typeface="Calibri"/>
                <a:cs typeface="Calibri"/>
                <a:sym typeface="Calibri"/>
              </a:rPr>
              <a:t>, et al., Sci. Rep. </a:t>
            </a:r>
            <a:r>
              <a:rPr lang="en-US" sz="1200" b="1" i="1" u="none" strike="noStrike" cap="none" dirty="0">
                <a:solidFill>
                  <a:srgbClr val="44546A"/>
                </a:solidFill>
                <a:latin typeface="Calibri"/>
                <a:ea typeface="Calibri"/>
                <a:cs typeface="Calibri"/>
                <a:sym typeface="Calibri"/>
              </a:rPr>
              <a:t>12</a:t>
            </a:r>
            <a:r>
              <a:rPr lang="en-US" sz="1200" b="0" i="1" u="none" strike="noStrike" cap="none" dirty="0">
                <a:solidFill>
                  <a:srgbClr val="44546A"/>
                </a:solidFill>
                <a:latin typeface="Calibri"/>
                <a:ea typeface="Calibri"/>
                <a:cs typeface="Calibri"/>
                <a:sym typeface="Calibri"/>
              </a:rPr>
              <a:t>, 1484 (2022)</a:t>
            </a:r>
            <a:endParaRPr dirty="0"/>
          </a:p>
        </p:txBody>
      </p:sp>
      <p:grpSp>
        <p:nvGrpSpPr>
          <p:cNvPr id="536" name="Google Shape;536;p15"/>
          <p:cNvGrpSpPr/>
          <p:nvPr/>
        </p:nvGrpSpPr>
        <p:grpSpPr>
          <a:xfrm>
            <a:off x="877228" y="1291829"/>
            <a:ext cx="10623352" cy="4655668"/>
            <a:chOff x="300578" y="1291828"/>
            <a:chExt cx="11079438" cy="4855547"/>
          </a:xfrm>
        </p:grpSpPr>
        <p:sp>
          <p:nvSpPr>
            <p:cNvPr id="537" name="Google Shape;537;p15"/>
            <p:cNvSpPr txBox="1"/>
            <p:nvPr/>
          </p:nvSpPr>
          <p:spPr>
            <a:xfrm>
              <a:off x="6351550" y="5562600"/>
              <a:ext cx="502846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546A"/>
                </a:buClr>
                <a:buSzPts val="1600"/>
                <a:buFont typeface="Arial"/>
                <a:buNone/>
              </a:pPr>
              <a:r>
                <a:rPr lang="en-US" sz="1600" b="1" i="0" u="none" strike="noStrike" cap="none" dirty="0">
                  <a:solidFill>
                    <a:srgbClr val="44546A"/>
                  </a:solidFill>
                  <a:latin typeface="Arial"/>
                  <a:ea typeface="Arial"/>
                  <a:cs typeface="Arial"/>
                  <a:sym typeface="Arial"/>
                </a:rPr>
                <a:t>Low differential sparing </a:t>
              </a:r>
              <a:r>
                <a:rPr lang="en-US" sz="1600" b="0" i="0" u="none" strike="noStrike" cap="none" dirty="0">
                  <a:solidFill>
                    <a:srgbClr val="44546A"/>
                  </a:solidFill>
                  <a:latin typeface="Arial"/>
                  <a:ea typeface="Arial"/>
                  <a:cs typeface="Arial"/>
                  <a:sym typeface="Arial"/>
                </a:rPr>
                <a:t>of healthy cells versus tumor cells when irradiated with X-rays (0.02 </a:t>
              </a:r>
              <a:r>
                <a:rPr lang="en-US" sz="1600" b="0" i="0" u="none" strike="noStrike" cap="none" dirty="0" err="1">
                  <a:solidFill>
                    <a:srgbClr val="44546A"/>
                  </a:solidFill>
                  <a:latin typeface="Arial"/>
                  <a:ea typeface="Arial"/>
                  <a:cs typeface="Arial"/>
                  <a:sym typeface="Arial"/>
                </a:rPr>
                <a:t>Gy</a:t>
              </a:r>
              <a:r>
                <a:rPr lang="en-US" sz="1600" b="0" i="0" u="none" strike="noStrike" cap="none" dirty="0">
                  <a:solidFill>
                    <a:srgbClr val="44546A"/>
                  </a:solidFill>
                  <a:latin typeface="Arial"/>
                  <a:ea typeface="Arial"/>
                  <a:cs typeface="Arial"/>
                  <a:sym typeface="Arial"/>
                </a:rPr>
                <a:t>/s) </a:t>
              </a:r>
              <a:endParaRPr dirty="0"/>
            </a:p>
          </p:txBody>
        </p:sp>
        <p:pic>
          <p:nvPicPr>
            <p:cNvPr id="538" name="Google Shape;538;p15"/>
            <p:cNvPicPr preferRelativeResize="0"/>
            <p:nvPr/>
          </p:nvPicPr>
          <p:blipFill rotWithShape="1">
            <a:blip r:embed="rId3">
              <a:alphaModFix/>
            </a:blip>
            <a:srcRect/>
            <a:stretch/>
          </p:blipFill>
          <p:spPr>
            <a:xfrm>
              <a:off x="300578" y="1291828"/>
              <a:ext cx="11079438" cy="4230442"/>
            </a:xfrm>
            <a:prstGeom prst="rect">
              <a:avLst/>
            </a:prstGeom>
            <a:noFill/>
            <a:ln>
              <a:noFill/>
            </a:ln>
          </p:spPr>
        </p:pic>
        <p:sp>
          <p:nvSpPr>
            <p:cNvPr id="539" name="Google Shape;539;p15"/>
            <p:cNvSpPr txBox="1"/>
            <p:nvPr/>
          </p:nvSpPr>
          <p:spPr>
            <a:xfrm>
              <a:off x="4929748" y="1542826"/>
              <a:ext cx="73129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ibre Franklin"/>
                  <a:ea typeface="Libre Franklin"/>
                  <a:cs typeface="Libre Franklin"/>
                  <a:sym typeface="Libre Franklin"/>
                </a:rPr>
                <a:t>normal</a:t>
              </a:r>
              <a:endParaRPr/>
            </a:p>
          </p:txBody>
        </p:sp>
        <p:sp>
          <p:nvSpPr>
            <p:cNvPr id="540" name="Google Shape;540;p15"/>
            <p:cNvSpPr txBox="1"/>
            <p:nvPr/>
          </p:nvSpPr>
          <p:spPr>
            <a:xfrm>
              <a:off x="4929748" y="1793823"/>
              <a:ext cx="748020" cy="32094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tumor</a:t>
              </a:r>
              <a:endParaRPr dirty="0"/>
            </a:p>
          </p:txBody>
        </p:sp>
        <p:sp>
          <p:nvSpPr>
            <p:cNvPr id="541" name="Google Shape;541;p15"/>
            <p:cNvSpPr txBox="1"/>
            <p:nvPr/>
          </p:nvSpPr>
          <p:spPr>
            <a:xfrm>
              <a:off x="10631996" y="1542826"/>
              <a:ext cx="73129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normal</a:t>
              </a:r>
              <a:endParaRPr dirty="0"/>
            </a:p>
          </p:txBody>
        </p:sp>
        <p:sp>
          <p:nvSpPr>
            <p:cNvPr id="542" name="Google Shape;542;p15"/>
            <p:cNvSpPr txBox="1"/>
            <p:nvPr/>
          </p:nvSpPr>
          <p:spPr>
            <a:xfrm>
              <a:off x="10631996" y="1793824"/>
              <a:ext cx="748020" cy="32094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tumor</a:t>
              </a:r>
              <a:endParaRPr dirty="0"/>
            </a:p>
          </p:txBody>
        </p:sp>
      </p:grpSp>
      <p:sp>
        <p:nvSpPr>
          <p:cNvPr id="543" name="Google Shape;543;p15"/>
          <p:cNvSpPr txBox="1"/>
          <p:nvPr/>
        </p:nvSpPr>
        <p:spPr>
          <a:xfrm>
            <a:off x="1160077" y="5367601"/>
            <a:ext cx="550611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546A"/>
              </a:buClr>
              <a:buSzPts val="1600"/>
              <a:buFont typeface="Arial"/>
              <a:buNone/>
            </a:pPr>
            <a:r>
              <a:rPr lang="en-US" sz="1600" b="1" i="0" u="none" strike="noStrike" cap="none" dirty="0">
                <a:solidFill>
                  <a:srgbClr val="44546A"/>
                </a:solidFill>
                <a:latin typeface="Arial"/>
                <a:ea typeface="Arial"/>
                <a:cs typeface="Arial"/>
                <a:sym typeface="Arial"/>
              </a:rPr>
              <a:t>High differential sparing </a:t>
            </a:r>
            <a:r>
              <a:rPr lang="en-US" sz="1600" b="0" i="0" u="none" strike="noStrike" cap="none" dirty="0">
                <a:solidFill>
                  <a:srgbClr val="44546A"/>
                </a:solidFill>
                <a:latin typeface="Arial"/>
                <a:ea typeface="Arial"/>
                <a:cs typeface="Arial"/>
                <a:sym typeface="Arial"/>
              </a:rPr>
              <a:t>of healthy cells versus tumor cells when irradiated with laser-driven protons </a:t>
            </a:r>
            <a:endParaRPr dirty="0"/>
          </a:p>
          <a:p>
            <a:pPr marL="0" marR="0" lvl="0" indent="0" algn="ctr" rtl="0">
              <a:lnSpc>
                <a:spcPct val="100000"/>
              </a:lnSpc>
              <a:spcBef>
                <a:spcPts val="0"/>
              </a:spcBef>
              <a:spcAft>
                <a:spcPts val="0"/>
              </a:spcAft>
              <a:buClr>
                <a:srgbClr val="44546A"/>
              </a:buClr>
              <a:buSzPts val="1600"/>
              <a:buFont typeface="Arial"/>
              <a:buNone/>
            </a:pPr>
            <a:r>
              <a:rPr lang="en-US" sz="1600" b="0" i="0" u="none" strike="noStrike" cap="none" dirty="0">
                <a:solidFill>
                  <a:srgbClr val="44546A"/>
                </a:solidFill>
                <a:latin typeface="Arial"/>
                <a:ea typeface="Arial"/>
                <a:cs typeface="Arial"/>
                <a:sym typeface="Arial"/>
              </a:rPr>
              <a:t>(~10</a:t>
            </a:r>
            <a:r>
              <a:rPr lang="en-US" sz="1600" b="0" i="0" u="none" strike="noStrike" cap="none" baseline="30000" dirty="0">
                <a:solidFill>
                  <a:srgbClr val="44546A"/>
                </a:solidFill>
                <a:latin typeface="Arial"/>
                <a:ea typeface="Arial"/>
                <a:cs typeface="Arial"/>
                <a:sym typeface="Arial"/>
              </a:rPr>
              <a:t>7</a:t>
            </a:r>
            <a:r>
              <a:rPr lang="en-US" sz="1600" b="0" i="0" u="none" strike="noStrike" cap="none" dirty="0">
                <a:solidFill>
                  <a:srgbClr val="44546A"/>
                </a:solidFill>
                <a:latin typeface="Arial"/>
                <a:ea typeface="Arial"/>
                <a:cs typeface="Arial"/>
                <a:sym typeface="Arial"/>
              </a:rPr>
              <a:t> </a:t>
            </a:r>
            <a:r>
              <a:rPr lang="en-US" sz="1600" b="0" i="0" u="none" strike="noStrike" cap="none" dirty="0" err="1">
                <a:solidFill>
                  <a:srgbClr val="44546A"/>
                </a:solidFill>
                <a:latin typeface="Arial"/>
                <a:ea typeface="Arial"/>
                <a:cs typeface="Arial"/>
                <a:sym typeface="Arial"/>
              </a:rPr>
              <a:t>Gy</a:t>
            </a:r>
            <a:r>
              <a:rPr lang="en-US" sz="1600" b="0" i="0" u="none" strike="noStrike" cap="none" dirty="0">
                <a:solidFill>
                  <a:srgbClr val="44546A"/>
                </a:solidFill>
                <a:latin typeface="Arial"/>
                <a:ea typeface="Arial"/>
                <a:cs typeface="Arial"/>
                <a:sym typeface="Arial"/>
              </a:rPr>
              <a:t>/s)</a:t>
            </a:r>
            <a:endParaRPr dirty="0"/>
          </a:p>
        </p:txBody>
      </p:sp>
      <p:sp>
        <p:nvSpPr>
          <p:cNvPr id="544" name="Google Shape;544;p15"/>
          <p:cNvSpPr txBox="1"/>
          <p:nvPr/>
        </p:nvSpPr>
        <p:spPr>
          <a:xfrm>
            <a:off x="2495637" y="1040831"/>
            <a:ext cx="3326665"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Libre Franklin"/>
                <a:ea typeface="Libre Franklin"/>
                <a:cs typeface="Libre Franklin"/>
                <a:sym typeface="Libre Franklin"/>
              </a:rPr>
              <a:t>Laser-driven protons</a:t>
            </a:r>
            <a:endParaRPr dirty="0"/>
          </a:p>
        </p:txBody>
      </p:sp>
      <p:sp>
        <p:nvSpPr>
          <p:cNvPr id="545" name="Google Shape;545;p15"/>
          <p:cNvSpPr txBox="1"/>
          <p:nvPr/>
        </p:nvSpPr>
        <p:spPr>
          <a:xfrm>
            <a:off x="8032190" y="1040831"/>
            <a:ext cx="2914509"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Libre Franklin"/>
                <a:ea typeface="Libre Franklin"/>
                <a:cs typeface="Libre Franklin"/>
                <a:sym typeface="Libre Franklin"/>
              </a:rPr>
              <a:t>Reference X-rays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A642C3-350F-6A6E-10F8-C38AFCD82F27}"/>
              </a:ext>
            </a:extLst>
          </p:cNvPr>
          <p:cNvSpPr>
            <a:spLocks noGrp="1"/>
          </p:cNvSpPr>
          <p:nvPr>
            <p:ph type="title"/>
          </p:nvPr>
        </p:nvSpPr>
        <p:spPr/>
        <p:txBody>
          <a:bodyPr>
            <a:normAutofit fontScale="90000"/>
          </a:bodyPr>
          <a:lstStyle/>
          <a:p>
            <a:r>
              <a:rPr lang="en-US" dirty="0"/>
              <a:t>Magnetic Vortex Acceleration may yield a better beam with less transport difficulties</a:t>
            </a:r>
          </a:p>
        </p:txBody>
      </p:sp>
      <p:sp>
        <p:nvSpPr>
          <p:cNvPr id="9" name="Content Placeholder 8">
            <a:extLst>
              <a:ext uri="{FF2B5EF4-FFF2-40B4-BE49-F238E27FC236}">
                <a16:creationId xmlns:a16="http://schemas.microsoft.com/office/drawing/2014/main" id="{FD0D3A0C-B009-1CB1-AA99-53FC0004298E}"/>
              </a:ext>
            </a:extLst>
          </p:cNvPr>
          <p:cNvSpPr>
            <a:spLocks noGrp="1"/>
          </p:cNvSpPr>
          <p:nvPr>
            <p:ph idx="4294967295"/>
          </p:nvPr>
        </p:nvSpPr>
        <p:spPr>
          <a:xfrm>
            <a:off x="0" y="1066800"/>
            <a:ext cx="7558088" cy="5027613"/>
          </a:xfrm>
        </p:spPr>
        <p:txBody>
          <a:bodyPr/>
          <a:lstStyle/>
          <a:p>
            <a:pPr marL="0" indent="0">
              <a:buNone/>
            </a:pPr>
            <a:r>
              <a:rPr lang="en-US" dirty="0"/>
              <a:t>Initial simulation work done by Hakimi et al. at BELLA shows improvement in the in divergence by using an alternative acceleration scheme</a:t>
            </a:r>
          </a:p>
        </p:txBody>
      </p:sp>
      <p:pic>
        <p:nvPicPr>
          <p:cNvPr id="11" name="Picture 10">
            <a:extLst>
              <a:ext uri="{FF2B5EF4-FFF2-40B4-BE49-F238E27FC236}">
                <a16:creationId xmlns:a16="http://schemas.microsoft.com/office/drawing/2014/main" id="{5E606AB5-C94B-8FCE-76DA-643F3BA918D0}"/>
              </a:ext>
            </a:extLst>
          </p:cNvPr>
          <p:cNvPicPr>
            <a:picLocks noChangeAspect="1"/>
          </p:cNvPicPr>
          <p:nvPr/>
        </p:nvPicPr>
        <p:blipFill>
          <a:blip r:embed="rId2"/>
          <a:stretch>
            <a:fillRect/>
          </a:stretch>
        </p:blipFill>
        <p:spPr>
          <a:xfrm>
            <a:off x="426958" y="2819400"/>
            <a:ext cx="7874708" cy="4038600"/>
          </a:xfrm>
          <a:prstGeom prst="rect">
            <a:avLst/>
          </a:prstGeom>
        </p:spPr>
      </p:pic>
      <p:pic>
        <p:nvPicPr>
          <p:cNvPr id="13" name="Picture 12">
            <a:extLst>
              <a:ext uri="{FF2B5EF4-FFF2-40B4-BE49-F238E27FC236}">
                <a16:creationId xmlns:a16="http://schemas.microsoft.com/office/drawing/2014/main" id="{B8525067-B1CB-552E-1B40-85BE504498E8}"/>
              </a:ext>
            </a:extLst>
          </p:cNvPr>
          <p:cNvPicPr>
            <a:picLocks noChangeAspect="1"/>
          </p:cNvPicPr>
          <p:nvPr/>
        </p:nvPicPr>
        <p:blipFill>
          <a:blip r:embed="rId3"/>
          <a:stretch>
            <a:fillRect/>
          </a:stretch>
        </p:blipFill>
        <p:spPr>
          <a:xfrm>
            <a:off x="8440908" y="1066800"/>
            <a:ext cx="3567590" cy="3460562"/>
          </a:xfrm>
          <a:prstGeom prst="rect">
            <a:avLst/>
          </a:prstGeom>
        </p:spPr>
      </p:pic>
    </p:spTree>
    <p:extLst>
      <p:ext uri="{BB962C8B-B14F-4D97-AF65-F5344CB8AC3E}">
        <p14:creationId xmlns:p14="http://schemas.microsoft.com/office/powerpoint/2010/main" val="275023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2" name="Title 1">
            <a:extLst>
              <a:ext uri="{FF2B5EF4-FFF2-40B4-BE49-F238E27FC236}">
                <a16:creationId xmlns:a16="http://schemas.microsoft.com/office/drawing/2014/main" id="{914A517A-0F82-9556-6257-B4BB328C36AC}"/>
              </a:ext>
            </a:extLst>
          </p:cNvPr>
          <p:cNvSpPr>
            <a:spLocks noGrp="1"/>
          </p:cNvSpPr>
          <p:nvPr>
            <p:ph type="title"/>
          </p:nvPr>
        </p:nvSpPr>
        <p:spPr/>
        <p:txBody>
          <a:bodyPr>
            <a:normAutofit fontScale="90000"/>
          </a:bodyPr>
          <a:lstStyle/>
          <a:p>
            <a:r>
              <a:rPr lang="en-US" dirty="0"/>
              <a:t>Recently, the first small animal tumor irradiations were conducted for the first time with laser-accelerated protons</a:t>
            </a:r>
          </a:p>
        </p:txBody>
      </p:sp>
      <p:sp>
        <p:nvSpPr>
          <p:cNvPr id="421" name="Google Shape;421;p1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000"/>
              <a:buFont typeface="Arial"/>
              <a:buNone/>
            </a:pPr>
            <a:fld id="{00000000-1234-1234-1234-123412341234}" type="slidenum">
              <a:rPr lang="en-US">
                <a:solidFill>
                  <a:srgbClr val="FFFFFF"/>
                </a:solidFill>
              </a:rPr>
              <a:t>12</a:t>
            </a:fld>
            <a:endParaRPr>
              <a:solidFill>
                <a:srgbClr val="FFFFFF"/>
              </a:solidFill>
            </a:endParaRPr>
          </a:p>
        </p:txBody>
      </p:sp>
      <p:pic>
        <p:nvPicPr>
          <p:cNvPr id="423" name="Google Shape;423;p11"/>
          <p:cNvPicPr preferRelativeResize="0"/>
          <p:nvPr/>
        </p:nvPicPr>
        <p:blipFill rotWithShape="1">
          <a:blip r:embed="rId3">
            <a:alphaModFix/>
          </a:blip>
          <a:srcRect/>
          <a:stretch/>
        </p:blipFill>
        <p:spPr>
          <a:xfrm>
            <a:off x="652009" y="1012833"/>
            <a:ext cx="5443991" cy="2705137"/>
          </a:xfrm>
          <a:prstGeom prst="rect">
            <a:avLst/>
          </a:prstGeom>
          <a:noFill/>
          <a:ln>
            <a:noFill/>
          </a:ln>
        </p:spPr>
      </p:pic>
      <p:pic>
        <p:nvPicPr>
          <p:cNvPr id="424" name="Google Shape;424;p11"/>
          <p:cNvPicPr preferRelativeResize="0"/>
          <p:nvPr/>
        </p:nvPicPr>
        <p:blipFill rotWithShape="1">
          <a:blip r:embed="rId4">
            <a:alphaModFix/>
          </a:blip>
          <a:srcRect/>
          <a:stretch/>
        </p:blipFill>
        <p:spPr>
          <a:xfrm>
            <a:off x="1261840" y="3678347"/>
            <a:ext cx="9221159" cy="1959898"/>
          </a:xfrm>
          <a:prstGeom prst="rect">
            <a:avLst/>
          </a:prstGeom>
          <a:noFill/>
          <a:ln>
            <a:noFill/>
          </a:ln>
        </p:spPr>
      </p:pic>
      <p:pic>
        <p:nvPicPr>
          <p:cNvPr id="425" name="Google Shape;425;p11"/>
          <p:cNvPicPr preferRelativeResize="0"/>
          <p:nvPr/>
        </p:nvPicPr>
        <p:blipFill rotWithShape="1">
          <a:blip r:embed="rId5">
            <a:alphaModFix/>
          </a:blip>
          <a:srcRect/>
          <a:stretch/>
        </p:blipFill>
        <p:spPr>
          <a:xfrm>
            <a:off x="7046183" y="1131566"/>
            <a:ext cx="3612558" cy="2705138"/>
          </a:xfrm>
          <a:prstGeom prst="rect">
            <a:avLst/>
          </a:prstGeom>
          <a:noFill/>
          <a:ln>
            <a:noFill/>
          </a:ln>
        </p:spPr>
      </p:pic>
      <p:sp>
        <p:nvSpPr>
          <p:cNvPr id="426" name="Google Shape;426;p11"/>
          <p:cNvSpPr/>
          <p:nvPr/>
        </p:nvSpPr>
        <p:spPr>
          <a:xfrm>
            <a:off x="521919" y="5935356"/>
            <a:ext cx="118543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Libre Franklin"/>
                <a:ea typeface="Libre Franklin"/>
                <a:cs typeface="Libre Franklin"/>
                <a:sym typeface="Libre Franklin"/>
              </a:rPr>
              <a:t>Kroll F, </a:t>
            </a:r>
            <a:r>
              <a:rPr lang="en-US" sz="1200" dirty="0" err="1">
                <a:solidFill>
                  <a:schemeClr val="dk1"/>
                </a:solidFill>
                <a:latin typeface="Libre Franklin"/>
                <a:ea typeface="Libre Franklin"/>
                <a:cs typeface="Libre Franklin"/>
                <a:sym typeface="Libre Franklin"/>
              </a:rPr>
              <a:t>Brack</a:t>
            </a:r>
            <a:r>
              <a:rPr lang="en-US" sz="1200" dirty="0">
                <a:solidFill>
                  <a:schemeClr val="dk1"/>
                </a:solidFill>
                <a:latin typeface="Libre Franklin"/>
                <a:ea typeface="Libre Franklin"/>
                <a:cs typeface="Libre Franklin"/>
                <a:sym typeface="Libre Franklin"/>
              </a:rPr>
              <a:t> F, </a:t>
            </a:r>
            <a:r>
              <a:rPr lang="en-US" sz="1200" dirty="0" err="1">
                <a:solidFill>
                  <a:schemeClr val="dk1"/>
                </a:solidFill>
                <a:latin typeface="Libre Franklin"/>
                <a:ea typeface="Libre Franklin"/>
                <a:cs typeface="Libre Franklin"/>
                <a:sym typeface="Libre Franklin"/>
              </a:rPr>
              <a:t>Bernert</a:t>
            </a:r>
            <a:r>
              <a:rPr lang="en-US" sz="1200" dirty="0">
                <a:solidFill>
                  <a:schemeClr val="dk1"/>
                </a:solidFill>
                <a:latin typeface="Libre Franklin"/>
                <a:ea typeface="Libre Franklin"/>
                <a:cs typeface="Libre Franklin"/>
                <a:sym typeface="Libre Franklin"/>
              </a:rPr>
              <a:t> C, et al. Tumor irradiation in mice with a laser-accelerated proton beam. </a:t>
            </a:r>
            <a:r>
              <a:rPr lang="en-US" sz="1200" i="1" dirty="0">
                <a:solidFill>
                  <a:schemeClr val="dk1"/>
                </a:solidFill>
                <a:latin typeface="Libre Franklin"/>
                <a:ea typeface="Libre Franklin"/>
                <a:cs typeface="Libre Franklin"/>
                <a:sym typeface="Libre Franklin"/>
              </a:rPr>
              <a:t>Nat Phys</a:t>
            </a:r>
            <a:r>
              <a:rPr lang="en-US" sz="1200" dirty="0">
                <a:solidFill>
                  <a:schemeClr val="dk1"/>
                </a:solidFill>
                <a:latin typeface="Libre Franklin"/>
                <a:ea typeface="Libre Franklin"/>
                <a:cs typeface="Libre Franklin"/>
                <a:sym typeface="Libre Franklin"/>
              </a:rPr>
              <a:t>. 2022;18(March):13-16. doi:10.1038/s41567-022-01520-3</a:t>
            </a:r>
            <a:endParaRPr sz="1200" dirty="0">
              <a:solidFill>
                <a:schemeClr val="dk1"/>
              </a:solidFill>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2202-4666-0881-F482-85FD9D330365}"/>
              </a:ext>
            </a:extLst>
          </p:cNvPr>
          <p:cNvSpPr>
            <a:spLocks noGrp="1"/>
          </p:cNvSpPr>
          <p:nvPr>
            <p:ph type="title"/>
          </p:nvPr>
        </p:nvSpPr>
        <p:spPr/>
        <p:txBody>
          <a:bodyPr/>
          <a:lstStyle/>
          <a:p>
            <a:r>
              <a:rPr lang="en-US" b="1" dirty="0">
                <a:latin typeface="+mj-lt"/>
              </a:rPr>
              <a:t>Future design to collimate 30 MeV ion beams</a:t>
            </a:r>
          </a:p>
        </p:txBody>
      </p:sp>
      <p:pic>
        <p:nvPicPr>
          <p:cNvPr id="1026" name="Picture 2">
            <a:extLst>
              <a:ext uri="{FF2B5EF4-FFF2-40B4-BE49-F238E27FC236}">
                <a16:creationId xmlns:a16="http://schemas.microsoft.com/office/drawing/2014/main" id="{0784AAAB-B0A8-7FBB-FE7C-43B0467D9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52310"/>
            <a:ext cx="9601200" cy="5191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F3130D-4719-D017-28BE-FFF8E4283E2F}"/>
              </a:ext>
            </a:extLst>
          </p:cNvPr>
          <p:cNvSpPr txBox="1"/>
          <p:nvPr/>
        </p:nvSpPr>
        <p:spPr>
          <a:xfrm>
            <a:off x="9381744" y="6519672"/>
            <a:ext cx="2810256" cy="307777"/>
          </a:xfrm>
          <a:prstGeom prst="rect">
            <a:avLst/>
          </a:prstGeom>
          <a:noFill/>
        </p:spPr>
        <p:txBody>
          <a:bodyPr wrap="square" rtlCol="0">
            <a:spAutoFit/>
          </a:bodyPr>
          <a:lstStyle/>
          <a:p>
            <a:r>
              <a:rPr lang="en-US" dirty="0"/>
              <a:t>*dipoles not shown</a:t>
            </a:r>
          </a:p>
        </p:txBody>
      </p:sp>
    </p:spTree>
    <p:extLst>
      <p:ext uri="{BB962C8B-B14F-4D97-AF65-F5344CB8AC3E}">
        <p14:creationId xmlns:p14="http://schemas.microsoft.com/office/powerpoint/2010/main" val="1094713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A4F3D7-BD70-2E06-A5A3-8B540F020C56}"/>
              </a:ext>
            </a:extLst>
          </p:cNvPr>
          <p:cNvSpPr>
            <a:spLocks noGrp="1"/>
          </p:cNvSpPr>
          <p:nvPr>
            <p:ph type="title"/>
          </p:nvPr>
        </p:nvSpPr>
        <p:spPr/>
        <p:txBody>
          <a:bodyPr/>
          <a:lstStyle/>
          <a:p>
            <a:r>
              <a:rPr lang="en-US" dirty="0"/>
              <a:t>PMQ Housing and ablation shield</a:t>
            </a:r>
          </a:p>
        </p:txBody>
      </p:sp>
      <p:sp>
        <p:nvSpPr>
          <p:cNvPr id="3" name="Slide Number Placeholder 2">
            <a:extLst>
              <a:ext uri="{FF2B5EF4-FFF2-40B4-BE49-F238E27FC236}">
                <a16:creationId xmlns:a16="http://schemas.microsoft.com/office/drawing/2014/main" id="{7D331B89-DA57-698C-1E6D-BE509952A5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5" name="Picture 4">
            <a:extLst>
              <a:ext uri="{FF2B5EF4-FFF2-40B4-BE49-F238E27FC236}">
                <a16:creationId xmlns:a16="http://schemas.microsoft.com/office/drawing/2014/main" id="{0EA9CD31-8F69-45A6-9C79-AF2766E399B4}"/>
              </a:ext>
            </a:extLst>
          </p:cNvPr>
          <p:cNvPicPr>
            <a:picLocks noChangeAspect="1"/>
          </p:cNvPicPr>
          <p:nvPr/>
        </p:nvPicPr>
        <p:blipFill>
          <a:blip r:embed="rId2"/>
          <a:stretch>
            <a:fillRect/>
          </a:stretch>
        </p:blipFill>
        <p:spPr>
          <a:xfrm>
            <a:off x="3005137" y="1076616"/>
            <a:ext cx="6181725" cy="5133975"/>
          </a:xfrm>
          <a:prstGeom prst="rect">
            <a:avLst/>
          </a:prstGeom>
        </p:spPr>
      </p:pic>
    </p:spTree>
    <p:extLst>
      <p:ext uri="{BB962C8B-B14F-4D97-AF65-F5344CB8AC3E}">
        <p14:creationId xmlns:p14="http://schemas.microsoft.com/office/powerpoint/2010/main" val="202563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6" name="TextBox 25">
            <a:extLst>
              <a:ext uri="{FF2B5EF4-FFF2-40B4-BE49-F238E27FC236}">
                <a16:creationId xmlns:a16="http://schemas.microsoft.com/office/drawing/2014/main" id="{1E58FD36-691C-F05E-A4D7-AD8F69F45162}"/>
              </a:ext>
            </a:extLst>
          </p:cNvPr>
          <p:cNvSpPr txBox="1"/>
          <p:nvPr/>
        </p:nvSpPr>
        <p:spPr>
          <a:xfrm>
            <a:off x="6274340" y="1023538"/>
            <a:ext cx="5774471" cy="3785652"/>
          </a:xfrm>
          <a:prstGeom prst="rect">
            <a:avLst/>
          </a:prstGeom>
          <a:noFill/>
        </p:spPr>
        <p:txBody>
          <a:bodyPr wrap="square" rtlCol="0">
            <a:spAutoFit/>
          </a:bodyPr>
          <a:lstStyle/>
          <a:p>
            <a:pPr algn="ctr"/>
            <a:r>
              <a:rPr lang="en-US" sz="2400" dirty="0">
                <a:solidFill>
                  <a:schemeClr val="bg2"/>
                </a:solidFill>
              </a:rPr>
              <a:t>Applications</a:t>
            </a:r>
          </a:p>
          <a:p>
            <a:pPr algn="ctr"/>
            <a:r>
              <a:rPr lang="en-US" sz="1800" dirty="0">
                <a:solidFill>
                  <a:schemeClr val="bg2"/>
                </a:solidFill>
              </a:rPr>
              <a:t>Warm dense matter experiments </a:t>
            </a:r>
          </a:p>
          <a:p>
            <a:pPr algn="ctr"/>
            <a:r>
              <a:rPr lang="en-US" sz="1800" dirty="0">
                <a:solidFill>
                  <a:schemeClr val="bg2"/>
                </a:solidFill>
              </a:rPr>
              <a:t>(e.g. isochoric heating)</a:t>
            </a:r>
          </a:p>
          <a:p>
            <a:pPr algn="ctr"/>
            <a:endParaRPr lang="en-US" sz="1800" dirty="0">
              <a:solidFill>
                <a:schemeClr val="bg2"/>
              </a:solidFill>
            </a:endParaRPr>
          </a:p>
          <a:p>
            <a:pPr algn="ctr"/>
            <a:endParaRPr lang="en-US" sz="1800" dirty="0">
              <a:solidFill>
                <a:schemeClr val="bg2"/>
              </a:solidFill>
            </a:endParaRPr>
          </a:p>
          <a:p>
            <a:pPr algn="ctr"/>
            <a:endParaRPr lang="en-US" sz="1800" dirty="0">
              <a:solidFill>
                <a:schemeClr val="bg2"/>
              </a:solidFill>
            </a:endParaRPr>
          </a:p>
          <a:p>
            <a:pPr algn="ctr"/>
            <a:endParaRPr lang="en-US" sz="1800" dirty="0">
              <a:solidFill>
                <a:schemeClr val="bg2"/>
              </a:solidFill>
            </a:endParaRPr>
          </a:p>
          <a:p>
            <a:pPr algn="ctr"/>
            <a:endParaRPr lang="en-US" sz="1800" dirty="0">
              <a:solidFill>
                <a:schemeClr val="bg2"/>
              </a:solidFill>
            </a:endParaRPr>
          </a:p>
          <a:p>
            <a:pPr algn="ctr"/>
            <a:endParaRPr lang="en-US" sz="1800" dirty="0">
              <a:solidFill>
                <a:schemeClr val="bg2"/>
              </a:solidFill>
            </a:endParaRPr>
          </a:p>
          <a:p>
            <a:pPr algn="ctr"/>
            <a:endParaRPr lang="en-US" sz="1800" dirty="0">
              <a:solidFill>
                <a:schemeClr val="bg2"/>
              </a:solidFill>
            </a:endParaRPr>
          </a:p>
          <a:p>
            <a:pPr algn="ctr"/>
            <a:endParaRPr lang="en-US" sz="1800" dirty="0">
              <a:solidFill>
                <a:schemeClr val="bg2"/>
              </a:solidFill>
            </a:endParaRPr>
          </a:p>
          <a:p>
            <a:pPr algn="ctr"/>
            <a:r>
              <a:rPr lang="en-US" sz="1800" dirty="0">
                <a:solidFill>
                  <a:schemeClr val="bg2"/>
                </a:solidFill>
              </a:rPr>
              <a:t>Radiobiological studies</a:t>
            </a:r>
          </a:p>
          <a:p>
            <a:pPr algn="ctr"/>
            <a:r>
              <a:rPr lang="en-US" sz="1800" dirty="0">
                <a:solidFill>
                  <a:schemeClr val="bg2"/>
                </a:solidFill>
              </a:rPr>
              <a:t>(e.g. FLASH proton therapy)</a:t>
            </a:r>
          </a:p>
        </p:txBody>
      </p:sp>
      <p:pic>
        <p:nvPicPr>
          <p:cNvPr id="2" name="Content Placeholder 7">
            <a:extLst>
              <a:ext uri="{FF2B5EF4-FFF2-40B4-BE49-F238E27FC236}">
                <a16:creationId xmlns:a16="http://schemas.microsoft.com/office/drawing/2014/main" id="{4D38D4EF-5F12-EED0-56F1-203D69BA65ED}"/>
              </a:ext>
            </a:extLst>
          </p:cNvPr>
          <p:cNvPicPr>
            <a:picLocks noChangeAspect="1"/>
          </p:cNvPicPr>
          <p:nvPr/>
        </p:nvPicPr>
        <p:blipFill rotWithShape="1">
          <a:blip r:embed="rId3"/>
          <a:srcRect t="43976" b="958"/>
          <a:stretch/>
        </p:blipFill>
        <p:spPr>
          <a:xfrm>
            <a:off x="6492599" y="1989373"/>
            <a:ext cx="5351064" cy="2205028"/>
          </a:xfrm>
          <a:prstGeom prst="rect">
            <a:avLst/>
          </a:prstGeom>
        </p:spPr>
      </p:pic>
      <p:pic>
        <p:nvPicPr>
          <p:cNvPr id="28" name="Picture 27">
            <a:extLst>
              <a:ext uri="{FF2B5EF4-FFF2-40B4-BE49-F238E27FC236}">
                <a16:creationId xmlns:a16="http://schemas.microsoft.com/office/drawing/2014/main" id="{41A8B682-C174-026B-7250-E11A15E119F8}"/>
              </a:ext>
            </a:extLst>
          </p:cNvPr>
          <p:cNvPicPr>
            <a:picLocks noChangeAspect="1"/>
          </p:cNvPicPr>
          <p:nvPr/>
        </p:nvPicPr>
        <p:blipFill rotWithShape="1">
          <a:blip r:embed="rId4"/>
          <a:srcRect t="4354" b="49616"/>
          <a:stretch/>
        </p:blipFill>
        <p:spPr>
          <a:xfrm>
            <a:off x="6282657" y="2338142"/>
            <a:ext cx="5636267" cy="1412599"/>
          </a:xfrm>
          <a:prstGeom prst="rect">
            <a:avLst/>
          </a:prstGeom>
        </p:spPr>
      </p:pic>
      <p:pic>
        <p:nvPicPr>
          <p:cNvPr id="237" name="Google Shape;237;p4"/>
          <p:cNvPicPr preferRelativeResize="0"/>
          <p:nvPr/>
        </p:nvPicPr>
        <p:blipFill rotWithShape="1">
          <a:blip r:embed="rId5">
            <a:alphaModFix/>
          </a:blip>
          <a:srcRect r="43725"/>
          <a:stretch/>
        </p:blipFill>
        <p:spPr>
          <a:xfrm>
            <a:off x="277428" y="1667277"/>
            <a:ext cx="3001033" cy="2407467"/>
          </a:xfrm>
          <a:prstGeom prst="rect">
            <a:avLst/>
          </a:prstGeom>
          <a:noFill/>
          <a:ln>
            <a:noFill/>
          </a:ln>
        </p:spPr>
      </p:pic>
      <p:cxnSp>
        <p:nvCxnSpPr>
          <p:cNvPr id="238" name="Google Shape;238;p4"/>
          <p:cNvCxnSpPr/>
          <p:nvPr/>
        </p:nvCxnSpPr>
        <p:spPr>
          <a:xfrm>
            <a:off x="2943821" y="1854910"/>
            <a:ext cx="334640" cy="0"/>
          </a:xfrm>
          <a:prstGeom prst="straightConnector1">
            <a:avLst/>
          </a:prstGeom>
          <a:noFill/>
          <a:ln w="25400" cap="flat" cmpd="sng">
            <a:solidFill>
              <a:schemeClr val="accent6"/>
            </a:solidFill>
            <a:prstDash val="solid"/>
            <a:round/>
            <a:headEnd type="triangle" w="med" len="med"/>
            <a:tailEnd type="triangle" w="med" len="med"/>
          </a:ln>
          <a:effectLst>
            <a:outerShdw blurRad="40000" dist="20000" dir="5400000" rotWithShape="0">
              <a:srgbClr val="000000">
                <a:alpha val="37647"/>
              </a:srgbClr>
            </a:outerShdw>
          </a:effectLst>
        </p:spPr>
      </p:cxnSp>
      <p:sp>
        <p:nvSpPr>
          <p:cNvPr id="239" name="Google Shape;239;p4"/>
          <p:cNvSpPr txBox="1"/>
          <p:nvPr/>
        </p:nvSpPr>
        <p:spPr>
          <a:xfrm>
            <a:off x="2668861" y="1516356"/>
            <a:ext cx="9444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accent6"/>
                </a:solidFill>
                <a:latin typeface="Arial"/>
                <a:ea typeface="Arial"/>
                <a:cs typeface="Arial"/>
                <a:sym typeface="Arial"/>
              </a:rPr>
              <a:t>nm - μm</a:t>
            </a:r>
            <a:endParaRPr/>
          </a:p>
        </p:txBody>
      </p:sp>
      <p:sp>
        <p:nvSpPr>
          <p:cNvPr id="240" name="Google Shape;240;p4"/>
          <p:cNvSpPr/>
          <p:nvPr/>
        </p:nvSpPr>
        <p:spPr>
          <a:xfrm rot="-3430838">
            <a:off x="548782" y="2670344"/>
            <a:ext cx="1116680" cy="714912"/>
          </a:xfrm>
          <a:custGeom>
            <a:avLst/>
            <a:gdLst/>
            <a:ahLst/>
            <a:cxnLst/>
            <a:rect l="l" t="t" r="r" b="b"/>
            <a:pathLst>
              <a:path w="4843" h="2923" extrusionOk="0">
                <a:moveTo>
                  <a:pt x="0" y="1462"/>
                </a:moveTo>
                <a:lnTo>
                  <a:pt x="0" y="1462"/>
                </a:lnTo>
                <a:lnTo>
                  <a:pt x="0" y="1462"/>
                </a:lnTo>
                <a:lnTo>
                  <a:pt x="6" y="1462"/>
                </a:lnTo>
                <a:lnTo>
                  <a:pt x="13" y="1462"/>
                </a:lnTo>
                <a:lnTo>
                  <a:pt x="13" y="1462"/>
                </a:lnTo>
                <a:lnTo>
                  <a:pt x="13" y="1462"/>
                </a:lnTo>
                <a:lnTo>
                  <a:pt x="20" y="1455"/>
                </a:lnTo>
                <a:lnTo>
                  <a:pt x="26" y="1455"/>
                </a:lnTo>
                <a:lnTo>
                  <a:pt x="26" y="1455"/>
                </a:lnTo>
                <a:lnTo>
                  <a:pt x="26" y="1455"/>
                </a:lnTo>
                <a:lnTo>
                  <a:pt x="33" y="1455"/>
                </a:lnTo>
                <a:lnTo>
                  <a:pt x="33" y="1455"/>
                </a:lnTo>
                <a:lnTo>
                  <a:pt x="33" y="1455"/>
                </a:lnTo>
                <a:lnTo>
                  <a:pt x="33" y="1455"/>
                </a:lnTo>
                <a:lnTo>
                  <a:pt x="40" y="1455"/>
                </a:lnTo>
                <a:lnTo>
                  <a:pt x="40" y="1455"/>
                </a:lnTo>
                <a:lnTo>
                  <a:pt x="40" y="1455"/>
                </a:lnTo>
                <a:lnTo>
                  <a:pt x="40" y="1455"/>
                </a:lnTo>
                <a:lnTo>
                  <a:pt x="46" y="1455"/>
                </a:lnTo>
                <a:lnTo>
                  <a:pt x="46" y="1455"/>
                </a:lnTo>
                <a:lnTo>
                  <a:pt x="46" y="1455"/>
                </a:lnTo>
                <a:lnTo>
                  <a:pt x="46" y="1455"/>
                </a:lnTo>
                <a:lnTo>
                  <a:pt x="46" y="1455"/>
                </a:lnTo>
                <a:lnTo>
                  <a:pt x="53" y="1455"/>
                </a:lnTo>
                <a:lnTo>
                  <a:pt x="53" y="1455"/>
                </a:lnTo>
                <a:lnTo>
                  <a:pt x="53" y="1455"/>
                </a:lnTo>
                <a:lnTo>
                  <a:pt x="53" y="1455"/>
                </a:lnTo>
                <a:lnTo>
                  <a:pt x="60" y="1455"/>
                </a:lnTo>
                <a:lnTo>
                  <a:pt x="60" y="1455"/>
                </a:lnTo>
                <a:lnTo>
                  <a:pt x="60" y="1455"/>
                </a:lnTo>
                <a:lnTo>
                  <a:pt x="60" y="1455"/>
                </a:lnTo>
                <a:lnTo>
                  <a:pt x="60" y="1455"/>
                </a:lnTo>
                <a:lnTo>
                  <a:pt x="66" y="1455"/>
                </a:lnTo>
                <a:lnTo>
                  <a:pt x="66" y="1455"/>
                </a:lnTo>
                <a:lnTo>
                  <a:pt x="66" y="1455"/>
                </a:lnTo>
                <a:lnTo>
                  <a:pt x="66" y="1455"/>
                </a:lnTo>
                <a:lnTo>
                  <a:pt x="73" y="1455"/>
                </a:lnTo>
                <a:lnTo>
                  <a:pt x="73" y="1455"/>
                </a:lnTo>
                <a:lnTo>
                  <a:pt x="73" y="1455"/>
                </a:lnTo>
                <a:lnTo>
                  <a:pt x="73" y="1455"/>
                </a:lnTo>
                <a:lnTo>
                  <a:pt x="80" y="1455"/>
                </a:lnTo>
                <a:lnTo>
                  <a:pt x="80" y="1455"/>
                </a:lnTo>
                <a:lnTo>
                  <a:pt x="80" y="1455"/>
                </a:lnTo>
                <a:lnTo>
                  <a:pt x="86" y="1455"/>
                </a:lnTo>
                <a:lnTo>
                  <a:pt x="86" y="1455"/>
                </a:lnTo>
                <a:lnTo>
                  <a:pt x="86" y="1462"/>
                </a:lnTo>
                <a:lnTo>
                  <a:pt x="86" y="1462"/>
                </a:lnTo>
                <a:lnTo>
                  <a:pt x="93" y="1462"/>
                </a:lnTo>
                <a:lnTo>
                  <a:pt x="99" y="1462"/>
                </a:lnTo>
                <a:lnTo>
                  <a:pt x="99" y="1462"/>
                </a:lnTo>
                <a:lnTo>
                  <a:pt x="99" y="1462"/>
                </a:lnTo>
                <a:lnTo>
                  <a:pt x="106" y="1462"/>
                </a:lnTo>
                <a:lnTo>
                  <a:pt x="113" y="1462"/>
                </a:lnTo>
                <a:lnTo>
                  <a:pt x="113" y="1462"/>
                </a:lnTo>
                <a:lnTo>
                  <a:pt x="113" y="1462"/>
                </a:lnTo>
                <a:lnTo>
                  <a:pt x="119" y="1462"/>
                </a:lnTo>
                <a:lnTo>
                  <a:pt x="119" y="1462"/>
                </a:lnTo>
                <a:lnTo>
                  <a:pt x="126" y="1462"/>
                </a:lnTo>
                <a:lnTo>
                  <a:pt x="126" y="1462"/>
                </a:lnTo>
                <a:lnTo>
                  <a:pt x="126" y="1462"/>
                </a:lnTo>
                <a:lnTo>
                  <a:pt x="133" y="1462"/>
                </a:lnTo>
                <a:lnTo>
                  <a:pt x="133" y="1468"/>
                </a:lnTo>
                <a:lnTo>
                  <a:pt x="133" y="1468"/>
                </a:lnTo>
                <a:lnTo>
                  <a:pt x="139" y="1468"/>
                </a:lnTo>
                <a:lnTo>
                  <a:pt x="139" y="1468"/>
                </a:lnTo>
                <a:lnTo>
                  <a:pt x="139" y="1468"/>
                </a:lnTo>
                <a:lnTo>
                  <a:pt x="139" y="1468"/>
                </a:lnTo>
                <a:lnTo>
                  <a:pt x="146" y="1468"/>
                </a:lnTo>
                <a:lnTo>
                  <a:pt x="146" y="1468"/>
                </a:lnTo>
                <a:lnTo>
                  <a:pt x="146" y="1468"/>
                </a:lnTo>
                <a:lnTo>
                  <a:pt x="146" y="1468"/>
                </a:lnTo>
                <a:lnTo>
                  <a:pt x="153" y="1468"/>
                </a:lnTo>
                <a:lnTo>
                  <a:pt x="153" y="1468"/>
                </a:lnTo>
                <a:lnTo>
                  <a:pt x="153" y="1468"/>
                </a:lnTo>
                <a:lnTo>
                  <a:pt x="153" y="1468"/>
                </a:lnTo>
                <a:lnTo>
                  <a:pt x="159" y="1468"/>
                </a:lnTo>
                <a:lnTo>
                  <a:pt x="159" y="1468"/>
                </a:lnTo>
                <a:lnTo>
                  <a:pt x="159" y="1468"/>
                </a:lnTo>
                <a:lnTo>
                  <a:pt x="159" y="1468"/>
                </a:lnTo>
                <a:lnTo>
                  <a:pt x="166" y="1468"/>
                </a:lnTo>
                <a:lnTo>
                  <a:pt x="166" y="1468"/>
                </a:lnTo>
                <a:lnTo>
                  <a:pt x="166" y="1462"/>
                </a:lnTo>
                <a:lnTo>
                  <a:pt x="166" y="1462"/>
                </a:lnTo>
                <a:lnTo>
                  <a:pt x="166" y="1462"/>
                </a:lnTo>
                <a:lnTo>
                  <a:pt x="173" y="1462"/>
                </a:lnTo>
                <a:lnTo>
                  <a:pt x="173" y="1462"/>
                </a:lnTo>
                <a:lnTo>
                  <a:pt x="173" y="1462"/>
                </a:lnTo>
                <a:lnTo>
                  <a:pt x="179" y="1462"/>
                </a:lnTo>
                <a:lnTo>
                  <a:pt x="179" y="1462"/>
                </a:lnTo>
                <a:lnTo>
                  <a:pt x="179" y="1462"/>
                </a:lnTo>
                <a:lnTo>
                  <a:pt x="186" y="1462"/>
                </a:lnTo>
                <a:lnTo>
                  <a:pt x="186" y="1462"/>
                </a:lnTo>
                <a:lnTo>
                  <a:pt x="186" y="1462"/>
                </a:lnTo>
                <a:lnTo>
                  <a:pt x="192" y="1462"/>
                </a:lnTo>
                <a:lnTo>
                  <a:pt x="199" y="1462"/>
                </a:lnTo>
                <a:lnTo>
                  <a:pt x="199" y="1462"/>
                </a:lnTo>
                <a:lnTo>
                  <a:pt x="199" y="1455"/>
                </a:lnTo>
                <a:lnTo>
                  <a:pt x="206" y="1455"/>
                </a:lnTo>
                <a:lnTo>
                  <a:pt x="212" y="1455"/>
                </a:lnTo>
                <a:lnTo>
                  <a:pt x="212" y="1455"/>
                </a:lnTo>
                <a:lnTo>
                  <a:pt x="212" y="1455"/>
                </a:lnTo>
                <a:lnTo>
                  <a:pt x="219" y="1455"/>
                </a:lnTo>
                <a:lnTo>
                  <a:pt x="219" y="1455"/>
                </a:lnTo>
                <a:lnTo>
                  <a:pt x="226" y="1455"/>
                </a:lnTo>
                <a:lnTo>
                  <a:pt x="226" y="1455"/>
                </a:lnTo>
                <a:lnTo>
                  <a:pt x="226" y="1455"/>
                </a:lnTo>
                <a:lnTo>
                  <a:pt x="226" y="1455"/>
                </a:lnTo>
                <a:lnTo>
                  <a:pt x="232" y="1455"/>
                </a:lnTo>
                <a:lnTo>
                  <a:pt x="232" y="1448"/>
                </a:lnTo>
                <a:lnTo>
                  <a:pt x="232" y="1448"/>
                </a:lnTo>
                <a:lnTo>
                  <a:pt x="232" y="1448"/>
                </a:lnTo>
                <a:lnTo>
                  <a:pt x="232" y="1448"/>
                </a:lnTo>
                <a:lnTo>
                  <a:pt x="239" y="1448"/>
                </a:lnTo>
                <a:lnTo>
                  <a:pt x="239" y="1448"/>
                </a:lnTo>
                <a:lnTo>
                  <a:pt x="239" y="1448"/>
                </a:lnTo>
                <a:lnTo>
                  <a:pt x="239" y="1448"/>
                </a:lnTo>
                <a:lnTo>
                  <a:pt x="246" y="1448"/>
                </a:lnTo>
                <a:lnTo>
                  <a:pt x="246" y="1448"/>
                </a:lnTo>
                <a:lnTo>
                  <a:pt x="246" y="1448"/>
                </a:lnTo>
                <a:lnTo>
                  <a:pt x="246" y="1448"/>
                </a:lnTo>
                <a:lnTo>
                  <a:pt x="252" y="1448"/>
                </a:lnTo>
                <a:lnTo>
                  <a:pt x="252" y="1448"/>
                </a:lnTo>
                <a:lnTo>
                  <a:pt x="252" y="1448"/>
                </a:lnTo>
                <a:lnTo>
                  <a:pt x="252" y="1448"/>
                </a:lnTo>
                <a:lnTo>
                  <a:pt x="252" y="1448"/>
                </a:lnTo>
                <a:lnTo>
                  <a:pt x="259" y="1448"/>
                </a:lnTo>
                <a:lnTo>
                  <a:pt x="259" y="1448"/>
                </a:lnTo>
                <a:lnTo>
                  <a:pt x="259" y="1448"/>
                </a:lnTo>
                <a:lnTo>
                  <a:pt x="259" y="1448"/>
                </a:lnTo>
                <a:lnTo>
                  <a:pt x="266" y="1455"/>
                </a:lnTo>
                <a:lnTo>
                  <a:pt x="266" y="1455"/>
                </a:lnTo>
                <a:lnTo>
                  <a:pt x="266" y="1455"/>
                </a:lnTo>
                <a:lnTo>
                  <a:pt x="266" y="1455"/>
                </a:lnTo>
                <a:lnTo>
                  <a:pt x="272" y="1455"/>
                </a:lnTo>
                <a:lnTo>
                  <a:pt x="272" y="1455"/>
                </a:lnTo>
                <a:lnTo>
                  <a:pt x="272" y="1455"/>
                </a:lnTo>
                <a:lnTo>
                  <a:pt x="279" y="1455"/>
                </a:lnTo>
                <a:lnTo>
                  <a:pt x="285" y="1455"/>
                </a:lnTo>
                <a:lnTo>
                  <a:pt x="285" y="1455"/>
                </a:lnTo>
                <a:lnTo>
                  <a:pt x="285" y="1455"/>
                </a:lnTo>
                <a:lnTo>
                  <a:pt x="285" y="1462"/>
                </a:lnTo>
                <a:lnTo>
                  <a:pt x="292" y="1462"/>
                </a:lnTo>
                <a:lnTo>
                  <a:pt x="299" y="1462"/>
                </a:lnTo>
                <a:lnTo>
                  <a:pt x="299" y="1462"/>
                </a:lnTo>
                <a:lnTo>
                  <a:pt x="299" y="1462"/>
                </a:lnTo>
                <a:lnTo>
                  <a:pt x="305" y="1468"/>
                </a:lnTo>
                <a:lnTo>
                  <a:pt x="305" y="1468"/>
                </a:lnTo>
                <a:lnTo>
                  <a:pt x="312" y="1468"/>
                </a:lnTo>
                <a:lnTo>
                  <a:pt x="312" y="1468"/>
                </a:lnTo>
                <a:lnTo>
                  <a:pt x="319" y="1468"/>
                </a:lnTo>
                <a:lnTo>
                  <a:pt x="319" y="1468"/>
                </a:lnTo>
                <a:lnTo>
                  <a:pt x="319" y="1468"/>
                </a:lnTo>
                <a:lnTo>
                  <a:pt x="325" y="1468"/>
                </a:lnTo>
                <a:lnTo>
                  <a:pt x="325" y="1475"/>
                </a:lnTo>
                <a:lnTo>
                  <a:pt x="325" y="1475"/>
                </a:lnTo>
                <a:lnTo>
                  <a:pt x="325" y="1475"/>
                </a:lnTo>
                <a:lnTo>
                  <a:pt x="325" y="1475"/>
                </a:lnTo>
                <a:lnTo>
                  <a:pt x="332" y="1475"/>
                </a:lnTo>
                <a:lnTo>
                  <a:pt x="332" y="1475"/>
                </a:lnTo>
                <a:lnTo>
                  <a:pt x="332" y="1475"/>
                </a:lnTo>
                <a:lnTo>
                  <a:pt x="332" y="1475"/>
                </a:lnTo>
                <a:lnTo>
                  <a:pt x="339" y="1475"/>
                </a:lnTo>
                <a:lnTo>
                  <a:pt x="339" y="1475"/>
                </a:lnTo>
                <a:lnTo>
                  <a:pt x="339" y="1475"/>
                </a:lnTo>
                <a:lnTo>
                  <a:pt x="339" y="1475"/>
                </a:lnTo>
                <a:lnTo>
                  <a:pt x="339" y="1475"/>
                </a:lnTo>
                <a:lnTo>
                  <a:pt x="345" y="1475"/>
                </a:lnTo>
                <a:lnTo>
                  <a:pt x="345" y="1475"/>
                </a:lnTo>
                <a:lnTo>
                  <a:pt x="345" y="1475"/>
                </a:lnTo>
                <a:lnTo>
                  <a:pt x="345" y="1475"/>
                </a:lnTo>
                <a:lnTo>
                  <a:pt x="352" y="1475"/>
                </a:lnTo>
                <a:lnTo>
                  <a:pt x="352" y="1475"/>
                </a:lnTo>
                <a:lnTo>
                  <a:pt x="352" y="1475"/>
                </a:lnTo>
                <a:lnTo>
                  <a:pt x="352" y="1475"/>
                </a:lnTo>
                <a:lnTo>
                  <a:pt x="352" y="1475"/>
                </a:lnTo>
                <a:lnTo>
                  <a:pt x="359" y="1475"/>
                </a:lnTo>
                <a:lnTo>
                  <a:pt x="359" y="1475"/>
                </a:lnTo>
                <a:lnTo>
                  <a:pt x="359" y="1475"/>
                </a:lnTo>
                <a:lnTo>
                  <a:pt x="359" y="1475"/>
                </a:lnTo>
                <a:lnTo>
                  <a:pt x="365" y="1468"/>
                </a:lnTo>
                <a:lnTo>
                  <a:pt x="365" y="1468"/>
                </a:lnTo>
                <a:lnTo>
                  <a:pt x="365" y="1468"/>
                </a:lnTo>
                <a:lnTo>
                  <a:pt x="365" y="1468"/>
                </a:lnTo>
                <a:lnTo>
                  <a:pt x="372" y="1468"/>
                </a:lnTo>
                <a:lnTo>
                  <a:pt x="372" y="1468"/>
                </a:lnTo>
                <a:lnTo>
                  <a:pt x="372" y="1468"/>
                </a:lnTo>
                <a:lnTo>
                  <a:pt x="378" y="1468"/>
                </a:lnTo>
                <a:lnTo>
                  <a:pt x="378" y="1462"/>
                </a:lnTo>
                <a:lnTo>
                  <a:pt x="378" y="1462"/>
                </a:lnTo>
                <a:lnTo>
                  <a:pt x="385" y="1462"/>
                </a:lnTo>
                <a:lnTo>
                  <a:pt x="392" y="1462"/>
                </a:lnTo>
                <a:lnTo>
                  <a:pt x="392" y="1455"/>
                </a:lnTo>
                <a:lnTo>
                  <a:pt x="392" y="1455"/>
                </a:lnTo>
                <a:lnTo>
                  <a:pt x="392" y="1455"/>
                </a:lnTo>
                <a:lnTo>
                  <a:pt x="398" y="1448"/>
                </a:lnTo>
                <a:lnTo>
                  <a:pt x="405" y="1448"/>
                </a:lnTo>
                <a:lnTo>
                  <a:pt x="405" y="1448"/>
                </a:lnTo>
                <a:lnTo>
                  <a:pt x="405" y="1448"/>
                </a:lnTo>
                <a:lnTo>
                  <a:pt x="412" y="1442"/>
                </a:lnTo>
                <a:lnTo>
                  <a:pt x="418" y="1442"/>
                </a:lnTo>
                <a:lnTo>
                  <a:pt x="418" y="1442"/>
                </a:lnTo>
                <a:lnTo>
                  <a:pt x="418" y="1442"/>
                </a:lnTo>
                <a:lnTo>
                  <a:pt x="418" y="1442"/>
                </a:lnTo>
                <a:lnTo>
                  <a:pt x="425" y="1442"/>
                </a:lnTo>
                <a:lnTo>
                  <a:pt x="425" y="1442"/>
                </a:lnTo>
                <a:lnTo>
                  <a:pt x="425" y="1442"/>
                </a:lnTo>
                <a:lnTo>
                  <a:pt x="425" y="1442"/>
                </a:lnTo>
                <a:lnTo>
                  <a:pt x="432" y="1442"/>
                </a:lnTo>
                <a:lnTo>
                  <a:pt x="432" y="1442"/>
                </a:lnTo>
                <a:lnTo>
                  <a:pt x="432" y="1442"/>
                </a:lnTo>
                <a:lnTo>
                  <a:pt x="432" y="1435"/>
                </a:lnTo>
                <a:lnTo>
                  <a:pt x="432" y="1435"/>
                </a:lnTo>
                <a:lnTo>
                  <a:pt x="438" y="1435"/>
                </a:lnTo>
                <a:lnTo>
                  <a:pt x="438" y="1435"/>
                </a:lnTo>
                <a:lnTo>
                  <a:pt x="438" y="1435"/>
                </a:lnTo>
                <a:lnTo>
                  <a:pt x="438" y="1435"/>
                </a:lnTo>
                <a:lnTo>
                  <a:pt x="445" y="1435"/>
                </a:lnTo>
                <a:lnTo>
                  <a:pt x="445" y="1435"/>
                </a:lnTo>
                <a:lnTo>
                  <a:pt x="445" y="1435"/>
                </a:lnTo>
                <a:lnTo>
                  <a:pt x="445" y="1442"/>
                </a:lnTo>
                <a:lnTo>
                  <a:pt x="452" y="1442"/>
                </a:lnTo>
                <a:lnTo>
                  <a:pt x="452" y="1442"/>
                </a:lnTo>
                <a:lnTo>
                  <a:pt x="452" y="1442"/>
                </a:lnTo>
                <a:lnTo>
                  <a:pt x="452" y="1442"/>
                </a:lnTo>
                <a:lnTo>
                  <a:pt x="458" y="1442"/>
                </a:lnTo>
                <a:lnTo>
                  <a:pt x="458" y="1442"/>
                </a:lnTo>
                <a:lnTo>
                  <a:pt x="458" y="1442"/>
                </a:lnTo>
                <a:lnTo>
                  <a:pt x="458" y="1442"/>
                </a:lnTo>
                <a:lnTo>
                  <a:pt x="465" y="1442"/>
                </a:lnTo>
                <a:lnTo>
                  <a:pt x="465" y="1448"/>
                </a:lnTo>
                <a:lnTo>
                  <a:pt x="465" y="1448"/>
                </a:lnTo>
                <a:lnTo>
                  <a:pt x="471" y="1448"/>
                </a:lnTo>
                <a:lnTo>
                  <a:pt x="471" y="1448"/>
                </a:lnTo>
                <a:lnTo>
                  <a:pt x="478" y="1455"/>
                </a:lnTo>
                <a:lnTo>
                  <a:pt x="478" y="1455"/>
                </a:lnTo>
                <a:lnTo>
                  <a:pt x="478" y="1455"/>
                </a:lnTo>
                <a:lnTo>
                  <a:pt x="485" y="1462"/>
                </a:lnTo>
                <a:lnTo>
                  <a:pt x="491" y="1468"/>
                </a:lnTo>
                <a:lnTo>
                  <a:pt x="491" y="1468"/>
                </a:lnTo>
                <a:lnTo>
                  <a:pt x="491" y="1468"/>
                </a:lnTo>
                <a:lnTo>
                  <a:pt x="498" y="1468"/>
                </a:lnTo>
                <a:lnTo>
                  <a:pt x="505" y="1475"/>
                </a:lnTo>
                <a:lnTo>
                  <a:pt x="505" y="1475"/>
                </a:lnTo>
                <a:lnTo>
                  <a:pt x="505" y="1481"/>
                </a:lnTo>
                <a:lnTo>
                  <a:pt x="511" y="1481"/>
                </a:lnTo>
                <a:lnTo>
                  <a:pt x="511" y="1481"/>
                </a:lnTo>
                <a:lnTo>
                  <a:pt x="511" y="1481"/>
                </a:lnTo>
                <a:lnTo>
                  <a:pt x="518" y="1488"/>
                </a:lnTo>
                <a:lnTo>
                  <a:pt x="518" y="1488"/>
                </a:lnTo>
                <a:lnTo>
                  <a:pt x="518" y="1488"/>
                </a:lnTo>
                <a:lnTo>
                  <a:pt x="518" y="1488"/>
                </a:lnTo>
                <a:lnTo>
                  <a:pt x="518" y="1488"/>
                </a:lnTo>
                <a:lnTo>
                  <a:pt x="525" y="1488"/>
                </a:lnTo>
                <a:lnTo>
                  <a:pt x="525" y="1488"/>
                </a:lnTo>
                <a:lnTo>
                  <a:pt x="525" y="1488"/>
                </a:lnTo>
                <a:lnTo>
                  <a:pt x="525" y="1488"/>
                </a:lnTo>
                <a:lnTo>
                  <a:pt x="531" y="1495"/>
                </a:lnTo>
                <a:lnTo>
                  <a:pt x="531" y="1495"/>
                </a:lnTo>
                <a:lnTo>
                  <a:pt x="531" y="1495"/>
                </a:lnTo>
                <a:lnTo>
                  <a:pt x="531" y="1495"/>
                </a:lnTo>
                <a:lnTo>
                  <a:pt x="531" y="1495"/>
                </a:lnTo>
                <a:lnTo>
                  <a:pt x="538" y="1495"/>
                </a:lnTo>
                <a:lnTo>
                  <a:pt x="538" y="1495"/>
                </a:lnTo>
                <a:lnTo>
                  <a:pt x="538" y="1495"/>
                </a:lnTo>
                <a:lnTo>
                  <a:pt x="538" y="1495"/>
                </a:lnTo>
                <a:lnTo>
                  <a:pt x="545" y="1495"/>
                </a:lnTo>
                <a:lnTo>
                  <a:pt x="545" y="1495"/>
                </a:lnTo>
                <a:lnTo>
                  <a:pt x="545" y="1495"/>
                </a:lnTo>
                <a:lnTo>
                  <a:pt x="545" y="1488"/>
                </a:lnTo>
                <a:lnTo>
                  <a:pt x="545" y="1488"/>
                </a:lnTo>
                <a:lnTo>
                  <a:pt x="551" y="1488"/>
                </a:lnTo>
                <a:lnTo>
                  <a:pt x="551" y="1488"/>
                </a:lnTo>
                <a:lnTo>
                  <a:pt x="551" y="1488"/>
                </a:lnTo>
                <a:lnTo>
                  <a:pt x="551" y="1488"/>
                </a:lnTo>
                <a:lnTo>
                  <a:pt x="558" y="1488"/>
                </a:lnTo>
                <a:lnTo>
                  <a:pt x="558" y="1488"/>
                </a:lnTo>
                <a:lnTo>
                  <a:pt x="558" y="1481"/>
                </a:lnTo>
                <a:lnTo>
                  <a:pt x="558" y="1481"/>
                </a:lnTo>
                <a:lnTo>
                  <a:pt x="564" y="1481"/>
                </a:lnTo>
                <a:lnTo>
                  <a:pt x="564" y="1481"/>
                </a:lnTo>
                <a:lnTo>
                  <a:pt x="564" y="1475"/>
                </a:lnTo>
                <a:lnTo>
                  <a:pt x="571" y="1475"/>
                </a:lnTo>
                <a:lnTo>
                  <a:pt x="571" y="1468"/>
                </a:lnTo>
                <a:lnTo>
                  <a:pt x="578" y="1468"/>
                </a:lnTo>
                <a:lnTo>
                  <a:pt x="578" y="1462"/>
                </a:lnTo>
                <a:lnTo>
                  <a:pt x="578" y="1462"/>
                </a:lnTo>
                <a:lnTo>
                  <a:pt x="584" y="1455"/>
                </a:lnTo>
                <a:lnTo>
                  <a:pt x="591" y="1448"/>
                </a:lnTo>
                <a:lnTo>
                  <a:pt x="591" y="1448"/>
                </a:lnTo>
                <a:lnTo>
                  <a:pt x="591" y="1442"/>
                </a:lnTo>
                <a:lnTo>
                  <a:pt x="598" y="1435"/>
                </a:lnTo>
                <a:lnTo>
                  <a:pt x="598" y="1435"/>
                </a:lnTo>
                <a:lnTo>
                  <a:pt x="604" y="1435"/>
                </a:lnTo>
                <a:lnTo>
                  <a:pt x="604" y="1428"/>
                </a:lnTo>
                <a:lnTo>
                  <a:pt x="604" y="1428"/>
                </a:lnTo>
                <a:lnTo>
                  <a:pt x="611" y="1422"/>
                </a:lnTo>
                <a:lnTo>
                  <a:pt x="611" y="1422"/>
                </a:lnTo>
                <a:lnTo>
                  <a:pt x="611" y="1422"/>
                </a:lnTo>
                <a:lnTo>
                  <a:pt x="618" y="1422"/>
                </a:lnTo>
                <a:lnTo>
                  <a:pt x="618" y="1415"/>
                </a:lnTo>
                <a:lnTo>
                  <a:pt x="618" y="1415"/>
                </a:lnTo>
                <a:lnTo>
                  <a:pt x="618" y="1415"/>
                </a:lnTo>
                <a:lnTo>
                  <a:pt x="624" y="1415"/>
                </a:lnTo>
                <a:lnTo>
                  <a:pt x="624" y="1415"/>
                </a:lnTo>
                <a:lnTo>
                  <a:pt x="624" y="1415"/>
                </a:lnTo>
                <a:lnTo>
                  <a:pt x="624" y="1415"/>
                </a:lnTo>
                <a:lnTo>
                  <a:pt x="631" y="1415"/>
                </a:lnTo>
                <a:lnTo>
                  <a:pt x="631" y="1415"/>
                </a:lnTo>
                <a:lnTo>
                  <a:pt x="631" y="1408"/>
                </a:lnTo>
                <a:lnTo>
                  <a:pt x="631" y="1408"/>
                </a:lnTo>
                <a:lnTo>
                  <a:pt x="638" y="1408"/>
                </a:lnTo>
                <a:lnTo>
                  <a:pt x="638" y="1415"/>
                </a:lnTo>
                <a:lnTo>
                  <a:pt x="638" y="1415"/>
                </a:lnTo>
                <a:lnTo>
                  <a:pt x="638" y="1415"/>
                </a:lnTo>
                <a:lnTo>
                  <a:pt x="644" y="1415"/>
                </a:lnTo>
                <a:lnTo>
                  <a:pt x="644" y="1415"/>
                </a:lnTo>
                <a:lnTo>
                  <a:pt x="644" y="1415"/>
                </a:lnTo>
                <a:lnTo>
                  <a:pt x="644" y="1415"/>
                </a:lnTo>
                <a:lnTo>
                  <a:pt x="651" y="1415"/>
                </a:lnTo>
                <a:lnTo>
                  <a:pt x="651" y="1422"/>
                </a:lnTo>
                <a:lnTo>
                  <a:pt x="651" y="1422"/>
                </a:lnTo>
                <a:lnTo>
                  <a:pt x="651" y="1422"/>
                </a:lnTo>
                <a:lnTo>
                  <a:pt x="657" y="1422"/>
                </a:lnTo>
                <a:lnTo>
                  <a:pt x="657" y="1428"/>
                </a:lnTo>
                <a:lnTo>
                  <a:pt x="657" y="1428"/>
                </a:lnTo>
                <a:lnTo>
                  <a:pt x="657" y="1428"/>
                </a:lnTo>
                <a:lnTo>
                  <a:pt x="664" y="1435"/>
                </a:lnTo>
                <a:lnTo>
                  <a:pt x="664" y="1442"/>
                </a:lnTo>
                <a:lnTo>
                  <a:pt x="664" y="1442"/>
                </a:lnTo>
                <a:lnTo>
                  <a:pt x="671" y="1448"/>
                </a:lnTo>
                <a:lnTo>
                  <a:pt x="677" y="1455"/>
                </a:lnTo>
                <a:lnTo>
                  <a:pt x="691" y="1481"/>
                </a:lnTo>
                <a:lnTo>
                  <a:pt x="691" y="1488"/>
                </a:lnTo>
                <a:lnTo>
                  <a:pt x="691" y="1488"/>
                </a:lnTo>
                <a:lnTo>
                  <a:pt x="697" y="1495"/>
                </a:lnTo>
                <a:lnTo>
                  <a:pt x="697" y="1495"/>
                </a:lnTo>
                <a:lnTo>
                  <a:pt x="697" y="1501"/>
                </a:lnTo>
                <a:lnTo>
                  <a:pt x="704" y="1508"/>
                </a:lnTo>
                <a:lnTo>
                  <a:pt x="704" y="1508"/>
                </a:lnTo>
                <a:lnTo>
                  <a:pt x="704" y="1508"/>
                </a:lnTo>
                <a:lnTo>
                  <a:pt x="704" y="1515"/>
                </a:lnTo>
                <a:lnTo>
                  <a:pt x="711" y="1515"/>
                </a:lnTo>
                <a:lnTo>
                  <a:pt x="711" y="1515"/>
                </a:lnTo>
                <a:lnTo>
                  <a:pt x="711" y="1521"/>
                </a:lnTo>
                <a:lnTo>
                  <a:pt x="711" y="1521"/>
                </a:lnTo>
                <a:lnTo>
                  <a:pt x="717" y="1521"/>
                </a:lnTo>
                <a:lnTo>
                  <a:pt x="717" y="1521"/>
                </a:lnTo>
                <a:lnTo>
                  <a:pt x="717" y="1521"/>
                </a:lnTo>
                <a:lnTo>
                  <a:pt x="717" y="1528"/>
                </a:lnTo>
                <a:lnTo>
                  <a:pt x="724" y="1528"/>
                </a:lnTo>
                <a:lnTo>
                  <a:pt x="724" y="1528"/>
                </a:lnTo>
                <a:lnTo>
                  <a:pt x="724" y="1528"/>
                </a:lnTo>
                <a:lnTo>
                  <a:pt x="724" y="1528"/>
                </a:lnTo>
                <a:lnTo>
                  <a:pt x="731" y="1528"/>
                </a:lnTo>
                <a:lnTo>
                  <a:pt x="731" y="1528"/>
                </a:lnTo>
                <a:lnTo>
                  <a:pt x="731" y="1528"/>
                </a:lnTo>
                <a:lnTo>
                  <a:pt x="731" y="1528"/>
                </a:lnTo>
                <a:lnTo>
                  <a:pt x="737" y="1528"/>
                </a:lnTo>
                <a:lnTo>
                  <a:pt x="737" y="1528"/>
                </a:lnTo>
                <a:lnTo>
                  <a:pt x="737" y="1528"/>
                </a:lnTo>
                <a:lnTo>
                  <a:pt x="737" y="1528"/>
                </a:lnTo>
                <a:lnTo>
                  <a:pt x="744" y="1521"/>
                </a:lnTo>
                <a:lnTo>
                  <a:pt x="744" y="1521"/>
                </a:lnTo>
                <a:lnTo>
                  <a:pt x="744" y="1521"/>
                </a:lnTo>
                <a:lnTo>
                  <a:pt x="744" y="1521"/>
                </a:lnTo>
                <a:lnTo>
                  <a:pt x="744" y="1515"/>
                </a:lnTo>
                <a:lnTo>
                  <a:pt x="750" y="1515"/>
                </a:lnTo>
                <a:lnTo>
                  <a:pt x="750" y="1515"/>
                </a:lnTo>
                <a:lnTo>
                  <a:pt x="750" y="1508"/>
                </a:lnTo>
                <a:lnTo>
                  <a:pt x="757" y="1508"/>
                </a:lnTo>
                <a:lnTo>
                  <a:pt x="757" y="1501"/>
                </a:lnTo>
                <a:lnTo>
                  <a:pt x="757" y="1495"/>
                </a:lnTo>
                <a:lnTo>
                  <a:pt x="764" y="1481"/>
                </a:lnTo>
                <a:lnTo>
                  <a:pt x="770" y="1475"/>
                </a:lnTo>
                <a:lnTo>
                  <a:pt x="770" y="1475"/>
                </a:lnTo>
                <a:lnTo>
                  <a:pt x="770" y="1468"/>
                </a:lnTo>
                <a:lnTo>
                  <a:pt x="777" y="1448"/>
                </a:lnTo>
                <a:lnTo>
                  <a:pt x="790" y="1415"/>
                </a:lnTo>
                <a:lnTo>
                  <a:pt x="790" y="1408"/>
                </a:lnTo>
                <a:lnTo>
                  <a:pt x="797" y="1408"/>
                </a:lnTo>
                <a:lnTo>
                  <a:pt x="797" y="1402"/>
                </a:lnTo>
                <a:lnTo>
                  <a:pt x="797" y="1395"/>
                </a:lnTo>
                <a:lnTo>
                  <a:pt x="797" y="1395"/>
                </a:lnTo>
                <a:lnTo>
                  <a:pt x="804" y="1388"/>
                </a:lnTo>
                <a:lnTo>
                  <a:pt x="804" y="1382"/>
                </a:lnTo>
                <a:lnTo>
                  <a:pt x="804" y="1382"/>
                </a:lnTo>
                <a:lnTo>
                  <a:pt x="810" y="1382"/>
                </a:lnTo>
                <a:lnTo>
                  <a:pt x="810" y="1375"/>
                </a:lnTo>
                <a:lnTo>
                  <a:pt x="810" y="1375"/>
                </a:lnTo>
                <a:lnTo>
                  <a:pt x="810" y="1375"/>
                </a:lnTo>
                <a:lnTo>
                  <a:pt x="810" y="1368"/>
                </a:lnTo>
                <a:lnTo>
                  <a:pt x="817" y="1368"/>
                </a:lnTo>
                <a:lnTo>
                  <a:pt x="817" y="1368"/>
                </a:lnTo>
                <a:lnTo>
                  <a:pt x="817" y="1368"/>
                </a:lnTo>
                <a:lnTo>
                  <a:pt x="817" y="1368"/>
                </a:lnTo>
                <a:lnTo>
                  <a:pt x="824" y="1362"/>
                </a:lnTo>
                <a:lnTo>
                  <a:pt x="824" y="1362"/>
                </a:lnTo>
                <a:lnTo>
                  <a:pt x="824" y="1362"/>
                </a:lnTo>
                <a:lnTo>
                  <a:pt x="824" y="1362"/>
                </a:lnTo>
                <a:lnTo>
                  <a:pt x="824" y="1362"/>
                </a:lnTo>
                <a:lnTo>
                  <a:pt x="830" y="1362"/>
                </a:lnTo>
                <a:lnTo>
                  <a:pt x="830" y="1362"/>
                </a:lnTo>
                <a:lnTo>
                  <a:pt x="830" y="1362"/>
                </a:lnTo>
                <a:lnTo>
                  <a:pt x="830" y="1362"/>
                </a:lnTo>
                <a:lnTo>
                  <a:pt x="837" y="1368"/>
                </a:lnTo>
                <a:lnTo>
                  <a:pt x="837" y="1368"/>
                </a:lnTo>
                <a:lnTo>
                  <a:pt x="837" y="1368"/>
                </a:lnTo>
                <a:lnTo>
                  <a:pt x="837" y="1368"/>
                </a:lnTo>
                <a:lnTo>
                  <a:pt x="843" y="1375"/>
                </a:lnTo>
                <a:lnTo>
                  <a:pt x="843" y="1375"/>
                </a:lnTo>
                <a:lnTo>
                  <a:pt x="843" y="1375"/>
                </a:lnTo>
                <a:lnTo>
                  <a:pt x="843" y="1382"/>
                </a:lnTo>
                <a:lnTo>
                  <a:pt x="843" y="1382"/>
                </a:lnTo>
                <a:lnTo>
                  <a:pt x="850" y="1388"/>
                </a:lnTo>
                <a:lnTo>
                  <a:pt x="850" y="1395"/>
                </a:lnTo>
                <a:lnTo>
                  <a:pt x="850" y="1395"/>
                </a:lnTo>
                <a:lnTo>
                  <a:pt x="857" y="1402"/>
                </a:lnTo>
                <a:lnTo>
                  <a:pt x="857" y="1408"/>
                </a:lnTo>
                <a:lnTo>
                  <a:pt x="863" y="1428"/>
                </a:lnTo>
                <a:lnTo>
                  <a:pt x="863" y="1435"/>
                </a:lnTo>
                <a:lnTo>
                  <a:pt x="863" y="1435"/>
                </a:lnTo>
                <a:lnTo>
                  <a:pt x="870" y="1448"/>
                </a:lnTo>
                <a:lnTo>
                  <a:pt x="877" y="1468"/>
                </a:lnTo>
                <a:lnTo>
                  <a:pt x="883" y="1515"/>
                </a:lnTo>
                <a:lnTo>
                  <a:pt x="890" y="1521"/>
                </a:lnTo>
                <a:lnTo>
                  <a:pt x="890" y="1528"/>
                </a:lnTo>
                <a:lnTo>
                  <a:pt x="890" y="1535"/>
                </a:lnTo>
                <a:lnTo>
                  <a:pt x="897" y="1541"/>
                </a:lnTo>
                <a:lnTo>
                  <a:pt x="897" y="1548"/>
                </a:lnTo>
                <a:lnTo>
                  <a:pt x="897" y="1555"/>
                </a:lnTo>
                <a:lnTo>
                  <a:pt x="903" y="1561"/>
                </a:lnTo>
                <a:lnTo>
                  <a:pt x="903" y="1568"/>
                </a:lnTo>
                <a:lnTo>
                  <a:pt x="903" y="1568"/>
                </a:lnTo>
                <a:lnTo>
                  <a:pt x="903" y="1574"/>
                </a:lnTo>
                <a:lnTo>
                  <a:pt x="910" y="1574"/>
                </a:lnTo>
                <a:lnTo>
                  <a:pt x="910" y="1581"/>
                </a:lnTo>
                <a:lnTo>
                  <a:pt x="910" y="1581"/>
                </a:lnTo>
                <a:lnTo>
                  <a:pt x="910" y="1588"/>
                </a:lnTo>
                <a:lnTo>
                  <a:pt x="917" y="1588"/>
                </a:lnTo>
                <a:lnTo>
                  <a:pt x="917" y="1588"/>
                </a:lnTo>
                <a:lnTo>
                  <a:pt x="917" y="1588"/>
                </a:lnTo>
                <a:lnTo>
                  <a:pt x="917" y="1594"/>
                </a:lnTo>
                <a:lnTo>
                  <a:pt x="917" y="1594"/>
                </a:lnTo>
                <a:lnTo>
                  <a:pt x="923" y="1594"/>
                </a:lnTo>
                <a:lnTo>
                  <a:pt x="923" y="1594"/>
                </a:lnTo>
                <a:lnTo>
                  <a:pt x="923" y="1594"/>
                </a:lnTo>
                <a:lnTo>
                  <a:pt x="923" y="1594"/>
                </a:lnTo>
                <a:lnTo>
                  <a:pt x="930" y="1594"/>
                </a:lnTo>
                <a:lnTo>
                  <a:pt x="930" y="1588"/>
                </a:lnTo>
                <a:lnTo>
                  <a:pt x="930" y="1588"/>
                </a:lnTo>
                <a:lnTo>
                  <a:pt x="930" y="1588"/>
                </a:lnTo>
                <a:lnTo>
                  <a:pt x="936" y="1581"/>
                </a:lnTo>
                <a:lnTo>
                  <a:pt x="936" y="1581"/>
                </a:lnTo>
                <a:lnTo>
                  <a:pt x="936" y="1574"/>
                </a:lnTo>
                <a:lnTo>
                  <a:pt x="936" y="1574"/>
                </a:lnTo>
                <a:lnTo>
                  <a:pt x="943" y="1568"/>
                </a:lnTo>
                <a:lnTo>
                  <a:pt x="943" y="1568"/>
                </a:lnTo>
                <a:lnTo>
                  <a:pt x="943" y="1561"/>
                </a:lnTo>
                <a:lnTo>
                  <a:pt x="943" y="1555"/>
                </a:lnTo>
                <a:lnTo>
                  <a:pt x="950" y="1555"/>
                </a:lnTo>
                <a:lnTo>
                  <a:pt x="950" y="1541"/>
                </a:lnTo>
                <a:lnTo>
                  <a:pt x="950" y="1535"/>
                </a:lnTo>
                <a:lnTo>
                  <a:pt x="956" y="1528"/>
                </a:lnTo>
                <a:lnTo>
                  <a:pt x="956" y="1515"/>
                </a:lnTo>
                <a:lnTo>
                  <a:pt x="963" y="1481"/>
                </a:lnTo>
                <a:lnTo>
                  <a:pt x="963" y="1475"/>
                </a:lnTo>
                <a:lnTo>
                  <a:pt x="963" y="1468"/>
                </a:lnTo>
                <a:lnTo>
                  <a:pt x="970" y="1455"/>
                </a:lnTo>
                <a:lnTo>
                  <a:pt x="976" y="1422"/>
                </a:lnTo>
                <a:lnTo>
                  <a:pt x="976" y="1415"/>
                </a:lnTo>
                <a:lnTo>
                  <a:pt x="976" y="1402"/>
                </a:lnTo>
                <a:lnTo>
                  <a:pt x="983" y="1388"/>
                </a:lnTo>
                <a:lnTo>
                  <a:pt x="990" y="1355"/>
                </a:lnTo>
                <a:lnTo>
                  <a:pt x="990" y="1349"/>
                </a:lnTo>
                <a:lnTo>
                  <a:pt x="990" y="1342"/>
                </a:lnTo>
                <a:lnTo>
                  <a:pt x="996" y="1335"/>
                </a:lnTo>
                <a:lnTo>
                  <a:pt x="996" y="1329"/>
                </a:lnTo>
                <a:lnTo>
                  <a:pt x="996" y="1322"/>
                </a:lnTo>
                <a:lnTo>
                  <a:pt x="1003" y="1309"/>
                </a:lnTo>
                <a:lnTo>
                  <a:pt x="1003" y="1309"/>
                </a:lnTo>
                <a:lnTo>
                  <a:pt x="1003" y="1302"/>
                </a:lnTo>
                <a:lnTo>
                  <a:pt x="1003" y="1295"/>
                </a:lnTo>
                <a:lnTo>
                  <a:pt x="1010" y="1295"/>
                </a:lnTo>
                <a:lnTo>
                  <a:pt x="1010" y="1289"/>
                </a:lnTo>
                <a:lnTo>
                  <a:pt x="1010" y="1289"/>
                </a:lnTo>
                <a:lnTo>
                  <a:pt x="1010" y="1289"/>
                </a:lnTo>
                <a:lnTo>
                  <a:pt x="1010" y="1282"/>
                </a:lnTo>
                <a:lnTo>
                  <a:pt x="1016" y="1282"/>
                </a:lnTo>
                <a:lnTo>
                  <a:pt x="1016" y="1282"/>
                </a:lnTo>
                <a:lnTo>
                  <a:pt x="1016" y="1282"/>
                </a:lnTo>
                <a:lnTo>
                  <a:pt x="1016" y="1282"/>
                </a:lnTo>
                <a:lnTo>
                  <a:pt x="1023" y="1282"/>
                </a:lnTo>
                <a:lnTo>
                  <a:pt x="1023" y="1282"/>
                </a:lnTo>
                <a:lnTo>
                  <a:pt x="1023" y="1282"/>
                </a:lnTo>
                <a:lnTo>
                  <a:pt x="1023" y="1282"/>
                </a:lnTo>
                <a:lnTo>
                  <a:pt x="1029" y="1282"/>
                </a:lnTo>
                <a:lnTo>
                  <a:pt x="1029" y="1289"/>
                </a:lnTo>
                <a:lnTo>
                  <a:pt x="1029" y="1289"/>
                </a:lnTo>
                <a:lnTo>
                  <a:pt x="1029" y="1295"/>
                </a:lnTo>
                <a:lnTo>
                  <a:pt x="1029" y="1295"/>
                </a:lnTo>
                <a:lnTo>
                  <a:pt x="1036" y="1302"/>
                </a:lnTo>
                <a:lnTo>
                  <a:pt x="1036" y="1302"/>
                </a:lnTo>
                <a:lnTo>
                  <a:pt x="1036" y="1309"/>
                </a:lnTo>
                <a:lnTo>
                  <a:pt x="1036" y="1315"/>
                </a:lnTo>
                <a:lnTo>
                  <a:pt x="1043" y="1322"/>
                </a:lnTo>
                <a:lnTo>
                  <a:pt x="1043" y="1329"/>
                </a:lnTo>
                <a:lnTo>
                  <a:pt x="1043" y="1335"/>
                </a:lnTo>
                <a:lnTo>
                  <a:pt x="1043" y="1349"/>
                </a:lnTo>
                <a:lnTo>
                  <a:pt x="1049" y="1362"/>
                </a:lnTo>
                <a:lnTo>
                  <a:pt x="1049" y="1368"/>
                </a:lnTo>
                <a:lnTo>
                  <a:pt x="1049" y="1375"/>
                </a:lnTo>
                <a:lnTo>
                  <a:pt x="1056" y="1395"/>
                </a:lnTo>
                <a:lnTo>
                  <a:pt x="1063" y="1428"/>
                </a:lnTo>
                <a:lnTo>
                  <a:pt x="1063" y="1442"/>
                </a:lnTo>
                <a:lnTo>
                  <a:pt x="1063" y="1448"/>
                </a:lnTo>
                <a:lnTo>
                  <a:pt x="1069" y="1468"/>
                </a:lnTo>
                <a:lnTo>
                  <a:pt x="1076" y="1515"/>
                </a:lnTo>
                <a:lnTo>
                  <a:pt x="1076" y="1521"/>
                </a:lnTo>
                <a:lnTo>
                  <a:pt x="1076" y="1535"/>
                </a:lnTo>
                <a:lnTo>
                  <a:pt x="1076" y="1555"/>
                </a:lnTo>
                <a:lnTo>
                  <a:pt x="1083" y="1588"/>
                </a:lnTo>
                <a:lnTo>
                  <a:pt x="1089" y="1601"/>
                </a:lnTo>
                <a:lnTo>
                  <a:pt x="1089" y="1608"/>
                </a:lnTo>
                <a:lnTo>
                  <a:pt x="1089" y="1621"/>
                </a:lnTo>
                <a:lnTo>
                  <a:pt x="1089" y="1634"/>
                </a:lnTo>
                <a:lnTo>
                  <a:pt x="1096" y="1641"/>
                </a:lnTo>
                <a:lnTo>
                  <a:pt x="1096" y="1654"/>
                </a:lnTo>
                <a:lnTo>
                  <a:pt x="1096" y="1661"/>
                </a:lnTo>
                <a:lnTo>
                  <a:pt x="1103" y="1667"/>
                </a:lnTo>
                <a:lnTo>
                  <a:pt x="1103" y="1667"/>
                </a:lnTo>
                <a:lnTo>
                  <a:pt x="1103" y="1674"/>
                </a:lnTo>
                <a:lnTo>
                  <a:pt x="1103" y="1681"/>
                </a:lnTo>
                <a:lnTo>
                  <a:pt x="1103" y="1681"/>
                </a:lnTo>
                <a:lnTo>
                  <a:pt x="1109" y="1687"/>
                </a:lnTo>
                <a:lnTo>
                  <a:pt x="1109" y="1687"/>
                </a:lnTo>
                <a:lnTo>
                  <a:pt x="1109" y="1694"/>
                </a:lnTo>
                <a:lnTo>
                  <a:pt x="1109" y="1694"/>
                </a:lnTo>
                <a:lnTo>
                  <a:pt x="1116" y="1694"/>
                </a:lnTo>
                <a:lnTo>
                  <a:pt x="1116" y="1694"/>
                </a:lnTo>
                <a:lnTo>
                  <a:pt x="1116" y="1701"/>
                </a:lnTo>
                <a:lnTo>
                  <a:pt x="1116" y="1694"/>
                </a:lnTo>
                <a:lnTo>
                  <a:pt x="1116" y="1694"/>
                </a:lnTo>
                <a:lnTo>
                  <a:pt x="1123" y="1694"/>
                </a:lnTo>
                <a:lnTo>
                  <a:pt x="1123" y="1694"/>
                </a:lnTo>
                <a:lnTo>
                  <a:pt x="1123" y="1694"/>
                </a:lnTo>
                <a:lnTo>
                  <a:pt x="1123" y="1687"/>
                </a:lnTo>
                <a:lnTo>
                  <a:pt x="1129" y="1687"/>
                </a:lnTo>
                <a:lnTo>
                  <a:pt x="1129" y="1681"/>
                </a:lnTo>
                <a:lnTo>
                  <a:pt x="1129" y="1674"/>
                </a:lnTo>
                <a:lnTo>
                  <a:pt x="1129" y="1674"/>
                </a:lnTo>
                <a:lnTo>
                  <a:pt x="1129" y="1667"/>
                </a:lnTo>
                <a:lnTo>
                  <a:pt x="1136" y="1661"/>
                </a:lnTo>
                <a:lnTo>
                  <a:pt x="1136" y="1654"/>
                </a:lnTo>
                <a:lnTo>
                  <a:pt x="1136" y="1641"/>
                </a:lnTo>
                <a:lnTo>
                  <a:pt x="1136" y="1628"/>
                </a:lnTo>
                <a:lnTo>
                  <a:pt x="1142" y="1621"/>
                </a:lnTo>
                <a:lnTo>
                  <a:pt x="1142" y="1601"/>
                </a:lnTo>
                <a:lnTo>
                  <a:pt x="1142" y="1594"/>
                </a:lnTo>
                <a:lnTo>
                  <a:pt x="1149" y="1581"/>
                </a:lnTo>
                <a:lnTo>
                  <a:pt x="1149" y="1561"/>
                </a:lnTo>
                <a:lnTo>
                  <a:pt x="1156" y="1515"/>
                </a:lnTo>
                <a:lnTo>
                  <a:pt x="1156" y="1501"/>
                </a:lnTo>
                <a:lnTo>
                  <a:pt x="1156" y="1495"/>
                </a:lnTo>
                <a:lnTo>
                  <a:pt x="1162" y="1468"/>
                </a:lnTo>
                <a:lnTo>
                  <a:pt x="1169" y="1415"/>
                </a:lnTo>
                <a:lnTo>
                  <a:pt x="1169" y="1402"/>
                </a:lnTo>
                <a:lnTo>
                  <a:pt x="1169" y="1388"/>
                </a:lnTo>
                <a:lnTo>
                  <a:pt x="1176" y="1362"/>
                </a:lnTo>
                <a:lnTo>
                  <a:pt x="1176" y="1315"/>
                </a:lnTo>
                <a:lnTo>
                  <a:pt x="1182" y="1302"/>
                </a:lnTo>
                <a:lnTo>
                  <a:pt x="1182" y="1289"/>
                </a:lnTo>
                <a:lnTo>
                  <a:pt x="1182" y="1262"/>
                </a:lnTo>
                <a:lnTo>
                  <a:pt x="1189" y="1249"/>
                </a:lnTo>
                <a:lnTo>
                  <a:pt x="1189" y="1242"/>
                </a:lnTo>
                <a:lnTo>
                  <a:pt x="1189" y="1222"/>
                </a:lnTo>
                <a:lnTo>
                  <a:pt x="1196" y="1209"/>
                </a:lnTo>
                <a:lnTo>
                  <a:pt x="1196" y="1202"/>
                </a:lnTo>
                <a:lnTo>
                  <a:pt x="1196" y="1196"/>
                </a:lnTo>
                <a:lnTo>
                  <a:pt x="1196" y="1189"/>
                </a:lnTo>
                <a:lnTo>
                  <a:pt x="1202" y="1176"/>
                </a:lnTo>
                <a:lnTo>
                  <a:pt x="1202" y="1176"/>
                </a:lnTo>
                <a:lnTo>
                  <a:pt x="1202" y="1169"/>
                </a:lnTo>
                <a:lnTo>
                  <a:pt x="1202" y="1162"/>
                </a:lnTo>
                <a:lnTo>
                  <a:pt x="1209" y="1156"/>
                </a:lnTo>
                <a:lnTo>
                  <a:pt x="1209" y="1156"/>
                </a:lnTo>
                <a:lnTo>
                  <a:pt x="1209" y="1156"/>
                </a:lnTo>
                <a:lnTo>
                  <a:pt x="1209" y="1149"/>
                </a:lnTo>
                <a:lnTo>
                  <a:pt x="1216" y="1149"/>
                </a:lnTo>
                <a:lnTo>
                  <a:pt x="1216" y="1149"/>
                </a:lnTo>
                <a:lnTo>
                  <a:pt x="1216" y="1156"/>
                </a:lnTo>
                <a:lnTo>
                  <a:pt x="1216" y="1156"/>
                </a:lnTo>
                <a:lnTo>
                  <a:pt x="1216" y="1156"/>
                </a:lnTo>
                <a:lnTo>
                  <a:pt x="1222" y="1162"/>
                </a:lnTo>
                <a:lnTo>
                  <a:pt x="1222" y="1162"/>
                </a:lnTo>
                <a:lnTo>
                  <a:pt x="1222" y="1169"/>
                </a:lnTo>
                <a:lnTo>
                  <a:pt x="1222" y="1176"/>
                </a:lnTo>
                <a:lnTo>
                  <a:pt x="1229" y="1182"/>
                </a:lnTo>
                <a:lnTo>
                  <a:pt x="1229" y="1189"/>
                </a:lnTo>
                <a:lnTo>
                  <a:pt x="1229" y="1202"/>
                </a:lnTo>
                <a:lnTo>
                  <a:pt x="1229" y="1209"/>
                </a:lnTo>
                <a:lnTo>
                  <a:pt x="1235" y="1216"/>
                </a:lnTo>
                <a:lnTo>
                  <a:pt x="1235" y="1242"/>
                </a:lnTo>
                <a:lnTo>
                  <a:pt x="1235" y="1256"/>
                </a:lnTo>
                <a:lnTo>
                  <a:pt x="1242" y="1262"/>
                </a:lnTo>
                <a:lnTo>
                  <a:pt x="1242" y="1295"/>
                </a:lnTo>
                <a:lnTo>
                  <a:pt x="1242" y="1309"/>
                </a:lnTo>
                <a:lnTo>
                  <a:pt x="1249" y="1322"/>
                </a:lnTo>
                <a:lnTo>
                  <a:pt x="1249" y="1355"/>
                </a:lnTo>
                <a:lnTo>
                  <a:pt x="1255" y="1422"/>
                </a:lnTo>
                <a:lnTo>
                  <a:pt x="1255" y="1442"/>
                </a:lnTo>
                <a:lnTo>
                  <a:pt x="1255" y="1455"/>
                </a:lnTo>
                <a:lnTo>
                  <a:pt x="1262" y="1495"/>
                </a:lnTo>
                <a:lnTo>
                  <a:pt x="1269" y="1568"/>
                </a:lnTo>
                <a:lnTo>
                  <a:pt x="1269" y="1581"/>
                </a:lnTo>
                <a:lnTo>
                  <a:pt x="1269" y="1601"/>
                </a:lnTo>
                <a:lnTo>
                  <a:pt x="1275" y="1634"/>
                </a:lnTo>
                <a:lnTo>
                  <a:pt x="1282" y="1701"/>
                </a:lnTo>
                <a:lnTo>
                  <a:pt x="1282" y="1714"/>
                </a:lnTo>
                <a:lnTo>
                  <a:pt x="1282" y="1727"/>
                </a:lnTo>
                <a:lnTo>
                  <a:pt x="1289" y="1754"/>
                </a:lnTo>
                <a:lnTo>
                  <a:pt x="1289" y="1767"/>
                </a:lnTo>
                <a:lnTo>
                  <a:pt x="1289" y="1774"/>
                </a:lnTo>
                <a:lnTo>
                  <a:pt x="1295" y="1794"/>
                </a:lnTo>
                <a:lnTo>
                  <a:pt x="1295" y="1807"/>
                </a:lnTo>
                <a:lnTo>
                  <a:pt x="1295" y="1814"/>
                </a:lnTo>
                <a:lnTo>
                  <a:pt x="1295" y="1820"/>
                </a:lnTo>
                <a:lnTo>
                  <a:pt x="1302" y="1827"/>
                </a:lnTo>
                <a:lnTo>
                  <a:pt x="1302" y="1834"/>
                </a:lnTo>
                <a:lnTo>
                  <a:pt x="1302" y="1840"/>
                </a:lnTo>
                <a:lnTo>
                  <a:pt x="1302" y="1840"/>
                </a:lnTo>
                <a:lnTo>
                  <a:pt x="1302" y="1847"/>
                </a:lnTo>
                <a:lnTo>
                  <a:pt x="1309" y="1847"/>
                </a:lnTo>
                <a:lnTo>
                  <a:pt x="1309" y="1854"/>
                </a:lnTo>
                <a:lnTo>
                  <a:pt x="1309" y="1854"/>
                </a:lnTo>
                <a:lnTo>
                  <a:pt x="1309" y="1854"/>
                </a:lnTo>
                <a:lnTo>
                  <a:pt x="1315" y="1847"/>
                </a:lnTo>
                <a:lnTo>
                  <a:pt x="1315" y="1847"/>
                </a:lnTo>
                <a:lnTo>
                  <a:pt x="1315" y="1847"/>
                </a:lnTo>
                <a:lnTo>
                  <a:pt x="1315" y="1840"/>
                </a:lnTo>
                <a:lnTo>
                  <a:pt x="1315" y="1834"/>
                </a:lnTo>
                <a:lnTo>
                  <a:pt x="1322" y="1827"/>
                </a:lnTo>
                <a:lnTo>
                  <a:pt x="1322" y="1820"/>
                </a:lnTo>
                <a:lnTo>
                  <a:pt x="1322" y="1814"/>
                </a:lnTo>
                <a:lnTo>
                  <a:pt x="1322" y="1807"/>
                </a:lnTo>
                <a:lnTo>
                  <a:pt x="1328" y="1800"/>
                </a:lnTo>
                <a:lnTo>
                  <a:pt x="1328" y="1787"/>
                </a:lnTo>
                <a:lnTo>
                  <a:pt x="1328" y="1774"/>
                </a:lnTo>
                <a:lnTo>
                  <a:pt x="1328" y="1767"/>
                </a:lnTo>
                <a:lnTo>
                  <a:pt x="1328" y="1754"/>
                </a:lnTo>
                <a:lnTo>
                  <a:pt x="1335" y="1721"/>
                </a:lnTo>
                <a:lnTo>
                  <a:pt x="1335" y="1707"/>
                </a:lnTo>
                <a:lnTo>
                  <a:pt x="1335" y="1694"/>
                </a:lnTo>
                <a:lnTo>
                  <a:pt x="1342" y="1661"/>
                </a:lnTo>
                <a:lnTo>
                  <a:pt x="1342" y="1641"/>
                </a:lnTo>
                <a:lnTo>
                  <a:pt x="1342" y="1621"/>
                </a:lnTo>
                <a:lnTo>
                  <a:pt x="1348" y="1588"/>
                </a:lnTo>
                <a:lnTo>
                  <a:pt x="1355" y="1508"/>
                </a:lnTo>
                <a:lnTo>
                  <a:pt x="1355" y="1488"/>
                </a:lnTo>
                <a:lnTo>
                  <a:pt x="1355" y="1462"/>
                </a:lnTo>
                <a:lnTo>
                  <a:pt x="1355" y="1422"/>
                </a:lnTo>
                <a:lnTo>
                  <a:pt x="1362" y="1335"/>
                </a:lnTo>
                <a:lnTo>
                  <a:pt x="1368" y="1315"/>
                </a:lnTo>
                <a:lnTo>
                  <a:pt x="1368" y="1295"/>
                </a:lnTo>
                <a:lnTo>
                  <a:pt x="1368" y="1256"/>
                </a:lnTo>
                <a:lnTo>
                  <a:pt x="1375" y="1176"/>
                </a:lnTo>
                <a:lnTo>
                  <a:pt x="1375" y="1156"/>
                </a:lnTo>
                <a:lnTo>
                  <a:pt x="1382" y="1136"/>
                </a:lnTo>
                <a:lnTo>
                  <a:pt x="1382" y="1103"/>
                </a:lnTo>
                <a:lnTo>
                  <a:pt x="1382" y="1089"/>
                </a:lnTo>
                <a:lnTo>
                  <a:pt x="1388" y="1069"/>
                </a:lnTo>
                <a:lnTo>
                  <a:pt x="1388" y="1043"/>
                </a:lnTo>
                <a:lnTo>
                  <a:pt x="1388" y="1030"/>
                </a:lnTo>
                <a:lnTo>
                  <a:pt x="1395" y="1023"/>
                </a:lnTo>
                <a:lnTo>
                  <a:pt x="1395" y="1010"/>
                </a:lnTo>
                <a:lnTo>
                  <a:pt x="1395" y="1003"/>
                </a:lnTo>
                <a:lnTo>
                  <a:pt x="1395" y="990"/>
                </a:lnTo>
                <a:lnTo>
                  <a:pt x="1402" y="983"/>
                </a:lnTo>
                <a:lnTo>
                  <a:pt x="1402" y="983"/>
                </a:lnTo>
                <a:lnTo>
                  <a:pt x="1402" y="976"/>
                </a:lnTo>
                <a:lnTo>
                  <a:pt x="1402" y="976"/>
                </a:lnTo>
                <a:lnTo>
                  <a:pt x="1408" y="970"/>
                </a:lnTo>
                <a:lnTo>
                  <a:pt x="1408" y="970"/>
                </a:lnTo>
                <a:lnTo>
                  <a:pt x="1408" y="976"/>
                </a:lnTo>
                <a:lnTo>
                  <a:pt x="1408" y="976"/>
                </a:lnTo>
                <a:lnTo>
                  <a:pt x="1408" y="983"/>
                </a:lnTo>
                <a:lnTo>
                  <a:pt x="1415" y="983"/>
                </a:lnTo>
                <a:lnTo>
                  <a:pt x="1415" y="990"/>
                </a:lnTo>
                <a:lnTo>
                  <a:pt x="1415" y="1003"/>
                </a:lnTo>
                <a:lnTo>
                  <a:pt x="1415" y="1010"/>
                </a:lnTo>
                <a:lnTo>
                  <a:pt x="1421" y="1016"/>
                </a:lnTo>
                <a:lnTo>
                  <a:pt x="1421" y="1030"/>
                </a:lnTo>
                <a:lnTo>
                  <a:pt x="1421" y="1043"/>
                </a:lnTo>
                <a:lnTo>
                  <a:pt x="1421" y="1056"/>
                </a:lnTo>
                <a:lnTo>
                  <a:pt x="1428" y="1089"/>
                </a:lnTo>
                <a:lnTo>
                  <a:pt x="1428" y="1109"/>
                </a:lnTo>
                <a:lnTo>
                  <a:pt x="1428" y="1129"/>
                </a:lnTo>
                <a:lnTo>
                  <a:pt x="1435" y="1169"/>
                </a:lnTo>
                <a:lnTo>
                  <a:pt x="1435" y="1189"/>
                </a:lnTo>
                <a:lnTo>
                  <a:pt x="1435" y="1216"/>
                </a:lnTo>
                <a:lnTo>
                  <a:pt x="1441" y="1262"/>
                </a:lnTo>
                <a:lnTo>
                  <a:pt x="1441" y="1289"/>
                </a:lnTo>
                <a:lnTo>
                  <a:pt x="1441" y="1315"/>
                </a:lnTo>
                <a:lnTo>
                  <a:pt x="1448" y="1368"/>
                </a:lnTo>
                <a:lnTo>
                  <a:pt x="1455" y="1475"/>
                </a:lnTo>
                <a:lnTo>
                  <a:pt x="1455" y="1508"/>
                </a:lnTo>
                <a:lnTo>
                  <a:pt x="1455" y="1535"/>
                </a:lnTo>
                <a:lnTo>
                  <a:pt x="1461" y="1594"/>
                </a:lnTo>
                <a:lnTo>
                  <a:pt x="1468" y="1701"/>
                </a:lnTo>
                <a:lnTo>
                  <a:pt x="1468" y="1727"/>
                </a:lnTo>
                <a:lnTo>
                  <a:pt x="1468" y="1754"/>
                </a:lnTo>
                <a:lnTo>
                  <a:pt x="1475" y="1807"/>
                </a:lnTo>
                <a:lnTo>
                  <a:pt x="1475" y="1827"/>
                </a:lnTo>
                <a:lnTo>
                  <a:pt x="1475" y="1854"/>
                </a:lnTo>
                <a:lnTo>
                  <a:pt x="1481" y="1893"/>
                </a:lnTo>
                <a:lnTo>
                  <a:pt x="1481" y="1913"/>
                </a:lnTo>
                <a:lnTo>
                  <a:pt x="1481" y="1933"/>
                </a:lnTo>
                <a:lnTo>
                  <a:pt x="1481" y="1953"/>
                </a:lnTo>
                <a:lnTo>
                  <a:pt x="1488" y="1966"/>
                </a:lnTo>
                <a:lnTo>
                  <a:pt x="1488" y="1980"/>
                </a:lnTo>
                <a:lnTo>
                  <a:pt x="1488" y="1993"/>
                </a:lnTo>
                <a:lnTo>
                  <a:pt x="1488" y="2006"/>
                </a:lnTo>
                <a:lnTo>
                  <a:pt x="1495" y="2020"/>
                </a:lnTo>
                <a:lnTo>
                  <a:pt x="1495" y="2026"/>
                </a:lnTo>
                <a:lnTo>
                  <a:pt x="1495" y="2040"/>
                </a:lnTo>
                <a:lnTo>
                  <a:pt x="1495" y="2046"/>
                </a:lnTo>
                <a:lnTo>
                  <a:pt x="1501" y="2046"/>
                </a:lnTo>
                <a:lnTo>
                  <a:pt x="1501" y="2053"/>
                </a:lnTo>
                <a:lnTo>
                  <a:pt x="1501" y="2053"/>
                </a:lnTo>
                <a:lnTo>
                  <a:pt x="1501" y="2053"/>
                </a:lnTo>
                <a:lnTo>
                  <a:pt x="1508" y="2053"/>
                </a:lnTo>
                <a:lnTo>
                  <a:pt x="1508" y="2053"/>
                </a:lnTo>
                <a:lnTo>
                  <a:pt x="1508" y="2046"/>
                </a:lnTo>
                <a:lnTo>
                  <a:pt x="1508" y="2040"/>
                </a:lnTo>
                <a:lnTo>
                  <a:pt x="1508" y="2033"/>
                </a:lnTo>
                <a:lnTo>
                  <a:pt x="1514" y="2026"/>
                </a:lnTo>
                <a:lnTo>
                  <a:pt x="1514" y="2013"/>
                </a:lnTo>
                <a:lnTo>
                  <a:pt x="1514" y="2000"/>
                </a:lnTo>
                <a:lnTo>
                  <a:pt x="1514" y="1986"/>
                </a:lnTo>
                <a:lnTo>
                  <a:pt x="1521" y="1973"/>
                </a:lnTo>
                <a:lnTo>
                  <a:pt x="1521" y="1953"/>
                </a:lnTo>
                <a:lnTo>
                  <a:pt x="1521" y="1940"/>
                </a:lnTo>
                <a:lnTo>
                  <a:pt x="1521" y="1920"/>
                </a:lnTo>
                <a:lnTo>
                  <a:pt x="1528" y="1900"/>
                </a:lnTo>
                <a:lnTo>
                  <a:pt x="1528" y="1873"/>
                </a:lnTo>
                <a:lnTo>
                  <a:pt x="1528" y="1827"/>
                </a:lnTo>
                <a:lnTo>
                  <a:pt x="1534" y="1800"/>
                </a:lnTo>
                <a:lnTo>
                  <a:pt x="1534" y="1774"/>
                </a:lnTo>
                <a:lnTo>
                  <a:pt x="1534" y="1721"/>
                </a:lnTo>
                <a:lnTo>
                  <a:pt x="1541" y="1601"/>
                </a:lnTo>
                <a:lnTo>
                  <a:pt x="1554" y="1335"/>
                </a:lnTo>
                <a:lnTo>
                  <a:pt x="1554" y="1295"/>
                </a:lnTo>
                <a:lnTo>
                  <a:pt x="1561" y="1262"/>
                </a:lnTo>
                <a:lnTo>
                  <a:pt x="1561" y="1202"/>
                </a:lnTo>
                <a:lnTo>
                  <a:pt x="1561" y="1169"/>
                </a:lnTo>
                <a:lnTo>
                  <a:pt x="1568" y="1136"/>
                </a:lnTo>
                <a:lnTo>
                  <a:pt x="1568" y="1076"/>
                </a:lnTo>
                <a:lnTo>
                  <a:pt x="1568" y="1050"/>
                </a:lnTo>
                <a:lnTo>
                  <a:pt x="1574" y="1016"/>
                </a:lnTo>
                <a:lnTo>
                  <a:pt x="1574" y="963"/>
                </a:lnTo>
                <a:lnTo>
                  <a:pt x="1574" y="943"/>
                </a:lnTo>
                <a:lnTo>
                  <a:pt x="1574" y="917"/>
                </a:lnTo>
                <a:lnTo>
                  <a:pt x="1581" y="870"/>
                </a:lnTo>
                <a:lnTo>
                  <a:pt x="1581" y="857"/>
                </a:lnTo>
                <a:lnTo>
                  <a:pt x="1581" y="837"/>
                </a:lnTo>
                <a:lnTo>
                  <a:pt x="1588" y="824"/>
                </a:lnTo>
                <a:lnTo>
                  <a:pt x="1588" y="810"/>
                </a:lnTo>
                <a:lnTo>
                  <a:pt x="1588" y="797"/>
                </a:lnTo>
                <a:lnTo>
                  <a:pt x="1588" y="784"/>
                </a:lnTo>
                <a:lnTo>
                  <a:pt x="1588" y="770"/>
                </a:lnTo>
                <a:lnTo>
                  <a:pt x="1594" y="764"/>
                </a:lnTo>
                <a:lnTo>
                  <a:pt x="1594" y="757"/>
                </a:lnTo>
                <a:lnTo>
                  <a:pt x="1594" y="751"/>
                </a:lnTo>
                <a:lnTo>
                  <a:pt x="1594" y="751"/>
                </a:lnTo>
                <a:lnTo>
                  <a:pt x="1601" y="751"/>
                </a:lnTo>
                <a:lnTo>
                  <a:pt x="1601" y="744"/>
                </a:lnTo>
                <a:lnTo>
                  <a:pt x="1601" y="751"/>
                </a:lnTo>
                <a:lnTo>
                  <a:pt x="1601" y="751"/>
                </a:lnTo>
                <a:lnTo>
                  <a:pt x="1601" y="757"/>
                </a:lnTo>
                <a:lnTo>
                  <a:pt x="1607" y="764"/>
                </a:lnTo>
                <a:lnTo>
                  <a:pt x="1607" y="770"/>
                </a:lnTo>
                <a:lnTo>
                  <a:pt x="1607" y="777"/>
                </a:lnTo>
                <a:lnTo>
                  <a:pt x="1607" y="790"/>
                </a:lnTo>
                <a:lnTo>
                  <a:pt x="1614" y="804"/>
                </a:lnTo>
                <a:lnTo>
                  <a:pt x="1614" y="817"/>
                </a:lnTo>
                <a:lnTo>
                  <a:pt x="1614" y="837"/>
                </a:lnTo>
                <a:lnTo>
                  <a:pt x="1614" y="850"/>
                </a:lnTo>
                <a:lnTo>
                  <a:pt x="1614" y="870"/>
                </a:lnTo>
                <a:lnTo>
                  <a:pt x="1621" y="890"/>
                </a:lnTo>
                <a:lnTo>
                  <a:pt x="1621" y="937"/>
                </a:lnTo>
                <a:lnTo>
                  <a:pt x="1621" y="963"/>
                </a:lnTo>
                <a:lnTo>
                  <a:pt x="1627" y="983"/>
                </a:lnTo>
                <a:lnTo>
                  <a:pt x="1627" y="1043"/>
                </a:lnTo>
                <a:lnTo>
                  <a:pt x="1627" y="1069"/>
                </a:lnTo>
                <a:lnTo>
                  <a:pt x="1627" y="1103"/>
                </a:lnTo>
                <a:lnTo>
                  <a:pt x="1634" y="1162"/>
                </a:lnTo>
                <a:lnTo>
                  <a:pt x="1641" y="1302"/>
                </a:lnTo>
                <a:lnTo>
                  <a:pt x="1654" y="1594"/>
                </a:lnTo>
                <a:lnTo>
                  <a:pt x="1654" y="1634"/>
                </a:lnTo>
                <a:lnTo>
                  <a:pt x="1654" y="1667"/>
                </a:lnTo>
                <a:lnTo>
                  <a:pt x="1654" y="1741"/>
                </a:lnTo>
                <a:lnTo>
                  <a:pt x="1661" y="1880"/>
                </a:lnTo>
                <a:lnTo>
                  <a:pt x="1667" y="1913"/>
                </a:lnTo>
                <a:lnTo>
                  <a:pt x="1667" y="1947"/>
                </a:lnTo>
                <a:lnTo>
                  <a:pt x="1667" y="2006"/>
                </a:lnTo>
                <a:lnTo>
                  <a:pt x="1667" y="2033"/>
                </a:lnTo>
                <a:lnTo>
                  <a:pt x="1674" y="2060"/>
                </a:lnTo>
                <a:lnTo>
                  <a:pt x="1674" y="2113"/>
                </a:lnTo>
                <a:lnTo>
                  <a:pt x="1674" y="2139"/>
                </a:lnTo>
                <a:lnTo>
                  <a:pt x="1681" y="2166"/>
                </a:lnTo>
                <a:lnTo>
                  <a:pt x="1681" y="2186"/>
                </a:lnTo>
                <a:lnTo>
                  <a:pt x="1681" y="2206"/>
                </a:lnTo>
                <a:lnTo>
                  <a:pt x="1681" y="2226"/>
                </a:lnTo>
                <a:lnTo>
                  <a:pt x="1687" y="2239"/>
                </a:lnTo>
                <a:lnTo>
                  <a:pt x="1687" y="2252"/>
                </a:lnTo>
                <a:lnTo>
                  <a:pt x="1687" y="2266"/>
                </a:lnTo>
                <a:lnTo>
                  <a:pt x="1687" y="2279"/>
                </a:lnTo>
                <a:lnTo>
                  <a:pt x="1694" y="2285"/>
                </a:lnTo>
                <a:lnTo>
                  <a:pt x="1694" y="2292"/>
                </a:lnTo>
                <a:lnTo>
                  <a:pt x="1694" y="2292"/>
                </a:lnTo>
                <a:lnTo>
                  <a:pt x="1694" y="2299"/>
                </a:lnTo>
                <a:lnTo>
                  <a:pt x="1700" y="2292"/>
                </a:lnTo>
                <a:lnTo>
                  <a:pt x="1700" y="2292"/>
                </a:lnTo>
                <a:lnTo>
                  <a:pt x="1700" y="2285"/>
                </a:lnTo>
                <a:lnTo>
                  <a:pt x="1700" y="2279"/>
                </a:lnTo>
                <a:lnTo>
                  <a:pt x="1700" y="2266"/>
                </a:lnTo>
                <a:lnTo>
                  <a:pt x="1707" y="2259"/>
                </a:lnTo>
                <a:lnTo>
                  <a:pt x="1707" y="2239"/>
                </a:lnTo>
                <a:lnTo>
                  <a:pt x="1707" y="2226"/>
                </a:lnTo>
                <a:lnTo>
                  <a:pt x="1707" y="2206"/>
                </a:lnTo>
                <a:lnTo>
                  <a:pt x="1714" y="2186"/>
                </a:lnTo>
                <a:lnTo>
                  <a:pt x="1714" y="2159"/>
                </a:lnTo>
                <a:lnTo>
                  <a:pt x="1714" y="2139"/>
                </a:lnTo>
                <a:lnTo>
                  <a:pt x="1714" y="2106"/>
                </a:lnTo>
                <a:lnTo>
                  <a:pt x="1720" y="2046"/>
                </a:lnTo>
                <a:lnTo>
                  <a:pt x="1720" y="2020"/>
                </a:lnTo>
                <a:lnTo>
                  <a:pt x="1720" y="1980"/>
                </a:lnTo>
                <a:lnTo>
                  <a:pt x="1727" y="1907"/>
                </a:lnTo>
                <a:lnTo>
                  <a:pt x="1727" y="1873"/>
                </a:lnTo>
                <a:lnTo>
                  <a:pt x="1727" y="1834"/>
                </a:lnTo>
                <a:lnTo>
                  <a:pt x="1734" y="1747"/>
                </a:lnTo>
                <a:lnTo>
                  <a:pt x="1740" y="1568"/>
                </a:lnTo>
                <a:lnTo>
                  <a:pt x="1740" y="1521"/>
                </a:lnTo>
                <a:lnTo>
                  <a:pt x="1740" y="1475"/>
                </a:lnTo>
                <a:lnTo>
                  <a:pt x="1747" y="1382"/>
                </a:lnTo>
                <a:lnTo>
                  <a:pt x="1754" y="1196"/>
                </a:lnTo>
                <a:lnTo>
                  <a:pt x="1754" y="1149"/>
                </a:lnTo>
                <a:lnTo>
                  <a:pt x="1754" y="1109"/>
                </a:lnTo>
                <a:lnTo>
                  <a:pt x="1760" y="1023"/>
                </a:lnTo>
                <a:lnTo>
                  <a:pt x="1760" y="976"/>
                </a:lnTo>
                <a:lnTo>
                  <a:pt x="1760" y="937"/>
                </a:lnTo>
                <a:lnTo>
                  <a:pt x="1767" y="857"/>
                </a:lnTo>
                <a:lnTo>
                  <a:pt x="1767" y="824"/>
                </a:lnTo>
                <a:lnTo>
                  <a:pt x="1767" y="784"/>
                </a:lnTo>
                <a:lnTo>
                  <a:pt x="1767" y="751"/>
                </a:lnTo>
                <a:lnTo>
                  <a:pt x="1774" y="717"/>
                </a:lnTo>
                <a:lnTo>
                  <a:pt x="1774" y="691"/>
                </a:lnTo>
                <a:lnTo>
                  <a:pt x="1774" y="657"/>
                </a:lnTo>
                <a:lnTo>
                  <a:pt x="1774" y="631"/>
                </a:lnTo>
                <a:lnTo>
                  <a:pt x="1780" y="611"/>
                </a:lnTo>
                <a:lnTo>
                  <a:pt x="1780" y="591"/>
                </a:lnTo>
                <a:lnTo>
                  <a:pt x="1780" y="571"/>
                </a:lnTo>
                <a:lnTo>
                  <a:pt x="1780" y="551"/>
                </a:lnTo>
                <a:lnTo>
                  <a:pt x="1780" y="538"/>
                </a:lnTo>
                <a:lnTo>
                  <a:pt x="1787" y="525"/>
                </a:lnTo>
                <a:lnTo>
                  <a:pt x="1787" y="518"/>
                </a:lnTo>
                <a:lnTo>
                  <a:pt x="1787" y="511"/>
                </a:lnTo>
                <a:lnTo>
                  <a:pt x="1787" y="505"/>
                </a:lnTo>
                <a:lnTo>
                  <a:pt x="1793" y="498"/>
                </a:lnTo>
                <a:lnTo>
                  <a:pt x="1793" y="498"/>
                </a:lnTo>
                <a:lnTo>
                  <a:pt x="1793" y="498"/>
                </a:lnTo>
                <a:lnTo>
                  <a:pt x="1793" y="505"/>
                </a:lnTo>
                <a:lnTo>
                  <a:pt x="1800" y="511"/>
                </a:lnTo>
                <a:lnTo>
                  <a:pt x="1800" y="518"/>
                </a:lnTo>
                <a:lnTo>
                  <a:pt x="1800" y="525"/>
                </a:lnTo>
                <a:lnTo>
                  <a:pt x="1800" y="538"/>
                </a:lnTo>
                <a:lnTo>
                  <a:pt x="1800" y="551"/>
                </a:lnTo>
                <a:lnTo>
                  <a:pt x="1807" y="571"/>
                </a:lnTo>
                <a:lnTo>
                  <a:pt x="1807" y="591"/>
                </a:lnTo>
                <a:lnTo>
                  <a:pt x="1807" y="611"/>
                </a:lnTo>
                <a:lnTo>
                  <a:pt x="1807" y="631"/>
                </a:lnTo>
                <a:lnTo>
                  <a:pt x="1813" y="657"/>
                </a:lnTo>
                <a:lnTo>
                  <a:pt x="1813" y="711"/>
                </a:lnTo>
                <a:lnTo>
                  <a:pt x="1813" y="744"/>
                </a:lnTo>
                <a:lnTo>
                  <a:pt x="1813" y="777"/>
                </a:lnTo>
                <a:lnTo>
                  <a:pt x="1820" y="850"/>
                </a:lnTo>
                <a:lnTo>
                  <a:pt x="1827" y="1010"/>
                </a:lnTo>
                <a:lnTo>
                  <a:pt x="1827" y="1050"/>
                </a:lnTo>
                <a:lnTo>
                  <a:pt x="1827" y="1096"/>
                </a:lnTo>
                <a:lnTo>
                  <a:pt x="1833" y="1189"/>
                </a:lnTo>
                <a:lnTo>
                  <a:pt x="1840" y="1382"/>
                </a:lnTo>
                <a:lnTo>
                  <a:pt x="1840" y="1428"/>
                </a:lnTo>
                <a:lnTo>
                  <a:pt x="1840" y="1481"/>
                </a:lnTo>
                <a:lnTo>
                  <a:pt x="1840" y="1574"/>
                </a:lnTo>
                <a:lnTo>
                  <a:pt x="1847" y="1774"/>
                </a:lnTo>
                <a:lnTo>
                  <a:pt x="1853" y="1820"/>
                </a:lnTo>
                <a:lnTo>
                  <a:pt x="1853" y="1867"/>
                </a:lnTo>
                <a:lnTo>
                  <a:pt x="1853" y="1960"/>
                </a:lnTo>
                <a:lnTo>
                  <a:pt x="1860" y="2006"/>
                </a:lnTo>
                <a:lnTo>
                  <a:pt x="1860" y="2053"/>
                </a:lnTo>
                <a:lnTo>
                  <a:pt x="1860" y="2133"/>
                </a:lnTo>
                <a:lnTo>
                  <a:pt x="1860" y="2172"/>
                </a:lnTo>
                <a:lnTo>
                  <a:pt x="1867" y="2212"/>
                </a:lnTo>
                <a:lnTo>
                  <a:pt x="1867" y="2279"/>
                </a:lnTo>
                <a:lnTo>
                  <a:pt x="1867" y="2312"/>
                </a:lnTo>
                <a:lnTo>
                  <a:pt x="1873" y="2345"/>
                </a:lnTo>
                <a:lnTo>
                  <a:pt x="1873" y="2398"/>
                </a:lnTo>
                <a:lnTo>
                  <a:pt x="1873" y="2425"/>
                </a:lnTo>
                <a:lnTo>
                  <a:pt x="1873" y="2452"/>
                </a:lnTo>
                <a:lnTo>
                  <a:pt x="1880" y="2471"/>
                </a:lnTo>
                <a:lnTo>
                  <a:pt x="1880" y="2491"/>
                </a:lnTo>
                <a:lnTo>
                  <a:pt x="1880" y="2505"/>
                </a:lnTo>
                <a:lnTo>
                  <a:pt x="1880" y="2518"/>
                </a:lnTo>
                <a:lnTo>
                  <a:pt x="1886" y="2531"/>
                </a:lnTo>
                <a:lnTo>
                  <a:pt x="1886" y="2538"/>
                </a:lnTo>
                <a:lnTo>
                  <a:pt x="1886" y="2545"/>
                </a:lnTo>
                <a:lnTo>
                  <a:pt x="1886" y="2545"/>
                </a:lnTo>
                <a:lnTo>
                  <a:pt x="1893" y="2545"/>
                </a:lnTo>
                <a:lnTo>
                  <a:pt x="1893" y="2538"/>
                </a:lnTo>
                <a:lnTo>
                  <a:pt x="1893" y="2531"/>
                </a:lnTo>
                <a:lnTo>
                  <a:pt x="1893" y="2518"/>
                </a:lnTo>
                <a:lnTo>
                  <a:pt x="1900" y="2505"/>
                </a:lnTo>
                <a:lnTo>
                  <a:pt x="1900" y="2485"/>
                </a:lnTo>
                <a:lnTo>
                  <a:pt x="1900" y="2465"/>
                </a:lnTo>
                <a:lnTo>
                  <a:pt x="1900" y="2445"/>
                </a:lnTo>
                <a:lnTo>
                  <a:pt x="1906" y="2418"/>
                </a:lnTo>
                <a:lnTo>
                  <a:pt x="1906" y="2392"/>
                </a:lnTo>
                <a:lnTo>
                  <a:pt x="1906" y="2359"/>
                </a:lnTo>
                <a:lnTo>
                  <a:pt x="1906" y="2325"/>
                </a:lnTo>
                <a:lnTo>
                  <a:pt x="1913" y="2252"/>
                </a:lnTo>
                <a:lnTo>
                  <a:pt x="1913" y="2212"/>
                </a:lnTo>
                <a:lnTo>
                  <a:pt x="1913" y="2172"/>
                </a:lnTo>
                <a:lnTo>
                  <a:pt x="1920" y="2079"/>
                </a:lnTo>
                <a:lnTo>
                  <a:pt x="1926" y="1873"/>
                </a:lnTo>
                <a:lnTo>
                  <a:pt x="1926" y="1820"/>
                </a:lnTo>
                <a:lnTo>
                  <a:pt x="1926" y="1761"/>
                </a:lnTo>
                <a:lnTo>
                  <a:pt x="1933" y="1648"/>
                </a:lnTo>
                <a:lnTo>
                  <a:pt x="1940" y="1408"/>
                </a:lnTo>
                <a:lnTo>
                  <a:pt x="1940" y="1349"/>
                </a:lnTo>
                <a:lnTo>
                  <a:pt x="1940" y="1289"/>
                </a:lnTo>
                <a:lnTo>
                  <a:pt x="1946" y="1169"/>
                </a:lnTo>
                <a:lnTo>
                  <a:pt x="1953" y="943"/>
                </a:lnTo>
                <a:lnTo>
                  <a:pt x="1953" y="883"/>
                </a:lnTo>
                <a:lnTo>
                  <a:pt x="1953" y="830"/>
                </a:lnTo>
                <a:lnTo>
                  <a:pt x="1960" y="731"/>
                </a:lnTo>
                <a:lnTo>
                  <a:pt x="1960" y="684"/>
                </a:lnTo>
                <a:lnTo>
                  <a:pt x="1960" y="638"/>
                </a:lnTo>
                <a:lnTo>
                  <a:pt x="1966" y="551"/>
                </a:lnTo>
                <a:lnTo>
                  <a:pt x="1966" y="511"/>
                </a:lnTo>
                <a:lnTo>
                  <a:pt x="1966" y="478"/>
                </a:lnTo>
                <a:lnTo>
                  <a:pt x="1966" y="438"/>
                </a:lnTo>
                <a:lnTo>
                  <a:pt x="1973" y="412"/>
                </a:lnTo>
                <a:lnTo>
                  <a:pt x="1973" y="378"/>
                </a:lnTo>
                <a:lnTo>
                  <a:pt x="1973" y="358"/>
                </a:lnTo>
                <a:lnTo>
                  <a:pt x="1973" y="332"/>
                </a:lnTo>
                <a:lnTo>
                  <a:pt x="1979" y="312"/>
                </a:lnTo>
                <a:lnTo>
                  <a:pt x="1979" y="299"/>
                </a:lnTo>
                <a:lnTo>
                  <a:pt x="1979" y="285"/>
                </a:lnTo>
                <a:lnTo>
                  <a:pt x="1979" y="272"/>
                </a:lnTo>
                <a:lnTo>
                  <a:pt x="1986" y="265"/>
                </a:lnTo>
                <a:lnTo>
                  <a:pt x="1986" y="265"/>
                </a:lnTo>
                <a:lnTo>
                  <a:pt x="1986" y="265"/>
                </a:lnTo>
                <a:lnTo>
                  <a:pt x="1986" y="265"/>
                </a:lnTo>
                <a:lnTo>
                  <a:pt x="1986" y="272"/>
                </a:lnTo>
                <a:lnTo>
                  <a:pt x="1993" y="279"/>
                </a:lnTo>
                <a:lnTo>
                  <a:pt x="1993" y="292"/>
                </a:lnTo>
                <a:lnTo>
                  <a:pt x="1993" y="305"/>
                </a:lnTo>
                <a:lnTo>
                  <a:pt x="1993" y="325"/>
                </a:lnTo>
                <a:lnTo>
                  <a:pt x="1999" y="345"/>
                </a:lnTo>
                <a:lnTo>
                  <a:pt x="1999" y="372"/>
                </a:lnTo>
                <a:lnTo>
                  <a:pt x="1999" y="398"/>
                </a:lnTo>
                <a:lnTo>
                  <a:pt x="1999" y="432"/>
                </a:lnTo>
                <a:lnTo>
                  <a:pt x="2006" y="465"/>
                </a:lnTo>
                <a:lnTo>
                  <a:pt x="2006" y="498"/>
                </a:lnTo>
                <a:lnTo>
                  <a:pt x="2006" y="578"/>
                </a:lnTo>
                <a:lnTo>
                  <a:pt x="2013" y="624"/>
                </a:lnTo>
                <a:lnTo>
                  <a:pt x="2013" y="671"/>
                </a:lnTo>
                <a:lnTo>
                  <a:pt x="2013" y="770"/>
                </a:lnTo>
                <a:lnTo>
                  <a:pt x="2019" y="824"/>
                </a:lnTo>
                <a:lnTo>
                  <a:pt x="2019" y="877"/>
                </a:lnTo>
                <a:lnTo>
                  <a:pt x="2019" y="990"/>
                </a:lnTo>
                <a:lnTo>
                  <a:pt x="2026" y="1229"/>
                </a:lnTo>
                <a:lnTo>
                  <a:pt x="2026" y="1295"/>
                </a:lnTo>
                <a:lnTo>
                  <a:pt x="2033" y="1355"/>
                </a:lnTo>
                <a:lnTo>
                  <a:pt x="2033" y="1488"/>
                </a:lnTo>
                <a:lnTo>
                  <a:pt x="2039" y="1741"/>
                </a:lnTo>
                <a:lnTo>
                  <a:pt x="2039" y="1807"/>
                </a:lnTo>
                <a:lnTo>
                  <a:pt x="2046" y="1867"/>
                </a:lnTo>
                <a:lnTo>
                  <a:pt x="2046" y="1993"/>
                </a:lnTo>
                <a:lnTo>
                  <a:pt x="2053" y="2219"/>
                </a:lnTo>
                <a:lnTo>
                  <a:pt x="2053" y="2272"/>
                </a:lnTo>
                <a:lnTo>
                  <a:pt x="2059" y="2319"/>
                </a:lnTo>
                <a:lnTo>
                  <a:pt x="2059" y="2412"/>
                </a:lnTo>
                <a:lnTo>
                  <a:pt x="2059" y="2458"/>
                </a:lnTo>
                <a:lnTo>
                  <a:pt x="2059" y="2498"/>
                </a:lnTo>
                <a:lnTo>
                  <a:pt x="2066" y="2571"/>
                </a:lnTo>
                <a:lnTo>
                  <a:pt x="2066" y="2604"/>
                </a:lnTo>
                <a:lnTo>
                  <a:pt x="2066" y="2638"/>
                </a:lnTo>
                <a:lnTo>
                  <a:pt x="2072" y="2664"/>
                </a:lnTo>
                <a:lnTo>
                  <a:pt x="2072" y="2684"/>
                </a:lnTo>
                <a:lnTo>
                  <a:pt x="2072" y="2704"/>
                </a:lnTo>
                <a:lnTo>
                  <a:pt x="2072" y="2724"/>
                </a:lnTo>
                <a:lnTo>
                  <a:pt x="2079" y="2737"/>
                </a:lnTo>
                <a:lnTo>
                  <a:pt x="2079" y="2744"/>
                </a:lnTo>
                <a:lnTo>
                  <a:pt x="2079" y="2751"/>
                </a:lnTo>
                <a:lnTo>
                  <a:pt x="2079" y="2757"/>
                </a:lnTo>
                <a:lnTo>
                  <a:pt x="2086" y="2757"/>
                </a:lnTo>
                <a:lnTo>
                  <a:pt x="2086" y="2751"/>
                </a:lnTo>
                <a:lnTo>
                  <a:pt x="2086" y="2751"/>
                </a:lnTo>
                <a:lnTo>
                  <a:pt x="2086" y="2737"/>
                </a:lnTo>
                <a:lnTo>
                  <a:pt x="2086" y="2731"/>
                </a:lnTo>
                <a:lnTo>
                  <a:pt x="2092" y="2711"/>
                </a:lnTo>
                <a:lnTo>
                  <a:pt x="2092" y="2697"/>
                </a:lnTo>
                <a:lnTo>
                  <a:pt x="2092" y="2677"/>
                </a:lnTo>
                <a:lnTo>
                  <a:pt x="2092" y="2651"/>
                </a:lnTo>
                <a:lnTo>
                  <a:pt x="2099" y="2624"/>
                </a:lnTo>
                <a:lnTo>
                  <a:pt x="2099" y="2598"/>
                </a:lnTo>
                <a:lnTo>
                  <a:pt x="2099" y="2565"/>
                </a:lnTo>
                <a:lnTo>
                  <a:pt x="2099" y="2498"/>
                </a:lnTo>
                <a:lnTo>
                  <a:pt x="2106" y="2458"/>
                </a:lnTo>
                <a:lnTo>
                  <a:pt x="2106" y="2412"/>
                </a:lnTo>
                <a:lnTo>
                  <a:pt x="2106" y="2325"/>
                </a:lnTo>
                <a:lnTo>
                  <a:pt x="2112" y="2279"/>
                </a:lnTo>
                <a:lnTo>
                  <a:pt x="2112" y="2226"/>
                </a:lnTo>
                <a:lnTo>
                  <a:pt x="2112" y="2119"/>
                </a:lnTo>
                <a:lnTo>
                  <a:pt x="2112" y="2066"/>
                </a:lnTo>
                <a:lnTo>
                  <a:pt x="2119" y="2006"/>
                </a:lnTo>
                <a:lnTo>
                  <a:pt x="2119" y="1887"/>
                </a:lnTo>
                <a:lnTo>
                  <a:pt x="2126" y="1641"/>
                </a:lnTo>
                <a:lnTo>
                  <a:pt x="2126" y="1574"/>
                </a:lnTo>
                <a:lnTo>
                  <a:pt x="2126" y="1515"/>
                </a:lnTo>
                <a:lnTo>
                  <a:pt x="2132" y="1382"/>
                </a:lnTo>
                <a:lnTo>
                  <a:pt x="2139" y="1129"/>
                </a:lnTo>
                <a:lnTo>
                  <a:pt x="2139" y="1063"/>
                </a:lnTo>
                <a:lnTo>
                  <a:pt x="2139" y="1003"/>
                </a:lnTo>
                <a:lnTo>
                  <a:pt x="2146" y="883"/>
                </a:lnTo>
                <a:lnTo>
                  <a:pt x="2152" y="657"/>
                </a:lnTo>
                <a:lnTo>
                  <a:pt x="2152" y="604"/>
                </a:lnTo>
                <a:lnTo>
                  <a:pt x="2152" y="551"/>
                </a:lnTo>
                <a:lnTo>
                  <a:pt x="2159" y="458"/>
                </a:lnTo>
                <a:lnTo>
                  <a:pt x="2159" y="418"/>
                </a:lnTo>
                <a:lnTo>
                  <a:pt x="2159" y="372"/>
                </a:lnTo>
                <a:lnTo>
                  <a:pt x="2159" y="299"/>
                </a:lnTo>
                <a:lnTo>
                  <a:pt x="2165" y="265"/>
                </a:lnTo>
                <a:lnTo>
                  <a:pt x="2165" y="232"/>
                </a:lnTo>
                <a:lnTo>
                  <a:pt x="2165" y="206"/>
                </a:lnTo>
                <a:lnTo>
                  <a:pt x="2165" y="179"/>
                </a:lnTo>
                <a:lnTo>
                  <a:pt x="2172" y="152"/>
                </a:lnTo>
                <a:lnTo>
                  <a:pt x="2172" y="139"/>
                </a:lnTo>
                <a:lnTo>
                  <a:pt x="2172" y="119"/>
                </a:lnTo>
                <a:lnTo>
                  <a:pt x="2172" y="106"/>
                </a:lnTo>
                <a:lnTo>
                  <a:pt x="2172" y="93"/>
                </a:lnTo>
                <a:lnTo>
                  <a:pt x="2179" y="86"/>
                </a:lnTo>
                <a:lnTo>
                  <a:pt x="2179" y="86"/>
                </a:lnTo>
                <a:lnTo>
                  <a:pt x="2179" y="86"/>
                </a:lnTo>
                <a:lnTo>
                  <a:pt x="2179" y="86"/>
                </a:lnTo>
                <a:lnTo>
                  <a:pt x="2185" y="93"/>
                </a:lnTo>
                <a:lnTo>
                  <a:pt x="2185" y="106"/>
                </a:lnTo>
                <a:lnTo>
                  <a:pt x="2185" y="119"/>
                </a:lnTo>
                <a:lnTo>
                  <a:pt x="2185" y="139"/>
                </a:lnTo>
                <a:lnTo>
                  <a:pt x="2192" y="159"/>
                </a:lnTo>
                <a:lnTo>
                  <a:pt x="2192" y="186"/>
                </a:lnTo>
                <a:lnTo>
                  <a:pt x="2192" y="219"/>
                </a:lnTo>
                <a:lnTo>
                  <a:pt x="2192" y="252"/>
                </a:lnTo>
                <a:lnTo>
                  <a:pt x="2199" y="285"/>
                </a:lnTo>
                <a:lnTo>
                  <a:pt x="2199" y="365"/>
                </a:lnTo>
                <a:lnTo>
                  <a:pt x="2199" y="412"/>
                </a:lnTo>
                <a:lnTo>
                  <a:pt x="2205" y="465"/>
                </a:lnTo>
                <a:lnTo>
                  <a:pt x="2205" y="564"/>
                </a:lnTo>
                <a:lnTo>
                  <a:pt x="2205" y="624"/>
                </a:lnTo>
                <a:lnTo>
                  <a:pt x="2212" y="684"/>
                </a:lnTo>
                <a:lnTo>
                  <a:pt x="2212" y="804"/>
                </a:lnTo>
                <a:lnTo>
                  <a:pt x="2212" y="870"/>
                </a:lnTo>
                <a:lnTo>
                  <a:pt x="2212" y="937"/>
                </a:lnTo>
                <a:lnTo>
                  <a:pt x="2219" y="1076"/>
                </a:lnTo>
                <a:lnTo>
                  <a:pt x="2225" y="1362"/>
                </a:lnTo>
                <a:lnTo>
                  <a:pt x="2225" y="1435"/>
                </a:lnTo>
                <a:lnTo>
                  <a:pt x="2225" y="1508"/>
                </a:lnTo>
                <a:lnTo>
                  <a:pt x="2232" y="1654"/>
                </a:lnTo>
                <a:lnTo>
                  <a:pt x="2239" y="1947"/>
                </a:lnTo>
                <a:lnTo>
                  <a:pt x="2239" y="2013"/>
                </a:lnTo>
                <a:lnTo>
                  <a:pt x="2239" y="2079"/>
                </a:lnTo>
                <a:lnTo>
                  <a:pt x="2245" y="2212"/>
                </a:lnTo>
                <a:lnTo>
                  <a:pt x="2245" y="2272"/>
                </a:lnTo>
                <a:lnTo>
                  <a:pt x="2245" y="2332"/>
                </a:lnTo>
                <a:lnTo>
                  <a:pt x="2252" y="2445"/>
                </a:lnTo>
                <a:lnTo>
                  <a:pt x="2252" y="2498"/>
                </a:lnTo>
                <a:lnTo>
                  <a:pt x="2252" y="2551"/>
                </a:lnTo>
                <a:lnTo>
                  <a:pt x="2258" y="2598"/>
                </a:lnTo>
                <a:lnTo>
                  <a:pt x="2258" y="2638"/>
                </a:lnTo>
                <a:lnTo>
                  <a:pt x="2258" y="2677"/>
                </a:lnTo>
                <a:lnTo>
                  <a:pt x="2258" y="2717"/>
                </a:lnTo>
                <a:lnTo>
                  <a:pt x="2258" y="2751"/>
                </a:lnTo>
                <a:lnTo>
                  <a:pt x="2265" y="2784"/>
                </a:lnTo>
                <a:lnTo>
                  <a:pt x="2265" y="2810"/>
                </a:lnTo>
                <a:lnTo>
                  <a:pt x="2265" y="2830"/>
                </a:lnTo>
                <a:lnTo>
                  <a:pt x="2265" y="2850"/>
                </a:lnTo>
                <a:lnTo>
                  <a:pt x="2272" y="2870"/>
                </a:lnTo>
                <a:lnTo>
                  <a:pt x="2272" y="2877"/>
                </a:lnTo>
                <a:lnTo>
                  <a:pt x="2272" y="2890"/>
                </a:lnTo>
                <a:lnTo>
                  <a:pt x="2272" y="2890"/>
                </a:lnTo>
                <a:lnTo>
                  <a:pt x="2278" y="2890"/>
                </a:lnTo>
                <a:lnTo>
                  <a:pt x="2278" y="2890"/>
                </a:lnTo>
                <a:lnTo>
                  <a:pt x="2278" y="2883"/>
                </a:lnTo>
                <a:lnTo>
                  <a:pt x="2278" y="2870"/>
                </a:lnTo>
                <a:lnTo>
                  <a:pt x="2285" y="2857"/>
                </a:lnTo>
                <a:lnTo>
                  <a:pt x="2285" y="2844"/>
                </a:lnTo>
                <a:lnTo>
                  <a:pt x="2285" y="2824"/>
                </a:lnTo>
                <a:lnTo>
                  <a:pt x="2285" y="2797"/>
                </a:lnTo>
                <a:lnTo>
                  <a:pt x="2285" y="2771"/>
                </a:lnTo>
                <a:lnTo>
                  <a:pt x="2292" y="2744"/>
                </a:lnTo>
                <a:lnTo>
                  <a:pt x="2292" y="2711"/>
                </a:lnTo>
                <a:lnTo>
                  <a:pt x="2292" y="2677"/>
                </a:lnTo>
                <a:lnTo>
                  <a:pt x="2292" y="2638"/>
                </a:lnTo>
                <a:lnTo>
                  <a:pt x="2298" y="2598"/>
                </a:lnTo>
                <a:lnTo>
                  <a:pt x="2298" y="2551"/>
                </a:lnTo>
                <a:lnTo>
                  <a:pt x="2298" y="2452"/>
                </a:lnTo>
                <a:lnTo>
                  <a:pt x="2305" y="2405"/>
                </a:lnTo>
                <a:lnTo>
                  <a:pt x="2305" y="2352"/>
                </a:lnTo>
                <a:lnTo>
                  <a:pt x="2305" y="2232"/>
                </a:lnTo>
                <a:lnTo>
                  <a:pt x="2312" y="1986"/>
                </a:lnTo>
                <a:lnTo>
                  <a:pt x="2325" y="1435"/>
                </a:lnTo>
                <a:lnTo>
                  <a:pt x="2325" y="1362"/>
                </a:lnTo>
                <a:lnTo>
                  <a:pt x="2325" y="1289"/>
                </a:lnTo>
                <a:lnTo>
                  <a:pt x="2332" y="1149"/>
                </a:lnTo>
                <a:lnTo>
                  <a:pt x="2338" y="883"/>
                </a:lnTo>
                <a:lnTo>
                  <a:pt x="2338" y="817"/>
                </a:lnTo>
                <a:lnTo>
                  <a:pt x="2338" y="757"/>
                </a:lnTo>
                <a:lnTo>
                  <a:pt x="2345" y="631"/>
                </a:lnTo>
                <a:lnTo>
                  <a:pt x="2345" y="578"/>
                </a:lnTo>
                <a:lnTo>
                  <a:pt x="2345" y="518"/>
                </a:lnTo>
                <a:lnTo>
                  <a:pt x="2351" y="418"/>
                </a:lnTo>
                <a:lnTo>
                  <a:pt x="2351" y="365"/>
                </a:lnTo>
                <a:lnTo>
                  <a:pt x="2351" y="319"/>
                </a:lnTo>
                <a:lnTo>
                  <a:pt x="2351" y="279"/>
                </a:lnTo>
                <a:lnTo>
                  <a:pt x="2351" y="239"/>
                </a:lnTo>
                <a:lnTo>
                  <a:pt x="2358" y="199"/>
                </a:lnTo>
                <a:lnTo>
                  <a:pt x="2358" y="166"/>
                </a:lnTo>
                <a:lnTo>
                  <a:pt x="2358" y="133"/>
                </a:lnTo>
                <a:lnTo>
                  <a:pt x="2358" y="106"/>
                </a:lnTo>
                <a:lnTo>
                  <a:pt x="2365" y="79"/>
                </a:lnTo>
                <a:lnTo>
                  <a:pt x="2365" y="59"/>
                </a:lnTo>
                <a:lnTo>
                  <a:pt x="2365" y="40"/>
                </a:lnTo>
                <a:lnTo>
                  <a:pt x="2365" y="26"/>
                </a:lnTo>
                <a:lnTo>
                  <a:pt x="2365" y="13"/>
                </a:lnTo>
                <a:lnTo>
                  <a:pt x="2371" y="6"/>
                </a:lnTo>
                <a:lnTo>
                  <a:pt x="2371" y="0"/>
                </a:lnTo>
                <a:lnTo>
                  <a:pt x="2371" y="0"/>
                </a:lnTo>
                <a:lnTo>
                  <a:pt x="2371" y="0"/>
                </a:lnTo>
                <a:lnTo>
                  <a:pt x="2378" y="6"/>
                </a:lnTo>
                <a:lnTo>
                  <a:pt x="2378" y="13"/>
                </a:lnTo>
                <a:lnTo>
                  <a:pt x="2378" y="26"/>
                </a:lnTo>
                <a:lnTo>
                  <a:pt x="2378" y="40"/>
                </a:lnTo>
                <a:lnTo>
                  <a:pt x="2378" y="59"/>
                </a:lnTo>
                <a:lnTo>
                  <a:pt x="2385" y="79"/>
                </a:lnTo>
                <a:lnTo>
                  <a:pt x="2385" y="106"/>
                </a:lnTo>
                <a:lnTo>
                  <a:pt x="2385" y="133"/>
                </a:lnTo>
                <a:lnTo>
                  <a:pt x="2385" y="166"/>
                </a:lnTo>
                <a:lnTo>
                  <a:pt x="2391" y="199"/>
                </a:lnTo>
                <a:lnTo>
                  <a:pt x="2391" y="232"/>
                </a:lnTo>
                <a:lnTo>
                  <a:pt x="2391" y="272"/>
                </a:lnTo>
                <a:lnTo>
                  <a:pt x="2391" y="319"/>
                </a:lnTo>
                <a:lnTo>
                  <a:pt x="2398" y="412"/>
                </a:lnTo>
                <a:lnTo>
                  <a:pt x="2398" y="458"/>
                </a:lnTo>
                <a:lnTo>
                  <a:pt x="2398" y="511"/>
                </a:lnTo>
                <a:lnTo>
                  <a:pt x="2405" y="624"/>
                </a:lnTo>
                <a:lnTo>
                  <a:pt x="2405" y="863"/>
                </a:lnTo>
                <a:lnTo>
                  <a:pt x="2418" y="1408"/>
                </a:lnTo>
                <a:lnTo>
                  <a:pt x="2418" y="1475"/>
                </a:lnTo>
                <a:lnTo>
                  <a:pt x="2425" y="1548"/>
                </a:lnTo>
                <a:lnTo>
                  <a:pt x="2425" y="1687"/>
                </a:lnTo>
                <a:lnTo>
                  <a:pt x="2431" y="1960"/>
                </a:lnTo>
                <a:lnTo>
                  <a:pt x="2431" y="2020"/>
                </a:lnTo>
                <a:lnTo>
                  <a:pt x="2431" y="2086"/>
                </a:lnTo>
                <a:lnTo>
                  <a:pt x="2438" y="2212"/>
                </a:lnTo>
                <a:lnTo>
                  <a:pt x="2445" y="2432"/>
                </a:lnTo>
                <a:lnTo>
                  <a:pt x="2445" y="2485"/>
                </a:lnTo>
                <a:lnTo>
                  <a:pt x="2445" y="2531"/>
                </a:lnTo>
                <a:lnTo>
                  <a:pt x="2445" y="2578"/>
                </a:lnTo>
                <a:lnTo>
                  <a:pt x="2451" y="2624"/>
                </a:lnTo>
                <a:lnTo>
                  <a:pt x="2451" y="2664"/>
                </a:lnTo>
                <a:lnTo>
                  <a:pt x="2451" y="2704"/>
                </a:lnTo>
                <a:lnTo>
                  <a:pt x="2451" y="2737"/>
                </a:lnTo>
                <a:lnTo>
                  <a:pt x="2458" y="2771"/>
                </a:lnTo>
                <a:lnTo>
                  <a:pt x="2458" y="2804"/>
                </a:lnTo>
                <a:lnTo>
                  <a:pt x="2458" y="2824"/>
                </a:lnTo>
                <a:lnTo>
                  <a:pt x="2458" y="2850"/>
                </a:lnTo>
                <a:lnTo>
                  <a:pt x="2458" y="2870"/>
                </a:lnTo>
                <a:lnTo>
                  <a:pt x="2464" y="2883"/>
                </a:lnTo>
                <a:lnTo>
                  <a:pt x="2464" y="2903"/>
                </a:lnTo>
                <a:lnTo>
                  <a:pt x="2464" y="2910"/>
                </a:lnTo>
                <a:lnTo>
                  <a:pt x="2464" y="2917"/>
                </a:lnTo>
                <a:lnTo>
                  <a:pt x="2471" y="2923"/>
                </a:lnTo>
                <a:lnTo>
                  <a:pt x="2471" y="2923"/>
                </a:lnTo>
                <a:lnTo>
                  <a:pt x="2471" y="2917"/>
                </a:lnTo>
                <a:lnTo>
                  <a:pt x="2471" y="2910"/>
                </a:lnTo>
                <a:lnTo>
                  <a:pt x="2478" y="2897"/>
                </a:lnTo>
                <a:lnTo>
                  <a:pt x="2478" y="2883"/>
                </a:lnTo>
                <a:lnTo>
                  <a:pt x="2478" y="2864"/>
                </a:lnTo>
                <a:lnTo>
                  <a:pt x="2478" y="2837"/>
                </a:lnTo>
                <a:lnTo>
                  <a:pt x="2478" y="2810"/>
                </a:lnTo>
                <a:lnTo>
                  <a:pt x="2484" y="2777"/>
                </a:lnTo>
                <a:lnTo>
                  <a:pt x="2484" y="2744"/>
                </a:lnTo>
                <a:lnTo>
                  <a:pt x="2484" y="2711"/>
                </a:lnTo>
                <a:lnTo>
                  <a:pt x="2484" y="2664"/>
                </a:lnTo>
                <a:lnTo>
                  <a:pt x="2491" y="2624"/>
                </a:lnTo>
                <a:lnTo>
                  <a:pt x="2491" y="2525"/>
                </a:lnTo>
                <a:lnTo>
                  <a:pt x="2491" y="2471"/>
                </a:lnTo>
                <a:lnTo>
                  <a:pt x="2498" y="2418"/>
                </a:lnTo>
                <a:lnTo>
                  <a:pt x="2498" y="2299"/>
                </a:lnTo>
                <a:lnTo>
                  <a:pt x="2504" y="2033"/>
                </a:lnTo>
                <a:lnTo>
                  <a:pt x="2504" y="1966"/>
                </a:lnTo>
                <a:lnTo>
                  <a:pt x="2511" y="1893"/>
                </a:lnTo>
                <a:lnTo>
                  <a:pt x="2511" y="1747"/>
                </a:lnTo>
                <a:lnTo>
                  <a:pt x="2518" y="1448"/>
                </a:lnTo>
                <a:lnTo>
                  <a:pt x="2518" y="1368"/>
                </a:lnTo>
                <a:lnTo>
                  <a:pt x="2518" y="1295"/>
                </a:lnTo>
                <a:lnTo>
                  <a:pt x="2524" y="1149"/>
                </a:lnTo>
                <a:lnTo>
                  <a:pt x="2531" y="863"/>
                </a:lnTo>
                <a:lnTo>
                  <a:pt x="2531" y="797"/>
                </a:lnTo>
                <a:lnTo>
                  <a:pt x="2531" y="731"/>
                </a:lnTo>
                <a:lnTo>
                  <a:pt x="2538" y="611"/>
                </a:lnTo>
                <a:lnTo>
                  <a:pt x="2538" y="551"/>
                </a:lnTo>
                <a:lnTo>
                  <a:pt x="2538" y="491"/>
                </a:lnTo>
                <a:lnTo>
                  <a:pt x="2544" y="385"/>
                </a:lnTo>
                <a:lnTo>
                  <a:pt x="2544" y="339"/>
                </a:lnTo>
                <a:lnTo>
                  <a:pt x="2544" y="292"/>
                </a:lnTo>
                <a:lnTo>
                  <a:pt x="2551" y="252"/>
                </a:lnTo>
                <a:lnTo>
                  <a:pt x="2551" y="212"/>
                </a:lnTo>
                <a:lnTo>
                  <a:pt x="2551" y="179"/>
                </a:lnTo>
                <a:lnTo>
                  <a:pt x="2551" y="146"/>
                </a:lnTo>
                <a:lnTo>
                  <a:pt x="2557" y="119"/>
                </a:lnTo>
                <a:lnTo>
                  <a:pt x="2557" y="93"/>
                </a:lnTo>
                <a:lnTo>
                  <a:pt x="2557" y="73"/>
                </a:lnTo>
                <a:lnTo>
                  <a:pt x="2557" y="59"/>
                </a:lnTo>
                <a:lnTo>
                  <a:pt x="2557" y="46"/>
                </a:lnTo>
                <a:lnTo>
                  <a:pt x="2564" y="33"/>
                </a:lnTo>
                <a:lnTo>
                  <a:pt x="2564" y="26"/>
                </a:lnTo>
                <a:lnTo>
                  <a:pt x="2564" y="26"/>
                </a:lnTo>
                <a:lnTo>
                  <a:pt x="2564" y="26"/>
                </a:lnTo>
                <a:lnTo>
                  <a:pt x="2571" y="33"/>
                </a:lnTo>
                <a:lnTo>
                  <a:pt x="2571" y="46"/>
                </a:lnTo>
                <a:lnTo>
                  <a:pt x="2571" y="53"/>
                </a:lnTo>
                <a:lnTo>
                  <a:pt x="2571" y="73"/>
                </a:lnTo>
                <a:lnTo>
                  <a:pt x="2577" y="93"/>
                </a:lnTo>
                <a:lnTo>
                  <a:pt x="2577" y="113"/>
                </a:lnTo>
                <a:lnTo>
                  <a:pt x="2577" y="139"/>
                </a:lnTo>
                <a:lnTo>
                  <a:pt x="2577" y="166"/>
                </a:lnTo>
                <a:lnTo>
                  <a:pt x="2577" y="199"/>
                </a:lnTo>
                <a:lnTo>
                  <a:pt x="2584" y="232"/>
                </a:lnTo>
                <a:lnTo>
                  <a:pt x="2584" y="265"/>
                </a:lnTo>
                <a:lnTo>
                  <a:pt x="2584" y="352"/>
                </a:lnTo>
                <a:lnTo>
                  <a:pt x="2591" y="392"/>
                </a:lnTo>
                <a:lnTo>
                  <a:pt x="2591" y="445"/>
                </a:lnTo>
                <a:lnTo>
                  <a:pt x="2591" y="545"/>
                </a:lnTo>
                <a:lnTo>
                  <a:pt x="2597" y="598"/>
                </a:lnTo>
                <a:lnTo>
                  <a:pt x="2597" y="651"/>
                </a:lnTo>
                <a:lnTo>
                  <a:pt x="2597" y="770"/>
                </a:lnTo>
                <a:lnTo>
                  <a:pt x="2604" y="1023"/>
                </a:lnTo>
                <a:lnTo>
                  <a:pt x="2617" y="1561"/>
                </a:lnTo>
                <a:lnTo>
                  <a:pt x="2617" y="1628"/>
                </a:lnTo>
                <a:lnTo>
                  <a:pt x="2617" y="1694"/>
                </a:lnTo>
                <a:lnTo>
                  <a:pt x="2624" y="1827"/>
                </a:lnTo>
                <a:lnTo>
                  <a:pt x="2624" y="1893"/>
                </a:lnTo>
                <a:lnTo>
                  <a:pt x="2624" y="1960"/>
                </a:lnTo>
                <a:lnTo>
                  <a:pt x="2631" y="2079"/>
                </a:lnTo>
                <a:lnTo>
                  <a:pt x="2631" y="2139"/>
                </a:lnTo>
                <a:lnTo>
                  <a:pt x="2631" y="2199"/>
                </a:lnTo>
                <a:lnTo>
                  <a:pt x="2637" y="2305"/>
                </a:lnTo>
                <a:lnTo>
                  <a:pt x="2637" y="2359"/>
                </a:lnTo>
                <a:lnTo>
                  <a:pt x="2637" y="2412"/>
                </a:lnTo>
                <a:lnTo>
                  <a:pt x="2637" y="2505"/>
                </a:lnTo>
                <a:lnTo>
                  <a:pt x="2644" y="2545"/>
                </a:lnTo>
                <a:lnTo>
                  <a:pt x="2644" y="2584"/>
                </a:lnTo>
                <a:lnTo>
                  <a:pt x="2644" y="2624"/>
                </a:lnTo>
                <a:lnTo>
                  <a:pt x="2644" y="2658"/>
                </a:lnTo>
                <a:lnTo>
                  <a:pt x="2650" y="2691"/>
                </a:lnTo>
                <a:lnTo>
                  <a:pt x="2650" y="2717"/>
                </a:lnTo>
                <a:lnTo>
                  <a:pt x="2650" y="2744"/>
                </a:lnTo>
                <a:lnTo>
                  <a:pt x="2650" y="2764"/>
                </a:lnTo>
                <a:lnTo>
                  <a:pt x="2650" y="2784"/>
                </a:lnTo>
                <a:lnTo>
                  <a:pt x="2657" y="2804"/>
                </a:lnTo>
                <a:lnTo>
                  <a:pt x="2657" y="2817"/>
                </a:lnTo>
                <a:lnTo>
                  <a:pt x="2657" y="2824"/>
                </a:lnTo>
                <a:lnTo>
                  <a:pt x="2657" y="2830"/>
                </a:lnTo>
                <a:lnTo>
                  <a:pt x="2664" y="2837"/>
                </a:lnTo>
                <a:lnTo>
                  <a:pt x="2664" y="2837"/>
                </a:lnTo>
                <a:lnTo>
                  <a:pt x="2664" y="2837"/>
                </a:lnTo>
                <a:lnTo>
                  <a:pt x="2664" y="2830"/>
                </a:lnTo>
                <a:lnTo>
                  <a:pt x="2670" y="2817"/>
                </a:lnTo>
                <a:lnTo>
                  <a:pt x="2670" y="2804"/>
                </a:lnTo>
                <a:lnTo>
                  <a:pt x="2670" y="2784"/>
                </a:lnTo>
                <a:lnTo>
                  <a:pt x="2670" y="2764"/>
                </a:lnTo>
                <a:lnTo>
                  <a:pt x="2677" y="2737"/>
                </a:lnTo>
                <a:lnTo>
                  <a:pt x="2677" y="2711"/>
                </a:lnTo>
                <a:lnTo>
                  <a:pt x="2677" y="2677"/>
                </a:lnTo>
                <a:lnTo>
                  <a:pt x="2677" y="2644"/>
                </a:lnTo>
                <a:lnTo>
                  <a:pt x="2677" y="2604"/>
                </a:lnTo>
                <a:lnTo>
                  <a:pt x="2684" y="2518"/>
                </a:lnTo>
                <a:lnTo>
                  <a:pt x="2684" y="2471"/>
                </a:lnTo>
                <a:lnTo>
                  <a:pt x="2684" y="2425"/>
                </a:lnTo>
                <a:lnTo>
                  <a:pt x="2690" y="2319"/>
                </a:lnTo>
                <a:lnTo>
                  <a:pt x="2690" y="2259"/>
                </a:lnTo>
                <a:lnTo>
                  <a:pt x="2690" y="2199"/>
                </a:lnTo>
                <a:lnTo>
                  <a:pt x="2697" y="2079"/>
                </a:lnTo>
                <a:lnTo>
                  <a:pt x="2704" y="1814"/>
                </a:lnTo>
                <a:lnTo>
                  <a:pt x="2717" y="1256"/>
                </a:lnTo>
                <a:lnTo>
                  <a:pt x="2717" y="1182"/>
                </a:lnTo>
                <a:lnTo>
                  <a:pt x="2717" y="1116"/>
                </a:lnTo>
                <a:lnTo>
                  <a:pt x="2724" y="983"/>
                </a:lnTo>
                <a:lnTo>
                  <a:pt x="2724" y="923"/>
                </a:lnTo>
                <a:lnTo>
                  <a:pt x="2724" y="857"/>
                </a:lnTo>
                <a:lnTo>
                  <a:pt x="2730" y="744"/>
                </a:lnTo>
                <a:lnTo>
                  <a:pt x="2730" y="684"/>
                </a:lnTo>
                <a:lnTo>
                  <a:pt x="2730" y="631"/>
                </a:lnTo>
                <a:lnTo>
                  <a:pt x="2737" y="578"/>
                </a:lnTo>
                <a:lnTo>
                  <a:pt x="2737" y="531"/>
                </a:lnTo>
                <a:lnTo>
                  <a:pt x="2737" y="485"/>
                </a:lnTo>
                <a:lnTo>
                  <a:pt x="2737" y="438"/>
                </a:lnTo>
                <a:lnTo>
                  <a:pt x="2743" y="358"/>
                </a:lnTo>
                <a:lnTo>
                  <a:pt x="2743" y="325"/>
                </a:lnTo>
                <a:lnTo>
                  <a:pt x="2743" y="292"/>
                </a:lnTo>
                <a:lnTo>
                  <a:pt x="2743" y="265"/>
                </a:lnTo>
                <a:lnTo>
                  <a:pt x="2750" y="239"/>
                </a:lnTo>
                <a:lnTo>
                  <a:pt x="2750" y="219"/>
                </a:lnTo>
                <a:lnTo>
                  <a:pt x="2750" y="199"/>
                </a:lnTo>
                <a:lnTo>
                  <a:pt x="2750" y="186"/>
                </a:lnTo>
                <a:lnTo>
                  <a:pt x="2757" y="172"/>
                </a:lnTo>
                <a:lnTo>
                  <a:pt x="2757" y="166"/>
                </a:lnTo>
                <a:lnTo>
                  <a:pt x="2757" y="166"/>
                </a:lnTo>
                <a:lnTo>
                  <a:pt x="2757" y="166"/>
                </a:lnTo>
                <a:lnTo>
                  <a:pt x="2763" y="166"/>
                </a:lnTo>
                <a:lnTo>
                  <a:pt x="2763" y="172"/>
                </a:lnTo>
                <a:lnTo>
                  <a:pt x="2763" y="186"/>
                </a:lnTo>
                <a:lnTo>
                  <a:pt x="2763" y="199"/>
                </a:lnTo>
                <a:lnTo>
                  <a:pt x="2770" y="212"/>
                </a:lnTo>
                <a:lnTo>
                  <a:pt x="2770" y="232"/>
                </a:lnTo>
                <a:lnTo>
                  <a:pt x="2770" y="259"/>
                </a:lnTo>
                <a:lnTo>
                  <a:pt x="2770" y="285"/>
                </a:lnTo>
                <a:lnTo>
                  <a:pt x="2777" y="312"/>
                </a:lnTo>
                <a:lnTo>
                  <a:pt x="2777" y="345"/>
                </a:lnTo>
                <a:lnTo>
                  <a:pt x="2777" y="385"/>
                </a:lnTo>
                <a:lnTo>
                  <a:pt x="2783" y="458"/>
                </a:lnTo>
                <a:lnTo>
                  <a:pt x="2783" y="505"/>
                </a:lnTo>
                <a:lnTo>
                  <a:pt x="2783" y="551"/>
                </a:lnTo>
                <a:lnTo>
                  <a:pt x="2783" y="651"/>
                </a:lnTo>
                <a:lnTo>
                  <a:pt x="2790" y="870"/>
                </a:lnTo>
                <a:lnTo>
                  <a:pt x="2797" y="930"/>
                </a:lnTo>
                <a:lnTo>
                  <a:pt x="2797" y="990"/>
                </a:lnTo>
                <a:lnTo>
                  <a:pt x="2797" y="1109"/>
                </a:lnTo>
                <a:lnTo>
                  <a:pt x="2803" y="1368"/>
                </a:lnTo>
                <a:lnTo>
                  <a:pt x="2817" y="1867"/>
                </a:lnTo>
                <a:lnTo>
                  <a:pt x="2817" y="1927"/>
                </a:lnTo>
                <a:lnTo>
                  <a:pt x="2823" y="1986"/>
                </a:lnTo>
                <a:lnTo>
                  <a:pt x="2823" y="2093"/>
                </a:lnTo>
                <a:lnTo>
                  <a:pt x="2823" y="2146"/>
                </a:lnTo>
                <a:lnTo>
                  <a:pt x="2830" y="2199"/>
                </a:lnTo>
                <a:lnTo>
                  <a:pt x="2830" y="2292"/>
                </a:lnTo>
                <a:lnTo>
                  <a:pt x="2830" y="2339"/>
                </a:lnTo>
                <a:lnTo>
                  <a:pt x="2836" y="2378"/>
                </a:lnTo>
                <a:lnTo>
                  <a:pt x="2836" y="2418"/>
                </a:lnTo>
                <a:lnTo>
                  <a:pt x="2836" y="2452"/>
                </a:lnTo>
                <a:lnTo>
                  <a:pt x="2836" y="2485"/>
                </a:lnTo>
                <a:lnTo>
                  <a:pt x="2843" y="2518"/>
                </a:lnTo>
                <a:lnTo>
                  <a:pt x="2843" y="2545"/>
                </a:lnTo>
                <a:lnTo>
                  <a:pt x="2843" y="2571"/>
                </a:lnTo>
                <a:lnTo>
                  <a:pt x="2843" y="2591"/>
                </a:lnTo>
                <a:lnTo>
                  <a:pt x="2850" y="2611"/>
                </a:lnTo>
                <a:lnTo>
                  <a:pt x="2850" y="2624"/>
                </a:lnTo>
                <a:lnTo>
                  <a:pt x="2850" y="2638"/>
                </a:lnTo>
                <a:lnTo>
                  <a:pt x="2850" y="2644"/>
                </a:lnTo>
                <a:lnTo>
                  <a:pt x="2850" y="2651"/>
                </a:lnTo>
                <a:lnTo>
                  <a:pt x="2856" y="2658"/>
                </a:lnTo>
                <a:lnTo>
                  <a:pt x="2856" y="2658"/>
                </a:lnTo>
                <a:lnTo>
                  <a:pt x="2856" y="2651"/>
                </a:lnTo>
                <a:lnTo>
                  <a:pt x="2856" y="2644"/>
                </a:lnTo>
                <a:lnTo>
                  <a:pt x="2863" y="2638"/>
                </a:lnTo>
                <a:lnTo>
                  <a:pt x="2863" y="2624"/>
                </a:lnTo>
                <a:lnTo>
                  <a:pt x="2863" y="2611"/>
                </a:lnTo>
                <a:lnTo>
                  <a:pt x="2863" y="2591"/>
                </a:lnTo>
                <a:lnTo>
                  <a:pt x="2870" y="2571"/>
                </a:lnTo>
                <a:lnTo>
                  <a:pt x="2870" y="2545"/>
                </a:lnTo>
                <a:lnTo>
                  <a:pt x="2870" y="2518"/>
                </a:lnTo>
                <a:lnTo>
                  <a:pt x="2870" y="2491"/>
                </a:lnTo>
                <a:lnTo>
                  <a:pt x="2876" y="2458"/>
                </a:lnTo>
                <a:lnTo>
                  <a:pt x="2876" y="2425"/>
                </a:lnTo>
                <a:lnTo>
                  <a:pt x="2876" y="2392"/>
                </a:lnTo>
                <a:lnTo>
                  <a:pt x="2876" y="2359"/>
                </a:lnTo>
                <a:lnTo>
                  <a:pt x="2883" y="2279"/>
                </a:lnTo>
                <a:lnTo>
                  <a:pt x="2883" y="2239"/>
                </a:lnTo>
                <a:lnTo>
                  <a:pt x="2883" y="2192"/>
                </a:lnTo>
                <a:lnTo>
                  <a:pt x="2890" y="2099"/>
                </a:lnTo>
                <a:lnTo>
                  <a:pt x="2890" y="1900"/>
                </a:lnTo>
                <a:lnTo>
                  <a:pt x="2896" y="1847"/>
                </a:lnTo>
                <a:lnTo>
                  <a:pt x="2896" y="1794"/>
                </a:lnTo>
                <a:lnTo>
                  <a:pt x="2896" y="1687"/>
                </a:lnTo>
                <a:lnTo>
                  <a:pt x="2903" y="1468"/>
                </a:lnTo>
                <a:lnTo>
                  <a:pt x="2903" y="1415"/>
                </a:lnTo>
                <a:lnTo>
                  <a:pt x="2910" y="1362"/>
                </a:lnTo>
                <a:lnTo>
                  <a:pt x="2910" y="1249"/>
                </a:lnTo>
                <a:lnTo>
                  <a:pt x="2916" y="1043"/>
                </a:lnTo>
                <a:lnTo>
                  <a:pt x="2916" y="996"/>
                </a:lnTo>
                <a:lnTo>
                  <a:pt x="2916" y="950"/>
                </a:lnTo>
                <a:lnTo>
                  <a:pt x="2923" y="857"/>
                </a:lnTo>
                <a:lnTo>
                  <a:pt x="2923" y="810"/>
                </a:lnTo>
                <a:lnTo>
                  <a:pt x="2923" y="770"/>
                </a:lnTo>
                <a:lnTo>
                  <a:pt x="2929" y="691"/>
                </a:lnTo>
                <a:lnTo>
                  <a:pt x="2929" y="657"/>
                </a:lnTo>
                <a:lnTo>
                  <a:pt x="2929" y="624"/>
                </a:lnTo>
                <a:lnTo>
                  <a:pt x="2929" y="591"/>
                </a:lnTo>
                <a:lnTo>
                  <a:pt x="2936" y="558"/>
                </a:lnTo>
                <a:lnTo>
                  <a:pt x="2936" y="531"/>
                </a:lnTo>
                <a:lnTo>
                  <a:pt x="2936" y="505"/>
                </a:lnTo>
                <a:lnTo>
                  <a:pt x="2936" y="478"/>
                </a:lnTo>
                <a:lnTo>
                  <a:pt x="2943" y="458"/>
                </a:lnTo>
                <a:lnTo>
                  <a:pt x="2943" y="438"/>
                </a:lnTo>
                <a:lnTo>
                  <a:pt x="2943" y="425"/>
                </a:lnTo>
                <a:lnTo>
                  <a:pt x="2943" y="412"/>
                </a:lnTo>
                <a:lnTo>
                  <a:pt x="2943" y="398"/>
                </a:lnTo>
                <a:lnTo>
                  <a:pt x="2949" y="392"/>
                </a:lnTo>
                <a:lnTo>
                  <a:pt x="2949" y="385"/>
                </a:lnTo>
                <a:lnTo>
                  <a:pt x="2949" y="378"/>
                </a:lnTo>
                <a:lnTo>
                  <a:pt x="2949" y="378"/>
                </a:lnTo>
                <a:lnTo>
                  <a:pt x="2956" y="378"/>
                </a:lnTo>
                <a:lnTo>
                  <a:pt x="2956" y="378"/>
                </a:lnTo>
                <a:lnTo>
                  <a:pt x="2956" y="385"/>
                </a:lnTo>
                <a:lnTo>
                  <a:pt x="2956" y="392"/>
                </a:lnTo>
                <a:lnTo>
                  <a:pt x="2956" y="405"/>
                </a:lnTo>
                <a:lnTo>
                  <a:pt x="2963" y="418"/>
                </a:lnTo>
                <a:lnTo>
                  <a:pt x="2963" y="432"/>
                </a:lnTo>
                <a:lnTo>
                  <a:pt x="2963" y="452"/>
                </a:lnTo>
                <a:lnTo>
                  <a:pt x="2963" y="471"/>
                </a:lnTo>
                <a:lnTo>
                  <a:pt x="2969" y="498"/>
                </a:lnTo>
                <a:lnTo>
                  <a:pt x="2969" y="525"/>
                </a:lnTo>
                <a:lnTo>
                  <a:pt x="2969" y="551"/>
                </a:lnTo>
                <a:lnTo>
                  <a:pt x="2969" y="584"/>
                </a:lnTo>
                <a:lnTo>
                  <a:pt x="2976" y="618"/>
                </a:lnTo>
                <a:lnTo>
                  <a:pt x="2976" y="691"/>
                </a:lnTo>
                <a:lnTo>
                  <a:pt x="2976" y="731"/>
                </a:lnTo>
                <a:lnTo>
                  <a:pt x="2983" y="777"/>
                </a:lnTo>
                <a:lnTo>
                  <a:pt x="2983" y="863"/>
                </a:lnTo>
                <a:lnTo>
                  <a:pt x="2989" y="1056"/>
                </a:lnTo>
                <a:lnTo>
                  <a:pt x="2989" y="1109"/>
                </a:lnTo>
                <a:lnTo>
                  <a:pt x="2989" y="1162"/>
                </a:lnTo>
                <a:lnTo>
                  <a:pt x="2996" y="1269"/>
                </a:lnTo>
                <a:lnTo>
                  <a:pt x="3003" y="1481"/>
                </a:lnTo>
                <a:lnTo>
                  <a:pt x="3003" y="1535"/>
                </a:lnTo>
                <a:lnTo>
                  <a:pt x="3003" y="1588"/>
                </a:lnTo>
                <a:lnTo>
                  <a:pt x="3009" y="1687"/>
                </a:lnTo>
                <a:lnTo>
                  <a:pt x="3016" y="1887"/>
                </a:lnTo>
                <a:lnTo>
                  <a:pt x="3016" y="1927"/>
                </a:lnTo>
                <a:lnTo>
                  <a:pt x="3016" y="1973"/>
                </a:lnTo>
                <a:lnTo>
                  <a:pt x="3022" y="2060"/>
                </a:lnTo>
                <a:lnTo>
                  <a:pt x="3022" y="2099"/>
                </a:lnTo>
                <a:lnTo>
                  <a:pt x="3022" y="2133"/>
                </a:lnTo>
                <a:lnTo>
                  <a:pt x="3029" y="2206"/>
                </a:lnTo>
                <a:lnTo>
                  <a:pt x="3029" y="2232"/>
                </a:lnTo>
                <a:lnTo>
                  <a:pt x="3029" y="2266"/>
                </a:lnTo>
                <a:lnTo>
                  <a:pt x="3036" y="2292"/>
                </a:lnTo>
                <a:lnTo>
                  <a:pt x="3036" y="2312"/>
                </a:lnTo>
                <a:lnTo>
                  <a:pt x="3036" y="2339"/>
                </a:lnTo>
                <a:lnTo>
                  <a:pt x="3036" y="2359"/>
                </a:lnTo>
                <a:lnTo>
                  <a:pt x="3036" y="2372"/>
                </a:lnTo>
                <a:lnTo>
                  <a:pt x="3042" y="2385"/>
                </a:lnTo>
                <a:lnTo>
                  <a:pt x="3042" y="2398"/>
                </a:lnTo>
                <a:lnTo>
                  <a:pt x="3042" y="2412"/>
                </a:lnTo>
                <a:lnTo>
                  <a:pt x="3042" y="2418"/>
                </a:lnTo>
                <a:lnTo>
                  <a:pt x="3049" y="2418"/>
                </a:lnTo>
                <a:lnTo>
                  <a:pt x="3049" y="2418"/>
                </a:lnTo>
                <a:lnTo>
                  <a:pt x="3049" y="2418"/>
                </a:lnTo>
                <a:lnTo>
                  <a:pt x="3049" y="2418"/>
                </a:lnTo>
                <a:lnTo>
                  <a:pt x="3056" y="2412"/>
                </a:lnTo>
                <a:lnTo>
                  <a:pt x="3056" y="2398"/>
                </a:lnTo>
                <a:lnTo>
                  <a:pt x="3056" y="2392"/>
                </a:lnTo>
                <a:lnTo>
                  <a:pt x="3056" y="2378"/>
                </a:lnTo>
                <a:lnTo>
                  <a:pt x="3062" y="2359"/>
                </a:lnTo>
                <a:lnTo>
                  <a:pt x="3062" y="2339"/>
                </a:lnTo>
                <a:lnTo>
                  <a:pt x="3062" y="2319"/>
                </a:lnTo>
                <a:lnTo>
                  <a:pt x="3062" y="2299"/>
                </a:lnTo>
                <a:lnTo>
                  <a:pt x="3069" y="2272"/>
                </a:lnTo>
                <a:lnTo>
                  <a:pt x="3069" y="2246"/>
                </a:lnTo>
                <a:lnTo>
                  <a:pt x="3069" y="2219"/>
                </a:lnTo>
                <a:lnTo>
                  <a:pt x="3069" y="2159"/>
                </a:lnTo>
                <a:lnTo>
                  <a:pt x="3076" y="2126"/>
                </a:lnTo>
                <a:lnTo>
                  <a:pt x="3076" y="2093"/>
                </a:lnTo>
                <a:lnTo>
                  <a:pt x="3076" y="2020"/>
                </a:lnTo>
                <a:lnTo>
                  <a:pt x="3082" y="1986"/>
                </a:lnTo>
                <a:lnTo>
                  <a:pt x="3082" y="1947"/>
                </a:lnTo>
                <a:lnTo>
                  <a:pt x="3082" y="1867"/>
                </a:lnTo>
                <a:lnTo>
                  <a:pt x="3089" y="1694"/>
                </a:lnTo>
                <a:lnTo>
                  <a:pt x="3089" y="1654"/>
                </a:lnTo>
                <a:lnTo>
                  <a:pt x="3096" y="1608"/>
                </a:lnTo>
                <a:lnTo>
                  <a:pt x="3096" y="1521"/>
                </a:lnTo>
                <a:lnTo>
                  <a:pt x="3102" y="1349"/>
                </a:lnTo>
                <a:lnTo>
                  <a:pt x="3102" y="1309"/>
                </a:lnTo>
                <a:lnTo>
                  <a:pt x="3102" y="1262"/>
                </a:lnTo>
                <a:lnTo>
                  <a:pt x="3109" y="1182"/>
                </a:lnTo>
                <a:lnTo>
                  <a:pt x="3115" y="1030"/>
                </a:lnTo>
                <a:lnTo>
                  <a:pt x="3115" y="996"/>
                </a:lnTo>
                <a:lnTo>
                  <a:pt x="3115" y="957"/>
                </a:lnTo>
                <a:lnTo>
                  <a:pt x="3122" y="897"/>
                </a:lnTo>
                <a:lnTo>
                  <a:pt x="3122" y="863"/>
                </a:lnTo>
                <a:lnTo>
                  <a:pt x="3122" y="837"/>
                </a:lnTo>
                <a:lnTo>
                  <a:pt x="3129" y="784"/>
                </a:lnTo>
                <a:lnTo>
                  <a:pt x="3129" y="757"/>
                </a:lnTo>
                <a:lnTo>
                  <a:pt x="3129" y="737"/>
                </a:lnTo>
                <a:lnTo>
                  <a:pt x="3129" y="717"/>
                </a:lnTo>
                <a:lnTo>
                  <a:pt x="3129" y="697"/>
                </a:lnTo>
                <a:lnTo>
                  <a:pt x="3135" y="684"/>
                </a:lnTo>
                <a:lnTo>
                  <a:pt x="3135" y="671"/>
                </a:lnTo>
                <a:lnTo>
                  <a:pt x="3135" y="657"/>
                </a:lnTo>
                <a:lnTo>
                  <a:pt x="3135" y="644"/>
                </a:lnTo>
                <a:lnTo>
                  <a:pt x="3142" y="638"/>
                </a:lnTo>
                <a:lnTo>
                  <a:pt x="3142" y="631"/>
                </a:lnTo>
                <a:lnTo>
                  <a:pt x="3142" y="624"/>
                </a:lnTo>
                <a:lnTo>
                  <a:pt x="3142" y="624"/>
                </a:lnTo>
                <a:lnTo>
                  <a:pt x="3149" y="624"/>
                </a:lnTo>
                <a:lnTo>
                  <a:pt x="3149" y="624"/>
                </a:lnTo>
                <a:lnTo>
                  <a:pt x="3149" y="631"/>
                </a:lnTo>
                <a:lnTo>
                  <a:pt x="3149" y="631"/>
                </a:lnTo>
                <a:lnTo>
                  <a:pt x="3149" y="644"/>
                </a:lnTo>
                <a:lnTo>
                  <a:pt x="3155" y="651"/>
                </a:lnTo>
                <a:lnTo>
                  <a:pt x="3155" y="664"/>
                </a:lnTo>
                <a:lnTo>
                  <a:pt x="3155" y="671"/>
                </a:lnTo>
                <a:lnTo>
                  <a:pt x="3155" y="691"/>
                </a:lnTo>
                <a:lnTo>
                  <a:pt x="3162" y="704"/>
                </a:lnTo>
                <a:lnTo>
                  <a:pt x="3162" y="724"/>
                </a:lnTo>
                <a:lnTo>
                  <a:pt x="3162" y="744"/>
                </a:lnTo>
                <a:lnTo>
                  <a:pt x="3162" y="764"/>
                </a:lnTo>
                <a:lnTo>
                  <a:pt x="3162" y="784"/>
                </a:lnTo>
                <a:lnTo>
                  <a:pt x="3169" y="837"/>
                </a:lnTo>
                <a:lnTo>
                  <a:pt x="3169" y="863"/>
                </a:lnTo>
                <a:lnTo>
                  <a:pt x="3169" y="890"/>
                </a:lnTo>
                <a:lnTo>
                  <a:pt x="3175" y="950"/>
                </a:lnTo>
                <a:lnTo>
                  <a:pt x="3175" y="976"/>
                </a:lnTo>
                <a:lnTo>
                  <a:pt x="3175" y="1010"/>
                </a:lnTo>
                <a:lnTo>
                  <a:pt x="3182" y="1076"/>
                </a:lnTo>
                <a:lnTo>
                  <a:pt x="3189" y="1216"/>
                </a:lnTo>
                <a:lnTo>
                  <a:pt x="3189" y="1256"/>
                </a:lnTo>
                <a:lnTo>
                  <a:pt x="3189" y="1289"/>
                </a:lnTo>
                <a:lnTo>
                  <a:pt x="3189" y="1368"/>
                </a:lnTo>
                <a:lnTo>
                  <a:pt x="3195" y="1515"/>
                </a:lnTo>
                <a:lnTo>
                  <a:pt x="3202" y="1548"/>
                </a:lnTo>
                <a:lnTo>
                  <a:pt x="3202" y="1588"/>
                </a:lnTo>
                <a:lnTo>
                  <a:pt x="3202" y="1654"/>
                </a:lnTo>
                <a:lnTo>
                  <a:pt x="3208" y="1787"/>
                </a:lnTo>
                <a:lnTo>
                  <a:pt x="3208" y="1820"/>
                </a:lnTo>
                <a:lnTo>
                  <a:pt x="3215" y="1847"/>
                </a:lnTo>
                <a:lnTo>
                  <a:pt x="3215" y="1907"/>
                </a:lnTo>
                <a:lnTo>
                  <a:pt x="3215" y="1933"/>
                </a:lnTo>
                <a:lnTo>
                  <a:pt x="3215" y="1960"/>
                </a:lnTo>
                <a:lnTo>
                  <a:pt x="3222" y="2006"/>
                </a:lnTo>
                <a:lnTo>
                  <a:pt x="3222" y="2026"/>
                </a:lnTo>
                <a:lnTo>
                  <a:pt x="3222" y="2046"/>
                </a:lnTo>
                <a:lnTo>
                  <a:pt x="3228" y="2066"/>
                </a:lnTo>
                <a:lnTo>
                  <a:pt x="3228" y="2086"/>
                </a:lnTo>
                <a:lnTo>
                  <a:pt x="3228" y="2099"/>
                </a:lnTo>
                <a:lnTo>
                  <a:pt x="3228" y="2113"/>
                </a:lnTo>
                <a:lnTo>
                  <a:pt x="3228" y="2126"/>
                </a:lnTo>
                <a:lnTo>
                  <a:pt x="3235" y="2139"/>
                </a:lnTo>
                <a:lnTo>
                  <a:pt x="3235" y="2146"/>
                </a:lnTo>
                <a:lnTo>
                  <a:pt x="3235" y="2159"/>
                </a:lnTo>
                <a:lnTo>
                  <a:pt x="3235" y="2166"/>
                </a:lnTo>
                <a:lnTo>
                  <a:pt x="3235" y="2166"/>
                </a:lnTo>
                <a:lnTo>
                  <a:pt x="3242" y="2172"/>
                </a:lnTo>
                <a:lnTo>
                  <a:pt x="3242" y="2172"/>
                </a:lnTo>
                <a:lnTo>
                  <a:pt x="3242" y="2172"/>
                </a:lnTo>
                <a:lnTo>
                  <a:pt x="3242" y="2172"/>
                </a:lnTo>
                <a:lnTo>
                  <a:pt x="3248" y="2166"/>
                </a:lnTo>
                <a:lnTo>
                  <a:pt x="3248" y="2159"/>
                </a:lnTo>
                <a:lnTo>
                  <a:pt x="3248" y="2153"/>
                </a:lnTo>
                <a:lnTo>
                  <a:pt x="3248" y="2146"/>
                </a:lnTo>
                <a:lnTo>
                  <a:pt x="3248" y="2139"/>
                </a:lnTo>
                <a:lnTo>
                  <a:pt x="3255" y="2126"/>
                </a:lnTo>
                <a:lnTo>
                  <a:pt x="3255" y="2113"/>
                </a:lnTo>
                <a:lnTo>
                  <a:pt x="3255" y="2099"/>
                </a:lnTo>
                <a:lnTo>
                  <a:pt x="3255" y="2086"/>
                </a:lnTo>
                <a:lnTo>
                  <a:pt x="3262" y="2066"/>
                </a:lnTo>
                <a:lnTo>
                  <a:pt x="3262" y="2046"/>
                </a:lnTo>
                <a:lnTo>
                  <a:pt x="3262" y="2026"/>
                </a:lnTo>
                <a:lnTo>
                  <a:pt x="3262" y="2000"/>
                </a:lnTo>
                <a:lnTo>
                  <a:pt x="3268" y="1980"/>
                </a:lnTo>
                <a:lnTo>
                  <a:pt x="3268" y="1927"/>
                </a:lnTo>
                <a:lnTo>
                  <a:pt x="3268" y="1900"/>
                </a:lnTo>
                <a:lnTo>
                  <a:pt x="3275" y="1867"/>
                </a:lnTo>
                <a:lnTo>
                  <a:pt x="3275" y="1807"/>
                </a:lnTo>
                <a:lnTo>
                  <a:pt x="3282" y="1681"/>
                </a:lnTo>
                <a:lnTo>
                  <a:pt x="3282" y="1648"/>
                </a:lnTo>
                <a:lnTo>
                  <a:pt x="3282" y="1614"/>
                </a:lnTo>
                <a:lnTo>
                  <a:pt x="3288" y="1548"/>
                </a:lnTo>
                <a:lnTo>
                  <a:pt x="3295" y="1415"/>
                </a:lnTo>
                <a:lnTo>
                  <a:pt x="3295" y="1382"/>
                </a:lnTo>
                <a:lnTo>
                  <a:pt x="3295" y="1349"/>
                </a:lnTo>
                <a:lnTo>
                  <a:pt x="3301" y="1282"/>
                </a:lnTo>
                <a:lnTo>
                  <a:pt x="3308" y="1162"/>
                </a:lnTo>
                <a:lnTo>
                  <a:pt x="3308" y="1136"/>
                </a:lnTo>
                <a:lnTo>
                  <a:pt x="3308" y="1109"/>
                </a:lnTo>
                <a:lnTo>
                  <a:pt x="3315" y="1063"/>
                </a:lnTo>
                <a:lnTo>
                  <a:pt x="3315" y="1036"/>
                </a:lnTo>
                <a:lnTo>
                  <a:pt x="3315" y="1016"/>
                </a:lnTo>
                <a:lnTo>
                  <a:pt x="3321" y="976"/>
                </a:lnTo>
                <a:lnTo>
                  <a:pt x="3321" y="957"/>
                </a:lnTo>
                <a:lnTo>
                  <a:pt x="3321" y="943"/>
                </a:lnTo>
                <a:lnTo>
                  <a:pt x="3321" y="930"/>
                </a:lnTo>
                <a:lnTo>
                  <a:pt x="3328" y="917"/>
                </a:lnTo>
                <a:lnTo>
                  <a:pt x="3328" y="903"/>
                </a:lnTo>
                <a:lnTo>
                  <a:pt x="3328" y="890"/>
                </a:lnTo>
                <a:lnTo>
                  <a:pt x="3328" y="883"/>
                </a:lnTo>
                <a:lnTo>
                  <a:pt x="3335" y="877"/>
                </a:lnTo>
                <a:lnTo>
                  <a:pt x="3335" y="870"/>
                </a:lnTo>
                <a:lnTo>
                  <a:pt x="3335" y="870"/>
                </a:lnTo>
                <a:lnTo>
                  <a:pt x="3335" y="863"/>
                </a:lnTo>
                <a:lnTo>
                  <a:pt x="3341" y="863"/>
                </a:lnTo>
                <a:lnTo>
                  <a:pt x="3341" y="863"/>
                </a:lnTo>
                <a:lnTo>
                  <a:pt x="3341" y="870"/>
                </a:lnTo>
                <a:lnTo>
                  <a:pt x="3341" y="870"/>
                </a:lnTo>
                <a:lnTo>
                  <a:pt x="3348" y="877"/>
                </a:lnTo>
                <a:lnTo>
                  <a:pt x="3348" y="883"/>
                </a:lnTo>
                <a:lnTo>
                  <a:pt x="3348" y="897"/>
                </a:lnTo>
                <a:lnTo>
                  <a:pt x="3348" y="903"/>
                </a:lnTo>
                <a:lnTo>
                  <a:pt x="3355" y="917"/>
                </a:lnTo>
                <a:lnTo>
                  <a:pt x="3355" y="930"/>
                </a:lnTo>
                <a:lnTo>
                  <a:pt x="3355" y="943"/>
                </a:lnTo>
                <a:lnTo>
                  <a:pt x="3355" y="976"/>
                </a:lnTo>
                <a:lnTo>
                  <a:pt x="3361" y="990"/>
                </a:lnTo>
                <a:lnTo>
                  <a:pt x="3361" y="1010"/>
                </a:lnTo>
                <a:lnTo>
                  <a:pt x="3361" y="1050"/>
                </a:lnTo>
                <a:lnTo>
                  <a:pt x="3368" y="1136"/>
                </a:lnTo>
                <a:lnTo>
                  <a:pt x="3368" y="1156"/>
                </a:lnTo>
                <a:lnTo>
                  <a:pt x="3375" y="1182"/>
                </a:lnTo>
                <a:lnTo>
                  <a:pt x="3375" y="1229"/>
                </a:lnTo>
                <a:lnTo>
                  <a:pt x="3381" y="1335"/>
                </a:lnTo>
                <a:lnTo>
                  <a:pt x="3381" y="1362"/>
                </a:lnTo>
                <a:lnTo>
                  <a:pt x="3388" y="1388"/>
                </a:lnTo>
                <a:lnTo>
                  <a:pt x="3388" y="1442"/>
                </a:lnTo>
                <a:lnTo>
                  <a:pt x="3394" y="1541"/>
                </a:lnTo>
                <a:lnTo>
                  <a:pt x="3394" y="1568"/>
                </a:lnTo>
                <a:lnTo>
                  <a:pt x="3394" y="1594"/>
                </a:lnTo>
                <a:lnTo>
                  <a:pt x="3401" y="1641"/>
                </a:lnTo>
                <a:lnTo>
                  <a:pt x="3408" y="1727"/>
                </a:lnTo>
                <a:lnTo>
                  <a:pt x="3408" y="1747"/>
                </a:lnTo>
                <a:lnTo>
                  <a:pt x="3408" y="1767"/>
                </a:lnTo>
                <a:lnTo>
                  <a:pt x="3414" y="1800"/>
                </a:lnTo>
                <a:lnTo>
                  <a:pt x="3414" y="1820"/>
                </a:lnTo>
                <a:lnTo>
                  <a:pt x="3414" y="1834"/>
                </a:lnTo>
                <a:lnTo>
                  <a:pt x="3414" y="1867"/>
                </a:lnTo>
                <a:lnTo>
                  <a:pt x="3421" y="1880"/>
                </a:lnTo>
                <a:lnTo>
                  <a:pt x="3421" y="1893"/>
                </a:lnTo>
                <a:lnTo>
                  <a:pt x="3421" y="1900"/>
                </a:lnTo>
                <a:lnTo>
                  <a:pt x="3421" y="1913"/>
                </a:lnTo>
                <a:lnTo>
                  <a:pt x="3428" y="1920"/>
                </a:lnTo>
                <a:lnTo>
                  <a:pt x="3428" y="1927"/>
                </a:lnTo>
                <a:lnTo>
                  <a:pt x="3428" y="1933"/>
                </a:lnTo>
                <a:lnTo>
                  <a:pt x="3428" y="1940"/>
                </a:lnTo>
                <a:lnTo>
                  <a:pt x="3428" y="1940"/>
                </a:lnTo>
                <a:lnTo>
                  <a:pt x="3434" y="1947"/>
                </a:lnTo>
                <a:lnTo>
                  <a:pt x="3434" y="1947"/>
                </a:lnTo>
                <a:lnTo>
                  <a:pt x="3434" y="1947"/>
                </a:lnTo>
                <a:lnTo>
                  <a:pt x="3434" y="1947"/>
                </a:lnTo>
                <a:lnTo>
                  <a:pt x="3441" y="1947"/>
                </a:lnTo>
                <a:lnTo>
                  <a:pt x="3441" y="1940"/>
                </a:lnTo>
                <a:lnTo>
                  <a:pt x="3441" y="1940"/>
                </a:lnTo>
                <a:lnTo>
                  <a:pt x="3441" y="1933"/>
                </a:lnTo>
                <a:lnTo>
                  <a:pt x="3441" y="1927"/>
                </a:lnTo>
                <a:lnTo>
                  <a:pt x="3448" y="1920"/>
                </a:lnTo>
                <a:lnTo>
                  <a:pt x="3448" y="1913"/>
                </a:lnTo>
                <a:lnTo>
                  <a:pt x="3448" y="1900"/>
                </a:lnTo>
                <a:lnTo>
                  <a:pt x="3448" y="1893"/>
                </a:lnTo>
                <a:lnTo>
                  <a:pt x="3454" y="1880"/>
                </a:lnTo>
                <a:lnTo>
                  <a:pt x="3454" y="1867"/>
                </a:lnTo>
                <a:lnTo>
                  <a:pt x="3454" y="1854"/>
                </a:lnTo>
                <a:lnTo>
                  <a:pt x="3454" y="1840"/>
                </a:lnTo>
                <a:lnTo>
                  <a:pt x="3461" y="1807"/>
                </a:lnTo>
                <a:lnTo>
                  <a:pt x="3461" y="1787"/>
                </a:lnTo>
                <a:lnTo>
                  <a:pt x="3461" y="1774"/>
                </a:lnTo>
                <a:lnTo>
                  <a:pt x="3468" y="1734"/>
                </a:lnTo>
                <a:lnTo>
                  <a:pt x="3468" y="1714"/>
                </a:lnTo>
                <a:lnTo>
                  <a:pt x="3468" y="1694"/>
                </a:lnTo>
                <a:lnTo>
                  <a:pt x="3474" y="1648"/>
                </a:lnTo>
                <a:lnTo>
                  <a:pt x="3481" y="1555"/>
                </a:lnTo>
                <a:lnTo>
                  <a:pt x="3481" y="1535"/>
                </a:lnTo>
                <a:lnTo>
                  <a:pt x="3481" y="1515"/>
                </a:lnTo>
                <a:lnTo>
                  <a:pt x="3487" y="1468"/>
                </a:lnTo>
                <a:lnTo>
                  <a:pt x="3494" y="1375"/>
                </a:lnTo>
                <a:lnTo>
                  <a:pt x="3494" y="1355"/>
                </a:lnTo>
                <a:lnTo>
                  <a:pt x="3494" y="1335"/>
                </a:lnTo>
                <a:lnTo>
                  <a:pt x="3501" y="1295"/>
                </a:lnTo>
                <a:lnTo>
                  <a:pt x="3501" y="1275"/>
                </a:lnTo>
                <a:lnTo>
                  <a:pt x="3501" y="1256"/>
                </a:lnTo>
                <a:lnTo>
                  <a:pt x="3507" y="1216"/>
                </a:lnTo>
                <a:lnTo>
                  <a:pt x="3507" y="1202"/>
                </a:lnTo>
                <a:lnTo>
                  <a:pt x="3507" y="1189"/>
                </a:lnTo>
                <a:lnTo>
                  <a:pt x="3507" y="1169"/>
                </a:lnTo>
                <a:lnTo>
                  <a:pt x="3514" y="1156"/>
                </a:lnTo>
                <a:lnTo>
                  <a:pt x="3514" y="1143"/>
                </a:lnTo>
                <a:lnTo>
                  <a:pt x="3514" y="1129"/>
                </a:lnTo>
                <a:lnTo>
                  <a:pt x="3514" y="1123"/>
                </a:lnTo>
                <a:lnTo>
                  <a:pt x="3514" y="1109"/>
                </a:lnTo>
                <a:lnTo>
                  <a:pt x="3521" y="1103"/>
                </a:lnTo>
                <a:lnTo>
                  <a:pt x="3521" y="1096"/>
                </a:lnTo>
                <a:lnTo>
                  <a:pt x="3521" y="1089"/>
                </a:lnTo>
                <a:lnTo>
                  <a:pt x="3521" y="1083"/>
                </a:lnTo>
                <a:lnTo>
                  <a:pt x="3527" y="1076"/>
                </a:lnTo>
                <a:lnTo>
                  <a:pt x="3527" y="1069"/>
                </a:lnTo>
                <a:lnTo>
                  <a:pt x="3527" y="1069"/>
                </a:lnTo>
                <a:lnTo>
                  <a:pt x="3527" y="1069"/>
                </a:lnTo>
                <a:lnTo>
                  <a:pt x="3534" y="1069"/>
                </a:lnTo>
                <a:lnTo>
                  <a:pt x="3534" y="1069"/>
                </a:lnTo>
                <a:lnTo>
                  <a:pt x="3534" y="1069"/>
                </a:lnTo>
                <a:lnTo>
                  <a:pt x="3534" y="1076"/>
                </a:lnTo>
                <a:lnTo>
                  <a:pt x="3541" y="1076"/>
                </a:lnTo>
                <a:lnTo>
                  <a:pt x="3541" y="1083"/>
                </a:lnTo>
                <a:lnTo>
                  <a:pt x="3541" y="1089"/>
                </a:lnTo>
                <a:lnTo>
                  <a:pt x="3541" y="1096"/>
                </a:lnTo>
                <a:lnTo>
                  <a:pt x="3547" y="1103"/>
                </a:lnTo>
                <a:lnTo>
                  <a:pt x="3547" y="1109"/>
                </a:lnTo>
                <a:lnTo>
                  <a:pt x="3547" y="1123"/>
                </a:lnTo>
                <a:lnTo>
                  <a:pt x="3547" y="1129"/>
                </a:lnTo>
                <a:lnTo>
                  <a:pt x="3554" y="1143"/>
                </a:lnTo>
                <a:lnTo>
                  <a:pt x="3554" y="1156"/>
                </a:lnTo>
                <a:lnTo>
                  <a:pt x="3554" y="1182"/>
                </a:lnTo>
                <a:lnTo>
                  <a:pt x="3561" y="1196"/>
                </a:lnTo>
                <a:lnTo>
                  <a:pt x="3561" y="1209"/>
                </a:lnTo>
                <a:lnTo>
                  <a:pt x="3561" y="1236"/>
                </a:lnTo>
                <a:lnTo>
                  <a:pt x="3567" y="1295"/>
                </a:lnTo>
                <a:lnTo>
                  <a:pt x="3580" y="1435"/>
                </a:lnTo>
                <a:lnTo>
                  <a:pt x="3580" y="1448"/>
                </a:lnTo>
                <a:lnTo>
                  <a:pt x="3580" y="1468"/>
                </a:lnTo>
                <a:lnTo>
                  <a:pt x="3587" y="1501"/>
                </a:lnTo>
                <a:lnTo>
                  <a:pt x="3594" y="1568"/>
                </a:lnTo>
                <a:lnTo>
                  <a:pt x="3594" y="1581"/>
                </a:lnTo>
                <a:lnTo>
                  <a:pt x="3594" y="1594"/>
                </a:lnTo>
                <a:lnTo>
                  <a:pt x="3600" y="1621"/>
                </a:lnTo>
                <a:lnTo>
                  <a:pt x="3600" y="1634"/>
                </a:lnTo>
                <a:lnTo>
                  <a:pt x="3600" y="1648"/>
                </a:lnTo>
                <a:lnTo>
                  <a:pt x="3607" y="1674"/>
                </a:lnTo>
                <a:lnTo>
                  <a:pt x="3607" y="1681"/>
                </a:lnTo>
                <a:lnTo>
                  <a:pt x="3607" y="1694"/>
                </a:lnTo>
                <a:lnTo>
                  <a:pt x="3607" y="1707"/>
                </a:lnTo>
                <a:lnTo>
                  <a:pt x="3607" y="1714"/>
                </a:lnTo>
                <a:lnTo>
                  <a:pt x="3614" y="1721"/>
                </a:lnTo>
                <a:lnTo>
                  <a:pt x="3614" y="1727"/>
                </a:lnTo>
                <a:lnTo>
                  <a:pt x="3614" y="1734"/>
                </a:lnTo>
                <a:lnTo>
                  <a:pt x="3614" y="1741"/>
                </a:lnTo>
                <a:lnTo>
                  <a:pt x="3620" y="1747"/>
                </a:lnTo>
                <a:lnTo>
                  <a:pt x="3620" y="1754"/>
                </a:lnTo>
                <a:lnTo>
                  <a:pt x="3620" y="1761"/>
                </a:lnTo>
                <a:lnTo>
                  <a:pt x="3620" y="1761"/>
                </a:lnTo>
                <a:lnTo>
                  <a:pt x="3620" y="1767"/>
                </a:lnTo>
                <a:lnTo>
                  <a:pt x="3627" y="1767"/>
                </a:lnTo>
                <a:lnTo>
                  <a:pt x="3627" y="1767"/>
                </a:lnTo>
                <a:lnTo>
                  <a:pt x="3627" y="1767"/>
                </a:lnTo>
                <a:lnTo>
                  <a:pt x="3627" y="1767"/>
                </a:lnTo>
                <a:lnTo>
                  <a:pt x="3634" y="1767"/>
                </a:lnTo>
                <a:lnTo>
                  <a:pt x="3634" y="1767"/>
                </a:lnTo>
                <a:lnTo>
                  <a:pt x="3634" y="1761"/>
                </a:lnTo>
                <a:lnTo>
                  <a:pt x="3634" y="1761"/>
                </a:lnTo>
                <a:lnTo>
                  <a:pt x="3640" y="1754"/>
                </a:lnTo>
                <a:lnTo>
                  <a:pt x="3640" y="1754"/>
                </a:lnTo>
                <a:lnTo>
                  <a:pt x="3640" y="1747"/>
                </a:lnTo>
                <a:lnTo>
                  <a:pt x="3640" y="1741"/>
                </a:lnTo>
                <a:lnTo>
                  <a:pt x="3640" y="1734"/>
                </a:lnTo>
                <a:lnTo>
                  <a:pt x="3647" y="1727"/>
                </a:lnTo>
                <a:lnTo>
                  <a:pt x="3647" y="1721"/>
                </a:lnTo>
                <a:lnTo>
                  <a:pt x="3647" y="1707"/>
                </a:lnTo>
                <a:lnTo>
                  <a:pt x="3647" y="1701"/>
                </a:lnTo>
                <a:lnTo>
                  <a:pt x="3654" y="1681"/>
                </a:lnTo>
                <a:lnTo>
                  <a:pt x="3654" y="1674"/>
                </a:lnTo>
                <a:lnTo>
                  <a:pt x="3654" y="1661"/>
                </a:lnTo>
                <a:lnTo>
                  <a:pt x="3660" y="1641"/>
                </a:lnTo>
                <a:lnTo>
                  <a:pt x="3667" y="1594"/>
                </a:lnTo>
                <a:lnTo>
                  <a:pt x="3674" y="1488"/>
                </a:lnTo>
                <a:lnTo>
                  <a:pt x="3680" y="1475"/>
                </a:lnTo>
                <a:lnTo>
                  <a:pt x="3680" y="1462"/>
                </a:lnTo>
                <a:lnTo>
                  <a:pt x="3680" y="1435"/>
                </a:lnTo>
                <a:lnTo>
                  <a:pt x="3687" y="1388"/>
                </a:lnTo>
                <a:lnTo>
                  <a:pt x="3687" y="1375"/>
                </a:lnTo>
                <a:lnTo>
                  <a:pt x="3693" y="1362"/>
                </a:lnTo>
                <a:lnTo>
                  <a:pt x="3693" y="1342"/>
                </a:lnTo>
                <a:lnTo>
                  <a:pt x="3693" y="1335"/>
                </a:lnTo>
                <a:lnTo>
                  <a:pt x="3693" y="1322"/>
                </a:lnTo>
                <a:lnTo>
                  <a:pt x="3700" y="1302"/>
                </a:lnTo>
                <a:lnTo>
                  <a:pt x="3700" y="1295"/>
                </a:lnTo>
                <a:lnTo>
                  <a:pt x="3700" y="1289"/>
                </a:lnTo>
                <a:lnTo>
                  <a:pt x="3707" y="1275"/>
                </a:lnTo>
                <a:lnTo>
                  <a:pt x="3707" y="1269"/>
                </a:lnTo>
                <a:lnTo>
                  <a:pt x="3707" y="1262"/>
                </a:lnTo>
                <a:lnTo>
                  <a:pt x="3707" y="1256"/>
                </a:lnTo>
                <a:lnTo>
                  <a:pt x="3707" y="1249"/>
                </a:lnTo>
                <a:lnTo>
                  <a:pt x="3713" y="1249"/>
                </a:lnTo>
                <a:lnTo>
                  <a:pt x="3713" y="1242"/>
                </a:lnTo>
                <a:lnTo>
                  <a:pt x="3713" y="1236"/>
                </a:lnTo>
                <a:lnTo>
                  <a:pt x="3713" y="1236"/>
                </a:lnTo>
                <a:lnTo>
                  <a:pt x="3720" y="1229"/>
                </a:lnTo>
                <a:lnTo>
                  <a:pt x="3720" y="1229"/>
                </a:lnTo>
                <a:lnTo>
                  <a:pt x="3720" y="1222"/>
                </a:lnTo>
                <a:lnTo>
                  <a:pt x="3720" y="1222"/>
                </a:lnTo>
                <a:lnTo>
                  <a:pt x="3720" y="1222"/>
                </a:lnTo>
                <a:lnTo>
                  <a:pt x="3727" y="1222"/>
                </a:lnTo>
                <a:lnTo>
                  <a:pt x="3727" y="1222"/>
                </a:lnTo>
                <a:lnTo>
                  <a:pt x="3727" y="1222"/>
                </a:lnTo>
                <a:lnTo>
                  <a:pt x="3727" y="1222"/>
                </a:lnTo>
                <a:lnTo>
                  <a:pt x="3733" y="1229"/>
                </a:lnTo>
                <a:lnTo>
                  <a:pt x="3733" y="1229"/>
                </a:lnTo>
                <a:lnTo>
                  <a:pt x="3733" y="1229"/>
                </a:lnTo>
                <a:lnTo>
                  <a:pt x="3733" y="1236"/>
                </a:lnTo>
                <a:lnTo>
                  <a:pt x="3733" y="1236"/>
                </a:lnTo>
                <a:lnTo>
                  <a:pt x="3740" y="1242"/>
                </a:lnTo>
                <a:lnTo>
                  <a:pt x="3740" y="1249"/>
                </a:lnTo>
                <a:lnTo>
                  <a:pt x="3740" y="1249"/>
                </a:lnTo>
                <a:lnTo>
                  <a:pt x="3740" y="1256"/>
                </a:lnTo>
                <a:lnTo>
                  <a:pt x="3747" y="1262"/>
                </a:lnTo>
                <a:lnTo>
                  <a:pt x="3747" y="1275"/>
                </a:lnTo>
                <a:lnTo>
                  <a:pt x="3747" y="1282"/>
                </a:lnTo>
                <a:lnTo>
                  <a:pt x="3747" y="1295"/>
                </a:lnTo>
                <a:lnTo>
                  <a:pt x="3753" y="1309"/>
                </a:lnTo>
                <a:lnTo>
                  <a:pt x="3760" y="1349"/>
                </a:lnTo>
                <a:lnTo>
                  <a:pt x="3773" y="1435"/>
                </a:lnTo>
                <a:lnTo>
                  <a:pt x="3773" y="1442"/>
                </a:lnTo>
                <a:lnTo>
                  <a:pt x="3773" y="1455"/>
                </a:lnTo>
                <a:lnTo>
                  <a:pt x="3780" y="1475"/>
                </a:lnTo>
                <a:lnTo>
                  <a:pt x="3780" y="1488"/>
                </a:lnTo>
                <a:lnTo>
                  <a:pt x="3780" y="1495"/>
                </a:lnTo>
                <a:lnTo>
                  <a:pt x="3786" y="1515"/>
                </a:lnTo>
                <a:lnTo>
                  <a:pt x="3786" y="1528"/>
                </a:lnTo>
                <a:lnTo>
                  <a:pt x="3786" y="1535"/>
                </a:lnTo>
                <a:lnTo>
                  <a:pt x="3793" y="1555"/>
                </a:lnTo>
                <a:lnTo>
                  <a:pt x="3793" y="1561"/>
                </a:lnTo>
                <a:lnTo>
                  <a:pt x="3793" y="1568"/>
                </a:lnTo>
                <a:lnTo>
                  <a:pt x="3800" y="1588"/>
                </a:lnTo>
                <a:lnTo>
                  <a:pt x="3800" y="1594"/>
                </a:lnTo>
                <a:lnTo>
                  <a:pt x="3800" y="1601"/>
                </a:lnTo>
                <a:lnTo>
                  <a:pt x="3800" y="1608"/>
                </a:lnTo>
                <a:lnTo>
                  <a:pt x="3806" y="1608"/>
                </a:lnTo>
                <a:lnTo>
                  <a:pt x="3806" y="1614"/>
                </a:lnTo>
                <a:lnTo>
                  <a:pt x="3806" y="1621"/>
                </a:lnTo>
                <a:lnTo>
                  <a:pt x="3806" y="1621"/>
                </a:lnTo>
                <a:lnTo>
                  <a:pt x="3813" y="1628"/>
                </a:lnTo>
                <a:lnTo>
                  <a:pt x="3813" y="1628"/>
                </a:lnTo>
                <a:lnTo>
                  <a:pt x="3813" y="1634"/>
                </a:lnTo>
                <a:lnTo>
                  <a:pt x="3813" y="1634"/>
                </a:lnTo>
                <a:lnTo>
                  <a:pt x="3820" y="1634"/>
                </a:lnTo>
                <a:lnTo>
                  <a:pt x="3820" y="1641"/>
                </a:lnTo>
                <a:lnTo>
                  <a:pt x="3820" y="1641"/>
                </a:lnTo>
                <a:lnTo>
                  <a:pt x="3820" y="1641"/>
                </a:lnTo>
                <a:lnTo>
                  <a:pt x="3826" y="1641"/>
                </a:lnTo>
                <a:lnTo>
                  <a:pt x="3826" y="1641"/>
                </a:lnTo>
                <a:lnTo>
                  <a:pt x="3826" y="1634"/>
                </a:lnTo>
                <a:lnTo>
                  <a:pt x="3826" y="1634"/>
                </a:lnTo>
                <a:lnTo>
                  <a:pt x="3833" y="1634"/>
                </a:lnTo>
                <a:lnTo>
                  <a:pt x="3833" y="1628"/>
                </a:lnTo>
                <a:lnTo>
                  <a:pt x="3833" y="1628"/>
                </a:lnTo>
                <a:lnTo>
                  <a:pt x="3833" y="1621"/>
                </a:lnTo>
                <a:lnTo>
                  <a:pt x="3833" y="1621"/>
                </a:lnTo>
                <a:lnTo>
                  <a:pt x="3840" y="1614"/>
                </a:lnTo>
                <a:lnTo>
                  <a:pt x="3840" y="1614"/>
                </a:lnTo>
                <a:lnTo>
                  <a:pt x="3840" y="1601"/>
                </a:lnTo>
                <a:lnTo>
                  <a:pt x="3846" y="1594"/>
                </a:lnTo>
                <a:lnTo>
                  <a:pt x="3846" y="1588"/>
                </a:lnTo>
                <a:lnTo>
                  <a:pt x="3846" y="1574"/>
                </a:lnTo>
                <a:lnTo>
                  <a:pt x="3853" y="1568"/>
                </a:lnTo>
                <a:lnTo>
                  <a:pt x="3853" y="1561"/>
                </a:lnTo>
                <a:lnTo>
                  <a:pt x="3853" y="1548"/>
                </a:lnTo>
                <a:lnTo>
                  <a:pt x="3860" y="1521"/>
                </a:lnTo>
                <a:lnTo>
                  <a:pt x="3860" y="1515"/>
                </a:lnTo>
                <a:lnTo>
                  <a:pt x="3866" y="1508"/>
                </a:lnTo>
                <a:lnTo>
                  <a:pt x="3866" y="1488"/>
                </a:lnTo>
                <a:lnTo>
                  <a:pt x="3873" y="1462"/>
                </a:lnTo>
                <a:lnTo>
                  <a:pt x="3873" y="1455"/>
                </a:lnTo>
                <a:lnTo>
                  <a:pt x="3873" y="1442"/>
                </a:lnTo>
                <a:lnTo>
                  <a:pt x="3879" y="1428"/>
                </a:lnTo>
                <a:lnTo>
                  <a:pt x="3879" y="1422"/>
                </a:lnTo>
                <a:lnTo>
                  <a:pt x="3879" y="1415"/>
                </a:lnTo>
                <a:lnTo>
                  <a:pt x="3886" y="1402"/>
                </a:lnTo>
                <a:lnTo>
                  <a:pt x="3886" y="1395"/>
                </a:lnTo>
                <a:lnTo>
                  <a:pt x="3886" y="1388"/>
                </a:lnTo>
                <a:lnTo>
                  <a:pt x="3893" y="1382"/>
                </a:lnTo>
                <a:lnTo>
                  <a:pt x="3893" y="1375"/>
                </a:lnTo>
                <a:lnTo>
                  <a:pt x="3893" y="1368"/>
                </a:lnTo>
                <a:lnTo>
                  <a:pt x="3899" y="1362"/>
                </a:lnTo>
                <a:lnTo>
                  <a:pt x="3899" y="1355"/>
                </a:lnTo>
                <a:lnTo>
                  <a:pt x="3899" y="1349"/>
                </a:lnTo>
                <a:lnTo>
                  <a:pt x="3899" y="1349"/>
                </a:lnTo>
                <a:lnTo>
                  <a:pt x="3906" y="1342"/>
                </a:lnTo>
                <a:lnTo>
                  <a:pt x="3906" y="1342"/>
                </a:lnTo>
                <a:lnTo>
                  <a:pt x="3906" y="1335"/>
                </a:lnTo>
                <a:lnTo>
                  <a:pt x="3906" y="1335"/>
                </a:lnTo>
                <a:lnTo>
                  <a:pt x="3906" y="1335"/>
                </a:lnTo>
                <a:lnTo>
                  <a:pt x="3913" y="1329"/>
                </a:lnTo>
                <a:lnTo>
                  <a:pt x="3913" y="1329"/>
                </a:lnTo>
                <a:lnTo>
                  <a:pt x="3913" y="1329"/>
                </a:lnTo>
                <a:lnTo>
                  <a:pt x="3913" y="1329"/>
                </a:lnTo>
                <a:lnTo>
                  <a:pt x="3919" y="1329"/>
                </a:lnTo>
                <a:lnTo>
                  <a:pt x="3919" y="1329"/>
                </a:lnTo>
                <a:lnTo>
                  <a:pt x="3919" y="1329"/>
                </a:lnTo>
                <a:lnTo>
                  <a:pt x="3919" y="1329"/>
                </a:lnTo>
                <a:lnTo>
                  <a:pt x="3919" y="1329"/>
                </a:lnTo>
                <a:lnTo>
                  <a:pt x="3926" y="1329"/>
                </a:lnTo>
                <a:lnTo>
                  <a:pt x="3926" y="1329"/>
                </a:lnTo>
                <a:lnTo>
                  <a:pt x="3926" y="1329"/>
                </a:lnTo>
                <a:lnTo>
                  <a:pt x="3926" y="1335"/>
                </a:lnTo>
                <a:lnTo>
                  <a:pt x="3933" y="1335"/>
                </a:lnTo>
                <a:lnTo>
                  <a:pt x="3933" y="1335"/>
                </a:lnTo>
                <a:lnTo>
                  <a:pt x="3933" y="1342"/>
                </a:lnTo>
                <a:lnTo>
                  <a:pt x="3933" y="1342"/>
                </a:lnTo>
                <a:lnTo>
                  <a:pt x="3933" y="1349"/>
                </a:lnTo>
                <a:lnTo>
                  <a:pt x="3939" y="1355"/>
                </a:lnTo>
                <a:lnTo>
                  <a:pt x="3939" y="1355"/>
                </a:lnTo>
                <a:lnTo>
                  <a:pt x="3939" y="1362"/>
                </a:lnTo>
                <a:lnTo>
                  <a:pt x="3946" y="1368"/>
                </a:lnTo>
                <a:lnTo>
                  <a:pt x="3946" y="1375"/>
                </a:lnTo>
                <a:lnTo>
                  <a:pt x="3946" y="1382"/>
                </a:lnTo>
                <a:lnTo>
                  <a:pt x="3953" y="1388"/>
                </a:lnTo>
                <a:lnTo>
                  <a:pt x="3959" y="1415"/>
                </a:lnTo>
                <a:lnTo>
                  <a:pt x="3959" y="1422"/>
                </a:lnTo>
                <a:lnTo>
                  <a:pt x="3959" y="1428"/>
                </a:lnTo>
                <a:lnTo>
                  <a:pt x="3966" y="1442"/>
                </a:lnTo>
                <a:lnTo>
                  <a:pt x="3972" y="1462"/>
                </a:lnTo>
                <a:lnTo>
                  <a:pt x="3972" y="1468"/>
                </a:lnTo>
                <a:lnTo>
                  <a:pt x="3972" y="1475"/>
                </a:lnTo>
                <a:lnTo>
                  <a:pt x="3979" y="1488"/>
                </a:lnTo>
                <a:lnTo>
                  <a:pt x="3979" y="1488"/>
                </a:lnTo>
                <a:lnTo>
                  <a:pt x="3979" y="1495"/>
                </a:lnTo>
                <a:lnTo>
                  <a:pt x="3986" y="1508"/>
                </a:lnTo>
                <a:lnTo>
                  <a:pt x="3986" y="1508"/>
                </a:lnTo>
                <a:lnTo>
                  <a:pt x="3986" y="1515"/>
                </a:lnTo>
                <a:lnTo>
                  <a:pt x="3992" y="1521"/>
                </a:lnTo>
                <a:lnTo>
                  <a:pt x="3992" y="1528"/>
                </a:lnTo>
                <a:lnTo>
                  <a:pt x="3992" y="1535"/>
                </a:lnTo>
                <a:lnTo>
                  <a:pt x="3999" y="1541"/>
                </a:lnTo>
                <a:lnTo>
                  <a:pt x="3999" y="1541"/>
                </a:lnTo>
                <a:lnTo>
                  <a:pt x="3999" y="1541"/>
                </a:lnTo>
                <a:lnTo>
                  <a:pt x="3999" y="1548"/>
                </a:lnTo>
                <a:lnTo>
                  <a:pt x="4006" y="1548"/>
                </a:lnTo>
                <a:lnTo>
                  <a:pt x="4006" y="1548"/>
                </a:lnTo>
                <a:lnTo>
                  <a:pt x="4006" y="1555"/>
                </a:lnTo>
                <a:lnTo>
                  <a:pt x="4006" y="1555"/>
                </a:lnTo>
                <a:lnTo>
                  <a:pt x="4012" y="1555"/>
                </a:lnTo>
                <a:lnTo>
                  <a:pt x="4012" y="1555"/>
                </a:lnTo>
                <a:lnTo>
                  <a:pt x="4012" y="1555"/>
                </a:lnTo>
                <a:lnTo>
                  <a:pt x="4012" y="1555"/>
                </a:lnTo>
                <a:lnTo>
                  <a:pt x="4019" y="1555"/>
                </a:lnTo>
                <a:lnTo>
                  <a:pt x="4019" y="1555"/>
                </a:lnTo>
                <a:lnTo>
                  <a:pt x="4019" y="1555"/>
                </a:lnTo>
                <a:lnTo>
                  <a:pt x="4019" y="1555"/>
                </a:lnTo>
                <a:lnTo>
                  <a:pt x="4019" y="1555"/>
                </a:lnTo>
                <a:lnTo>
                  <a:pt x="4026" y="1555"/>
                </a:lnTo>
                <a:lnTo>
                  <a:pt x="4026" y="1548"/>
                </a:lnTo>
                <a:lnTo>
                  <a:pt x="4026" y="1548"/>
                </a:lnTo>
                <a:lnTo>
                  <a:pt x="4026" y="1548"/>
                </a:lnTo>
                <a:lnTo>
                  <a:pt x="4032" y="1548"/>
                </a:lnTo>
                <a:lnTo>
                  <a:pt x="4032" y="1541"/>
                </a:lnTo>
                <a:lnTo>
                  <a:pt x="4032" y="1535"/>
                </a:lnTo>
                <a:lnTo>
                  <a:pt x="4039" y="1535"/>
                </a:lnTo>
                <a:lnTo>
                  <a:pt x="4039" y="1528"/>
                </a:lnTo>
                <a:lnTo>
                  <a:pt x="4039" y="1521"/>
                </a:lnTo>
                <a:lnTo>
                  <a:pt x="4046" y="1508"/>
                </a:lnTo>
                <a:lnTo>
                  <a:pt x="4052" y="1501"/>
                </a:lnTo>
                <a:lnTo>
                  <a:pt x="4052" y="1501"/>
                </a:lnTo>
                <a:lnTo>
                  <a:pt x="4052" y="1495"/>
                </a:lnTo>
                <a:lnTo>
                  <a:pt x="4059" y="1475"/>
                </a:lnTo>
                <a:lnTo>
                  <a:pt x="4065" y="1468"/>
                </a:lnTo>
                <a:lnTo>
                  <a:pt x="4065" y="1468"/>
                </a:lnTo>
                <a:lnTo>
                  <a:pt x="4065" y="1455"/>
                </a:lnTo>
                <a:lnTo>
                  <a:pt x="4072" y="1442"/>
                </a:lnTo>
                <a:lnTo>
                  <a:pt x="4072" y="1435"/>
                </a:lnTo>
                <a:lnTo>
                  <a:pt x="4079" y="1435"/>
                </a:lnTo>
                <a:lnTo>
                  <a:pt x="4079" y="1428"/>
                </a:lnTo>
                <a:lnTo>
                  <a:pt x="4079" y="1422"/>
                </a:lnTo>
                <a:lnTo>
                  <a:pt x="4085" y="1422"/>
                </a:lnTo>
                <a:lnTo>
                  <a:pt x="4085" y="1415"/>
                </a:lnTo>
                <a:lnTo>
                  <a:pt x="4085" y="1408"/>
                </a:lnTo>
                <a:lnTo>
                  <a:pt x="4092" y="1408"/>
                </a:lnTo>
                <a:lnTo>
                  <a:pt x="4092" y="1408"/>
                </a:lnTo>
                <a:lnTo>
                  <a:pt x="4092" y="1402"/>
                </a:lnTo>
                <a:lnTo>
                  <a:pt x="4092" y="1402"/>
                </a:lnTo>
                <a:lnTo>
                  <a:pt x="4099" y="1402"/>
                </a:lnTo>
                <a:lnTo>
                  <a:pt x="4099" y="1395"/>
                </a:lnTo>
                <a:lnTo>
                  <a:pt x="4099" y="1395"/>
                </a:lnTo>
                <a:lnTo>
                  <a:pt x="4099" y="1395"/>
                </a:lnTo>
                <a:lnTo>
                  <a:pt x="4105" y="1395"/>
                </a:lnTo>
                <a:lnTo>
                  <a:pt x="4105" y="1395"/>
                </a:lnTo>
                <a:lnTo>
                  <a:pt x="4105" y="1395"/>
                </a:lnTo>
                <a:lnTo>
                  <a:pt x="4105" y="1388"/>
                </a:lnTo>
                <a:lnTo>
                  <a:pt x="4105" y="1388"/>
                </a:lnTo>
                <a:lnTo>
                  <a:pt x="4112" y="1388"/>
                </a:lnTo>
                <a:lnTo>
                  <a:pt x="4112" y="1388"/>
                </a:lnTo>
                <a:lnTo>
                  <a:pt x="4112" y="1388"/>
                </a:lnTo>
                <a:lnTo>
                  <a:pt x="4112" y="1388"/>
                </a:lnTo>
                <a:lnTo>
                  <a:pt x="4119" y="1388"/>
                </a:lnTo>
                <a:lnTo>
                  <a:pt x="4119" y="1395"/>
                </a:lnTo>
                <a:lnTo>
                  <a:pt x="4119" y="1395"/>
                </a:lnTo>
                <a:lnTo>
                  <a:pt x="4119" y="1395"/>
                </a:lnTo>
                <a:lnTo>
                  <a:pt x="4125" y="1395"/>
                </a:lnTo>
                <a:lnTo>
                  <a:pt x="4125" y="1395"/>
                </a:lnTo>
                <a:lnTo>
                  <a:pt x="4125" y="1395"/>
                </a:lnTo>
                <a:lnTo>
                  <a:pt x="4125" y="1402"/>
                </a:lnTo>
                <a:lnTo>
                  <a:pt x="4132" y="1402"/>
                </a:lnTo>
                <a:lnTo>
                  <a:pt x="4132" y="1402"/>
                </a:lnTo>
                <a:lnTo>
                  <a:pt x="4132" y="1408"/>
                </a:lnTo>
                <a:lnTo>
                  <a:pt x="4132" y="1408"/>
                </a:lnTo>
                <a:lnTo>
                  <a:pt x="4139" y="1415"/>
                </a:lnTo>
                <a:lnTo>
                  <a:pt x="4139" y="1415"/>
                </a:lnTo>
                <a:lnTo>
                  <a:pt x="4139" y="1415"/>
                </a:lnTo>
                <a:lnTo>
                  <a:pt x="4145" y="1422"/>
                </a:lnTo>
                <a:lnTo>
                  <a:pt x="4152" y="1435"/>
                </a:lnTo>
                <a:lnTo>
                  <a:pt x="4152" y="1435"/>
                </a:lnTo>
                <a:lnTo>
                  <a:pt x="4152" y="1442"/>
                </a:lnTo>
                <a:lnTo>
                  <a:pt x="4158" y="1448"/>
                </a:lnTo>
                <a:lnTo>
                  <a:pt x="4158" y="1455"/>
                </a:lnTo>
                <a:lnTo>
                  <a:pt x="4165" y="1462"/>
                </a:lnTo>
                <a:lnTo>
                  <a:pt x="4165" y="1462"/>
                </a:lnTo>
                <a:lnTo>
                  <a:pt x="4165" y="1468"/>
                </a:lnTo>
                <a:lnTo>
                  <a:pt x="4172" y="1475"/>
                </a:lnTo>
                <a:lnTo>
                  <a:pt x="4172" y="1481"/>
                </a:lnTo>
                <a:lnTo>
                  <a:pt x="4178" y="1481"/>
                </a:lnTo>
                <a:lnTo>
                  <a:pt x="4178" y="1488"/>
                </a:lnTo>
                <a:lnTo>
                  <a:pt x="4178" y="1488"/>
                </a:lnTo>
                <a:lnTo>
                  <a:pt x="4185" y="1488"/>
                </a:lnTo>
                <a:lnTo>
                  <a:pt x="4185" y="1495"/>
                </a:lnTo>
                <a:lnTo>
                  <a:pt x="4185" y="1495"/>
                </a:lnTo>
                <a:lnTo>
                  <a:pt x="4185" y="1495"/>
                </a:lnTo>
                <a:lnTo>
                  <a:pt x="4192" y="1501"/>
                </a:lnTo>
                <a:lnTo>
                  <a:pt x="4192" y="1501"/>
                </a:lnTo>
                <a:lnTo>
                  <a:pt x="4192" y="1501"/>
                </a:lnTo>
                <a:lnTo>
                  <a:pt x="4192" y="1501"/>
                </a:lnTo>
                <a:lnTo>
                  <a:pt x="4198" y="1501"/>
                </a:lnTo>
                <a:lnTo>
                  <a:pt x="4198" y="1501"/>
                </a:lnTo>
                <a:lnTo>
                  <a:pt x="4198" y="1508"/>
                </a:lnTo>
                <a:lnTo>
                  <a:pt x="4198" y="1508"/>
                </a:lnTo>
                <a:lnTo>
                  <a:pt x="4198" y="1508"/>
                </a:lnTo>
                <a:lnTo>
                  <a:pt x="4205" y="1508"/>
                </a:lnTo>
                <a:lnTo>
                  <a:pt x="4205" y="1508"/>
                </a:lnTo>
                <a:lnTo>
                  <a:pt x="4205" y="1508"/>
                </a:lnTo>
                <a:lnTo>
                  <a:pt x="4205" y="1508"/>
                </a:lnTo>
                <a:lnTo>
                  <a:pt x="4212" y="1508"/>
                </a:lnTo>
                <a:lnTo>
                  <a:pt x="4212" y="1508"/>
                </a:lnTo>
                <a:lnTo>
                  <a:pt x="4212" y="1508"/>
                </a:lnTo>
                <a:lnTo>
                  <a:pt x="4212" y="1508"/>
                </a:lnTo>
                <a:lnTo>
                  <a:pt x="4212" y="1508"/>
                </a:lnTo>
                <a:lnTo>
                  <a:pt x="4218" y="1508"/>
                </a:lnTo>
                <a:lnTo>
                  <a:pt x="4218" y="1508"/>
                </a:lnTo>
                <a:lnTo>
                  <a:pt x="4218" y="1508"/>
                </a:lnTo>
                <a:lnTo>
                  <a:pt x="4218" y="1501"/>
                </a:lnTo>
                <a:lnTo>
                  <a:pt x="4225" y="1501"/>
                </a:lnTo>
                <a:lnTo>
                  <a:pt x="4225" y="1501"/>
                </a:lnTo>
                <a:lnTo>
                  <a:pt x="4225" y="1501"/>
                </a:lnTo>
                <a:lnTo>
                  <a:pt x="4225" y="1501"/>
                </a:lnTo>
                <a:lnTo>
                  <a:pt x="4225" y="1501"/>
                </a:lnTo>
                <a:lnTo>
                  <a:pt x="4232" y="1495"/>
                </a:lnTo>
                <a:lnTo>
                  <a:pt x="4232" y="1495"/>
                </a:lnTo>
                <a:lnTo>
                  <a:pt x="4232" y="1495"/>
                </a:lnTo>
                <a:lnTo>
                  <a:pt x="4238" y="1488"/>
                </a:lnTo>
                <a:lnTo>
                  <a:pt x="4238" y="1488"/>
                </a:lnTo>
                <a:lnTo>
                  <a:pt x="4245" y="1481"/>
                </a:lnTo>
                <a:lnTo>
                  <a:pt x="4245" y="1475"/>
                </a:lnTo>
                <a:lnTo>
                  <a:pt x="4245" y="1475"/>
                </a:lnTo>
                <a:lnTo>
                  <a:pt x="4251" y="1475"/>
                </a:lnTo>
                <a:lnTo>
                  <a:pt x="4258" y="1462"/>
                </a:lnTo>
                <a:lnTo>
                  <a:pt x="4258" y="1462"/>
                </a:lnTo>
                <a:lnTo>
                  <a:pt x="4258" y="1462"/>
                </a:lnTo>
                <a:lnTo>
                  <a:pt x="4265" y="1455"/>
                </a:lnTo>
                <a:lnTo>
                  <a:pt x="4271" y="1448"/>
                </a:lnTo>
                <a:lnTo>
                  <a:pt x="4271" y="1448"/>
                </a:lnTo>
                <a:lnTo>
                  <a:pt x="4271" y="1442"/>
                </a:lnTo>
                <a:lnTo>
                  <a:pt x="4278" y="1442"/>
                </a:lnTo>
                <a:lnTo>
                  <a:pt x="4278" y="1442"/>
                </a:lnTo>
                <a:lnTo>
                  <a:pt x="4278" y="1435"/>
                </a:lnTo>
                <a:lnTo>
                  <a:pt x="4285" y="1435"/>
                </a:lnTo>
                <a:lnTo>
                  <a:pt x="4285" y="1435"/>
                </a:lnTo>
                <a:lnTo>
                  <a:pt x="4285" y="1435"/>
                </a:lnTo>
                <a:lnTo>
                  <a:pt x="4285" y="1435"/>
                </a:lnTo>
                <a:lnTo>
                  <a:pt x="4291" y="1428"/>
                </a:lnTo>
                <a:lnTo>
                  <a:pt x="4291" y="1428"/>
                </a:lnTo>
                <a:lnTo>
                  <a:pt x="4291" y="1428"/>
                </a:lnTo>
                <a:lnTo>
                  <a:pt x="4291" y="1428"/>
                </a:lnTo>
                <a:lnTo>
                  <a:pt x="4298" y="1428"/>
                </a:lnTo>
                <a:lnTo>
                  <a:pt x="4298" y="1428"/>
                </a:lnTo>
                <a:lnTo>
                  <a:pt x="4298" y="1428"/>
                </a:lnTo>
                <a:lnTo>
                  <a:pt x="4298" y="1428"/>
                </a:lnTo>
                <a:lnTo>
                  <a:pt x="4305" y="1428"/>
                </a:lnTo>
                <a:lnTo>
                  <a:pt x="4305" y="1428"/>
                </a:lnTo>
                <a:lnTo>
                  <a:pt x="4305" y="1428"/>
                </a:lnTo>
                <a:lnTo>
                  <a:pt x="4305" y="1428"/>
                </a:lnTo>
                <a:lnTo>
                  <a:pt x="4311" y="1428"/>
                </a:lnTo>
                <a:lnTo>
                  <a:pt x="4311" y="1428"/>
                </a:lnTo>
                <a:lnTo>
                  <a:pt x="4311" y="1428"/>
                </a:lnTo>
                <a:lnTo>
                  <a:pt x="4311" y="1428"/>
                </a:lnTo>
                <a:lnTo>
                  <a:pt x="4318" y="1428"/>
                </a:lnTo>
                <a:lnTo>
                  <a:pt x="4318" y="1428"/>
                </a:lnTo>
                <a:lnTo>
                  <a:pt x="4318" y="1428"/>
                </a:lnTo>
                <a:lnTo>
                  <a:pt x="4318" y="1428"/>
                </a:lnTo>
                <a:lnTo>
                  <a:pt x="4325" y="1428"/>
                </a:lnTo>
                <a:lnTo>
                  <a:pt x="4325" y="1435"/>
                </a:lnTo>
                <a:lnTo>
                  <a:pt x="4325" y="1435"/>
                </a:lnTo>
                <a:lnTo>
                  <a:pt x="4331" y="1435"/>
                </a:lnTo>
                <a:lnTo>
                  <a:pt x="4331" y="1435"/>
                </a:lnTo>
                <a:lnTo>
                  <a:pt x="4331" y="1435"/>
                </a:lnTo>
                <a:lnTo>
                  <a:pt x="4331" y="1442"/>
                </a:lnTo>
                <a:lnTo>
                  <a:pt x="4338" y="1442"/>
                </a:lnTo>
                <a:lnTo>
                  <a:pt x="4338" y="1442"/>
                </a:lnTo>
                <a:lnTo>
                  <a:pt x="4338" y="1448"/>
                </a:lnTo>
                <a:lnTo>
                  <a:pt x="4344" y="1448"/>
                </a:lnTo>
                <a:lnTo>
                  <a:pt x="4351" y="1455"/>
                </a:lnTo>
                <a:lnTo>
                  <a:pt x="4351" y="1455"/>
                </a:lnTo>
                <a:lnTo>
                  <a:pt x="4351" y="1455"/>
                </a:lnTo>
                <a:lnTo>
                  <a:pt x="4358" y="1462"/>
                </a:lnTo>
                <a:lnTo>
                  <a:pt x="4358" y="1462"/>
                </a:lnTo>
                <a:lnTo>
                  <a:pt x="4364" y="1462"/>
                </a:lnTo>
                <a:lnTo>
                  <a:pt x="4364" y="1468"/>
                </a:lnTo>
                <a:lnTo>
                  <a:pt x="4371" y="1468"/>
                </a:lnTo>
                <a:lnTo>
                  <a:pt x="4371" y="1475"/>
                </a:lnTo>
                <a:lnTo>
                  <a:pt x="4371" y="1475"/>
                </a:lnTo>
                <a:lnTo>
                  <a:pt x="4378" y="1475"/>
                </a:lnTo>
                <a:lnTo>
                  <a:pt x="4378" y="1475"/>
                </a:lnTo>
                <a:lnTo>
                  <a:pt x="4378" y="1475"/>
                </a:lnTo>
                <a:lnTo>
                  <a:pt x="4384" y="1475"/>
                </a:lnTo>
                <a:lnTo>
                  <a:pt x="4384" y="1481"/>
                </a:lnTo>
                <a:lnTo>
                  <a:pt x="4384" y="1481"/>
                </a:lnTo>
                <a:lnTo>
                  <a:pt x="4391" y="1481"/>
                </a:lnTo>
                <a:lnTo>
                  <a:pt x="4391" y="1481"/>
                </a:lnTo>
                <a:lnTo>
                  <a:pt x="4391" y="1481"/>
                </a:lnTo>
                <a:lnTo>
                  <a:pt x="4391" y="1481"/>
                </a:lnTo>
                <a:lnTo>
                  <a:pt x="4391" y="1481"/>
                </a:lnTo>
                <a:lnTo>
                  <a:pt x="4398" y="1481"/>
                </a:lnTo>
                <a:lnTo>
                  <a:pt x="4398" y="1481"/>
                </a:lnTo>
                <a:lnTo>
                  <a:pt x="4398" y="1481"/>
                </a:lnTo>
                <a:lnTo>
                  <a:pt x="4398" y="1481"/>
                </a:lnTo>
                <a:lnTo>
                  <a:pt x="4404" y="1481"/>
                </a:lnTo>
                <a:lnTo>
                  <a:pt x="4404" y="1481"/>
                </a:lnTo>
                <a:lnTo>
                  <a:pt x="4404" y="1481"/>
                </a:lnTo>
                <a:lnTo>
                  <a:pt x="4404" y="1481"/>
                </a:lnTo>
                <a:lnTo>
                  <a:pt x="4404" y="1481"/>
                </a:lnTo>
                <a:lnTo>
                  <a:pt x="4411" y="1481"/>
                </a:lnTo>
                <a:lnTo>
                  <a:pt x="4411" y="1481"/>
                </a:lnTo>
                <a:lnTo>
                  <a:pt x="4411" y="1481"/>
                </a:lnTo>
                <a:lnTo>
                  <a:pt x="4411" y="1481"/>
                </a:lnTo>
                <a:lnTo>
                  <a:pt x="4418" y="1481"/>
                </a:lnTo>
                <a:lnTo>
                  <a:pt x="4418" y="1481"/>
                </a:lnTo>
                <a:lnTo>
                  <a:pt x="4418" y="1481"/>
                </a:lnTo>
                <a:lnTo>
                  <a:pt x="4418" y="1475"/>
                </a:lnTo>
                <a:lnTo>
                  <a:pt x="4424" y="1475"/>
                </a:lnTo>
                <a:lnTo>
                  <a:pt x="4424" y="1475"/>
                </a:lnTo>
                <a:lnTo>
                  <a:pt x="4431" y="1475"/>
                </a:lnTo>
                <a:lnTo>
                  <a:pt x="4431" y="1475"/>
                </a:lnTo>
                <a:lnTo>
                  <a:pt x="4437" y="1468"/>
                </a:lnTo>
                <a:lnTo>
                  <a:pt x="4437" y="1468"/>
                </a:lnTo>
                <a:lnTo>
                  <a:pt x="4444" y="1468"/>
                </a:lnTo>
                <a:lnTo>
                  <a:pt x="4444" y="1468"/>
                </a:lnTo>
                <a:lnTo>
                  <a:pt x="4444" y="1462"/>
                </a:lnTo>
                <a:lnTo>
                  <a:pt x="4451" y="1462"/>
                </a:lnTo>
                <a:lnTo>
                  <a:pt x="4457" y="1462"/>
                </a:lnTo>
                <a:lnTo>
                  <a:pt x="4457" y="1455"/>
                </a:lnTo>
                <a:lnTo>
                  <a:pt x="4457" y="1455"/>
                </a:lnTo>
                <a:lnTo>
                  <a:pt x="4464" y="1455"/>
                </a:lnTo>
                <a:lnTo>
                  <a:pt x="4464" y="1455"/>
                </a:lnTo>
                <a:lnTo>
                  <a:pt x="4471" y="1455"/>
                </a:lnTo>
                <a:lnTo>
                  <a:pt x="4471" y="1448"/>
                </a:lnTo>
                <a:lnTo>
                  <a:pt x="4471" y="1448"/>
                </a:lnTo>
                <a:lnTo>
                  <a:pt x="4477" y="1448"/>
                </a:lnTo>
                <a:lnTo>
                  <a:pt x="4477" y="1448"/>
                </a:lnTo>
                <a:lnTo>
                  <a:pt x="4477" y="1448"/>
                </a:lnTo>
                <a:lnTo>
                  <a:pt x="4477" y="1448"/>
                </a:lnTo>
                <a:lnTo>
                  <a:pt x="4484" y="1448"/>
                </a:lnTo>
                <a:lnTo>
                  <a:pt x="4484" y="1448"/>
                </a:lnTo>
                <a:lnTo>
                  <a:pt x="4484" y="1448"/>
                </a:lnTo>
                <a:lnTo>
                  <a:pt x="4484" y="1448"/>
                </a:lnTo>
                <a:lnTo>
                  <a:pt x="4491" y="1448"/>
                </a:lnTo>
                <a:lnTo>
                  <a:pt x="4491" y="1448"/>
                </a:lnTo>
                <a:lnTo>
                  <a:pt x="4491" y="1448"/>
                </a:lnTo>
                <a:lnTo>
                  <a:pt x="4491" y="1448"/>
                </a:lnTo>
                <a:lnTo>
                  <a:pt x="4491" y="1448"/>
                </a:lnTo>
                <a:lnTo>
                  <a:pt x="4497" y="1448"/>
                </a:lnTo>
                <a:lnTo>
                  <a:pt x="4497" y="1448"/>
                </a:lnTo>
                <a:lnTo>
                  <a:pt x="4497" y="1448"/>
                </a:lnTo>
                <a:lnTo>
                  <a:pt x="4497" y="1448"/>
                </a:lnTo>
                <a:lnTo>
                  <a:pt x="4504" y="1448"/>
                </a:lnTo>
                <a:lnTo>
                  <a:pt x="4504" y="1448"/>
                </a:lnTo>
                <a:lnTo>
                  <a:pt x="4504" y="1448"/>
                </a:lnTo>
                <a:lnTo>
                  <a:pt x="4504" y="1448"/>
                </a:lnTo>
                <a:lnTo>
                  <a:pt x="4504" y="1448"/>
                </a:lnTo>
                <a:lnTo>
                  <a:pt x="4511" y="1448"/>
                </a:lnTo>
                <a:lnTo>
                  <a:pt x="4511" y="1448"/>
                </a:lnTo>
                <a:lnTo>
                  <a:pt x="4511" y="1448"/>
                </a:lnTo>
                <a:lnTo>
                  <a:pt x="4511" y="1448"/>
                </a:lnTo>
                <a:lnTo>
                  <a:pt x="4511" y="1448"/>
                </a:lnTo>
                <a:lnTo>
                  <a:pt x="4517" y="1448"/>
                </a:lnTo>
                <a:lnTo>
                  <a:pt x="4517" y="1448"/>
                </a:lnTo>
                <a:lnTo>
                  <a:pt x="4517" y="1448"/>
                </a:lnTo>
                <a:lnTo>
                  <a:pt x="4524" y="1448"/>
                </a:lnTo>
                <a:lnTo>
                  <a:pt x="4524" y="1448"/>
                </a:lnTo>
                <a:lnTo>
                  <a:pt x="4524" y="1448"/>
                </a:lnTo>
                <a:lnTo>
                  <a:pt x="4524" y="1448"/>
                </a:lnTo>
                <a:lnTo>
                  <a:pt x="4530" y="1448"/>
                </a:lnTo>
                <a:lnTo>
                  <a:pt x="4530" y="1455"/>
                </a:lnTo>
                <a:lnTo>
                  <a:pt x="4537" y="1455"/>
                </a:lnTo>
                <a:lnTo>
                  <a:pt x="4537" y="1455"/>
                </a:lnTo>
                <a:lnTo>
                  <a:pt x="4544" y="1455"/>
                </a:lnTo>
                <a:lnTo>
                  <a:pt x="4544" y="1455"/>
                </a:lnTo>
                <a:lnTo>
                  <a:pt x="4550" y="1462"/>
                </a:lnTo>
                <a:lnTo>
                  <a:pt x="4550" y="1462"/>
                </a:lnTo>
                <a:lnTo>
                  <a:pt x="4550" y="1462"/>
                </a:lnTo>
                <a:lnTo>
                  <a:pt x="4557" y="1462"/>
                </a:lnTo>
                <a:lnTo>
                  <a:pt x="4564" y="1462"/>
                </a:lnTo>
                <a:lnTo>
                  <a:pt x="4564" y="1462"/>
                </a:lnTo>
                <a:lnTo>
                  <a:pt x="4564" y="1468"/>
                </a:lnTo>
                <a:lnTo>
                  <a:pt x="4570" y="1468"/>
                </a:lnTo>
                <a:lnTo>
                  <a:pt x="4570" y="1468"/>
                </a:lnTo>
                <a:lnTo>
                  <a:pt x="4570" y="1468"/>
                </a:lnTo>
                <a:lnTo>
                  <a:pt x="4577" y="1468"/>
                </a:lnTo>
                <a:lnTo>
                  <a:pt x="4577" y="1468"/>
                </a:lnTo>
                <a:lnTo>
                  <a:pt x="4577" y="1468"/>
                </a:lnTo>
                <a:lnTo>
                  <a:pt x="4584" y="1468"/>
                </a:lnTo>
                <a:lnTo>
                  <a:pt x="4584" y="1468"/>
                </a:lnTo>
                <a:lnTo>
                  <a:pt x="4584" y="1468"/>
                </a:lnTo>
                <a:lnTo>
                  <a:pt x="4584" y="1468"/>
                </a:lnTo>
                <a:lnTo>
                  <a:pt x="4584" y="1468"/>
                </a:lnTo>
                <a:lnTo>
                  <a:pt x="4590" y="1468"/>
                </a:lnTo>
                <a:lnTo>
                  <a:pt x="4590" y="1468"/>
                </a:lnTo>
                <a:lnTo>
                  <a:pt x="4590" y="1468"/>
                </a:lnTo>
                <a:lnTo>
                  <a:pt x="4590" y="1468"/>
                </a:lnTo>
                <a:lnTo>
                  <a:pt x="4597" y="1468"/>
                </a:lnTo>
                <a:lnTo>
                  <a:pt x="4597" y="1468"/>
                </a:lnTo>
                <a:lnTo>
                  <a:pt x="4597" y="1468"/>
                </a:lnTo>
                <a:lnTo>
                  <a:pt x="4597" y="1468"/>
                </a:lnTo>
                <a:lnTo>
                  <a:pt x="4604" y="1468"/>
                </a:lnTo>
                <a:lnTo>
                  <a:pt x="4604" y="1468"/>
                </a:lnTo>
                <a:lnTo>
                  <a:pt x="4604" y="1468"/>
                </a:lnTo>
                <a:lnTo>
                  <a:pt x="4604" y="1468"/>
                </a:lnTo>
                <a:lnTo>
                  <a:pt x="4610" y="1468"/>
                </a:lnTo>
                <a:lnTo>
                  <a:pt x="4610" y="1468"/>
                </a:lnTo>
                <a:lnTo>
                  <a:pt x="4610" y="1468"/>
                </a:lnTo>
                <a:lnTo>
                  <a:pt x="4617" y="1468"/>
                </a:lnTo>
                <a:lnTo>
                  <a:pt x="4617" y="1468"/>
                </a:lnTo>
                <a:lnTo>
                  <a:pt x="4617" y="1468"/>
                </a:lnTo>
                <a:lnTo>
                  <a:pt x="4623" y="1468"/>
                </a:lnTo>
                <a:lnTo>
                  <a:pt x="4623" y="1462"/>
                </a:lnTo>
                <a:lnTo>
                  <a:pt x="4630" y="1462"/>
                </a:lnTo>
                <a:lnTo>
                  <a:pt x="4630" y="1462"/>
                </a:lnTo>
                <a:lnTo>
                  <a:pt x="4630" y="1462"/>
                </a:lnTo>
                <a:lnTo>
                  <a:pt x="4637" y="1462"/>
                </a:lnTo>
                <a:lnTo>
                  <a:pt x="4643" y="1462"/>
                </a:lnTo>
                <a:lnTo>
                  <a:pt x="4643" y="1462"/>
                </a:lnTo>
                <a:lnTo>
                  <a:pt x="4643" y="1462"/>
                </a:lnTo>
                <a:lnTo>
                  <a:pt x="4650" y="1462"/>
                </a:lnTo>
                <a:lnTo>
                  <a:pt x="4650" y="1462"/>
                </a:lnTo>
                <a:lnTo>
                  <a:pt x="4657" y="1455"/>
                </a:lnTo>
                <a:lnTo>
                  <a:pt x="4657" y="1455"/>
                </a:lnTo>
                <a:lnTo>
                  <a:pt x="4657" y="1455"/>
                </a:lnTo>
                <a:lnTo>
                  <a:pt x="4663" y="1455"/>
                </a:lnTo>
                <a:lnTo>
                  <a:pt x="4663" y="1455"/>
                </a:lnTo>
                <a:lnTo>
                  <a:pt x="4663" y="1455"/>
                </a:lnTo>
                <a:lnTo>
                  <a:pt x="4663" y="1455"/>
                </a:lnTo>
                <a:lnTo>
                  <a:pt x="4670" y="1455"/>
                </a:lnTo>
                <a:lnTo>
                  <a:pt x="4670" y="1455"/>
                </a:lnTo>
                <a:lnTo>
                  <a:pt x="4670" y="1455"/>
                </a:lnTo>
                <a:lnTo>
                  <a:pt x="4670" y="1455"/>
                </a:lnTo>
                <a:lnTo>
                  <a:pt x="4677" y="1455"/>
                </a:lnTo>
                <a:lnTo>
                  <a:pt x="4677" y="1455"/>
                </a:lnTo>
                <a:lnTo>
                  <a:pt x="4677" y="1455"/>
                </a:lnTo>
                <a:lnTo>
                  <a:pt x="4677" y="1455"/>
                </a:lnTo>
                <a:lnTo>
                  <a:pt x="4677" y="1455"/>
                </a:lnTo>
                <a:lnTo>
                  <a:pt x="4683" y="1455"/>
                </a:lnTo>
                <a:lnTo>
                  <a:pt x="4683" y="1455"/>
                </a:lnTo>
                <a:lnTo>
                  <a:pt x="4683" y="1455"/>
                </a:lnTo>
                <a:lnTo>
                  <a:pt x="4683" y="1455"/>
                </a:lnTo>
                <a:lnTo>
                  <a:pt x="4690" y="1455"/>
                </a:lnTo>
                <a:lnTo>
                  <a:pt x="4690" y="1455"/>
                </a:lnTo>
                <a:lnTo>
                  <a:pt x="4690" y="1455"/>
                </a:lnTo>
                <a:lnTo>
                  <a:pt x="4690" y="1455"/>
                </a:lnTo>
                <a:lnTo>
                  <a:pt x="4690" y="1455"/>
                </a:lnTo>
                <a:lnTo>
                  <a:pt x="4697" y="1455"/>
                </a:lnTo>
                <a:lnTo>
                  <a:pt x="4697" y="1455"/>
                </a:lnTo>
                <a:lnTo>
                  <a:pt x="4697" y="1455"/>
                </a:lnTo>
                <a:lnTo>
                  <a:pt x="4697" y="1455"/>
                </a:lnTo>
                <a:lnTo>
                  <a:pt x="4703" y="1455"/>
                </a:lnTo>
                <a:lnTo>
                  <a:pt x="4703" y="1455"/>
                </a:lnTo>
                <a:lnTo>
                  <a:pt x="4703" y="1455"/>
                </a:lnTo>
                <a:lnTo>
                  <a:pt x="4703" y="1455"/>
                </a:lnTo>
                <a:lnTo>
                  <a:pt x="4703" y="1455"/>
                </a:lnTo>
                <a:lnTo>
                  <a:pt x="4710" y="1455"/>
                </a:lnTo>
                <a:lnTo>
                  <a:pt x="4710" y="1455"/>
                </a:lnTo>
                <a:lnTo>
                  <a:pt x="4710" y="1455"/>
                </a:lnTo>
                <a:lnTo>
                  <a:pt x="4716" y="1455"/>
                </a:lnTo>
                <a:lnTo>
                  <a:pt x="4716" y="1455"/>
                </a:lnTo>
                <a:lnTo>
                  <a:pt x="4723" y="1455"/>
                </a:lnTo>
                <a:lnTo>
                  <a:pt x="4723" y="1455"/>
                </a:lnTo>
                <a:lnTo>
                  <a:pt x="4723" y="1455"/>
                </a:lnTo>
                <a:lnTo>
                  <a:pt x="4730" y="1455"/>
                </a:lnTo>
                <a:lnTo>
                  <a:pt x="4736" y="1462"/>
                </a:lnTo>
                <a:lnTo>
                  <a:pt x="4736" y="1462"/>
                </a:lnTo>
                <a:lnTo>
                  <a:pt x="4736" y="1462"/>
                </a:lnTo>
                <a:lnTo>
                  <a:pt x="4743" y="1462"/>
                </a:lnTo>
                <a:lnTo>
                  <a:pt x="4750" y="1462"/>
                </a:lnTo>
                <a:lnTo>
                  <a:pt x="4750" y="1462"/>
                </a:lnTo>
                <a:lnTo>
                  <a:pt x="4750" y="1462"/>
                </a:lnTo>
                <a:lnTo>
                  <a:pt x="4756" y="1462"/>
                </a:lnTo>
                <a:lnTo>
                  <a:pt x="4756" y="1462"/>
                </a:lnTo>
                <a:lnTo>
                  <a:pt x="4756" y="1462"/>
                </a:lnTo>
                <a:lnTo>
                  <a:pt x="4763" y="1462"/>
                </a:lnTo>
                <a:lnTo>
                  <a:pt x="4763" y="1462"/>
                </a:lnTo>
                <a:lnTo>
                  <a:pt x="4763" y="1462"/>
                </a:lnTo>
                <a:lnTo>
                  <a:pt x="4763" y="1462"/>
                </a:lnTo>
                <a:lnTo>
                  <a:pt x="4770" y="1462"/>
                </a:lnTo>
                <a:lnTo>
                  <a:pt x="4770" y="1462"/>
                </a:lnTo>
                <a:lnTo>
                  <a:pt x="4770" y="1462"/>
                </a:lnTo>
                <a:lnTo>
                  <a:pt x="4770" y="1462"/>
                </a:lnTo>
                <a:lnTo>
                  <a:pt x="4776" y="1462"/>
                </a:lnTo>
                <a:lnTo>
                  <a:pt x="4776" y="1462"/>
                </a:lnTo>
                <a:lnTo>
                  <a:pt x="4776" y="1462"/>
                </a:lnTo>
                <a:lnTo>
                  <a:pt x="4776" y="1462"/>
                </a:lnTo>
                <a:lnTo>
                  <a:pt x="4783" y="1462"/>
                </a:lnTo>
                <a:lnTo>
                  <a:pt x="4783" y="1462"/>
                </a:lnTo>
                <a:lnTo>
                  <a:pt x="4783" y="1462"/>
                </a:lnTo>
                <a:lnTo>
                  <a:pt x="4783" y="1462"/>
                </a:lnTo>
                <a:lnTo>
                  <a:pt x="4790" y="1462"/>
                </a:lnTo>
                <a:lnTo>
                  <a:pt x="4790" y="1462"/>
                </a:lnTo>
                <a:lnTo>
                  <a:pt x="4790" y="1462"/>
                </a:lnTo>
                <a:lnTo>
                  <a:pt x="4790" y="1462"/>
                </a:lnTo>
                <a:lnTo>
                  <a:pt x="4790" y="1462"/>
                </a:lnTo>
                <a:lnTo>
                  <a:pt x="4796" y="1462"/>
                </a:lnTo>
                <a:lnTo>
                  <a:pt x="4796" y="1462"/>
                </a:lnTo>
                <a:lnTo>
                  <a:pt x="4796" y="1462"/>
                </a:lnTo>
                <a:lnTo>
                  <a:pt x="4796" y="1462"/>
                </a:lnTo>
                <a:lnTo>
                  <a:pt x="4803" y="1462"/>
                </a:lnTo>
                <a:lnTo>
                  <a:pt x="4803" y="1462"/>
                </a:lnTo>
                <a:lnTo>
                  <a:pt x="4803" y="1462"/>
                </a:lnTo>
                <a:lnTo>
                  <a:pt x="4803" y="1462"/>
                </a:lnTo>
                <a:lnTo>
                  <a:pt x="4809" y="1462"/>
                </a:lnTo>
                <a:lnTo>
                  <a:pt x="4809" y="1462"/>
                </a:lnTo>
                <a:lnTo>
                  <a:pt x="4809" y="1462"/>
                </a:lnTo>
                <a:lnTo>
                  <a:pt x="4816" y="1462"/>
                </a:lnTo>
                <a:lnTo>
                  <a:pt x="4816" y="1462"/>
                </a:lnTo>
                <a:lnTo>
                  <a:pt x="4816" y="1462"/>
                </a:lnTo>
                <a:lnTo>
                  <a:pt x="4823" y="1462"/>
                </a:lnTo>
                <a:lnTo>
                  <a:pt x="4836" y="1462"/>
                </a:lnTo>
                <a:lnTo>
                  <a:pt x="4836" y="1462"/>
                </a:lnTo>
                <a:lnTo>
                  <a:pt x="4836" y="1462"/>
                </a:lnTo>
                <a:lnTo>
                  <a:pt x="4836" y="1462"/>
                </a:lnTo>
                <a:lnTo>
                  <a:pt x="4836" y="1462"/>
                </a:lnTo>
                <a:lnTo>
                  <a:pt x="4836" y="1462"/>
                </a:lnTo>
                <a:lnTo>
                  <a:pt x="4843" y="1462"/>
                </a:lnTo>
                <a:lnTo>
                  <a:pt x="4843" y="1462"/>
                </a:lnTo>
                <a:lnTo>
                  <a:pt x="4843" y="1462"/>
                </a:lnTo>
                <a:lnTo>
                  <a:pt x="4843" y="1462"/>
                </a:lnTo>
                <a:lnTo>
                  <a:pt x="4843" y="1462"/>
                </a:lnTo>
                <a:lnTo>
                  <a:pt x="4843" y="1462"/>
                </a:lnTo>
                <a:lnTo>
                  <a:pt x="4843" y="1462"/>
                </a:lnTo>
                <a:lnTo>
                  <a:pt x="4843" y="1462"/>
                </a:lnTo>
                <a:lnTo>
                  <a:pt x="4843" y="1462"/>
                </a:lnTo>
                <a:lnTo>
                  <a:pt x="4843" y="1462"/>
                </a:lnTo>
                <a:lnTo>
                  <a:pt x="4843" y="1462"/>
                </a:lnTo>
                <a:lnTo>
                  <a:pt x="4843" y="1462"/>
                </a:lnTo>
                <a:lnTo>
                  <a:pt x="4843" y="1462"/>
                </a:lnTo>
                <a:lnTo>
                  <a:pt x="4843" y="1462"/>
                </a:lnTo>
                <a:lnTo>
                  <a:pt x="4843" y="1462"/>
                </a:lnTo>
                <a:lnTo>
                  <a:pt x="4843" y="1462"/>
                </a:lnTo>
                <a:lnTo>
                  <a:pt x="4843" y="1462"/>
                </a:lnTo>
              </a:path>
            </a:pathLst>
          </a:custGeom>
          <a:noFill/>
          <a:ln w="25400" cap="flat" cmpd="sng">
            <a:solidFill>
              <a:srgbClr val="C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Libre Franklin"/>
              <a:ea typeface="Libre Franklin"/>
              <a:cs typeface="Libre Franklin"/>
              <a:sym typeface="Libre Franklin"/>
            </a:endParaRPr>
          </a:p>
        </p:txBody>
      </p:sp>
      <p:sp>
        <p:nvSpPr>
          <p:cNvPr id="241" name="Google Shape;241;p4"/>
          <p:cNvSpPr txBox="1"/>
          <p:nvPr/>
        </p:nvSpPr>
        <p:spPr>
          <a:xfrm>
            <a:off x="323527" y="116632"/>
            <a:ext cx="11768945" cy="5486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chemeClr val="dk1"/>
              </a:solidFill>
              <a:latin typeface="Arial"/>
              <a:ea typeface="Arial"/>
              <a:cs typeface="Arial"/>
              <a:sym typeface="Arial"/>
            </a:endParaRPr>
          </a:p>
        </p:txBody>
      </p:sp>
      <p:grpSp>
        <p:nvGrpSpPr>
          <p:cNvPr id="242" name="Google Shape;242;p4"/>
          <p:cNvGrpSpPr/>
          <p:nvPr/>
        </p:nvGrpSpPr>
        <p:grpSpPr>
          <a:xfrm>
            <a:off x="2946983" y="2584418"/>
            <a:ext cx="592579" cy="937190"/>
            <a:chOff x="2868922" y="2723972"/>
            <a:chExt cx="592579" cy="937190"/>
          </a:xfrm>
        </p:grpSpPr>
        <p:grpSp>
          <p:nvGrpSpPr>
            <p:cNvPr id="243" name="Google Shape;243;p4"/>
            <p:cNvGrpSpPr/>
            <p:nvPr/>
          </p:nvGrpSpPr>
          <p:grpSpPr>
            <a:xfrm>
              <a:off x="2868922" y="2723972"/>
              <a:ext cx="592579" cy="937190"/>
              <a:chOff x="2857633" y="2723972"/>
              <a:chExt cx="592579" cy="937190"/>
            </a:xfrm>
          </p:grpSpPr>
          <p:sp>
            <p:nvSpPr>
              <p:cNvPr id="244" name="Google Shape;244;p4"/>
              <p:cNvSpPr/>
              <p:nvPr/>
            </p:nvSpPr>
            <p:spPr>
              <a:xfrm rot="-5400000">
                <a:off x="2893084" y="3000193"/>
                <a:ext cx="263739" cy="334641"/>
              </a:xfrm>
              <a:prstGeom prst="triangle">
                <a:avLst>
                  <a:gd name="adj" fmla="val 50000"/>
                </a:avLst>
              </a:prstGeom>
              <a:solidFill>
                <a:srgbClr val="00B0F0">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5" name="Google Shape;245;p4"/>
              <p:cNvSpPr/>
              <p:nvPr/>
            </p:nvSpPr>
            <p:spPr>
              <a:xfrm flipH="1">
                <a:off x="2925404" y="2723972"/>
                <a:ext cx="524808" cy="937190"/>
              </a:xfrm>
              <a:prstGeom prst="pie">
                <a:avLst>
                  <a:gd name="adj1" fmla="val 5345755"/>
                  <a:gd name="adj2" fmla="val 16200000"/>
                </a:avLst>
              </a:prstGeom>
              <a:solidFill>
                <a:srgbClr val="00B0F0">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grpSp>
          <p:nvGrpSpPr>
            <p:cNvPr id="246" name="Google Shape;246;p4"/>
            <p:cNvGrpSpPr/>
            <p:nvPr/>
          </p:nvGrpSpPr>
          <p:grpSpPr>
            <a:xfrm>
              <a:off x="3216665" y="2925754"/>
              <a:ext cx="205860" cy="512302"/>
              <a:chOff x="3212181" y="2959478"/>
              <a:chExt cx="205860" cy="512302"/>
            </a:xfrm>
          </p:grpSpPr>
          <p:grpSp>
            <p:nvGrpSpPr>
              <p:cNvPr id="247" name="Google Shape;247;p4"/>
              <p:cNvGrpSpPr/>
              <p:nvPr/>
            </p:nvGrpSpPr>
            <p:grpSpPr>
              <a:xfrm>
                <a:off x="3304205" y="2959478"/>
                <a:ext cx="111980" cy="111468"/>
                <a:chOff x="3304205" y="2929119"/>
                <a:chExt cx="111980" cy="111468"/>
              </a:xfrm>
            </p:grpSpPr>
            <p:sp>
              <p:nvSpPr>
                <p:cNvPr id="248" name="Google Shape;248;p4"/>
                <p:cNvSpPr/>
                <p:nvPr/>
              </p:nvSpPr>
              <p:spPr>
                <a:xfrm>
                  <a:off x="3304205" y="2929119"/>
                  <a:ext cx="111980" cy="111468"/>
                </a:xfrm>
                <a:prstGeom prst="ellipse">
                  <a:avLst/>
                </a:prstGeom>
                <a:solidFill>
                  <a:srgbClr val="0094DE"/>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49" name="Google Shape;249;p4"/>
                <p:cNvCxnSpPr>
                  <a:stCxn id="248" idx="2"/>
                  <a:endCxn id="248" idx="6"/>
                </p:cNvCxnSpPr>
                <p:nvPr/>
              </p:nvCxnSpPr>
              <p:spPr>
                <a:xfrm>
                  <a:off x="3304205" y="2984853"/>
                  <a:ext cx="111900" cy="0"/>
                </a:xfrm>
                <a:prstGeom prst="straightConnector1">
                  <a:avLst/>
                </a:prstGeom>
                <a:solidFill>
                  <a:srgbClr val="003E89"/>
                </a:solidFill>
                <a:ln w="31750" cap="flat" cmpd="sng">
                  <a:solidFill>
                    <a:schemeClr val="lt1"/>
                  </a:solidFill>
                  <a:prstDash val="solid"/>
                  <a:round/>
                  <a:headEnd type="none" w="sm" len="sm"/>
                  <a:tailEnd type="none" w="sm" len="sm"/>
                </a:ln>
              </p:spPr>
            </p:cxnSp>
          </p:grpSp>
          <p:grpSp>
            <p:nvGrpSpPr>
              <p:cNvPr id="250" name="Google Shape;250;p4"/>
              <p:cNvGrpSpPr/>
              <p:nvPr/>
            </p:nvGrpSpPr>
            <p:grpSpPr>
              <a:xfrm>
                <a:off x="3243300" y="3090261"/>
                <a:ext cx="111980" cy="111468"/>
                <a:chOff x="3304205" y="2929119"/>
                <a:chExt cx="111980" cy="111468"/>
              </a:xfrm>
            </p:grpSpPr>
            <p:sp>
              <p:nvSpPr>
                <p:cNvPr id="251" name="Google Shape;251;p4"/>
                <p:cNvSpPr/>
                <p:nvPr/>
              </p:nvSpPr>
              <p:spPr>
                <a:xfrm>
                  <a:off x="3304205" y="2929119"/>
                  <a:ext cx="111980" cy="111468"/>
                </a:xfrm>
                <a:prstGeom prst="ellipse">
                  <a:avLst/>
                </a:prstGeom>
                <a:solidFill>
                  <a:srgbClr val="0094DE"/>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52" name="Google Shape;252;p4"/>
                <p:cNvCxnSpPr>
                  <a:stCxn id="251" idx="2"/>
                  <a:endCxn id="251" idx="6"/>
                </p:cNvCxnSpPr>
                <p:nvPr/>
              </p:nvCxnSpPr>
              <p:spPr>
                <a:xfrm>
                  <a:off x="3304205" y="2984853"/>
                  <a:ext cx="111900" cy="0"/>
                </a:xfrm>
                <a:prstGeom prst="straightConnector1">
                  <a:avLst/>
                </a:prstGeom>
                <a:solidFill>
                  <a:srgbClr val="003E89"/>
                </a:solidFill>
                <a:ln w="31750" cap="flat" cmpd="sng">
                  <a:solidFill>
                    <a:schemeClr val="lt1"/>
                  </a:solidFill>
                  <a:prstDash val="solid"/>
                  <a:round/>
                  <a:headEnd type="none" w="sm" len="sm"/>
                  <a:tailEnd type="none" w="sm" len="sm"/>
                </a:ln>
              </p:spPr>
            </p:cxnSp>
          </p:grpSp>
          <p:grpSp>
            <p:nvGrpSpPr>
              <p:cNvPr id="253" name="Google Shape;253;p4"/>
              <p:cNvGrpSpPr/>
              <p:nvPr/>
            </p:nvGrpSpPr>
            <p:grpSpPr>
              <a:xfrm>
                <a:off x="3306061" y="3248844"/>
                <a:ext cx="111980" cy="111468"/>
                <a:chOff x="3304205" y="2929119"/>
                <a:chExt cx="111980" cy="111468"/>
              </a:xfrm>
            </p:grpSpPr>
            <p:sp>
              <p:nvSpPr>
                <p:cNvPr id="254" name="Google Shape;254;p4"/>
                <p:cNvSpPr/>
                <p:nvPr/>
              </p:nvSpPr>
              <p:spPr>
                <a:xfrm>
                  <a:off x="3304205" y="2929119"/>
                  <a:ext cx="111980" cy="111468"/>
                </a:xfrm>
                <a:prstGeom prst="ellipse">
                  <a:avLst/>
                </a:prstGeom>
                <a:solidFill>
                  <a:srgbClr val="0094DE"/>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55" name="Google Shape;255;p4"/>
                <p:cNvCxnSpPr>
                  <a:stCxn id="254" idx="2"/>
                  <a:endCxn id="254" idx="6"/>
                </p:cNvCxnSpPr>
                <p:nvPr/>
              </p:nvCxnSpPr>
              <p:spPr>
                <a:xfrm>
                  <a:off x="3304205" y="2984853"/>
                  <a:ext cx="111900" cy="0"/>
                </a:xfrm>
                <a:prstGeom prst="straightConnector1">
                  <a:avLst/>
                </a:prstGeom>
                <a:solidFill>
                  <a:srgbClr val="003E89"/>
                </a:solidFill>
                <a:ln w="31750" cap="flat" cmpd="sng">
                  <a:solidFill>
                    <a:schemeClr val="lt1"/>
                  </a:solidFill>
                  <a:prstDash val="solid"/>
                  <a:round/>
                  <a:headEnd type="none" w="sm" len="sm"/>
                  <a:tailEnd type="none" w="sm" len="sm"/>
                </a:ln>
              </p:spPr>
            </p:cxnSp>
          </p:grpSp>
          <p:grpSp>
            <p:nvGrpSpPr>
              <p:cNvPr id="256" name="Google Shape;256;p4"/>
              <p:cNvGrpSpPr/>
              <p:nvPr/>
            </p:nvGrpSpPr>
            <p:grpSpPr>
              <a:xfrm>
                <a:off x="3212181" y="3360312"/>
                <a:ext cx="111980" cy="111468"/>
                <a:chOff x="3304205" y="2929119"/>
                <a:chExt cx="111980" cy="111468"/>
              </a:xfrm>
            </p:grpSpPr>
            <p:sp>
              <p:nvSpPr>
                <p:cNvPr id="257" name="Google Shape;257;p4"/>
                <p:cNvSpPr/>
                <p:nvPr/>
              </p:nvSpPr>
              <p:spPr>
                <a:xfrm>
                  <a:off x="3304205" y="2929119"/>
                  <a:ext cx="111980" cy="111468"/>
                </a:xfrm>
                <a:prstGeom prst="ellipse">
                  <a:avLst/>
                </a:prstGeom>
                <a:solidFill>
                  <a:srgbClr val="0094DE"/>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58" name="Google Shape;258;p4"/>
                <p:cNvCxnSpPr>
                  <a:stCxn id="257" idx="2"/>
                  <a:endCxn id="257" idx="6"/>
                </p:cNvCxnSpPr>
                <p:nvPr/>
              </p:nvCxnSpPr>
              <p:spPr>
                <a:xfrm>
                  <a:off x="3304205" y="2984853"/>
                  <a:ext cx="111900" cy="0"/>
                </a:xfrm>
                <a:prstGeom prst="straightConnector1">
                  <a:avLst/>
                </a:prstGeom>
                <a:solidFill>
                  <a:srgbClr val="003E89"/>
                </a:solidFill>
                <a:ln w="31750" cap="flat" cmpd="sng">
                  <a:solidFill>
                    <a:schemeClr val="lt1"/>
                  </a:solidFill>
                  <a:prstDash val="solid"/>
                  <a:round/>
                  <a:headEnd type="none" w="sm" len="sm"/>
                  <a:tailEnd type="none" w="sm" len="sm"/>
                </a:ln>
              </p:spPr>
            </p:cxnSp>
          </p:grpSp>
        </p:grpSp>
      </p:grpSp>
      <p:grpSp>
        <p:nvGrpSpPr>
          <p:cNvPr id="259" name="Google Shape;259;p4"/>
          <p:cNvGrpSpPr/>
          <p:nvPr/>
        </p:nvGrpSpPr>
        <p:grpSpPr>
          <a:xfrm>
            <a:off x="3278461" y="1975436"/>
            <a:ext cx="2697838" cy="2063774"/>
            <a:chOff x="3200400" y="2148857"/>
            <a:chExt cx="2697838" cy="2063774"/>
          </a:xfrm>
        </p:grpSpPr>
        <p:pic>
          <p:nvPicPr>
            <p:cNvPr id="260" name="Google Shape;260;p4"/>
            <p:cNvPicPr preferRelativeResize="0"/>
            <p:nvPr/>
          </p:nvPicPr>
          <p:blipFill rotWithShape="1">
            <a:blip r:embed="rId5">
              <a:alphaModFix/>
            </a:blip>
            <a:srcRect l="57363" t="13781" r="-1087" b="494"/>
            <a:stretch/>
          </p:blipFill>
          <p:spPr>
            <a:xfrm>
              <a:off x="3200400" y="2148857"/>
              <a:ext cx="2331752" cy="2063774"/>
            </a:xfrm>
            <a:prstGeom prst="rect">
              <a:avLst/>
            </a:prstGeom>
            <a:noFill/>
            <a:ln>
              <a:noFill/>
            </a:ln>
          </p:spPr>
        </p:pic>
        <p:sp>
          <p:nvSpPr>
            <p:cNvPr id="261" name="Google Shape;261;p4"/>
            <p:cNvSpPr/>
            <p:nvPr/>
          </p:nvSpPr>
          <p:spPr>
            <a:xfrm>
              <a:off x="4818238" y="2705612"/>
              <a:ext cx="1080000" cy="1080000"/>
            </a:xfrm>
            <a:prstGeom prst="ellipse">
              <a:avLst/>
            </a:prstGeom>
            <a:blipFill rotWithShape="1">
              <a:blip r:embed="rId6">
                <a:alphaModFix/>
              </a:blip>
              <a:stretch>
                <a:fillRect t="-9997"/>
              </a:stretch>
            </a:blipFill>
            <a:ln w="19050" cap="flat" cmpd="sng">
              <a:solidFill>
                <a:srgbClr val="595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grpSp>
        <p:nvGrpSpPr>
          <p:cNvPr id="263" name="Google Shape;263;p4"/>
          <p:cNvGrpSpPr/>
          <p:nvPr/>
        </p:nvGrpSpPr>
        <p:grpSpPr>
          <a:xfrm>
            <a:off x="3475266" y="2786200"/>
            <a:ext cx="1927300" cy="1471776"/>
            <a:chOff x="3397205" y="2999045"/>
            <a:chExt cx="1927300" cy="1471776"/>
          </a:xfrm>
        </p:grpSpPr>
        <p:sp>
          <p:nvSpPr>
            <p:cNvPr id="264" name="Google Shape;264;p4"/>
            <p:cNvSpPr/>
            <p:nvPr/>
          </p:nvSpPr>
          <p:spPr>
            <a:xfrm>
              <a:off x="3397205" y="2999045"/>
              <a:ext cx="524808" cy="532911"/>
            </a:xfrm>
            <a:prstGeom prst="ellipse">
              <a:avLst/>
            </a:prstGeom>
            <a:noFill/>
            <a:ln w="3492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cxnSp>
          <p:nvCxnSpPr>
            <p:cNvPr id="265" name="Google Shape;265;p4"/>
            <p:cNvCxnSpPr>
              <a:cxnSpLocks/>
              <a:endCxn id="264" idx="5"/>
            </p:cNvCxnSpPr>
            <p:nvPr/>
          </p:nvCxnSpPr>
          <p:spPr>
            <a:xfrm flipH="1" flipV="1">
              <a:off x="3845157" y="3453913"/>
              <a:ext cx="395283" cy="387553"/>
            </a:xfrm>
            <a:prstGeom prst="straightConnector1">
              <a:avLst/>
            </a:prstGeom>
            <a:noFill/>
            <a:ln w="31750" cap="flat" cmpd="sng">
              <a:solidFill>
                <a:srgbClr val="FFC000"/>
              </a:solidFill>
              <a:prstDash val="solid"/>
              <a:round/>
              <a:headEnd type="none" w="sm" len="sm"/>
              <a:tailEnd type="triangle" w="med" len="med"/>
            </a:ln>
          </p:spPr>
        </p:cxnSp>
        <p:sp>
          <p:nvSpPr>
            <p:cNvPr id="266" name="Google Shape;266;p4"/>
            <p:cNvSpPr txBox="1"/>
            <p:nvPr/>
          </p:nvSpPr>
          <p:spPr>
            <a:xfrm>
              <a:off x="3397260" y="3886086"/>
              <a:ext cx="1927245" cy="584735"/>
            </a:xfrm>
            <a:prstGeom prst="rect">
              <a:avLst/>
            </a:prstGeom>
            <a:noFill/>
            <a:ln w="349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Arial"/>
                  <a:ea typeface="Arial"/>
                  <a:cs typeface="Arial"/>
                  <a:sym typeface="Arial"/>
                </a:rPr>
                <a:t>10</a:t>
              </a:r>
              <a:r>
                <a:rPr lang="en-US" sz="1600" baseline="30000" dirty="0">
                  <a:solidFill>
                    <a:schemeClr val="dk1"/>
                  </a:solidFill>
                </a:rPr>
                <a:t>13</a:t>
              </a:r>
              <a:r>
                <a:rPr lang="en-US" sz="1600" dirty="0">
                  <a:solidFill>
                    <a:schemeClr val="dk1"/>
                  </a:solidFill>
                  <a:latin typeface="Arial"/>
                  <a:ea typeface="Arial"/>
                  <a:cs typeface="Arial"/>
                  <a:sym typeface="Arial"/>
                </a:rPr>
                <a:t> ions/shot</a:t>
              </a:r>
            </a:p>
            <a:p>
              <a:pPr marL="0" marR="0" lvl="0" indent="0" algn="ctr" rtl="0">
                <a:spcBef>
                  <a:spcPts val="0"/>
                </a:spcBef>
                <a:spcAft>
                  <a:spcPts val="0"/>
                </a:spcAft>
                <a:buNone/>
              </a:pPr>
              <a:r>
                <a:rPr lang="en-US" sz="1600" dirty="0">
                  <a:solidFill>
                    <a:schemeClr val="dk1"/>
                  </a:solidFill>
                </a:rPr>
                <a:t>~</a:t>
              </a:r>
              <a:r>
                <a:rPr lang="en-US" sz="1600" dirty="0" err="1">
                  <a:solidFill>
                    <a:schemeClr val="dk1"/>
                  </a:solidFill>
                </a:rPr>
                <a:t>ps</a:t>
              </a:r>
              <a:r>
                <a:rPr lang="en-US" sz="1600" dirty="0">
                  <a:solidFill>
                    <a:schemeClr val="dk1"/>
                  </a:solidFill>
                </a:rPr>
                <a:t> pulse duration</a:t>
              </a:r>
              <a:endParaRPr dirty="0"/>
            </a:p>
          </p:txBody>
        </p:sp>
      </p:grpSp>
      <p:sp>
        <p:nvSpPr>
          <p:cNvPr id="268" name="Google Shape;268;p4"/>
          <p:cNvSpPr/>
          <p:nvPr/>
        </p:nvSpPr>
        <p:spPr>
          <a:xfrm>
            <a:off x="143189" y="1304713"/>
            <a:ext cx="34485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2"/>
                </a:solidFill>
                <a:latin typeface="Arial"/>
                <a:ea typeface="Arial"/>
                <a:cs typeface="Arial"/>
                <a:sym typeface="Arial"/>
              </a:rPr>
              <a:t>S. C. Wilks et al. Phys. Plasmas 10.1063/1.1333697, </a:t>
            </a:r>
            <a:r>
              <a:rPr lang="en-US" sz="900" dirty="0" err="1">
                <a:solidFill>
                  <a:schemeClr val="dk2"/>
                </a:solidFill>
                <a:latin typeface="Arial"/>
                <a:ea typeface="Arial"/>
                <a:cs typeface="Arial"/>
                <a:sym typeface="Arial"/>
              </a:rPr>
              <a:t>Macchi</a:t>
            </a:r>
            <a:r>
              <a:rPr lang="en-US" sz="900" dirty="0">
                <a:solidFill>
                  <a:schemeClr val="dk2"/>
                </a:solidFill>
                <a:latin typeface="Arial"/>
                <a:ea typeface="Arial"/>
                <a:cs typeface="Arial"/>
                <a:sym typeface="Arial"/>
              </a:rPr>
              <a:t> et al. Rev. Mod. Phys. 10.1103/RevModPhys.85.751</a:t>
            </a:r>
            <a:endParaRPr dirty="0"/>
          </a:p>
        </p:txBody>
      </p:sp>
      <p:sp>
        <p:nvSpPr>
          <p:cNvPr id="16" name="Title 15">
            <a:extLst>
              <a:ext uri="{FF2B5EF4-FFF2-40B4-BE49-F238E27FC236}">
                <a16:creationId xmlns:a16="http://schemas.microsoft.com/office/drawing/2014/main" id="{36DF2769-5411-7BAA-2A3D-E0D6B0088578}"/>
              </a:ext>
            </a:extLst>
          </p:cNvPr>
          <p:cNvSpPr>
            <a:spLocks noGrp="1"/>
          </p:cNvSpPr>
          <p:nvPr>
            <p:ph type="title"/>
          </p:nvPr>
        </p:nvSpPr>
        <p:spPr/>
        <p:txBody>
          <a:bodyPr>
            <a:normAutofit fontScale="90000"/>
          </a:bodyPr>
          <a:lstStyle/>
          <a:p>
            <a:r>
              <a:rPr lang="en-US" dirty="0"/>
              <a:t>Laser Driven (LD) ion beams have desirable properties for applications but are difficult to transport effectively </a:t>
            </a:r>
          </a:p>
        </p:txBody>
      </p:sp>
      <p:sp>
        <p:nvSpPr>
          <p:cNvPr id="283" name="Google Shape;283;p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9" name="TextBox 8">
            <a:extLst>
              <a:ext uri="{FF2B5EF4-FFF2-40B4-BE49-F238E27FC236}">
                <a16:creationId xmlns:a16="http://schemas.microsoft.com/office/drawing/2014/main" id="{C2C3E9BC-7824-9E47-72E8-7F53400D981B}"/>
              </a:ext>
            </a:extLst>
          </p:cNvPr>
          <p:cNvSpPr txBox="1"/>
          <p:nvPr/>
        </p:nvSpPr>
        <p:spPr>
          <a:xfrm>
            <a:off x="7315" y="4938147"/>
            <a:ext cx="5858464" cy="1077218"/>
          </a:xfrm>
          <a:prstGeom prst="rect">
            <a:avLst/>
          </a:prstGeom>
          <a:noFill/>
        </p:spPr>
        <p:txBody>
          <a:bodyPr wrap="square">
            <a:spAutoFit/>
          </a:bodyPr>
          <a:lstStyle/>
          <a:p>
            <a:pPr marR="0" lvl="0" algn="l" rtl="0">
              <a:lnSpc>
                <a:spcPct val="100000"/>
              </a:lnSpc>
              <a:spcBef>
                <a:spcPts val="0"/>
              </a:spcBef>
              <a:spcAft>
                <a:spcPts val="0"/>
              </a:spcAft>
              <a:buClr>
                <a:srgbClr val="000000"/>
              </a:buClr>
              <a:buSzPts val="3400"/>
            </a:pPr>
            <a:r>
              <a:rPr lang="en-US" sz="1600" b="0" i="0" u="none" strike="noStrike" cap="none" dirty="0">
                <a:solidFill>
                  <a:schemeClr val="dk2"/>
                </a:solidFill>
                <a:latin typeface="+mj-lt"/>
                <a:ea typeface="Palatino Linotype"/>
                <a:cs typeface="Palatino Linotype"/>
                <a:sym typeface="Palatino Linotype"/>
              </a:rPr>
              <a:t>Use </a:t>
            </a:r>
            <a:r>
              <a:rPr lang="en-US" sz="1600" b="1" i="0" u="none" strike="noStrike" cap="none" dirty="0">
                <a:solidFill>
                  <a:schemeClr val="dk2"/>
                </a:solidFill>
                <a:latin typeface="+mj-lt"/>
                <a:ea typeface="Palatino Linotype"/>
                <a:cs typeface="Palatino Linotype"/>
                <a:sym typeface="Palatino Linotype"/>
              </a:rPr>
              <a:t>high intensity lasers </a:t>
            </a:r>
            <a:r>
              <a:rPr lang="en-US" sz="1600" i="0" u="none" strike="noStrike" cap="none" dirty="0">
                <a:solidFill>
                  <a:schemeClr val="dk2"/>
                </a:solidFill>
                <a:latin typeface="+mj-lt"/>
                <a:ea typeface="Palatino Linotype"/>
                <a:cs typeface="Palatino Linotype"/>
                <a:sym typeface="Palatino Linotype"/>
              </a:rPr>
              <a:t>(&gt;10</a:t>
            </a:r>
            <a:r>
              <a:rPr lang="en-US" sz="1600" i="0" u="none" strike="noStrike" cap="none" baseline="30000" dirty="0">
                <a:solidFill>
                  <a:schemeClr val="dk2"/>
                </a:solidFill>
                <a:latin typeface="+mj-lt"/>
                <a:ea typeface="Palatino Linotype"/>
                <a:cs typeface="Palatino Linotype"/>
                <a:sym typeface="Palatino Linotype"/>
              </a:rPr>
              <a:t>21</a:t>
            </a:r>
            <a:r>
              <a:rPr lang="en-US" sz="1600" i="0" u="none" strike="noStrike" cap="none" dirty="0">
                <a:solidFill>
                  <a:schemeClr val="dk2"/>
                </a:solidFill>
                <a:latin typeface="+mj-lt"/>
                <a:ea typeface="Palatino Linotype"/>
                <a:cs typeface="Palatino Linotype"/>
                <a:sym typeface="Palatino Linotype"/>
              </a:rPr>
              <a:t> W/cm</a:t>
            </a:r>
            <a:r>
              <a:rPr lang="en-US" sz="1600" i="0" u="none" strike="noStrike" cap="none" baseline="30000" dirty="0">
                <a:solidFill>
                  <a:schemeClr val="dk2"/>
                </a:solidFill>
                <a:latin typeface="+mj-lt"/>
                <a:ea typeface="Palatino Linotype"/>
                <a:cs typeface="Palatino Linotype"/>
                <a:sym typeface="Palatino Linotype"/>
              </a:rPr>
              <a:t>2</a:t>
            </a:r>
            <a:r>
              <a:rPr lang="en-US" sz="1600" i="0" u="none" strike="noStrike" cap="none" dirty="0">
                <a:solidFill>
                  <a:schemeClr val="dk2"/>
                </a:solidFill>
                <a:latin typeface="+mj-lt"/>
                <a:ea typeface="Palatino Linotype"/>
                <a:cs typeface="Palatino Linotype"/>
                <a:sym typeface="Palatino Linotype"/>
              </a:rPr>
              <a:t>)</a:t>
            </a:r>
            <a:r>
              <a:rPr lang="en-US" sz="1600" b="1" i="0" u="none" strike="noStrike" cap="none" dirty="0">
                <a:solidFill>
                  <a:schemeClr val="dk2"/>
                </a:solidFill>
                <a:latin typeface="+mj-lt"/>
                <a:ea typeface="Palatino Linotype"/>
                <a:cs typeface="Palatino Linotype"/>
                <a:sym typeface="Palatino Linotype"/>
              </a:rPr>
              <a:t> </a:t>
            </a:r>
            <a:r>
              <a:rPr lang="en-US" sz="1600" b="0" i="0" u="none" strike="noStrike" cap="none" dirty="0">
                <a:solidFill>
                  <a:schemeClr val="dk2"/>
                </a:solidFill>
                <a:latin typeface="+mj-lt"/>
                <a:ea typeface="Palatino Linotype"/>
                <a:cs typeface="Palatino Linotype"/>
                <a:sym typeface="Palatino Linotype"/>
              </a:rPr>
              <a:t> to accelerate ions</a:t>
            </a:r>
          </a:p>
          <a:p>
            <a:pPr marL="457200" marR="0" lvl="0" indent="-457200" algn="l" rtl="0">
              <a:lnSpc>
                <a:spcPct val="100000"/>
              </a:lnSpc>
              <a:spcBef>
                <a:spcPts val="0"/>
              </a:spcBef>
              <a:spcAft>
                <a:spcPts val="0"/>
              </a:spcAft>
              <a:buClr>
                <a:srgbClr val="000000"/>
              </a:buClr>
              <a:buSzPts val="3400"/>
              <a:buFont typeface="Arial" panose="020B0604020202020204" pitchFamily="34" charset="0"/>
              <a:buChar char="•"/>
            </a:pPr>
            <a:endParaRPr lang="en-US" sz="1600" b="1" i="0" u="sng" strike="noStrike" cap="none" dirty="0">
              <a:solidFill>
                <a:schemeClr val="dk2"/>
              </a:solidFill>
              <a:latin typeface="+mj-lt"/>
              <a:ea typeface="Palatino Linotype"/>
              <a:cs typeface="Palatino Linotype"/>
              <a:sym typeface="Palatino Linotype"/>
            </a:endParaRPr>
          </a:p>
          <a:p>
            <a:pPr marR="0" lvl="0" algn="l" rtl="0">
              <a:lnSpc>
                <a:spcPct val="100000"/>
              </a:lnSpc>
              <a:spcBef>
                <a:spcPts val="0"/>
              </a:spcBef>
              <a:spcAft>
                <a:spcPts val="0"/>
              </a:spcAft>
              <a:buClr>
                <a:srgbClr val="000000"/>
              </a:buClr>
              <a:buSzPts val="3400"/>
            </a:pPr>
            <a:r>
              <a:rPr lang="en-US" sz="1600" b="0" i="0" u="none" strike="noStrike" cap="none" dirty="0">
                <a:solidFill>
                  <a:schemeClr val="dk2"/>
                </a:solidFill>
                <a:latin typeface="+mj-lt"/>
                <a:ea typeface="Palatino Linotype"/>
                <a:cs typeface="Palatino Linotype"/>
                <a:sym typeface="Palatino Linotype"/>
              </a:rPr>
              <a:t>Produce </a:t>
            </a:r>
            <a:r>
              <a:rPr lang="en-US" sz="1600" b="1" i="0" u="none" strike="noStrike" cap="none" dirty="0">
                <a:solidFill>
                  <a:schemeClr val="dk2"/>
                </a:solidFill>
                <a:latin typeface="+mj-lt"/>
                <a:ea typeface="Palatino Linotype"/>
                <a:cs typeface="Palatino Linotype"/>
                <a:sym typeface="Palatino Linotype"/>
              </a:rPr>
              <a:t>large amount of ions per shot</a:t>
            </a:r>
            <a:r>
              <a:rPr lang="en-US" sz="1600" b="0" i="0" u="none" strike="noStrike" cap="none" dirty="0">
                <a:solidFill>
                  <a:schemeClr val="dk2"/>
                </a:solidFill>
                <a:latin typeface="+mj-lt"/>
                <a:ea typeface="Palatino Linotype"/>
                <a:cs typeface="Palatino Linotype"/>
                <a:sym typeface="Palatino Linotype"/>
              </a:rPr>
              <a:t> (10</a:t>
            </a:r>
            <a:r>
              <a:rPr lang="en-US" sz="1600" b="0" i="0" u="none" strike="noStrike" cap="none" baseline="30000" dirty="0">
                <a:solidFill>
                  <a:schemeClr val="dk2"/>
                </a:solidFill>
                <a:latin typeface="+mj-lt"/>
                <a:ea typeface="Palatino Linotype"/>
                <a:cs typeface="Palatino Linotype"/>
                <a:sym typeface="Palatino Linotype"/>
              </a:rPr>
              <a:t>13</a:t>
            </a:r>
            <a:r>
              <a:rPr lang="en-US" sz="1600" b="0" i="0" u="none" strike="noStrike" cap="none" dirty="0">
                <a:solidFill>
                  <a:schemeClr val="dk2"/>
                </a:solidFill>
                <a:latin typeface="+mj-lt"/>
                <a:ea typeface="Palatino Linotype"/>
                <a:cs typeface="Palatino Linotype"/>
                <a:sym typeface="Palatino Linotype"/>
              </a:rPr>
              <a:t> ions/shot) with </a:t>
            </a:r>
            <a:r>
              <a:rPr lang="en-US" sz="1600" b="1" i="0" u="none" strike="noStrike" cap="none" dirty="0">
                <a:solidFill>
                  <a:schemeClr val="dk2"/>
                </a:solidFill>
                <a:latin typeface="+mj-lt"/>
                <a:ea typeface="Palatino Linotype"/>
                <a:cs typeface="Palatino Linotype"/>
                <a:sym typeface="Palatino Linotype"/>
              </a:rPr>
              <a:t>ultra-short pulse duration </a:t>
            </a:r>
            <a:r>
              <a:rPr lang="en-US" sz="1600" i="0" u="none" strike="noStrike" cap="none" dirty="0">
                <a:solidFill>
                  <a:schemeClr val="dk2"/>
                </a:solidFill>
                <a:latin typeface="+mj-lt"/>
                <a:ea typeface="Palatino Linotype"/>
                <a:cs typeface="Palatino Linotype"/>
                <a:sym typeface="Palatino Linotype"/>
              </a:rPr>
              <a:t>(~</a:t>
            </a:r>
            <a:r>
              <a:rPr lang="en-US" sz="1600" i="0" u="none" strike="noStrike" cap="none" dirty="0" err="1">
                <a:solidFill>
                  <a:schemeClr val="dk2"/>
                </a:solidFill>
                <a:latin typeface="+mj-lt"/>
                <a:ea typeface="Palatino Linotype"/>
                <a:cs typeface="Palatino Linotype"/>
                <a:sym typeface="Palatino Linotype"/>
              </a:rPr>
              <a:t>ps</a:t>
            </a:r>
            <a:r>
              <a:rPr lang="en-US" sz="1600" i="0" u="none" strike="noStrike" cap="none" dirty="0">
                <a:solidFill>
                  <a:schemeClr val="dk2"/>
                </a:solidFill>
                <a:latin typeface="+mj-lt"/>
                <a:ea typeface="Palatino Linotype"/>
                <a:cs typeface="Palatino Linotype"/>
                <a:sym typeface="Palatino Linotype"/>
              </a:rPr>
              <a:t>) at source</a:t>
            </a:r>
            <a:endParaRPr lang="en-US" sz="1600" b="1" i="0" u="none" strike="noStrike" cap="none" dirty="0">
              <a:solidFill>
                <a:schemeClr val="dk2"/>
              </a:solidFill>
              <a:latin typeface="+mj-lt"/>
              <a:ea typeface="Palatino Linotype"/>
              <a:cs typeface="Palatino Linotype"/>
              <a:sym typeface="Palatino Linotype"/>
            </a:endParaRPr>
          </a:p>
        </p:txBody>
      </p:sp>
      <p:grpSp>
        <p:nvGrpSpPr>
          <p:cNvPr id="11" name="Google Shape;263;p4">
            <a:extLst>
              <a:ext uri="{FF2B5EF4-FFF2-40B4-BE49-F238E27FC236}">
                <a16:creationId xmlns:a16="http://schemas.microsoft.com/office/drawing/2014/main" id="{5A9BBA4F-8F70-C813-1048-67F494BE9DE8}"/>
              </a:ext>
            </a:extLst>
          </p:cNvPr>
          <p:cNvGrpSpPr/>
          <p:nvPr/>
        </p:nvGrpSpPr>
        <p:grpSpPr>
          <a:xfrm>
            <a:off x="985130" y="2770364"/>
            <a:ext cx="2045849" cy="1705914"/>
            <a:chOff x="3156105" y="2254182"/>
            <a:chExt cx="2045849" cy="1705914"/>
          </a:xfrm>
        </p:grpSpPr>
        <p:sp>
          <p:nvSpPr>
            <p:cNvPr id="12" name="Google Shape;264;p4">
              <a:extLst>
                <a:ext uri="{FF2B5EF4-FFF2-40B4-BE49-F238E27FC236}">
                  <a16:creationId xmlns:a16="http://schemas.microsoft.com/office/drawing/2014/main" id="{550328F8-B81B-842E-61A3-8561D38D51E6}"/>
                </a:ext>
              </a:extLst>
            </p:cNvPr>
            <p:cNvSpPr/>
            <p:nvPr/>
          </p:nvSpPr>
          <p:spPr>
            <a:xfrm>
              <a:off x="4677146" y="2254182"/>
              <a:ext cx="524808" cy="532911"/>
            </a:xfrm>
            <a:prstGeom prst="ellipse">
              <a:avLst/>
            </a:prstGeom>
            <a:noFill/>
            <a:ln w="3492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cxnSp>
          <p:nvCxnSpPr>
            <p:cNvPr id="13" name="Google Shape;265;p4">
              <a:extLst>
                <a:ext uri="{FF2B5EF4-FFF2-40B4-BE49-F238E27FC236}">
                  <a16:creationId xmlns:a16="http://schemas.microsoft.com/office/drawing/2014/main" id="{32841FFE-9475-6780-5B2A-4B06FBE63215}"/>
                </a:ext>
              </a:extLst>
            </p:cNvPr>
            <p:cNvCxnSpPr>
              <a:cxnSpLocks/>
              <a:endCxn id="12" idx="5"/>
            </p:cNvCxnSpPr>
            <p:nvPr/>
          </p:nvCxnSpPr>
          <p:spPr>
            <a:xfrm flipV="1">
              <a:off x="4031392" y="2709050"/>
              <a:ext cx="1093706" cy="658940"/>
            </a:xfrm>
            <a:prstGeom prst="straightConnector1">
              <a:avLst/>
            </a:prstGeom>
            <a:noFill/>
            <a:ln w="31750" cap="flat" cmpd="sng">
              <a:solidFill>
                <a:srgbClr val="FFC000"/>
              </a:solidFill>
              <a:prstDash val="solid"/>
              <a:round/>
              <a:headEnd type="none" w="sm" len="sm"/>
              <a:tailEnd type="triangle" w="med" len="med"/>
            </a:ln>
          </p:spPr>
        </p:cxnSp>
        <p:sp>
          <p:nvSpPr>
            <p:cNvPr id="14" name="Google Shape;266;p4">
              <a:extLst>
                <a:ext uri="{FF2B5EF4-FFF2-40B4-BE49-F238E27FC236}">
                  <a16:creationId xmlns:a16="http://schemas.microsoft.com/office/drawing/2014/main" id="{2DBBCC3F-E49C-F90A-013B-623493997329}"/>
                </a:ext>
              </a:extLst>
            </p:cNvPr>
            <p:cNvSpPr txBox="1"/>
            <p:nvPr/>
          </p:nvSpPr>
          <p:spPr>
            <a:xfrm>
              <a:off x="3156105" y="3375361"/>
              <a:ext cx="1927245" cy="584735"/>
            </a:xfrm>
            <a:prstGeom prst="rect">
              <a:avLst/>
            </a:prstGeom>
            <a:noFill/>
            <a:ln w="349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rPr>
                <a:t>High intensity laser</a:t>
              </a:r>
            </a:p>
            <a:p>
              <a:pPr marL="0" marR="0" lvl="0" indent="0" algn="ctr" rtl="0">
                <a:spcBef>
                  <a:spcPts val="0"/>
                </a:spcBef>
                <a:spcAft>
                  <a:spcPts val="0"/>
                </a:spcAft>
                <a:buNone/>
              </a:pPr>
              <a:r>
                <a:rPr lang="en-US" sz="1600" dirty="0">
                  <a:solidFill>
                    <a:schemeClr val="dk1"/>
                  </a:solidFill>
                </a:rPr>
                <a:t>&gt;10</a:t>
              </a:r>
              <a:r>
                <a:rPr lang="en-US" sz="1600" baseline="30000" dirty="0">
                  <a:solidFill>
                    <a:schemeClr val="dk1"/>
                  </a:solidFill>
                </a:rPr>
                <a:t>21</a:t>
              </a:r>
              <a:r>
                <a:rPr lang="en-US" sz="1600" dirty="0">
                  <a:solidFill>
                    <a:schemeClr val="dk1"/>
                  </a:solidFill>
                </a:rPr>
                <a:t> W/cm</a:t>
              </a:r>
              <a:r>
                <a:rPr lang="en-US" sz="1600" baseline="30000" dirty="0">
                  <a:solidFill>
                    <a:schemeClr val="dk1"/>
                  </a:solidFill>
                </a:rPr>
                <a:t>2</a:t>
              </a:r>
              <a:endParaRPr lang="en-US" sz="1600" dirty="0">
                <a:solidFill>
                  <a:schemeClr val="dk1"/>
                </a:solidFill>
                <a:latin typeface="Arial"/>
                <a:ea typeface="Arial"/>
                <a:cs typeface="Arial"/>
                <a:sym typeface="Arial"/>
              </a:endParaRPr>
            </a:p>
          </p:txBody>
        </p:sp>
      </p:grpSp>
      <p:grpSp>
        <p:nvGrpSpPr>
          <p:cNvPr id="17" name="Group 16">
            <a:extLst>
              <a:ext uri="{FF2B5EF4-FFF2-40B4-BE49-F238E27FC236}">
                <a16:creationId xmlns:a16="http://schemas.microsoft.com/office/drawing/2014/main" id="{FEAA3FD8-2B8A-D29D-71F7-21929429986B}"/>
              </a:ext>
            </a:extLst>
          </p:cNvPr>
          <p:cNvGrpSpPr/>
          <p:nvPr/>
        </p:nvGrpSpPr>
        <p:grpSpPr>
          <a:xfrm>
            <a:off x="1532537" y="6285551"/>
            <a:ext cx="2272647" cy="494087"/>
            <a:chOff x="32034480" y="475023"/>
            <a:chExt cx="6370320" cy="1699674"/>
          </a:xfrm>
        </p:grpSpPr>
        <p:sp>
          <p:nvSpPr>
            <p:cNvPr id="18" name="Rectangle 17">
              <a:extLst>
                <a:ext uri="{FF2B5EF4-FFF2-40B4-BE49-F238E27FC236}">
                  <a16:creationId xmlns:a16="http://schemas.microsoft.com/office/drawing/2014/main" id="{D7BE8499-7CF5-79DC-2E9E-D74C73A623BF}"/>
                </a:ext>
              </a:extLst>
            </p:cNvPr>
            <p:cNvSpPr/>
            <p:nvPr/>
          </p:nvSpPr>
          <p:spPr>
            <a:xfrm>
              <a:off x="32034480" y="475023"/>
              <a:ext cx="6370320" cy="1699674"/>
            </a:xfrm>
            <a:prstGeom prst="rect">
              <a:avLst/>
            </a:prstGeo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C04BA1D-5D55-F04A-ED5D-A6C50795A55D}"/>
                </a:ext>
              </a:extLst>
            </p:cNvPr>
            <p:cNvPicPr>
              <a:picLocks noChangeAspect="1"/>
            </p:cNvPicPr>
            <p:nvPr/>
          </p:nvPicPr>
          <p:blipFill>
            <a:blip r:embed="rId7"/>
            <a:stretch>
              <a:fillRect/>
            </a:stretch>
          </p:blipFill>
          <p:spPr>
            <a:xfrm>
              <a:off x="32341648" y="738126"/>
              <a:ext cx="5923816" cy="1262101"/>
            </a:xfrm>
            <a:prstGeom prst="rect">
              <a:avLst/>
            </a:prstGeom>
          </p:spPr>
        </p:pic>
      </p:grpSp>
      <p:sp>
        <p:nvSpPr>
          <p:cNvPr id="21" name="TextBox 20">
            <a:extLst>
              <a:ext uri="{FF2B5EF4-FFF2-40B4-BE49-F238E27FC236}">
                <a16:creationId xmlns:a16="http://schemas.microsoft.com/office/drawing/2014/main" id="{CBABDF2E-F4CA-25A5-C9BF-706750B6CB0F}"/>
              </a:ext>
            </a:extLst>
          </p:cNvPr>
          <p:cNvSpPr txBox="1"/>
          <p:nvPr/>
        </p:nvSpPr>
        <p:spPr>
          <a:xfrm>
            <a:off x="5865779" y="4938147"/>
            <a:ext cx="6302828" cy="1077218"/>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400"/>
              <a:buFont typeface="Arial"/>
              <a:buNone/>
            </a:pPr>
            <a:r>
              <a:rPr lang="en-US" sz="1600" b="0" i="0" u="none" strike="noStrike" cap="none" dirty="0">
                <a:solidFill>
                  <a:schemeClr val="dk2"/>
                </a:solidFill>
                <a:latin typeface="+mj-lt"/>
                <a:ea typeface="Palatino Linotype"/>
                <a:cs typeface="Palatino Linotype"/>
                <a:sym typeface="Palatino Linotype"/>
              </a:rPr>
              <a:t>Difficult to transport due to:</a:t>
            </a:r>
          </a:p>
          <a:p>
            <a:pPr marL="285750" indent="-285750">
              <a:buSzPct val="100000"/>
              <a:buFont typeface="Wingdings" panose="05000000000000000000" pitchFamily="2" charset="2"/>
              <a:buChar char="Ø"/>
            </a:pPr>
            <a:r>
              <a:rPr lang="en-US" sz="1600" dirty="0">
                <a:solidFill>
                  <a:schemeClr val="dk2"/>
                </a:solidFill>
                <a:latin typeface="+mj-lt"/>
                <a:ea typeface="Palatino Linotype"/>
                <a:cs typeface="Palatino Linotype"/>
                <a:sym typeface="Palatino Linotype"/>
              </a:rPr>
              <a:t>Continuous </a:t>
            </a:r>
            <a:r>
              <a:rPr lang="en-US" sz="1600" b="1" dirty="0">
                <a:solidFill>
                  <a:schemeClr val="dk2"/>
                </a:solidFill>
                <a:latin typeface="+mj-lt"/>
                <a:ea typeface="Palatino Linotype"/>
                <a:cs typeface="Palatino Linotype"/>
                <a:sym typeface="Palatino Linotype"/>
              </a:rPr>
              <a:t>broadband energy spectra </a:t>
            </a:r>
            <a:r>
              <a:rPr lang="en-US" sz="1600" dirty="0">
                <a:solidFill>
                  <a:schemeClr val="dk2"/>
                </a:solidFill>
                <a:latin typeface="+mj-lt"/>
                <a:ea typeface="Palatino Linotype"/>
                <a:cs typeface="Palatino Linotype"/>
                <a:sym typeface="Palatino Linotype"/>
              </a:rPr>
              <a:t>up to a cutoff energy (expected &gt;50 MeV for iP2)</a:t>
            </a:r>
          </a:p>
          <a:p>
            <a:pPr marL="285750" indent="-285750">
              <a:buSzPct val="100000"/>
              <a:buFont typeface="Wingdings" panose="05000000000000000000" pitchFamily="2" charset="2"/>
              <a:buChar char="Ø"/>
            </a:pPr>
            <a:r>
              <a:rPr lang="en-US" sz="1600" dirty="0">
                <a:solidFill>
                  <a:schemeClr val="dk2"/>
                </a:solidFill>
                <a:latin typeface="+mj-lt"/>
                <a:ea typeface="Palatino Linotype"/>
                <a:cs typeface="Palatino Linotype"/>
                <a:sym typeface="Palatino Linotype"/>
              </a:rPr>
              <a:t>L</a:t>
            </a:r>
            <a:r>
              <a:rPr lang="en-US" sz="1600" i="0" u="none" strike="noStrike" cap="none" dirty="0">
                <a:solidFill>
                  <a:schemeClr val="dk2"/>
                </a:solidFill>
                <a:latin typeface="+mj-lt"/>
                <a:ea typeface="Palatino Linotype"/>
                <a:cs typeface="Palatino Linotype"/>
                <a:sym typeface="Palatino Linotype"/>
              </a:rPr>
              <a:t>arge initial </a:t>
            </a:r>
            <a:r>
              <a:rPr lang="en-US" sz="1600" b="1" dirty="0">
                <a:solidFill>
                  <a:schemeClr val="dk2"/>
                </a:solidFill>
                <a:latin typeface="+mj-lt"/>
                <a:ea typeface="Palatino Linotype"/>
                <a:cs typeface="Palatino Linotype"/>
                <a:sym typeface="Palatino Linotype"/>
              </a:rPr>
              <a:t>divergence </a:t>
            </a:r>
            <a:r>
              <a:rPr lang="en-US" sz="1600" dirty="0">
                <a:solidFill>
                  <a:schemeClr val="dk2"/>
                </a:solidFill>
                <a:latin typeface="+mj-lt"/>
                <a:ea typeface="Palatino Linotype"/>
                <a:cs typeface="Palatino Linotype"/>
                <a:sym typeface="Palatino Linotype"/>
              </a:rPr>
              <a:t>(up to ~25°) at the source</a:t>
            </a:r>
            <a:endParaRPr lang="en-US" sz="1600" i="0" u="none" strike="noStrike" cap="none" dirty="0">
              <a:solidFill>
                <a:schemeClr val="dk2"/>
              </a:solidFill>
              <a:latin typeface="+mj-lt"/>
              <a:ea typeface="Palatino Linotype"/>
              <a:cs typeface="Palatino Linotype"/>
              <a:sym typeface="Palatino Linotype"/>
            </a:endParaRPr>
          </a:p>
        </p:txBody>
      </p:sp>
      <p:pic>
        <p:nvPicPr>
          <p:cNvPr id="22" name="Google Shape;262;p4">
            <a:extLst>
              <a:ext uri="{FF2B5EF4-FFF2-40B4-BE49-F238E27FC236}">
                <a16:creationId xmlns:a16="http://schemas.microsoft.com/office/drawing/2014/main" id="{99A3F254-CC8C-6751-1A6D-1530A7A3F743}"/>
              </a:ext>
            </a:extLst>
          </p:cNvPr>
          <p:cNvPicPr preferRelativeResize="0"/>
          <p:nvPr/>
        </p:nvPicPr>
        <p:blipFill rotWithShape="1">
          <a:blip r:embed="rId8">
            <a:alphaModFix/>
          </a:blip>
          <a:srcRect/>
          <a:stretch/>
        </p:blipFill>
        <p:spPr>
          <a:xfrm>
            <a:off x="4955898" y="1360203"/>
            <a:ext cx="810080" cy="1668029"/>
          </a:xfrm>
          <a:prstGeom prst="rect">
            <a:avLst/>
          </a:prstGeom>
          <a:noFill/>
          <a:ln>
            <a:noFill/>
          </a:ln>
        </p:spPr>
      </p:pic>
      <p:sp>
        <p:nvSpPr>
          <p:cNvPr id="24" name="Freeform: Shape 23">
            <a:extLst>
              <a:ext uri="{FF2B5EF4-FFF2-40B4-BE49-F238E27FC236}">
                <a16:creationId xmlns:a16="http://schemas.microsoft.com/office/drawing/2014/main" id="{FAD55288-FD62-68AE-8904-9A1FEC5FCEF0}"/>
              </a:ext>
            </a:extLst>
          </p:cNvPr>
          <p:cNvSpPr/>
          <p:nvPr/>
        </p:nvSpPr>
        <p:spPr>
          <a:xfrm>
            <a:off x="3287976" y="2350271"/>
            <a:ext cx="3129362" cy="725717"/>
          </a:xfrm>
          <a:custGeom>
            <a:avLst/>
            <a:gdLst>
              <a:gd name="connsiteX0" fmla="*/ 0 w 1393653"/>
              <a:gd name="connsiteY0" fmla="*/ 806546 h 818315"/>
              <a:gd name="connsiteX1" fmla="*/ 1104469 w 1393653"/>
              <a:gd name="connsiteY1" fmla="*/ 0 h 818315"/>
              <a:gd name="connsiteX2" fmla="*/ 1393230 w 1393653"/>
              <a:gd name="connsiteY2" fmla="*/ 791472 h 818315"/>
              <a:gd name="connsiteX3" fmla="*/ 1393653 w 1393653"/>
              <a:gd name="connsiteY3" fmla="*/ 818315 h 818315"/>
              <a:gd name="connsiteX4" fmla="*/ 8594 w 1393653"/>
              <a:gd name="connsiteY4" fmla="*/ 818315 h 818315"/>
              <a:gd name="connsiteX5" fmla="*/ 0 w 1393653"/>
              <a:gd name="connsiteY5" fmla="*/ 806546 h 818315"/>
              <a:gd name="connsiteX0" fmla="*/ 0 w 1393653"/>
              <a:gd name="connsiteY0" fmla="*/ 813716 h 825485"/>
              <a:gd name="connsiteX1" fmla="*/ 1099233 w 1393653"/>
              <a:gd name="connsiteY1" fmla="*/ 0 h 825485"/>
              <a:gd name="connsiteX2" fmla="*/ 1393230 w 1393653"/>
              <a:gd name="connsiteY2" fmla="*/ 798642 h 825485"/>
              <a:gd name="connsiteX3" fmla="*/ 1393653 w 1393653"/>
              <a:gd name="connsiteY3" fmla="*/ 825485 h 825485"/>
              <a:gd name="connsiteX4" fmla="*/ 8594 w 1393653"/>
              <a:gd name="connsiteY4" fmla="*/ 825485 h 825485"/>
              <a:gd name="connsiteX5" fmla="*/ 0 w 1393653"/>
              <a:gd name="connsiteY5" fmla="*/ 813716 h 825485"/>
              <a:gd name="connsiteX0" fmla="*/ 0 w 1678735"/>
              <a:gd name="connsiteY0" fmla="*/ 813716 h 825485"/>
              <a:gd name="connsiteX1" fmla="*/ 1099233 w 1678735"/>
              <a:gd name="connsiteY1" fmla="*/ 0 h 825485"/>
              <a:gd name="connsiteX2" fmla="*/ 1393230 w 1678735"/>
              <a:gd name="connsiteY2" fmla="*/ 798642 h 825485"/>
              <a:gd name="connsiteX3" fmla="*/ 1678735 w 1678735"/>
              <a:gd name="connsiteY3" fmla="*/ 749217 h 825485"/>
              <a:gd name="connsiteX4" fmla="*/ 8594 w 1678735"/>
              <a:gd name="connsiteY4" fmla="*/ 825485 h 825485"/>
              <a:gd name="connsiteX5" fmla="*/ 0 w 1678735"/>
              <a:gd name="connsiteY5" fmla="*/ 813716 h 825485"/>
              <a:gd name="connsiteX0" fmla="*/ 0 w 1677933"/>
              <a:gd name="connsiteY0" fmla="*/ 890081 h 890081"/>
              <a:gd name="connsiteX1" fmla="*/ 1098431 w 1677933"/>
              <a:gd name="connsiteY1" fmla="*/ 0 h 890081"/>
              <a:gd name="connsiteX2" fmla="*/ 1392428 w 1677933"/>
              <a:gd name="connsiteY2" fmla="*/ 798642 h 890081"/>
              <a:gd name="connsiteX3" fmla="*/ 1677933 w 1677933"/>
              <a:gd name="connsiteY3" fmla="*/ 749217 h 890081"/>
              <a:gd name="connsiteX4" fmla="*/ 7792 w 1677933"/>
              <a:gd name="connsiteY4" fmla="*/ 825485 h 890081"/>
              <a:gd name="connsiteX5" fmla="*/ 0 w 1677933"/>
              <a:gd name="connsiteY5" fmla="*/ 890081 h 890081"/>
              <a:gd name="connsiteX0" fmla="*/ 0 w 1677933"/>
              <a:gd name="connsiteY0" fmla="*/ 890081 h 890081"/>
              <a:gd name="connsiteX1" fmla="*/ 1098431 w 1677933"/>
              <a:gd name="connsiteY1" fmla="*/ 0 h 890081"/>
              <a:gd name="connsiteX2" fmla="*/ 1675575 w 1677933"/>
              <a:gd name="connsiteY2" fmla="*/ 734779 h 890081"/>
              <a:gd name="connsiteX3" fmla="*/ 1677933 w 1677933"/>
              <a:gd name="connsiteY3" fmla="*/ 749217 h 890081"/>
              <a:gd name="connsiteX4" fmla="*/ 7792 w 1677933"/>
              <a:gd name="connsiteY4" fmla="*/ 825485 h 890081"/>
              <a:gd name="connsiteX5" fmla="*/ 0 w 1677933"/>
              <a:gd name="connsiteY5" fmla="*/ 890081 h 890081"/>
              <a:gd name="connsiteX0" fmla="*/ 0 w 1677933"/>
              <a:gd name="connsiteY0" fmla="*/ 958143 h 958143"/>
              <a:gd name="connsiteX1" fmla="*/ 1191635 w 1677933"/>
              <a:gd name="connsiteY1" fmla="*/ 0 h 958143"/>
              <a:gd name="connsiteX2" fmla="*/ 1675575 w 1677933"/>
              <a:gd name="connsiteY2" fmla="*/ 802841 h 958143"/>
              <a:gd name="connsiteX3" fmla="*/ 1677933 w 1677933"/>
              <a:gd name="connsiteY3" fmla="*/ 817279 h 958143"/>
              <a:gd name="connsiteX4" fmla="*/ 7792 w 1677933"/>
              <a:gd name="connsiteY4" fmla="*/ 893547 h 958143"/>
              <a:gd name="connsiteX5" fmla="*/ 0 w 1677933"/>
              <a:gd name="connsiteY5" fmla="*/ 958143 h 958143"/>
              <a:gd name="connsiteX0" fmla="*/ 133899 w 1670141"/>
              <a:gd name="connsiteY0" fmla="*/ 986586 h 986586"/>
              <a:gd name="connsiteX1" fmla="*/ 1183843 w 1670141"/>
              <a:gd name="connsiteY1" fmla="*/ 0 h 986586"/>
              <a:gd name="connsiteX2" fmla="*/ 1667783 w 1670141"/>
              <a:gd name="connsiteY2" fmla="*/ 802841 h 986586"/>
              <a:gd name="connsiteX3" fmla="*/ 1670141 w 1670141"/>
              <a:gd name="connsiteY3" fmla="*/ 817279 h 986586"/>
              <a:gd name="connsiteX4" fmla="*/ 0 w 1670141"/>
              <a:gd name="connsiteY4" fmla="*/ 893547 h 986586"/>
              <a:gd name="connsiteX5" fmla="*/ 133899 w 1670141"/>
              <a:gd name="connsiteY5" fmla="*/ 986586 h 986586"/>
              <a:gd name="connsiteX0" fmla="*/ 34326 w 1570568"/>
              <a:gd name="connsiteY0" fmla="*/ 986586 h 986586"/>
              <a:gd name="connsiteX1" fmla="*/ 1084270 w 1570568"/>
              <a:gd name="connsiteY1" fmla="*/ 0 h 986586"/>
              <a:gd name="connsiteX2" fmla="*/ 1568210 w 1570568"/>
              <a:gd name="connsiteY2" fmla="*/ 802841 h 986586"/>
              <a:gd name="connsiteX3" fmla="*/ 1570568 w 1570568"/>
              <a:gd name="connsiteY3" fmla="*/ 817279 h 986586"/>
              <a:gd name="connsiteX4" fmla="*/ 0 w 1570568"/>
              <a:gd name="connsiteY4" fmla="*/ 743885 h 986586"/>
              <a:gd name="connsiteX5" fmla="*/ 34326 w 1570568"/>
              <a:gd name="connsiteY5" fmla="*/ 986586 h 986586"/>
              <a:gd name="connsiteX0" fmla="*/ 0 w 1583598"/>
              <a:gd name="connsiteY0" fmla="*/ 801311 h 817279"/>
              <a:gd name="connsiteX1" fmla="*/ 1097300 w 1583598"/>
              <a:gd name="connsiteY1" fmla="*/ 0 h 817279"/>
              <a:gd name="connsiteX2" fmla="*/ 1581240 w 1583598"/>
              <a:gd name="connsiteY2" fmla="*/ 802841 h 817279"/>
              <a:gd name="connsiteX3" fmla="*/ 1583598 w 1583598"/>
              <a:gd name="connsiteY3" fmla="*/ 817279 h 817279"/>
              <a:gd name="connsiteX4" fmla="*/ 13030 w 1583598"/>
              <a:gd name="connsiteY4" fmla="*/ 743885 h 817279"/>
              <a:gd name="connsiteX5" fmla="*/ 0 w 1583598"/>
              <a:gd name="connsiteY5" fmla="*/ 801311 h 817279"/>
              <a:gd name="connsiteX0" fmla="*/ 0 w 1583598"/>
              <a:gd name="connsiteY0" fmla="*/ 864138 h 880106"/>
              <a:gd name="connsiteX1" fmla="*/ 1183334 w 1583598"/>
              <a:gd name="connsiteY1" fmla="*/ 0 h 880106"/>
              <a:gd name="connsiteX2" fmla="*/ 1581240 w 1583598"/>
              <a:gd name="connsiteY2" fmla="*/ 865668 h 880106"/>
              <a:gd name="connsiteX3" fmla="*/ 1583598 w 1583598"/>
              <a:gd name="connsiteY3" fmla="*/ 880106 h 880106"/>
              <a:gd name="connsiteX4" fmla="*/ 13030 w 1583598"/>
              <a:gd name="connsiteY4" fmla="*/ 806712 h 880106"/>
              <a:gd name="connsiteX5" fmla="*/ 0 w 1583598"/>
              <a:gd name="connsiteY5" fmla="*/ 864138 h 880106"/>
              <a:gd name="connsiteX0" fmla="*/ 0 w 1649491"/>
              <a:gd name="connsiteY0" fmla="*/ 879279 h 880106"/>
              <a:gd name="connsiteX1" fmla="*/ 1249227 w 1649491"/>
              <a:gd name="connsiteY1" fmla="*/ 0 h 880106"/>
              <a:gd name="connsiteX2" fmla="*/ 1647133 w 1649491"/>
              <a:gd name="connsiteY2" fmla="*/ 865668 h 880106"/>
              <a:gd name="connsiteX3" fmla="*/ 1649491 w 1649491"/>
              <a:gd name="connsiteY3" fmla="*/ 880106 h 880106"/>
              <a:gd name="connsiteX4" fmla="*/ 78923 w 1649491"/>
              <a:gd name="connsiteY4" fmla="*/ 806712 h 880106"/>
              <a:gd name="connsiteX5" fmla="*/ 0 w 1649491"/>
              <a:gd name="connsiteY5" fmla="*/ 879279 h 880106"/>
              <a:gd name="connsiteX0" fmla="*/ 0 w 1669066"/>
              <a:gd name="connsiteY0" fmla="*/ 879279 h 879279"/>
              <a:gd name="connsiteX1" fmla="*/ 1249227 w 1669066"/>
              <a:gd name="connsiteY1" fmla="*/ 0 h 879279"/>
              <a:gd name="connsiteX2" fmla="*/ 1647133 w 1669066"/>
              <a:gd name="connsiteY2" fmla="*/ 865668 h 879279"/>
              <a:gd name="connsiteX3" fmla="*/ 1669066 w 1669066"/>
              <a:gd name="connsiteY3" fmla="*/ 876804 h 879279"/>
              <a:gd name="connsiteX4" fmla="*/ 78923 w 1669066"/>
              <a:gd name="connsiteY4" fmla="*/ 806712 h 879279"/>
              <a:gd name="connsiteX5" fmla="*/ 0 w 1669066"/>
              <a:gd name="connsiteY5" fmla="*/ 879279 h 879279"/>
              <a:gd name="connsiteX0" fmla="*/ 0 w 1669066"/>
              <a:gd name="connsiteY0" fmla="*/ 879279 h 1070851"/>
              <a:gd name="connsiteX1" fmla="*/ 1249227 w 1669066"/>
              <a:gd name="connsiteY1" fmla="*/ 0 h 1070851"/>
              <a:gd name="connsiteX2" fmla="*/ 1647133 w 1669066"/>
              <a:gd name="connsiteY2" fmla="*/ 865668 h 1070851"/>
              <a:gd name="connsiteX3" fmla="*/ 1669066 w 1669066"/>
              <a:gd name="connsiteY3" fmla="*/ 876804 h 1070851"/>
              <a:gd name="connsiteX4" fmla="*/ 183871 w 1669066"/>
              <a:gd name="connsiteY4" fmla="*/ 1070851 h 1070851"/>
              <a:gd name="connsiteX5" fmla="*/ 0 w 1669066"/>
              <a:gd name="connsiteY5" fmla="*/ 879279 h 1070851"/>
              <a:gd name="connsiteX0" fmla="*/ 197951 w 1867017"/>
              <a:gd name="connsiteY0" fmla="*/ 879279 h 1074858"/>
              <a:gd name="connsiteX1" fmla="*/ 1447178 w 1867017"/>
              <a:gd name="connsiteY1" fmla="*/ 0 h 1074858"/>
              <a:gd name="connsiteX2" fmla="*/ 1845084 w 1867017"/>
              <a:gd name="connsiteY2" fmla="*/ 865668 h 1074858"/>
              <a:gd name="connsiteX3" fmla="*/ 1867017 w 1867017"/>
              <a:gd name="connsiteY3" fmla="*/ 876804 h 1074858"/>
              <a:gd name="connsiteX4" fmla="*/ 0 w 1867017"/>
              <a:gd name="connsiteY4" fmla="*/ 1074858 h 1074858"/>
              <a:gd name="connsiteX5" fmla="*/ 197951 w 1867017"/>
              <a:gd name="connsiteY5" fmla="*/ 879279 h 1074858"/>
              <a:gd name="connsiteX0" fmla="*/ 218895 w 1867017"/>
              <a:gd name="connsiteY0" fmla="*/ 907957 h 1074858"/>
              <a:gd name="connsiteX1" fmla="*/ 1447178 w 1867017"/>
              <a:gd name="connsiteY1" fmla="*/ 0 h 1074858"/>
              <a:gd name="connsiteX2" fmla="*/ 1845084 w 1867017"/>
              <a:gd name="connsiteY2" fmla="*/ 865668 h 1074858"/>
              <a:gd name="connsiteX3" fmla="*/ 1867017 w 1867017"/>
              <a:gd name="connsiteY3" fmla="*/ 876804 h 1074858"/>
              <a:gd name="connsiteX4" fmla="*/ 0 w 1867017"/>
              <a:gd name="connsiteY4" fmla="*/ 1074858 h 1074858"/>
              <a:gd name="connsiteX5" fmla="*/ 218895 w 1867017"/>
              <a:gd name="connsiteY5" fmla="*/ 907957 h 1074858"/>
              <a:gd name="connsiteX0" fmla="*/ 218895 w 1867017"/>
              <a:gd name="connsiteY0" fmla="*/ 907957 h 1074858"/>
              <a:gd name="connsiteX1" fmla="*/ 1447178 w 1867017"/>
              <a:gd name="connsiteY1" fmla="*/ 0 h 1074858"/>
              <a:gd name="connsiteX2" fmla="*/ 1845084 w 1867017"/>
              <a:gd name="connsiteY2" fmla="*/ 865668 h 1074858"/>
              <a:gd name="connsiteX3" fmla="*/ 1867017 w 1867017"/>
              <a:gd name="connsiteY3" fmla="*/ 876804 h 1074858"/>
              <a:gd name="connsiteX4" fmla="*/ 0 w 1867017"/>
              <a:gd name="connsiteY4" fmla="*/ 1074858 h 1074858"/>
              <a:gd name="connsiteX5" fmla="*/ 218895 w 1867017"/>
              <a:gd name="connsiteY5" fmla="*/ 907957 h 1074858"/>
              <a:gd name="connsiteX0" fmla="*/ 218895 w 1867017"/>
              <a:gd name="connsiteY0" fmla="*/ 921181 h 1088082"/>
              <a:gd name="connsiteX1" fmla="*/ 1731859 w 1867017"/>
              <a:gd name="connsiteY1" fmla="*/ 0 h 1088082"/>
              <a:gd name="connsiteX2" fmla="*/ 1845084 w 1867017"/>
              <a:gd name="connsiteY2" fmla="*/ 878892 h 1088082"/>
              <a:gd name="connsiteX3" fmla="*/ 1867017 w 1867017"/>
              <a:gd name="connsiteY3" fmla="*/ 890028 h 1088082"/>
              <a:gd name="connsiteX4" fmla="*/ 0 w 1867017"/>
              <a:gd name="connsiteY4" fmla="*/ 1088082 h 1088082"/>
              <a:gd name="connsiteX5" fmla="*/ 218895 w 1867017"/>
              <a:gd name="connsiteY5" fmla="*/ 921181 h 1088082"/>
              <a:gd name="connsiteX0" fmla="*/ 218895 w 1867017"/>
              <a:gd name="connsiteY0" fmla="*/ 921181 h 1088082"/>
              <a:gd name="connsiteX1" fmla="*/ 1731859 w 1867017"/>
              <a:gd name="connsiteY1" fmla="*/ 0 h 1088082"/>
              <a:gd name="connsiteX2" fmla="*/ 1845084 w 1867017"/>
              <a:gd name="connsiteY2" fmla="*/ 878892 h 1088082"/>
              <a:gd name="connsiteX3" fmla="*/ 1867017 w 1867017"/>
              <a:gd name="connsiteY3" fmla="*/ 890028 h 1088082"/>
              <a:gd name="connsiteX4" fmla="*/ 0 w 1867017"/>
              <a:gd name="connsiteY4" fmla="*/ 1088082 h 1088082"/>
              <a:gd name="connsiteX5" fmla="*/ 218895 w 1867017"/>
              <a:gd name="connsiteY5" fmla="*/ 921181 h 1088082"/>
              <a:gd name="connsiteX0" fmla="*/ 218895 w 1867017"/>
              <a:gd name="connsiteY0" fmla="*/ 999802 h 1166703"/>
              <a:gd name="connsiteX1" fmla="*/ 1725650 w 1867017"/>
              <a:gd name="connsiteY1" fmla="*/ 0 h 1166703"/>
              <a:gd name="connsiteX2" fmla="*/ 1845084 w 1867017"/>
              <a:gd name="connsiteY2" fmla="*/ 957513 h 1166703"/>
              <a:gd name="connsiteX3" fmla="*/ 1867017 w 1867017"/>
              <a:gd name="connsiteY3" fmla="*/ 968649 h 1166703"/>
              <a:gd name="connsiteX4" fmla="*/ 0 w 1867017"/>
              <a:gd name="connsiteY4" fmla="*/ 1166703 h 1166703"/>
              <a:gd name="connsiteX5" fmla="*/ 218895 w 1867017"/>
              <a:gd name="connsiteY5" fmla="*/ 999802 h 1166703"/>
              <a:gd name="connsiteX0" fmla="*/ 218895 w 1997405"/>
              <a:gd name="connsiteY0" fmla="*/ 999802 h 1173062"/>
              <a:gd name="connsiteX1" fmla="*/ 1725650 w 1997405"/>
              <a:gd name="connsiteY1" fmla="*/ 0 h 1173062"/>
              <a:gd name="connsiteX2" fmla="*/ 1845084 w 1997405"/>
              <a:gd name="connsiteY2" fmla="*/ 957513 h 1173062"/>
              <a:gd name="connsiteX3" fmla="*/ 1997405 w 1997405"/>
              <a:gd name="connsiteY3" fmla="*/ 1173062 h 1173062"/>
              <a:gd name="connsiteX4" fmla="*/ 0 w 1997405"/>
              <a:gd name="connsiteY4" fmla="*/ 1166703 h 1173062"/>
              <a:gd name="connsiteX5" fmla="*/ 218895 w 1997405"/>
              <a:gd name="connsiteY5" fmla="*/ 999802 h 1173062"/>
              <a:gd name="connsiteX0" fmla="*/ 218895 w 1997405"/>
              <a:gd name="connsiteY0" fmla="*/ 999802 h 1173062"/>
              <a:gd name="connsiteX1" fmla="*/ 1725650 w 1997405"/>
              <a:gd name="connsiteY1" fmla="*/ 0 h 1173062"/>
              <a:gd name="connsiteX2" fmla="*/ 1919592 w 1997405"/>
              <a:gd name="connsiteY2" fmla="*/ 863169 h 1173062"/>
              <a:gd name="connsiteX3" fmla="*/ 1997405 w 1997405"/>
              <a:gd name="connsiteY3" fmla="*/ 1173062 h 1173062"/>
              <a:gd name="connsiteX4" fmla="*/ 0 w 1997405"/>
              <a:gd name="connsiteY4" fmla="*/ 1166703 h 1173062"/>
              <a:gd name="connsiteX5" fmla="*/ 218895 w 1997405"/>
              <a:gd name="connsiteY5" fmla="*/ 999802 h 1173062"/>
              <a:gd name="connsiteX0" fmla="*/ 218895 w 1997405"/>
              <a:gd name="connsiteY0" fmla="*/ 999802 h 1173062"/>
              <a:gd name="connsiteX1" fmla="*/ 1725650 w 1997405"/>
              <a:gd name="connsiteY1" fmla="*/ 0 h 1173062"/>
              <a:gd name="connsiteX2" fmla="*/ 1975472 w 1997405"/>
              <a:gd name="connsiteY2" fmla="*/ 753100 h 1173062"/>
              <a:gd name="connsiteX3" fmla="*/ 1997405 w 1997405"/>
              <a:gd name="connsiteY3" fmla="*/ 1173062 h 1173062"/>
              <a:gd name="connsiteX4" fmla="*/ 0 w 1997405"/>
              <a:gd name="connsiteY4" fmla="*/ 1166703 h 1173062"/>
              <a:gd name="connsiteX5" fmla="*/ 218895 w 1997405"/>
              <a:gd name="connsiteY5" fmla="*/ 999802 h 1173062"/>
              <a:gd name="connsiteX0" fmla="*/ 218895 w 1997405"/>
              <a:gd name="connsiteY0" fmla="*/ 999802 h 1173062"/>
              <a:gd name="connsiteX1" fmla="*/ 1725650 w 1997405"/>
              <a:gd name="connsiteY1" fmla="*/ 0 h 1173062"/>
              <a:gd name="connsiteX2" fmla="*/ 1975472 w 1997405"/>
              <a:gd name="connsiteY2" fmla="*/ 753100 h 1173062"/>
              <a:gd name="connsiteX3" fmla="*/ 1997405 w 1997405"/>
              <a:gd name="connsiteY3" fmla="*/ 1173062 h 1173062"/>
              <a:gd name="connsiteX4" fmla="*/ 0 w 1997405"/>
              <a:gd name="connsiteY4" fmla="*/ 1166703 h 1173062"/>
              <a:gd name="connsiteX5" fmla="*/ 218895 w 1997405"/>
              <a:gd name="connsiteY5" fmla="*/ 999802 h 1173062"/>
              <a:gd name="connsiteX0" fmla="*/ 218895 w 1997405"/>
              <a:gd name="connsiteY0" fmla="*/ 999802 h 1173062"/>
              <a:gd name="connsiteX1" fmla="*/ 1725650 w 1997405"/>
              <a:gd name="connsiteY1" fmla="*/ 0 h 1173062"/>
              <a:gd name="connsiteX2" fmla="*/ 1975472 w 1997405"/>
              <a:gd name="connsiteY2" fmla="*/ 753100 h 1173062"/>
              <a:gd name="connsiteX3" fmla="*/ 1997405 w 1997405"/>
              <a:gd name="connsiteY3" fmla="*/ 1173062 h 1173062"/>
              <a:gd name="connsiteX4" fmla="*/ 0 w 1997405"/>
              <a:gd name="connsiteY4" fmla="*/ 1166703 h 1173062"/>
              <a:gd name="connsiteX5" fmla="*/ 218895 w 1997405"/>
              <a:gd name="connsiteY5" fmla="*/ 999802 h 1173062"/>
              <a:gd name="connsiteX0" fmla="*/ 218895 w 1997405"/>
              <a:gd name="connsiteY0" fmla="*/ 999802 h 1173062"/>
              <a:gd name="connsiteX1" fmla="*/ 1725650 w 1997405"/>
              <a:gd name="connsiteY1" fmla="*/ 0 h 1173062"/>
              <a:gd name="connsiteX2" fmla="*/ 1956845 w 1997405"/>
              <a:gd name="connsiteY2" fmla="*/ 753100 h 1173062"/>
              <a:gd name="connsiteX3" fmla="*/ 1997405 w 1997405"/>
              <a:gd name="connsiteY3" fmla="*/ 1173062 h 1173062"/>
              <a:gd name="connsiteX4" fmla="*/ 0 w 1997405"/>
              <a:gd name="connsiteY4" fmla="*/ 1166703 h 1173062"/>
              <a:gd name="connsiteX5" fmla="*/ 218895 w 1997405"/>
              <a:gd name="connsiteY5" fmla="*/ 999802 h 1173062"/>
              <a:gd name="connsiteX0" fmla="*/ 218895 w 1997405"/>
              <a:gd name="connsiteY0" fmla="*/ 999802 h 1173062"/>
              <a:gd name="connsiteX1" fmla="*/ 1725650 w 1997405"/>
              <a:gd name="connsiteY1" fmla="*/ 0 h 1173062"/>
              <a:gd name="connsiteX2" fmla="*/ 1956845 w 1997405"/>
              <a:gd name="connsiteY2" fmla="*/ 753100 h 1173062"/>
              <a:gd name="connsiteX3" fmla="*/ 1997405 w 1997405"/>
              <a:gd name="connsiteY3" fmla="*/ 1173062 h 1173062"/>
              <a:gd name="connsiteX4" fmla="*/ 0 w 1997405"/>
              <a:gd name="connsiteY4" fmla="*/ 1166703 h 1173062"/>
              <a:gd name="connsiteX5" fmla="*/ 218895 w 1997405"/>
              <a:gd name="connsiteY5" fmla="*/ 999802 h 1173062"/>
              <a:gd name="connsiteX0" fmla="*/ 218895 w 1997405"/>
              <a:gd name="connsiteY0" fmla="*/ 999802 h 1173062"/>
              <a:gd name="connsiteX1" fmla="*/ 1725650 w 1997405"/>
              <a:gd name="connsiteY1" fmla="*/ 0 h 1173062"/>
              <a:gd name="connsiteX2" fmla="*/ 1956845 w 1997405"/>
              <a:gd name="connsiteY2" fmla="*/ 753100 h 1173062"/>
              <a:gd name="connsiteX3" fmla="*/ 1997405 w 1997405"/>
              <a:gd name="connsiteY3" fmla="*/ 1173062 h 1173062"/>
              <a:gd name="connsiteX4" fmla="*/ 0 w 1997405"/>
              <a:gd name="connsiteY4" fmla="*/ 1166703 h 1173062"/>
              <a:gd name="connsiteX5" fmla="*/ 218895 w 1997405"/>
              <a:gd name="connsiteY5" fmla="*/ 999802 h 1173062"/>
              <a:gd name="connsiteX0" fmla="*/ 218895 w 1997405"/>
              <a:gd name="connsiteY0" fmla="*/ 999802 h 1173062"/>
              <a:gd name="connsiteX1" fmla="*/ 1725650 w 1997405"/>
              <a:gd name="connsiteY1" fmla="*/ 0 h 1173062"/>
              <a:gd name="connsiteX2" fmla="*/ 1969263 w 1997405"/>
              <a:gd name="connsiteY2" fmla="*/ 721653 h 1173062"/>
              <a:gd name="connsiteX3" fmla="*/ 1997405 w 1997405"/>
              <a:gd name="connsiteY3" fmla="*/ 1173062 h 1173062"/>
              <a:gd name="connsiteX4" fmla="*/ 0 w 1997405"/>
              <a:gd name="connsiteY4" fmla="*/ 1166703 h 1173062"/>
              <a:gd name="connsiteX5" fmla="*/ 218895 w 1997405"/>
              <a:gd name="connsiteY5" fmla="*/ 999802 h 117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405" h="1173062">
                <a:moveTo>
                  <a:pt x="218895" y="999802"/>
                </a:moveTo>
                <a:cubicBezTo>
                  <a:pt x="628323" y="697150"/>
                  <a:pt x="1285057" y="275960"/>
                  <a:pt x="1725650" y="0"/>
                </a:cubicBezTo>
                <a:cubicBezTo>
                  <a:pt x="1902485" y="242155"/>
                  <a:pt x="1976915" y="621041"/>
                  <a:pt x="1969263" y="721653"/>
                </a:cubicBezTo>
                <a:cubicBezTo>
                  <a:pt x="1982783" y="735849"/>
                  <a:pt x="1990094" y="1033075"/>
                  <a:pt x="1997405" y="1173062"/>
                </a:cubicBezTo>
                <a:lnTo>
                  <a:pt x="0" y="1166703"/>
                </a:lnTo>
                <a:lnTo>
                  <a:pt x="218895" y="999802"/>
                </a:lnTo>
                <a:close/>
              </a:path>
            </a:pathLst>
          </a:custGeom>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endParaRPr lang="en-US" dirty="0"/>
          </a:p>
        </p:txBody>
      </p:sp>
      <p:sp>
        <p:nvSpPr>
          <p:cNvPr id="25" name="TextBox 24">
            <a:extLst>
              <a:ext uri="{FF2B5EF4-FFF2-40B4-BE49-F238E27FC236}">
                <a16:creationId xmlns:a16="http://schemas.microsoft.com/office/drawing/2014/main" id="{F0D0B473-C6DF-A878-9E50-1BAFF3FCCEB6}"/>
              </a:ext>
            </a:extLst>
          </p:cNvPr>
          <p:cNvSpPr txBox="1"/>
          <p:nvPr/>
        </p:nvSpPr>
        <p:spPr>
          <a:xfrm>
            <a:off x="5216999" y="2521266"/>
            <a:ext cx="854765" cy="523220"/>
          </a:xfrm>
          <a:prstGeom prst="rect">
            <a:avLst/>
          </a:prstGeom>
          <a:noFill/>
        </p:spPr>
        <p:txBody>
          <a:bodyPr wrap="square" rtlCol="0" anchor="ctr">
            <a:spAutoFit/>
          </a:bodyPr>
          <a:lstStyle/>
          <a:p>
            <a:pPr algn="ctr"/>
            <a:r>
              <a:rPr lang="en-US" sz="2800" dirty="0">
                <a:solidFill>
                  <a:schemeClr val="bg1"/>
                </a:solidFill>
                <a:effectLst>
                  <a:outerShdw blurRad="38100" dist="38100" dir="2700000" algn="tl">
                    <a:srgbClr val="000000">
                      <a:alpha val="43137"/>
                    </a:srgbClr>
                  </a:outerShdw>
                </a:effectLst>
              </a:rPr>
              <a:t>25°</a:t>
            </a:r>
          </a:p>
        </p:txBody>
      </p:sp>
      <p:sp>
        <p:nvSpPr>
          <p:cNvPr id="29" name="Google Shape;268;p4">
            <a:extLst>
              <a:ext uri="{FF2B5EF4-FFF2-40B4-BE49-F238E27FC236}">
                <a16:creationId xmlns:a16="http://schemas.microsoft.com/office/drawing/2014/main" id="{FA1E4064-6D08-0C2B-B986-E4566B6E6FAE}"/>
              </a:ext>
            </a:extLst>
          </p:cNvPr>
          <p:cNvSpPr/>
          <p:nvPr/>
        </p:nvSpPr>
        <p:spPr>
          <a:xfrm>
            <a:off x="8313379" y="3776647"/>
            <a:ext cx="3448509"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2"/>
                </a:solidFill>
              </a:rPr>
              <a:t>B. </a:t>
            </a:r>
            <a:r>
              <a:rPr lang="en-US" sz="900" dirty="0" err="1">
                <a:solidFill>
                  <a:schemeClr val="dk2"/>
                </a:solidFill>
              </a:rPr>
              <a:t>Mahieu</a:t>
            </a:r>
            <a:r>
              <a:rPr lang="en-US" sz="900" dirty="0">
                <a:solidFill>
                  <a:schemeClr val="dk2"/>
                </a:solidFill>
              </a:rPr>
              <a:t> et al. Nat Comm. 2018</a:t>
            </a:r>
            <a:endParaRPr dirty="0"/>
          </a:p>
        </p:txBody>
      </p:sp>
      <p:sp>
        <p:nvSpPr>
          <p:cNvPr id="3" name="Google Shape;268;p4">
            <a:extLst>
              <a:ext uri="{FF2B5EF4-FFF2-40B4-BE49-F238E27FC236}">
                <a16:creationId xmlns:a16="http://schemas.microsoft.com/office/drawing/2014/main" id="{9F01D254-714A-20E7-8A29-B062F9268056}"/>
              </a:ext>
            </a:extLst>
          </p:cNvPr>
          <p:cNvSpPr/>
          <p:nvPr/>
        </p:nvSpPr>
        <p:spPr>
          <a:xfrm>
            <a:off x="9672009" y="2119479"/>
            <a:ext cx="3448509"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2"/>
                </a:solidFill>
              </a:rPr>
              <a:t>J. Bin et al., Sci Rep </a:t>
            </a:r>
            <a:r>
              <a:rPr lang="en-US" sz="900" b="1" dirty="0">
                <a:solidFill>
                  <a:schemeClr val="dk2"/>
                </a:solidFill>
              </a:rPr>
              <a:t>12</a:t>
            </a:r>
            <a:r>
              <a:rPr lang="en-US" sz="900" dirty="0">
                <a:solidFill>
                  <a:schemeClr val="dk2"/>
                </a:solidFill>
              </a:rPr>
              <a:t>, 1484 (2022)</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2"/>
                                        </p:tgtEl>
                                        <p:attrNameLst>
                                          <p:attrName>style.visibility</p:attrName>
                                        </p:attrNameLst>
                                      </p:cBhvr>
                                      <p:to>
                                        <p:strVal val="visible"/>
                                      </p:to>
                                    </p:set>
                                    <p:animEffect transition="in" filter="fade">
                                      <p:cBhvr>
                                        <p:cTn id="14" dur="500"/>
                                        <p:tgtEl>
                                          <p:spTgt spid="242"/>
                                        </p:tgtEl>
                                      </p:cBhvr>
                                    </p:animEffect>
                                  </p:childTnLst>
                                </p:cTn>
                              </p:par>
                              <p:par>
                                <p:cTn id="15" presetID="10" presetClass="entr" presetSubtype="0" fill="hold" nodeType="withEffect">
                                  <p:stCondLst>
                                    <p:cond delay="700"/>
                                  </p:stCondLst>
                                  <p:childTnLst>
                                    <p:set>
                                      <p:cBhvr>
                                        <p:cTn id="16" dur="1" fill="hold">
                                          <p:stCondLst>
                                            <p:cond delay="0"/>
                                          </p:stCondLst>
                                        </p:cTn>
                                        <p:tgtEl>
                                          <p:spTgt spid="259"/>
                                        </p:tgtEl>
                                        <p:attrNameLst>
                                          <p:attrName>style.visibility</p:attrName>
                                        </p:attrNameLst>
                                      </p:cBhvr>
                                      <p:to>
                                        <p:strVal val="visible"/>
                                      </p:to>
                                    </p:set>
                                    <p:animEffect transition="in" filter="fade">
                                      <p:cBhvr>
                                        <p:cTn id="17" dur="500"/>
                                        <p:tgtEl>
                                          <p:spTgt spid="2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
                                        </p:tgtEl>
                                        <p:attrNameLst>
                                          <p:attrName>style.visibility</p:attrName>
                                        </p:attrNameLst>
                                      </p:cBhvr>
                                      <p:to>
                                        <p:strVal val="visible"/>
                                      </p:to>
                                    </p:set>
                                    <p:animEffect transition="in" filter="fade">
                                      <p:cBhvr>
                                        <p:cTn id="22" dur="500"/>
                                        <p:tgtEl>
                                          <p:spTgt spid="26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xEl>
                                              <p:pRg st="2" end="2"/>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xEl>
                                              <p:pRg st="12" end="12"/>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xEl>
                                              <p:pRg st="2" end="2"/>
                                            </p:txEl>
                                          </p:spTgt>
                                        </p:tgtEl>
                                        <p:attrNameLst>
                                          <p:attrName>style.visibility</p:attrName>
                                        </p:attrNameLst>
                                      </p:cBhvr>
                                      <p:to>
                                        <p:strVal val="visible"/>
                                      </p:to>
                                    </p:set>
                                  </p:childTnLst>
                                </p:cTn>
                              </p:par>
                              <p:par>
                                <p:cTn id="71" presetID="2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P spid="9" grpId="0" uiExpand="1" build="p"/>
      <p:bldP spid="21" grpId="0" uiExpand="1" build="p"/>
      <p:bldP spid="24" grpId="0" animBg="1"/>
      <p:bldP spid="25" grpId="0"/>
      <p:bldP spid="29" grpId="0"/>
      <p:bldP spid="29" grpId="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0201BA-9772-DAC9-BF8D-E00375C76638}"/>
              </a:ext>
            </a:extLst>
          </p:cNvPr>
          <p:cNvPicPr>
            <a:picLocks noChangeAspect="1"/>
          </p:cNvPicPr>
          <p:nvPr/>
        </p:nvPicPr>
        <p:blipFill>
          <a:blip r:embed="rId2"/>
          <a:stretch>
            <a:fillRect/>
          </a:stretch>
        </p:blipFill>
        <p:spPr>
          <a:xfrm>
            <a:off x="4579575" y="942543"/>
            <a:ext cx="3981450" cy="438150"/>
          </a:xfrm>
          <a:prstGeom prst="rect">
            <a:avLst/>
          </a:prstGeom>
        </p:spPr>
      </p:pic>
      <p:sp>
        <p:nvSpPr>
          <p:cNvPr id="4" name="Title 3">
            <a:extLst>
              <a:ext uri="{FF2B5EF4-FFF2-40B4-BE49-F238E27FC236}">
                <a16:creationId xmlns:a16="http://schemas.microsoft.com/office/drawing/2014/main" id="{CB3F13A0-5FFE-5C29-2337-248E6D60914E}"/>
              </a:ext>
            </a:extLst>
          </p:cNvPr>
          <p:cNvSpPr>
            <a:spLocks noGrp="1"/>
          </p:cNvSpPr>
          <p:nvPr>
            <p:ph type="title"/>
          </p:nvPr>
        </p:nvSpPr>
        <p:spPr/>
        <p:txBody>
          <a:bodyPr>
            <a:normAutofit fontScale="90000"/>
          </a:bodyPr>
          <a:lstStyle/>
          <a:p>
            <a:r>
              <a:rPr lang="en-US" dirty="0"/>
              <a:t>Compact proton beam transport system is needed for application experiments at the new BELLA PW iP2 experimental area</a:t>
            </a:r>
          </a:p>
        </p:txBody>
      </p:sp>
      <p:pic>
        <p:nvPicPr>
          <p:cNvPr id="6" name="Google Shape;627;p20">
            <a:extLst>
              <a:ext uri="{FF2B5EF4-FFF2-40B4-BE49-F238E27FC236}">
                <a16:creationId xmlns:a16="http://schemas.microsoft.com/office/drawing/2014/main" id="{7F3E38D9-3A87-9058-B2E9-BFBB2FFFEF34}"/>
              </a:ext>
            </a:extLst>
          </p:cNvPr>
          <p:cNvPicPr preferRelativeResize="0"/>
          <p:nvPr/>
        </p:nvPicPr>
        <p:blipFill rotWithShape="1">
          <a:blip r:embed="rId3">
            <a:alphaModFix/>
          </a:blip>
          <a:srcRect t="73156" r="33497"/>
          <a:stretch/>
        </p:blipFill>
        <p:spPr>
          <a:xfrm>
            <a:off x="2044766" y="1394778"/>
            <a:ext cx="10147234" cy="1318473"/>
          </a:xfrm>
          <a:prstGeom prst="rect">
            <a:avLst/>
          </a:prstGeom>
          <a:noFill/>
          <a:ln>
            <a:noFill/>
          </a:ln>
        </p:spPr>
      </p:pic>
      <p:pic>
        <p:nvPicPr>
          <p:cNvPr id="9" name="Picture 2">
            <a:extLst>
              <a:ext uri="{FF2B5EF4-FFF2-40B4-BE49-F238E27FC236}">
                <a16:creationId xmlns:a16="http://schemas.microsoft.com/office/drawing/2014/main" id="{57D8BD37-AFC4-14B2-D7D9-5F6F2A0DB2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05" t="3539" r="34557" b="4897"/>
          <a:stretch/>
        </p:blipFill>
        <p:spPr bwMode="auto">
          <a:xfrm>
            <a:off x="7630818" y="2597675"/>
            <a:ext cx="3648270" cy="348762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780BBA40-FACA-3A38-4DD9-F05779C3E572}"/>
              </a:ext>
            </a:extLst>
          </p:cNvPr>
          <p:cNvCxnSpPr/>
          <p:nvPr/>
        </p:nvCxnSpPr>
        <p:spPr>
          <a:xfrm>
            <a:off x="550506" y="2258008"/>
            <a:ext cx="1894114" cy="0"/>
          </a:xfrm>
          <a:prstGeom prst="straightConnector1">
            <a:avLst/>
          </a:prstGeom>
          <a:ln w="76200">
            <a:solidFill>
              <a:srgbClr val="FF0000"/>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DB98C6-56FC-7B3A-95AA-FAE62814EEFC}"/>
              </a:ext>
            </a:extLst>
          </p:cNvPr>
          <p:cNvCxnSpPr/>
          <p:nvPr/>
        </p:nvCxnSpPr>
        <p:spPr>
          <a:xfrm>
            <a:off x="550506" y="1679510"/>
            <a:ext cx="0" cy="1110343"/>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4672687-16CA-D5A0-3C3D-5A02F50B34EC}"/>
              </a:ext>
            </a:extLst>
          </p:cNvPr>
          <p:cNvSpPr txBox="1"/>
          <p:nvPr/>
        </p:nvSpPr>
        <p:spPr>
          <a:xfrm>
            <a:off x="158621" y="1310178"/>
            <a:ext cx="783769" cy="369332"/>
          </a:xfrm>
          <a:prstGeom prst="rect">
            <a:avLst/>
          </a:prstGeom>
          <a:noFill/>
        </p:spPr>
        <p:txBody>
          <a:bodyPr wrap="square" rtlCol="0">
            <a:spAutoFit/>
          </a:bodyPr>
          <a:lstStyle/>
          <a:p>
            <a:pPr algn="ctr"/>
            <a:r>
              <a:rPr lang="en-US" sz="1800" b="1" dirty="0"/>
              <a:t>Wall</a:t>
            </a:r>
          </a:p>
        </p:txBody>
      </p:sp>
      <p:sp>
        <p:nvSpPr>
          <p:cNvPr id="16" name="TextBox 15">
            <a:extLst>
              <a:ext uri="{FF2B5EF4-FFF2-40B4-BE49-F238E27FC236}">
                <a16:creationId xmlns:a16="http://schemas.microsoft.com/office/drawing/2014/main" id="{7A4BCCB0-175B-A46D-D5FB-7D54CBFA5F40}"/>
              </a:ext>
            </a:extLst>
          </p:cNvPr>
          <p:cNvSpPr txBox="1"/>
          <p:nvPr/>
        </p:nvSpPr>
        <p:spPr>
          <a:xfrm>
            <a:off x="942390" y="1744824"/>
            <a:ext cx="1102366" cy="400110"/>
          </a:xfrm>
          <a:prstGeom prst="rect">
            <a:avLst/>
          </a:prstGeom>
          <a:noFill/>
        </p:spPr>
        <p:txBody>
          <a:bodyPr wrap="square" rtlCol="0">
            <a:spAutoFit/>
          </a:bodyPr>
          <a:lstStyle/>
          <a:p>
            <a:pPr algn="ctr"/>
            <a:r>
              <a:rPr lang="en-US" sz="2000" b="1" dirty="0">
                <a:solidFill>
                  <a:schemeClr val="bg2"/>
                </a:solidFill>
              </a:rPr>
              <a:t>2.5 m</a:t>
            </a:r>
          </a:p>
        </p:txBody>
      </p:sp>
      <p:sp>
        <p:nvSpPr>
          <p:cNvPr id="17" name="Rectangle 16">
            <a:extLst>
              <a:ext uri="{FF2B5EF4-FFF2-40B4-BE49-F238E27FC236}">
                <a16:creationId xmlns:a16="http://schemas.microsoft.com/office/drawing/2014/main" id="{337C288D-E8CD-155B-8C97-FB10EDBAF17A}"/>
              </a:ext>
            </a:extLst>
          </p:cNvPr>
          <p:cNvSpPr/>
          <p:nvPr/>
        </p:nvSpPr>
        <p:spPr>
          <a:xfrm>
            <a:off x="8882743" y="2407298"/>
            <a:ext cx="3387012" cy="382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3722FB-C935-065F-458E-FFFF4D30BCA6}"/>
              </a:ext>
            </a:extLst>
          </p:cNvPr>
          <p:cNvSpPr txBox="1"/>
          <p:nvPr/>
        </p:nvSpPr>
        <p:spPr>
          <a:xfrm>
            <a:off x="10060888" y="3803759"/>
            <a:ext cx="1392964" cy="523220"/>
          </a:xfrm>
          <a:prstGeom prst="rect">
            <a:avLst/>
          </a:prstGeom>
          <a:noFill/>
        </p:spPr>
        <p:txBody>
          <a:bodyPr wrap="square" rtlCol="0">
            <a:spAutoFit/>
          </a:bodyPr>
          <a:lstStyle/>
          <a:p>
            <a:r>
              <a:rPr lang="en-US" dirty="0"/>
              <a:t>Short focal length OAP</a:t>
            </a:r>
          </a:p>
        </p:txBody>
      </p:sp>
      <p:pic>
        <p:nvPicPr>
          <p:cNvPr id="20" name="Google Shape;655;p20">
            <a:extLst>
              <a:ext uri="{FF2B5EF4-FFF2-40B4-BE49-F238E27FC236}">
                <a16:creationId xmlns:a16="http://schemas.microsoft.com/office/drawing/2014/main" id="{5CACA7F9-E063-5480-85B3-7CD0A5AE55FD}"/>
              </a:ext>
            </a:extLst>
          </p:cNvPr>
          <p:cNvPicPr preferRelativeResize="0"/>
          <p:nvPr/>
        </p:nvPicPr>
        <p:blipFill rotWithShape="1">
          <a:blip r:embed="rId5">
            <a:alphaModFix/>
          </a:blip>
          <a:srcRect t="48298" r="38870"/>
          <a:stretch/>
        </p:blipFill>
        <p:spPr>
          <a:xfrm>
            <a:off x="663805" y="2731073"/>
            <a:ext cx="5152837" cy="2412168"/>
          </a:xfrm>
          <a:prstGeom prst="rect">
            <a:avLst/>
          </a:prstGeom>
          <a:noFill/>
          <a:ln>
            <a:noFill/>
          </a:ln>
        </p:spPr>
      </p:pic>
      <p:sp>
        <p:nvSpPr>
          <p:cNvPr id="21" name="Isosceles Triangle 20">
            <a:extLst>
              <a:ext uri="{FF2B5EF4-FFF2-40B4-BE49-F238E27FC236}">
                <a16:creationId xmlns:a16="http://schemas.microsoft.com/office/drawing/2014/main" id="{F36F8993-6CE4-D2B1-103E-B6BDE4D0752F}"/>
              </a:ext>
            </a:extLst>
          </p:cNvPr>
          <p:cNvSpPr/>
          <p:nvPr/>
        </p:nvSpPr>
        <p:spPr>
          <a:xfrm rot="5400000">
            <a:off x="6541127" y="2769403"/>
            <a:ext cx="2769078" cy="3259742"/>
          </a:xfrm>
          <a:prstGeom prst="triangle">
            <a:avLst/>
          </a:prstGeom>
          <a:solidFill>
            <a:srgbClr val="2CE830">
              <a:alpha val="6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2" name="Google Shape;657;p20" descr="Can building a better research mouse open the black box of Alzheimer&amp;#39;s? -  STAT">
            <a:extLst>
              <a:ext uri="{FF2B5EF4-FFF2-40B4-BE49-F238E27FC236}">
                <a16:creationId xmlns:a16="http://schemas.microsoft.com/office/drawing/2014/main" id="{8097F828-8CD6-E925-B919-BCB3D92B51B4}"/>
              </a:ext>
            </a:extLst>
          </p:cNvPr>
          <p:cNvPicPr preferRelativeResize="0"/>
          <p:nvPr/>
        </p:nvPicPr>
        <p:blipFill rotWithShape="1">
          <a:blip r:embed="rId6">
            <a:alphaModFix/>
          </a:blip>
          <a:srcRect l="16520" t="17461" r="11821" b="24084"/>
          <a:stretch/>
        </p:blipFill>
        <p:spPr>
          <a:xfrm>
            <a:off x="4795773" y="4260615"/>
            <a:ext cx="1018710" cy="830997"/>
          </a:xfrm>
          <a:prstGeom prst="rect">
            <a:avLst/>
          </a:prstGeom>
          <a:noFill/>
          <a:ln>
            <a:noFill/>
          </a:ln>
        </p:spPr>
      </p:pic>
      <p:pic>
        <p:nvPicPr>
          <p:cNvPr id="23" name="Google Shape;658;p20" descr="https://lasernetus.org/uploads/secondary-logo-1_1.jpg">
            <a:extLst>
              <a:ext uri="{FF2B5EF4-FFF2-40B4-BE49-F238E27FC236}">
                <a16:creationId xmlns:a16="http://schemas.microsoft.com/office/drawing/2014/main" id="{8C5BE8A7-C162-2169-60D0-0A0F26D04969}"/>
              </a:ext>
            </a:extLst>
          </p:cNvPr>
          <p:cNvPicPr preferRelativeResize="0"/>
          <p:nvPr/>
        </p:nvPicPr>
        <p:blipFill rotWithShape="1">
          <a:blip r:embed="rId7">
            <a:alphaModFix/>
          </a:blip>
          <a:srcRect/>
          <a:stretch/>
        </p:blipFill>
        <p:spPr>
          <a:xfrm>
            <a:off x="3494443" y="941378"/>
            <a:ext cx="952476" cy="1003501"/>
          </a:xfrm>
          <a:prstGeom prst="rect">
            <a:avLst/>
          </a:prstGeom>
          <a:noFill/>
          <a:ln>
            <a:noFill/>
          </a:ln>
        </p:spPr>
      </p:pic>
      <p:sp>
        <p:nvSpPr>
          <p:cNvPr id="24" name="TextBox 23">
            <a:extLst>
              <a:ext uri="{FF2B5EF4-FFF2-40B4-BE49-F238E27FC236}">
                <a16:creationId xmlns:a16="http://schemas.microsoft.com/office/drawing/2014/main" id="{9C907385-C3D6-45D3-5347-D3D392947A77}"/>
              </a:ext>
            </a:extLst>
          </p:cNvPr>
          <p:cNvSpPr txBox="1"/>
          <p:nvPr/>
        </p:nvSpPr>
        <p:spPr>
          <a:xfrm>
            <a:off x="489041" y="5084460"/>
            <a:ext cx="5301277" cy="830997"/>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400"/>
              <a:buFont typeface="Arial"/>
              <a:buNone/>
            </a:pPr>
            <a:r>
              <a:rPr lang="en-US" sz="1600" b="0" i="0" u="none" strike="noStrike" cap="none" dirty="0">
                <a:solidFill>
                  <a:schemeClr val="dk2"/>
                </a:solidFill>
                <a:latin typeface="+mn-lt"/>
                <a:ea typeface="Palatino Linotype"/>
                <a:cs typeface="Palatino Linotype"/>
                <a:sym typeface="Palatino Linotype"/>
              </a:rPr>
              <a:t>Difficult to transport due to:</a:t>
            </a:r>
          </a:p>
          <a:p>
            <a:pPr marL="285750" indent="-285750">
              <a:buSzPct val="100000"/>
              <a:buFont typeface="Wingdings" panose="05000000000000000000" pitchFamily="2" charset="2"/>
              <a:buChar char="Ø"/>
            </a:pPr>
            <a:r>
              <a:rPr lang="en-US" sz="1600" b="1" dirty="0">
                <a:solidFill>
                  <a:schemeClr val="dk2"/>
                </a:solidFill>
                <a:latin typeface="+mn-lt"/>
                <a:ea typeface="Palatino Linotype"/>
                <a:cs typeface="Palatino Linotype"/>
                <a:sym typeface="Palatino Linotype"/>
              </a:rPr>
              <a:t>Broadband energy spectra</a:t>
            </a:r>
            <a:endParaRPr lang="en-US" sz="1600" dirty="0">
              <a:solidFill>
                <a:schemeClr val="dk2"/>
              </a:solidFill>
              <a:latin typeface="+mn-lt"/>
              <a:ea typeface="Palatino Linotype"/>
              <a:cs typeface="Palatino Linotype"/>
              <a:sym typeface="Palatino Linotype"/>
            </a:endParaRPr>
          </a:p>
          <a:p>
            <a:pPr marL="285750" indent="-285750">
              <a:buSzPct val="100000"/>
              <a:buFont typeface="Wingdings" panose="05000000000000000000" pitchFamily="2" charset="2"/>
              <a:buChar char="Ø"/>
            </a:pPr>
            <a:r>
              <a:rPr lang="en-US" sz="1600" dirty="0">
                <a:solidFill>
                  <a:schemeClr val="dk2"/>
                </a:solidFill>
                <a:latin typeface="+mn-lt"/>
                <a:ea typeface="Palatino Linotype"/>
                <a:cs typeface="Palatino Linotype"/>
                <a:sym typeface="Palatino Linotype"/>
              </a:rPr>
              <a:t>L</a:t>
            </a:r>
            <a:r>
              <a:rPr lang="en-US" sz="1600" i="0" u="none" strike="noStrike" cap="none" dirty="0">
                <a:solidFill>
                  <a:schemeClr val="dk2"/>
                </a:solidFill>
                <a:latin typeface="+mn-lt"/>
                <a:ea typeface="Palatino Linotype"/>
                <a:cs typeface="Palatino Linotype"/>
                <a:sym typeface="Palatino Linotype"/>
              </a:rPr>
              <a:t>arge </a:t>
            </a:r>
            <a:r>
              <a:rPr lang="en-US" sz="1600" b="1" dirty="0">
                <a:solidFill>
                  <a:schemeClr val="dk2"/>
                </a:solidFill>
                <a:latin typeface="+mn-lt"/>
                <a:ea typeface="Palatino Linotype"/>
                <a:cs typeface="Palatino Linotype"/>
                <a:sym typeface="Palatino Linotype"/>
              </a:rPr>
              <a:t>divergence </a:t>
            </a:r>
            <a:r>
              <a:rPr lang="en-US" sz="1600" dirty="0">
                <a:solidFill>
                  <a:schemeClr val="dk2"/>
                </a:solidFill>
                <a:latin typeface="+mn-lt"/>
                <a:ea typeface="Palatino Linotype"/>
                <a:cs typeface="Palatino Linotype"/>
                <a:sym typeface="Palatino Linotype"/>
              </a:rPr>
              <a:t>up to ~25°</a:t>
            </a:r>
            <a:endParaRPr lang="en-US" sz="1600" i="0" u="none" strike="noStrike" cap="none" dirty="0">
              <a:solidFill>
                <a:schemeClr val="dk2"/>
              </a:solidFill>
              <a:latin typeface="+mn-lt"/>
              <a:ea typeface="Palatino Linotype"/>
              <a:cs typeface="Palatino Linotype"/>
              <a:sym typeface="Palatino Linotype"/>
            </a:endParaRPr>
          </a:p>
        </p:txBody>
      </p:sp>
      <p:sp>
        <p:nvSpPr>
          <p:cNvPr id="2" name="Slide Number Placeholder 1">
            <a:extLst>
              <a:ext uri="{FF2B5EF4-FFF2-40B4-BE49-F238E27FC236}">
                <a16:creationId xmlns:a16="http://schemas.microsoft.com/office/drawing/2014/main" id="{B354ED06-1BA5-703F-5BFA-B440EA2A5E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grpSp>
        <p:nvGrpSpPr>
          <p:cNvPr id="3" name="Group 2">
            <a:extLst>
              <a:ext uri="{FF2B5EF4-FFF2-40B4-BE49-F238E27FC236}">
                <a16:creationId xmlns:a16="http://schemas.microsoft.com/office/drawing/2014/main" id="{42F73E71-5707-5F72-DF57-E1E6B912DBEC}"/>
              </a:ext>
            </a:extLst>
          </p:cNvPr>
          <p:cNvGrpSpPr/>
          <p:nvPr/>
        </p:nvGrpSpPr>
        <p:grpSpPr>
          <a:xfrm>
            <a:off x="1493573" y="6300150"/>
            <a:ext cx="2272647" cy="494087"/>
            <a:chOff x="32034480" y="475023"/>
            <a:chExt cx="6370320" cy="1699674"/>
          </a:xfrm>
        </p:grpSpPr>
        <p:sp>
          <p:nvSpPr>
            <p:cNvPr id="5" name="Rectangle 4">
              <a:extLst>
                <a:ext uri="{FF2B5EF4-FFF2-40B4-BE49-F238E27FC236}">
                  <a16:creationId xmlns:a16="http://schemas.microsoft.com/office/drawing/2014/main" id="{A51444A1-37B4-BCAE-DB64-21518D76A8E3}"/>
                </a:ext>
              </a:extLst>
            </p:cNvPr>
            <p:cNvSpPr/>
            <p:nvPr/>
          </p:nvSpPr>
          <p:spPr>
            <a:xfrm>
              <a:off x="32034480" y="475023"/>
              <a:ext cx="6370320" cy="1699674"/>
            </a:xfrm>
            <a:prstGeom prst="rect">
              <a:avLst/>
            </a:prstGeo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F6B3087-BFEF-3746-A42A-7492D3B53032}"/>
                </a:ext>
              </a:extLst>
            </p:cNvPr>
            <p:cNvPicPr>
              <a:picLocks noChangeAspect="1"/>
            </p:cNvPicPr>
            <p:nvPr/>
          </p:nvPicPr>
          <p:blipFill>
            <a:blip r:embed="rId8"/>
            <a:stretch>
              <a:fillRect/>
            </a:stretch>
          </p:blipFill>
          <p:spPr>
            <a:xfrm>
              <a:off x="32341648" y="738126"/>
              <a:ext cx="5923816" cy="1262101"/>
            </a:xfrm>
            <a:prstGeom prst="rect">
              <a:avLst/>
            </a:prstGeom>
          </p:spPr>
        </p:pic>
      </p:grpSp>
    </p:spTree>
    <p:extLst>
      <p:ext uri="{BB962C8B-B14F-4D97-AF65-F5344CB8AC3E}">
        <p14:creationId xmlns:p14="http://schemas.microsoft.com/office/powerpoint/2010/main" val="279527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outVertical)">
                                      <p:cBhvr>
                                        <p:cTn id="42" dur="500"/>
                                        <p:tgtEl>
                                          <p:spTgt spid="16"/>
                                        </p:tgtEl>
                                      </p:cBhvr>
                                    </p:animEffect>
                                  </p:childTnLst>
                                </p:cTn>
                              </p:par>
                              <p:par>
                                <p:cTn id="43" presetID="16" presetClass="entr" presetSubtype="37"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out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animBg="1"/>
      <p:bldP spid="2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5BE3D5-3813-9DBD-B8A9-4915E4C61D64}"/>
              </a:ext>
            </a:extLst>
          </p:cNvPr>
          <p:cNvPicPr>
            <a:picLocks noChangeAspect="1"/>
          </p:cNvPicPr>
          <p:nvPr/>
        </p:nvPicPr>
        <p:blipFill>
          <a:blip r:embed="rId3"/>
          <a:stretch>
            <a:fillRect/>
          </a:stretch>
        </p:blipFill>
        <p:spPr>
          <a:xfrm>
            <a:off x="7945675" y="192725"/>
            <a:ext cx="4246325" cy="4246325"/>
          </a:xfrm>
          <a:prstGeom prst="rect">
            <a:avLst/>
          </a:prstGeom>
        </p:spPr>
      </p:pic>
      <p:sp>
        <p:nvSpPr>
          <p:cNvPr id="2" name="Title 1">
            <a:extLst>
              <a:ext uri="{FF2B5EF4-FFF2-40B4-BE49-F238E27FC236}">
                <a16:creationId xmlns:a16="http://schemas.microsoft.com/office/drawing/2014/main" id="{E5093D45-6634-35F1-E0D2-C0494D61C79B}"/>
              </a:ext>
            </a:extLst>
          </p:cNvPr>
          <p:cNvSpPr>
            <a:spLocks noGrp="1"/>
          </p:cNvSpPr>
          <p:nvPr>
            <p:ph type="title"/>
          </p:nvPr>
        </p:nvSpPr>
        <p:spPr/>
        <p:txBody>
          <a:bodyPr>
            <a:normAutofit fontScale="90000"/>
          </a:bodyPr>
          <a:lstStyle/>
          <a:p>
            <a:r>
              <a:rPr lang="en-US" dirty="0"/>
              <a:t>Permanent magnet quadrupoles (PMQs) are compact, high field gradient focusing elements with a large bore</a:t>
            </a:r>
          </a:p>
        </p:txBody>
      </p:sp>
      <p:sp>
        <p:nvSpPr>
          <p:cNvPr id="5" name="Text Placeholder 4">
            <a:extLst>
              <a:ext uri="{FF2B5EF4-FFF2-40B4-BE49-F238E27FC236}">
                <a16:creationId xmlns:a16="http://schemas.microsoft.com/office/drawing/2014/main" id="{7532B69B-65A8-F16D-AC16-4A22BE6870F2}"/>
              </a:ext>
            </a:extLst>
          </p:cNvPr>
          <p:cNvSpPr>
            <a:spLocks noGrp="1"/>
          </p:cNvSpPr>
          <p:nvPr>
            <p:ph type="body" idx="1"/>
          </p:nvPr>
        </p:nvSpPr>
        <p:spPr>
          <a:xfrm>
            <a:off x="533401" y="1045029"/>
            <a:ext cx="6971346" cy="5355771"/>
          </a:xfrm>
        </p:spPr>
        <p:txBody>
          <a:bodyPr>
            <a:normAutofit/>
          </a:bodyPr>
          <a:lstStyle/>
          <a:p>
            <a:pPr marL="76200" indent="0">
              <a:buNone/>
            </a:pPr>
            <a:r>
              <a:rPr lang="en-US" dirty="0"/>
              <a:t>Strong focusing gradient (100s T/m) with a large bore (6-30 mm) needed for collection efficiency</a:t>
            </a:r>
          </a:p>
          <a:p>
            <a:pPr marL="76200" indent="0">
              <a:buNone/>
            </a:pPr>
            <a:endParaRPr lang="en-US" dirty="0"/>
          </a:p>
          <a:p>
            <a:pPr marL="76200" indent="0">
              <a:buNone/>
            </a:pPr>
            <a:r>
              <a:rPr lang="en-US" dirty="0"/>
              <a:t>Compact transversely and longitudinally and no large cryostat required (like in stronger SC magnets)</a:t>
            </a:r>
          </a:p>
          <a:p>
            <a:pPr marL="76200" indent="0">
              <a:buNone/>
            </a:pPr>
            <a:endParaRPr lang="en-US" dirty="0"/>
          </a:p>
          <a:p>
            <a:pPr marL="76200" indent="0">
              <a:buNone/>
            </a:pPr>
            <a:r>
              <a:rPr lang="en-US" dirty="0"/>
              <a:t>Not easily tunable due to fixed gradient</a:t>
            </a:r>
          </a:p>
          <a:p>
            <a:pPr marL="76200" indent="0">
              <a:buNone/>
            </a:pPr>
            <a:endParaRPr lang="en-US" dirty="0"/>
          </a:p>
          <a:p>
            <a:pPr marL="76200" indent="0">
              <a:buNone/>
            </a:pPr>
            <a:r>
              <a:rPr lang="en-US" b="1" dirty="0">
                <a:solidFill>
                  <a:schemeClr val="accent1"/>
                </a:solidFill>
              </a:rPr>
              <a:t>We have performed a design study to explore different transport systems for iP2 proton beams</a:t>
            </a:r>
          </a:p>
          <a:p>
            <a:pPr marL="76200" indent="0">
              <a:buNone/>
            </a:pPr>
            <a:endParaRPr lang="en-US" dirty="0"/>
          </a:p>
          <a:p>
            <a:pPr marL="76200" indent="0">
              <a:buNone/>
            </a:pPr>
            <a:endParaRPr lang="en-US" dirty="0"/>
          </a:p>
          <a:p>
            <a:pPr marL="76200" indent="0">
              <a:buNone/>
            </a:pPr>
            <a:endParaRPr lang="en-US" dirty="0"/>
          </a:p>
        </p:txBody>
      </p:sp>
      <p:sp>
        <p:nvSpPr>
          <p:cNvPr id="3" name="Slide Number Placeholder 2">
            <a:extLst>
              <a:ext uri="{FF2B5EF4-FFF2-40B4-BE49-F238E27FC236}">
                <a16:creationId xmlns:a16="http://schemas.microsoft.com/office/drawing/2014/main" id="{4872A777-270C-71BE-1EAC-3586BC15CD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graphicFrame>
        <p:nvGraphicFramePr>
          <p:cNvPr id="6" name="Table 29">
            <a:extLst>
              <a:ext uri="{FF2B5EF4-FFF2-40B4-BE49-F238E27FC236}">
                <a16:creationId xmlns:a16="http://schemas.microsoft.com/office/drawing/2014/main" id="{AB140B5A-1231-0B7C-C38F-235D2C33BDD7}"/>
              </a:ext>
            </a:extLst>
          </p:cNvPr>
          <p:cNvGraphicFramePr>
            <a:graphicFrameLocks noGrp="1"/>
          </p:cNvGraphicFramePr>
          <p:nvPr>
            <p:extLst>
              <p:ext uri="{D42A27DB-BD31-4B8C-83A1-F6EECF244321}">
                <p14:modId xmlns:p14="http://schemas.microsoft.com/office/powerpoint/2010/main" val="2924219709"/>
              </p:ext>
            </p:extLst>
          </p:nvPr>
        </p:nvGraphicFramePr>
        <p:xfrm>
          <a:off x="7613110" y="4055946"/>
          <a:ext cx="4470526" cy="1879600"/>
        </p:xfrm>
        <a:graphic>
          <a:graphicData uri="http://schemas.openxmlformats.org/drawingml/2006/table">
            <a:tbl>
              <a:tblPr firstRow="1" bandRow="1">
                <a:tableStyleId>{2D5ABB26-0587-4C30-8999-92F81FD0307C}</a:tableStyleId>
              </a:tblPr>
              <a:tblGrid>
                <a:gridCol w="3257053">
                  <a:extLst>
                    <a:ext uri="{9D8B030D-6E8A-4147-A177-3AD203B41FA5}">
                      <a16:colId xmlns:a16="http://schemas.microsoft.com/office/drawing/2014/main" val="1725498418"/>
                    </a:ext>
                  </a:extLst>
                </a:gridCol>
                <a:gridCol w="1213473">
                  <a:extLst>
                    <a:ext uri="{9D8B030D-6E8A-4147-A177-3AD203B41FA5}">
                      <a16:colId xmlns:a16="http://schemas.microsoft.com/office/drawing/2014/main" val="2371421069"/>
                    </a:ext>
                  </a:extLst>
                </a:gridCol>
              </a:tblGrid>
              <a:tr h="370840">
                <a:tc gridSpan="2">
                  <a:txBody>
                    <a:bodyPr/>
                    <a:lstStyle/>
                    <a:p>
                      <a:pPr algn="ctr"/>
                      <a:r>
                        <a:rPr lang="en-US" sz="2000" b="1" dirty="0">
                          <a:solidFill>
                            <a:schemeClr val="bg2"/>
                          </a:solidFill>
                          <a:latin typeface="+mj-lt"/>
                        </a:rPr>
                        <a:t>PMQ parameters</a:t>
                      </a:r>
                    </a:p>
                  </a:txBody>
                  <a:tcPr anchor="ct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652483296"/>
                  </a:ext>
                </a:extLst>
              </a:tr>
              <a:tr h="370840">
                <a:tc>
                  <a:txBody>
                    <a:bodyPr/>
                    <a:lstStyle/>
                    <a:p>
                      <a:r>
                        <a:rPr lang="en-US" sz="1800" dirty="0">
                          <a:solidFill>
                            <a:schemeClr val="bg2"/>
                          </a:solidFill>
                          <a:latin typeface="+mj-lt"/>
                        </a:rPr>
                        <a:t>Inner radius</a:t>
                      </a:r>
                    </a:p>
                  </a:txBody>
                  <a:tcPr anchor="ctr">
                    <a:lnT w="12700" cap="flat" cmpd="sng" algn="ctr">
                      <a:solidFill>
                        <a:schemeClr val="tx1"/>
                      </a:solidFill>
                      <a:prstDash val="solid"/>
                      <a:round/>
                      <a:headEnd type="none" w="med" len="med"/>
                      <a:tailEnd type="none" w="med" len="med"/>
                    </a:lnT>
                  </a:tcPr>
                </a:tc>
                <a:tc>
                  <a:txBody>
                    <a:bodyPr/>
                    <a:lstStyle/>
                    <a:p>
                      <a:pPr algn="r"/>
                      <a:r>
                        <a:rPr lang="en-US" sz="1800" dirty="0">
                          <a:solidFill>
                            <a:schemeClr val="bg2"/>
                          </a:solidFill>
                          <a:latin typeface="+mj-lt"/>
                        </a:rPr>
                        <a:t>10 mm</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0038186"/>
                  </a:ext>
                </a:extLst>
              </a:tr>
              <a:tr h="370840">
                <a:tc>
                  <a:txBody>
                    <a:bodyPr/>
                    <a:lstStyle/>
                    <a:p>
                      <a:r>
                        <a:rPr lang="en-US" sz="1800" dirty="0">
                          <a:solidFill>
                            <a:schemeClr val="bg2"/>
                          </a:solidFill>
                          <a:latin typeface="+mj-lt"/>
                        </a:rPr>
                        <a:t>Outer radius</a:t>
                      </a:r>
                    </a:p>
                  </a:txBody>
                  <a:tcPr anchor="ctr"/>
                </a:tc>
                <a:tc>
                  <a:txBody>
                    <a:bodyPr/>
                    <a:lstStyle/>
                    <a:p>
                      <a:pPr algn="r"/>
                      <a:r>
                        <a:rPr lang="en-US" sz="1800" dirty="0">
                          <a:solidFill>
                            <a:schemeClr val="bg2"/>
                          </a:solidFill>
                          <a:latin typeface="+mj-lt"/>
                        </a:rPr>
                        <a:t>30 mm</a:t>
                      </a:r>
                    </a:p>
                  </a:txBody>
                  <a:tcPr anchor="ctr"/>
                </a:tc>
                <a:extLst>
                  <a:ext uri="{0D108BD9-81ED-4DB2-BD59-A6C34878D82A}">
                    <a16:rowId xmlns:a16="http://schemas.microsoft.com/office/drawing/2014/main" val="1253539849"/>
                  </a:ext>
                </a:extLst>
              </a:tr>
              <a:tr h="370840">
                <a:tc>
                  <a:txBody>
                    <a:bodyPr/>
                    <a:lstStyle/>
                    <a:p>
                      <a:r>
                        <a:rPr lang="en-US" sz="1800" dirty="0">
                          <a:solidFill>
                            <a:schemeClr val="bg2"/>
                          </a:solidFill>
                          <a:latin typeface="+mj-lt"/>
                        </a:rPr>
                        <a:t>Bulk magnetization (</a:t>
                      </a:r>
                      <a:r>
                        <a:rPr lang="en-US" sz="1800" dirty="0" err="1">
                          <a:solidFill>
                            <a:schemeClr val="bg2"/>
                          </a:solidFill>
                          <a:latin typeface="+mj-lt"/>
                        </a:rPr>
                        <a:t>NdFeB</a:t>
                      </a:r>
                      <a:r>
                        <a:rPr lang="en-US" sz="1800" dirty="0">
                          <a:solidFill>
                            <a:schemeClr val="bg2"/>
                          </a:solidFill>
                          <a:latin typeface="+mj-lt"/>
                        </a:rPr>
                        <a:t>)</a:t>
                      </a:r>
                    </a:p>
                  </a:txBody>
                  <a:tcPr anchor="ctr"/>
                </a:tc>
                <a:tc>
                  <a:txBody>
                    <a:bodyPr/>
                    <a:lstStyle/>
                    <a:p>
                      <a:pPr algn="r"/>
                      <a:r>
                        <a:rPr lang="en-US" sz="1800" dirty="0">
                          <a:solidFill>
                            <a:schemeClr val="bg2"/>
                          </a:solidFill>
                          <a:latin typeface="+mj-lt"/>
                        </a:rPr>
                        <a:t>1.29 T</a:t>
                      </a:r>
                    </a:p>
                  </a:txBody>
                  <a:tcPr anchor="ctr"/>
                </a:tc>
                <a:extLst>
                  <a:ext uri="{0D108BD9-81ED-4DB2-BD59-A6C34878D82A}">
                    <a16:rowId xmlns:a16="http://schemas.microsoft.com/office/drawing/2014/main" val="302720546"/>
                  </a:ext>
                </a:extLst>
              </a:tr>
              <a:tr h="370840">
                <a:tc>
                  <a:txBody>
                    <a:bodyPr/>
                    <a:lstStyle/>
                    <a:p>
                      <a:r>
                        <a:rPr lang="en-US" sz="1800" dirty="0">
                          <a:solidFill>
                            <a:schemeClr val="bg2"/>
                          </a:solidFill>
                          <a:latin typeface="+mj-lt"/>
                        </a:rPr>
                        <a:t>Field Gradient</a:t>
                      </a:r>
                    </a:p>
                  </a:txBody>
                  <a:tcPr anchor="ctr"/>
                </a:tc>
                <a:tc>
                  <a:txBody>
                    <a:bodyPr/>
                    <a:lstStyle/>
                    <a:p>
                      <a:pPr algn="r"/>
                      <a:r>
                        <a:rPr lang="en-US" sz="1800" dirty="0">
                          <a:solidFill>
                            <a:schemeClr val="bg2"/>
                          </a:solidFill>
                          <a:latin typeface="+mj-lt"/>
                        </a:rPr>
                        <a:t>110 T/m</a:t>
                      </a:r>
                    </a:p>
                  </a:txBody>
                  <a:tcPr anchor="ctr"/>
                </a:tc>
                <a:extLst>
                  <a:ext uri="{0D108BD9-81ED-4DB2-BD59-A6C34878D82A}">
                    <a16:rowId xmlns:a16="http://schemas.microsoft.com/office/drawing/2014/main" val="1952223614"/>
                  </a:ext>
                </a:extLst>
              </a:tr>
            </a:tbl>
          </a:graphicData>
        </a:graphic>
      </p:graphicFrame>
      <p:sp>
        <p:nvSpPr>
          <p:cNvPr id="7" name="TextBox 6">
            <a:extLst>
              <a:ext uri="{FF2B5EF4-FFF2-40B4-BE49-F238E27FC236}">
                <a16:creationId xmlns:a16="http://schemas.microsoft.com/office/drawing/2014/main" id="{97DD6D09-65C2-C883-8941-ECE97C78949A}"/>
              </a:ext>
            </a:extLst>
          </p:cNvPr>
          <p:cNvSpPr txBox="1"/>
          <p:nvPr/>
        </p:nvSpPr>
        <p:spPr>
          <a:xfrm>
            <a:off x="11043138" y="3429000"/>
            <a:ext cx="1040498" cy="523220"/>
          </a:xfrm>
          <a:prstGeom prst="rect">
            <a:avLst/>
          </a:prstGeom>
          <a:noFill/>
        </p:spPr>
        <p:txBody>
          <a:bodyPr wrap="square" rtlCol="0">
            <a:spAutoFit/>
          </a:bodyPr>
          <a:lstStyle/>
          <a:p>
            <a:r>
              <a:rPr lang="en-US" dirty="0"/>
              <a:t>Modeled in Radia</a:t>
            </a:r>
          </a:p>
        </p:txBody>
      </p:sp>
      <p:grpSp>
        <p:nvGrpSpPr>
          <p:cNvPr id="8" name="Group 7">
            <a:extLst>
              <a:ext uri="{FF2B5EF4-FFF2-40B4-BE49-F238E27FC236}">
                <a16:creationId xmlns:a16="http://schemas.microsoft.com/office/drawing/2014/main" id="{3B8F4CBE-3642-E89F-8A68-78C94D65C6F6}"/>
              </a:ext>
            </a:extLst>
          </p:cNvPr>
          <p:cNvGrpSpPr/>
          <p:nvPr/>
        </p:nvGrpSpPr>
        <p:grpSpPr>
          <a:xfrm>
            <a:off x="1490472" y="6300216"/>
            <a:ext cx="2272647" cy="494087"/>
            <a:chOff x="32034480" y="475023"/>
            <a:chExt cx="6370320" cy="1699674"/>
          </a:xfrm>
        </p:grpSpPr>
        <p:sp>
          <p:nvSpPr>
            <p:cNvPr id="9" name="Rectangle 8">
              <a:extLst>
                <a:ext uri="{FF2B5EF4-FFF2-40B4-BE49-F238E27FC236}">
                  <a16:creationId xmlns:a16="http://schemas.microsoft.com/office/drawing/2014/main" id="{12810D4C-6ED5-14E3-C625-86AA15900199}"/>
                </a:ext>
              </a:extLst>
            </p:cNvPr>
            <p:cNvSpPr/>
            <p:nvPr/>
          </p:nvSpPr>
          <p:spPr>
            <a:xfrm>
              <a:off x="32034480" y="475023"/>
              <a:ext cx="6370320" cy="1699674"/>
            </a:xfrm>
            <a:prstGeom prst="rect">
              <a:avLst/>
            </a:prstGeo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46BE76D-04B8-A857-12B9-50C1BF9D5B1F}"/>
                </a:ext>
              </a:extLst>
            </p:cNvPr>
            <p:cNvPicPr>
              <a:picLocks noChangeAspect="1"/>
            </p:cNvPicPr>
            <p:nvPr/>
          </p:nvPicPr>
          <p:blipFill>
            <a:blip r:embed="rId4"/>
            <a:stretch>
              <a:fillRect/>
            </a:stretch>
          </p:blipFill>
          <p:spPr>
            <a:xfrm>
              <a:off x="32341648" y="738126"/>
              <a:ext cx="5923816" cy="1262101"/>
            </a:xfrm>
            <a:prstGeom prst="rect">
              <a:avLst/>
            </a:prstGeom>
          </p:spPr>
        </p:pic>
      </p:grpSp>
    </p:spTree>
    <p:extLst>
      <p:ext uri="{BB962C8B-B14F-4D97-AF65-F5344CB8AC3E}">
        <p14:creationId xmlns:p14="http://schemas.microsoft.com/office/powerpoint/2010/main" val="387045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9A36CB-2664-C3D6-D276-D4925515CEB3}"/>
              </a:ext>
            </a:extLst>
          </p:cNvPr>
          <p:cNvSpPr>
            <a:spLocks noGrp="1"/>
          </p:cNvSpPr>
          <p:nvPr>
            <p:ph type="title"/>
          </p:nvPr>
        </p:nvSpPr>
        <p:spPr/>
        <p:txBody>
          <a:bodyPr>
            <a:normAutofit fontScale="90000"/>
          </a:bodyPr>
          <a:lstStyle/>
          <a:p>
            <a:r>
              <a:rPr lang="en-US" dirty="0"/>
              <a:t>Beam transport systems were designed using COSY Infinity while performance was evaluated with particle tracking</a:t>
            </a:r>
          </a:p>
        </p:txBody>
      </p:sp>
      <p:sp>
        <p:nvSpPr>
          <p:cNvPr id="3" name="Slide Number Placeholder 2">
            <a:extLst>
              <a:ext uri="{FF2B5EF4-FFF2-40B4-BE49-F238E27FC236}">
                <a16:creationId xmlns:a16="http://schemas.microsoft.com/office/drawing/2014/main" id="{6648F79A-7E09-CDD5-28FA-736CB78741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7" name="Content Placeholder 1">
            <a:extLst>
              <a:ext uri="{FF2B5EF4-FFF2-40B4-BE49-F238E27FC236}">
                <a16:creationId xmlns:a16="http://schemas.microsoft.com/office/drawing/2014/main" id="{AB243F80-C448-F2AE-D7CD-125974D3784B}"/>
              </a:ext>
            </a:extLst>
          </p:cNvPr>
          <p:cNvSpPr>
            <a:spLocks noGrp="1"/>
          </p:cNvSpPr>
          <p:nvPr>
            <p:ph type="body" idx="1"/>
          </p:nvPr>
        </p:nvSpPr>
        <p:spPr>
          <a:xfrm>
            <a:off x="533327" y="994196"/>
            <a:ext cx="4887759" cy="4548187"/>
          </a:xfrm>
        </p:spPr>
        <p:txBody>
          <a:bodyPr>
            <a:normAutofit/>
          </a:bodyPr>
          <a:lstStyle/>
          <a:p>
            <a:pPr marL="0" indent="0">
              <a:buNone/>
            </a:pPr>
            <a:r>
              <a:rPr lang="en-US" b="1" u="sng" dirty="0"/>
              <a:t>Radia</a:t>
            </a:r>
          </a:p>
          <a:p>
            <a:pPr marL="0" indent="0">
              <a:buNone/>
            </a:pPr>
            <a:r>
              <a:rPr lang="en-US" sz="2000" dirty="0"/>
              <a:t>To provide base design of permanent magnet</a:t>
            </a:r>
          </a:p>
          <a:p>
            <a:pPr marL="0" indent="0">
              <a:buNone/>
            </a:pPr>
            <a:r>
              <a:rPr lang="en-US" b="1" u="sng" dirty="0"/>
              <a:t>COSY Infinity</a:t>
            </a:r>
          </a:p>
          <a:p>
            <a:pPr marL="76200" indent="0">
              <a:buNone/>
            </a:pPr>
            <a:r>
              <a:rPr lang="en-US" sz="2000" dirty="0"/>
              <a:t>Matrix-based charged particle transport calculation code</a:t>
            </a:r>
          </a:p>
          <a:p>
            <a:pPr marL="0" indent="0">
              <a:buNone/>
            </a:pPr>
            <a:r>
              <a:rPr lang="en-US" b="1" u="sng" dirty="0"/>
              <a:t>Particle</a:t>
            </a:r>
            <a:r>
              <a:rPr lang="en-US" sz="2000" b="1" u="sng" dirty="0"/>
              <a:t> </a:t>
            </a:r>
            <a:r>
              <a:rPr lang="en-US" b="1" u="sng" dirty="0"/>
              <a:t>Tracking</a:t>
            </a:r>
            <a:r>
              <a:rPr lang="en-US" sz="2000" dirty="0"/>
              <a:t> </a:t>
            </a:r>
          </a:p>
          <a:p>
            <a:pPr marL="0" indent="0">
              <a:buNone/>
            </a:pPr>
            <a:r>
              <a:rPr lang="en-US" sz="2000" dirty="0"/>
              <a:t>Homemade MATLAB script for particle tracking to evaluate performance</a:t>
            </a:r>
          </a:p>
          <a:p>
            <a:pPr marL="0" indent="0">
              <a:buNone/>
            </a:pPr>
            <a:endParaRPr lang="en-US" dirty="0"/>
          </a:p>
        </p:txBody>
      </p:sp>
      <p:graphicFrame>
        <p:nvGraphicFramePr>
          <p:cNvPr id="2" name="Object 1">
            <a:extLst>
              <a:ext uri="{FF2B5EF4-FFF2-40B4-BE49-F238E27FC236}">
                <a16:creationId xmlns:a16="http://schemas.microsoft.com/office/drawing/2014/main" id="{4172C0C5-F3ED-102E-CD2A-D249ECC2F0F2}"/>
              </a:ext>
            </a:extLst>
          </p:cNvPr>
          <p:cNvGraphicFramePr>
            <a:graphicFrameLocks noChangeAspect="1"/>
          </p:cNvGraphicFramePr>
          <p:nvPr>
            <p:extLst>
              <p:ext uri="{D42A27DB-BD31-4B8C-83A1-F6EECF244321}">
                <p14:modId xmlns:p14="http://schemas.microsoft.com/office/powerpoint/2010/main" val="848328421"/>
              </p:ext>
            </p:extLst>
          </p:nvPr>
        </p:nvGraphicFramePr>
        <p:xfrm>
          <a:off x="6301063" y="1582741"/>
          <a:ext cx="5890937" cy="4054179"/>
        </p:xfrm>
        <a:graphic>
          <a:graphicData uri="http://schemas.openxmlformats.org/presentationml/2006/ole">
            <mc:AlternateContent xmlns:mc="http://schemas.openxmlformats.org/markup-compatibility/2006">
              <mc:Choice xmlns:v="urn:schemas-microsoft-com:vml" Requires="v">
                <p:oleObj name="Acrobat Document" r:id="rId2" imgW="4495446" imgH="3093562" progId="AcroExch.Document.DC">
                  <p:embed/>
                </p:oleObj>
              </mc:Choice>
              <mc:Fallback>
                <p:oleObj name="Acrobat Document" r:id="rId2" imgW="4495446" imgH="3093562" progId="AcroExch.Document.DC">
                  <p:embed/>
                  <p:pic>
                    <p:nvPicPr>
                      <p:cNvPr id="2" name="Object 1">
                        <a:extLst>
                          <a:ext uri="{FF2B5EF4-FFF2-40B4-BE49-F238E27FC236}">
                            <a16:creationId xmlns:a16="http://schemas.microsoft.com/office/drawing/2014/main" id="{4172C0C5-F3ED-102E-CD2A-D249ECC2F0F2}"/>
                          </a:ext>
                        </a:extLst>
                      </p:cNvPr>
                      <p:cNvPicPr/>
                      <p:nvPr/>
                    </p:nvPicPr>
                    <p:blipFill>
                      <a:blip r:embed="rId3"/>
                      <a:stretch>
                        <a:fillRect/>
                      </a:stretch>
                    </p:blipFill>
                    <p:spPr>
                      <a:xfrm>
                        <a:off x="6301063" y="1582741"/>
                        <a:ext cx="5890937" cy="405417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F56995A-6207-E3FF-F58F-F8175BA04871}"/>
              </a:ext>
            </a:extLst>
          </p:cNvPr>
          <p:cNvSpPr txBox="1"/>
          <p:nvPr/>
        </p:nvSpPr>
        <p:spPr>
          <a:xfrm>
            <a:off x="7315455" y="974126"/>
            <a:ext cx="3900196" cy="553998"/>
          </a:xfrm>
          <a:prstGeom prst="rect">
            <a:avLst/>
          </a:prstGeom>
          <a:noFill/>
        </p:spPr>
        <p:txBody>
          <a:bodyPr wrap="square" rtlCol="0">
            <a:spAutoFit/>
          </a:bodyPr>
          <a:lstStyle/>
          <a:p>
            <a:pPr algn="ctr"/>
            <a:r>
              <a:rPr lang="en-US" sz="1600" dirty="0"/>
              <a:t>Permanent magnet quadrupole doublet</a:t>
            </a:r>
          </a:p>
          <a:p>
            <a:pPr algn="ctr"/>
            <a:r>
              <a:rPr lang="en-US" dirty="0"/>
              <a:t> (</a:t>
            </a:r>
            <a:r>
              <a:rPr lang="en-US" dirty="0">
                <a:solidFill>
                  <a:srgbClr val="00B050"/>
                </a:solidFill>
              </a:rPr>
              <a:t>30 MeV </a:t>
            </a:r>
            <a:r>
              <a:rPr lang="en-US" dirty="0">
                <a:solidFill>
                  <a:srgbClr val="FF0000"/>
                </a:solidFill>
              </a:rPr>
              <a:t>24 MeV </a:t>
            </a:r>
            <a:r>
              <a:rPr lang="en-US" dirty="0">
                <a:solidFill>
                  <a:schemeClr val="bg2"/>
                </a:solidFill>
              </a:rPr>
              <a:t>36 MeV)</a:t>
            </a:r>
            <a:endParaRPr lang="en-US" dirty="0">
              <a:solidFill>
                <a:srgbClr val="00B050"/>
              </a:solidFill>
            </a:endParaRPr>
          </a:p>
        </p:txBody>
      </p:sp>
      <p:grpSp>
        <p:nvGrpSpPr>
          <p:cNvPr id="9" name="Group 8">
            <a:extLst>
              <a:ext uri="{FF2B5EF4-FFF2-40B4-BE49-F238E27FC236}">
                <a16:creationId xmlns:a16="http://schemas.microsoft.com/office/drawing/2014/main" id="{309BB80B-520D-7097-E388-148A63E0880D}"/>
              </a:ext>
            </a:extLst>
          </p:cNvPr>
          <p:cNvGrpSpPr/>
          <p:nvPr/>
        </p:nvGrpSpPr>
        <p:grpSpPr>
          <a:xfrm>
            <a:off x="5943443" y="1941763"/>
            <a:ext cx="494878" cy="737063"/>
            <a:chOff x="10150925" y="23529750"/>
            <a:chExt cx="952800" cy="1240800"/>
          </a:xfrm>
        </p:grpSpPr>
        <p:cxnSp>
          <p:nvCxnSpPr>
            <p:cNvPr id="10" name="Google Shape;117;p1">
              <a:extLst>
                <a:ext uri="{FF2B5EF4-FFF2-40B4-BE49-F238E27FC236}">
                  <a16:creationId xmlns:a16="http://schemas.microsoft.com/office/drawing/2014/main" id="{B1B3A8D6-7BFD-5D0A-FBD2-7FE52D46BCB1}"/>
                </a:ext>
              </a:extLst>
            </p:cNvPr>
            <p:cNvCxnSpPr/>
            <p:nvPr/>
          </p:nvCxnSpPr>
          <p:spPr>
            <a:xfrm rot="10800000">
              <a:off x="10277856" y="23901139"/>
              <a:ext cx="4500" cy="603600"/>
            </a:xfrm>
            <a:prstGeom prst="straightConnector1">
              <a:avLst/>
            </a:prstGeom>
            <a:noFill/>
            <a:ln w="9525" cap="flat" cmpd="sng">
              <a:solidFill>
                <a:schemeClr val="dk2"/>
              </a:solidFill>
              <a:prstDash val="solid"/>
              <a:round/>
              <a:headEnd type="none" w="sm" len="sm"/>
              <a:tailEnd type="triangle" w="med" len="med"/>
            </a:ln>
          </p:spPr>
        </p:cxnSp>
        <p:cxnSp>
          <p:nvCxnSpPr>
            <p:cNvPr id="11" name="Google Shape;118;p1">
              <a:extLst>
                <a:ext uri="{FF2B5EF4-FFF2-40B4-BE49-F238E27FC236}">
                  <a16:creationId xmlns:a16="http://schemas.microsoft.com/office/drawing/2014/main" id="{293B51AE-4698-1D60-9C64-6FB1BE3276C2}"/>
                </a:ext>
              </a:extLst>
            </p:cNvPr>
            <p:cNvCxnSpPr>
              <a:cxnSpLocks/>
            </p:cNvCxnSpPr>
            <p:nvPr/>
          </p:nvCxnSpPr>
          <p:spPr>
            <a:xfrm rot="10800000" flipH="1">
              <a:off x="10277850" y="24503850"/>
              <a:ext cx="605100" cy="900"/>
            </a:xfrm>
            <a:prstGeom prst="straightConnector1">
              <a:avLst/>
            </a:prstGeom>
            <a:noFill/>
            <a:ln w="9525" cap="flat" cmpd="sng">
              <a:solidFill>
                <a:schemeClr val="dk2"/>
              </a:solidFill>
              <a:prstDash val="solid"/>
              <a:round/>
              <a:headEnd type="none" w="sm" len="sm"/>
              <a:tailEnd type="triangle" w="med" len="med"/>
            </a:ln>
          </p:spPr>
        </p:cxnSp>
        <p:sp>
          <p:nvSpPr>
            <p:cNvPr id="12" name="Google Shape;119;p1">
              <a:extLst>
                <a:ext uri="{FF2B5EF4-FFF2-40B4-BE49-F238E27FC236}">
                  <a16:creationId xmlns:a16="http://schemas.microsoft.com/office/drawing/2014/main" id="{E040BE86-6510-F869-00E7-42C61DEB6C53}"/>
                </a:ext>
              </a:extLst>
            </p:cNvPr>
            <p:cNvSpPr txBox="1"/>
            <p:nvPr/>
          </p:nvSpPr>
          <p:spPr>
            <a:xfrm>
              <a:off x="10150925" y="23529750"/>
              <a:ext cx="4764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x</a:t>
              </a:r>
              <a:endParaRPr sz="1400" b="0" i="0" u="none" strike="noStrike" cap="none">
                <a:solidFill>
                  <a:srgbClr val="000000"/>
                </a:solidFill>
                <a:latin typeface="Roboto"/>
                <a:ea typeface="Roboto"/>
                <a:cs typeface="Roboto"/>
                <a:sym typeface="Roboto"/>
              </a:endParaRPr>
            </a:p>
          </p:txBody>
        </p:sp>
        <p:sp>
          <p:nvSpPr>
            <p:cNvPr id="13" name="Google Shape;120;p1">
              <a:extLst>
                <a:ext uri="{FF2B5EF4-FFF2-40B4-BE49-F238E27FC236}">
                  <a16:creationId xmlns:a16="http://schemas.microsoft.com/office/drawing/2014/main" id="{0C391667-F460-DA3C-947C-BF99606FD6E8}"/>
                </a:ext>
              </a:extLst>
            </p:cNvPr>
            <p:cNvSpPr txBox="1"/>
            <p:nvPr/>
          </p:nvSpPr>
          <p:spPr>
            <a:xfrm>
              <a:off x="10627325" y="24503850"/>
              <a:ext cx="476400" cy="2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a:ea typeface="Roboto"/>
                  <a:cs typeface="Roboto"/>
                  <a:sym typeface="Roboto"/>
                </a:rPr>
                <a:t>z</a:t>
              </a:r>
              <a:endParaRPr sz="1400" b="0" i="0" u="none" strike="noStrike" cap="none" baseline="-25000" dirty="0">
                <a:solidFill>
                  <a:srgbClr val="000000"/>
                </a:solidFill>
                <a:latin typeface="Roboto"/>
                <a:ea typeface="Roboto"/>
                <a:cs typeface="Roboto"/>
                <a:sym typeface="Roboto"/>
              </a:endParaRPr>
            </a:p>
          </p:txBody>
        </p:sp>
      </p:grpSp>
      <p:grpSp>
        <p:nvGrpSpPr>
          <p:cNvPr id="14" name="Google Shape;121;p1">
            <a:extLst>
              <a:ext uri="{FF2B5EF4-FFF2-40B4-BE49-F238E27FC236}">
                <a16:creationId xmlns:a16="http://schemas.microsoft.com/office/drawing/2014/main" id="{5B7DE034-8EDC-3825-BDAF-22ED01005FEE}"/>
              </a:ext>
            </a:extLst>
          </p:cNvPr>
          <p:cNvGrpSpPr/>
          <p:nvPr/>
        </p:nvGrpSpPr>
        <p:grpSpPr>
          <a:xfrm>
            <a:off x="5894048" y="3804366"/>
            <a:ext cx="544273" cy="780813"/>
            <a:chOff x="10303325" y="24503750"/>
            <a:chExt cx="1047900" cy="1314450"/>
          </a:xfrm>
        </p:grpSpPr>
        <p:cxnSp>
          <p:nvCxnSpPr>
            <p:cNvPr id="15" name="Google Shape;122;p1">
              <a:extLst>
                <a:ext uri="{FF2B5EF4-FFF2-40B4-BE49-F238E27FC236}">
                  <a16:creationId xmlns:a16="http://schemas.microsoft.com/office/drawing/2014/main" id="{3546DE56-60A9-F7B5-DEFF-85FEDA559BDD}"/>
                </a:ext>
              </a:extLst>
            </p:cNvPr>
            <p:cNvCxnSpPr/>
            <p:nvPr/>
          </p:nvCxnSpPr>
          <p:spPr>
            <a:xfrm rot="10800000">
              <a:off x="10425756" y="24875239"/>
              <a:ext cx="4500" cy="603600"/>
            </a:xfrm>
            <a:prstGeom prst="straightConnector1">
              <a:avLst/>
            </a:prstGeom>
            <a:noFill/>
            <a:ln w="9525" cap="flat" cmpd="sng">
              <a:solidFill>
                <a:schemeClr val="dk2"/>
              </a:solidFill>
              <a:prstDash val="solid"/>
              <a:round/>
              <a:headEnd type="none" w="sm" len="sm"/>
              <a:tailEnd type="triangle" w="med" len="med"/>
            </a:ln>
          </p:spPr>
        </p:cxnSp>
        <p:cxnSp>
          <p:nvCxnSpPr>
            <p:cNvPr id="16" name="Google Shape;123;p1">
              <a:extLst>
                <a:ext uri="{FF2B5EF4-FFF2-40B4-BE49-F238E27FC236}">
                  <a16:creationId xmlns:a16="http://schemas.microsoft.com/office/drawing/2014/main" id="{ECDA2E40-2A6E-8C01-77DE-277903494C2A}"/>
                </a:ext>
              </a:extLst>
            </p:cNvPr>
            <p:cNvCxnSpPr/>
            <p:nvPr/>
          </p:nvCxnSpPr>
          <p:spPr>
            <a:xfrm rot="10800000" flipH="1">
              <a:off x="10430256" y="25477939"/>
              <a:ext cx="605100" cy="900"/>
            </a:xfrm>
            <a:prstGeom prst="straightConnector1">
              <a:avLst/>
            </a:prstGeom>
            <a:noFill/>
            <a:ln w="9525" cap="flat" cmpd="sng">
              <a:solidFill>
                <a:schemeClr val="dk2"/>
              </a:solidFill>
              <a:prstDash val="solid"/>
              <a:round/>
              <a:headEnd type="none" w="sm" len="sm"/>
              <a:tailEnd type="triangle" w="med" len="med"/>
            </a:ln>
          </p:spPr>
        </p:cxnSp>
        <p:sp>
          <p:nvSpPr>
            <p:cNvPr id="17" name="Google Shape;124;p1">
              <a:extLst>
                <a:ext uri="{FF2B5EF4-FFF2-40B4-BE49-F238E27FC236}">
                  <a16:creationId xmlns:a16="http://schemas.microsoft.com/office/drawing/2014/main" id="{A758A075-08DE-70BC-48CA-F5F55C3DB1DE}"/>
                </a:ext>
              </a:extLst>
            </p:cNvPr>
            <p:cNvSpPr txBox="1"/>
            <p:nvPr/>
          </p:nvSpPr>
          <p:spPr>
            <a:xfrm>
              <a:off x="10303325" y="24503750"/>
              <a:ext cx="4764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y</a:t>
              </a:r>
              <a:endParaRPr sz="1400" b="0" i="0" u="none" strike="noStrike" cap="none">
                <a:solidFill>
                  <a:srgbClr val="000000"/>
                </a:solidFill>
                <a:latin typeface="Roboto"/>
                <a:ea typeface="Roboto"/>
                <a:cs typeface="Roboto"/>
                <a:sym typeface="Roboto"/>
              </a:endParaRPr>
            </a:p>
          </p:txBody>
        </p:sp>
        <p:sp>
          <p:nvSpPr>
            <p:cNvPr id="18" name="Google Shape;125;p1">
              <a:extLst>
                <a:ext uri="{FF2B5EF4-FFF2-40B4-BE49-F238E27FC236}">
                  <a16:creationId xmlns:a16="http://schemas.microsoft.com/office/drawing/2014/main" id="{074C20D9-0EDB-2A6B-B8D3-EC7FD3A64CB4}"/>
                </a:ext>
              </a:extLst>
            </p:cNvPr>
            <p:cNvSpPr txBox="1"/>
            <p:nvPr/>
          </p:nvSpPr>
          <p:spPr>
            <a:xfrm>
              <a:off x="10874825" y="25551500"/>
              <a:ext cx="476400" cy="2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a:ea typeface="Roboto"/>
                  <a:cs typeface="Roboto"/>
                  <a:sym typeface="Roboto"/>
                </a:rPr>
                <a:t>z</a:t>
              </a:r>
              <a:endParaRPr sz="1400" b="0" i="0" u="none" strike="noStrike" cap="none" baseline="-25000" dirty="0">
                <a:solidFill>
                  <a:srgbClr val="000000"/>
                </a:solidFill>
                <a:latin typeface="Roboto"/>
                <a:ea typeface="Roboto"/>
                <a:cs typeface="Roboto"/>
                <a:sym typeface="Roboto"/>
              </a:endParaRPr>
            </a:p>
          </p:txBody>
        </p:sp>
      </p:grpSp>
      <p:grpSp>
        <p:nvGrpSpPr>
          <p:cNvPr id="4" name="Group 3">
            <a:extLst>
              <a:ext uri="{FF2B5EF4-FFF2-40B4-BE49-F238E27FC236}">
                <a16:creationId xmlns:a16="http://schemas.microsoft.com/office/drawing/2014/main" id="{EA7234FA-33C4-EA8F-76DB-D54A212AA3F9}"/>
              </a:ext>
            </a:extLst>
          </p:cNvPr>
          <p:cNvGrpSpPr/>
          <p:nvPr/>
        </p:nvGrpSpPr>
        <p:grpSpPr>
          <a:xfrm>
            <a:off x="1490472" y="6300216"/>
            <a:ext cx="2272647" cy="494087"/>
            <a:chOff x="32034480" y="475023"/>
            <a:chExt cx="6370320" cy="1699674"/>
          </a:xfrm>
        </p:grpSpPr>
        <p:sp>
          <p:nvSpPr>
            <p:cNvPr id="8" name="Rectangle 7">
              <a:extLst>
                <a:ext uri="{FF2B5EF4-FFF2-40B4-BE49-F238E27FC236}">
                  <a16:creationId xmlns:a16="http://schemas.microsoft.com/office/drawing/2014/main" id="{349A8B16-2C28-DCC7-C636-52A5E37CB1BD}"/>
                </a:ext>
              </a:extLst>
            </p:cNvPr>
            <p:cNvSpPr/>
            <p:nvPr/>
          </p:nvSpPr>
          <p:spPr>
            <a:xfrm>
              <a:off x="32034480" y="475023"/>
              <a:ext cx="6370320" cy="1699674"/>
            </a:xfrm>
            <a:prstGeom prst="rect">
              <a:avLst/>
            </a:prstGeo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27FD893-67F0-6881-6617-4673EE7C9023}"/>
                </a:ext>
              </a:extLst>
            </p:cNvPr>
            <p:cNvPicPr>
              <a:picLocks noChangeAspect="1"/>
            </p:cNvPicPr>
            <p:nvPr/>
          </p:nvPicPr>
          <p:blipFill>
            <a:blip r:embed="rId4"/>
            <a:stretch>
              <a:fillRect/>
            </a:stretch>
          </p:blipFill>
          <p:spPr>
            <a:xfrm>
              <a:off x="32341648" y="738126"/>
              <a:ext cx="5923816" cy="1262101"/>
            </a:xfrm>
            <a:prstGeom prst="rect">
              <a:avLst/>
            </a:prstGeom>
          </p:spPr>
        </p:pic>
      </p:grpSp>
    </p:spTree>
    <p:extLst>
      <p:ext uri="{BB962C8B-B14F-4D97-AF65-F5344CB8AC3E}">
        <p14:creationId xmlns:p14="http://schemas.microsoft.com/office/powerpoint/2010/main" val="11688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7575C529-8BBE-696E-C4E5-10B08E0DF3E2}"/>
              </a:ext>
            </a:extLst>
          </p:cNvPr>
          <p:cNvSpPr>
            <a:spLocks noGrp="1"/>
          </p:cNvSpPr>
          <p:nvPr>
            <p:ph type="title"/>
          </p:nvPr>
        </p:nvSpPr>
        <p:spPr/>
        <p:txBody>
          <a:bodyPr>
            <a:normAutofit fontScale="90000"/>
          </a:bodyPr>
          <a:lstStyle/>
          <a:p>
            <a:r>
              <a:rPr lang="en-US" b="1" dirty="0">
                <a:latin typeface="+mj-lt"/>
              </a:rPr>
              <a:t>More complex </a:t>
            </a:r>
            <a:r>
              <a:rPr lang="en-US" b="1" dirty="0">
                <a:latin typeface="+mj-lt"/>
                <a:ea typeface="HP Simplified Jpan Light" panose="020B0300000000000000" pitchFamily="34" charset="-128"/>
              </a:rPr>
              <a:t>configurations</a:t>
            </a:r>
            <a:r>
              <a:rPr lang="en-US" b="1" dirty="0">
                <a:latin typeface="+mj-lt"/>
              </a:rPr>
              <a:t> were explored to improve beam quality and tunability at sample site</a:t>
            </a:r>
          </a:p>
        </p:txBody>
      </p:sp>
      <p:sp>
        <p:nvSpPr>
          <p:cNvPr id="4" name="Slide Number Placeholder 3">
            <a:extLst>
              <a:ext uri="{FF2B5EF4-FFF2-40B4-BE49-F238E27FC236}">
                <a16:creationId xmlns:a16="http://schemas.microsoft.com/office/drawing/2014/main" id="{EEA9F60C-FD6C-D393-78C3-07E42F445B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grpSp>
        <p:nvGrpSpPr>
          <p:cNvPr id="19" name="Group 18">
            <a:extLst>
              <a:ext uri="{FF2B5EF4-FFF2-40B4-BE49-F238E27FC236}">
                <a16:creationId xmlns:a16="http://schemas.microsoft.com/office/drawing/2014/main" id="{F59DE0E9-7D08-8B5F-B185-3AD800D1D57B}"/>
              </a:ext>
            </a:extLst>
          </p:cNvPr>
          <p:cNvGrpSpPr/>
          <p:nvPr/>
        </p:nvGrpSpPr>
        <p:grpSpPr>
          <a:xfrm>
            <a:off x="78224" y="1600003"/>
            <a:ext cx="494878" cy="737063"/>
            <a:chOff x="10150925" y="23529750"/>
            <a:chExt cx="952800" cy="1240800"/>
          </a:xfrm>
        </p:grpSpPr>
        <p:cxnSp>
          <p:nvCxnSpPr>
            <p:cNvPr id="20" name="Google Shape;117;p1">
              <a:extLst>
                <a:ext uri="{FF2B5EF4-FFF2-40B4-BE49-F238E27FC236}">
                  <a16:creationId xmlns:a16="http://schemas.microsoft.com/office/drawing/2014/main" id="{BD978931-065D-31DA-9CC3-10FC0772CAF0}"/>
                </a:ext>
              </a:extLst>
            </p:cNvPr>
            <p:cNvCxnSpPr/>
            <p:nvPr/>
          </p:nvCxnSpPr>
          <p:spPr>
            <a:xfrm rot="10800000">
              <a:off x="10277856" y="23901139"/>
              <a:ext cx="4500" cy="603600"/>
            </a:xfrm>
            <a:prstGeom prst="straightConnector1">
              <a:avLst/>
            </a:prstGeom>
            <a:noFill/>
            <a:ln w="9525" cap="flat" cmpd="sng">
              <a:solidFill>
                <a:schemeClr val="dk2"/>
              </a:solidFill>
              <a:prstDash val="solid"/>
              <a:round/>
              <a:headEnd type="none" w="sm" len="sm"/>
              <a:tailEnd type="triangle" w="med" len="med"/>
            </a:ln>
          </p:spPr>
        </p:cxnSp>
        <p:cxnSp>
          <p:nvCxnSpPr>
            <p:cNvPr id="21" name="Google Shape;118;p1">
              <a:extLst>
                <a:ext uri="{FF2B5EF4-FFF2-40B4-BE49-F238E27FC236}">
                  <a16:creationId xmlns:a16="http://schemas.microsoft.com/office/drawing/2014/main" id="{3B72A102-FC4D-29DD-60C8-93B4E36CFCC5}"/>
                </a:ext>
              </a:extLst>
            </p:cNvPr>
            <p:cNvCxnSpPr>
              <a:cxnSpLocks/>
            </p:cNvCxnSpPr>
            <p:nvPr/>
          </p:nvCxnSpPr>
          <p:spPr>
            <a:xfrm rot="10800000" flipH="1">
              <a:off x="10277850" y="24503850"/>
              <a:ext cx="605100" cy="900"/>
            </a:xfrm>
            <a:prstGeom prst="straightConnector1">
              <a:avLst/>
            </a:prstGeom>
            <a:noFill/>
            <a:ln w="9525" cap="flat" cmpd="sng">
              <a:solidFill>
                <a:schemeClr val="dk2"/>
              </a:solidFill>
              <a:prstDash val="solid"/>
              <a:round/>
              <a:headEnd type="none" w="sm" len="sm"/>
              <a:tailEnd type="triangle" w="med" len="med"/>
            </a:ln>
          </p:spPr>
        </p:cxnSp>
        <p:sp>
          <p:nvSpPr>
            <p:cNvPr id="22" name="Google Shape;119;p1">
              <a:extLst>
                <a:ext uri="{FF2B5EF4-FFF2-40B4-BE49-F238E27FC236}">
                  <a16:creationId xmlns:a16="http://schemas.microsoft.com/office/drawing/2014/main" id="{FCE678CC-01B7-F1F5-7FB5-86F6561E141E}"/>
                </a:ext>
              </a:extLst>
            </p:cNvPr>
            <p:cNvSpPr txBox="1"/>
            <p:nvPr/>
          </p:nvSpPr>
          <p:spPr>
            <a:xfrm>
              <a:off x="10150925" y="23529750"/>
              <a:ext cx="4764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x</a:t>
              </a:r>
              <a:endParaRPr sz="1400" b="0" i="0" u="none" strike="noStrike" cap="none">
                <a:solidFill>
                  <a:srgbClr val="000000"/>
                </a:solidFill>
                <a:latin typeface="Roboto"/>
                <a:ea typeface="Roboto"/>
                <a:cs typeface="Roboto"/>
                <a:sym typeface="Roboto"/>
              </a:endParaRPr>
            </a:p>
          </p:txBody>
        </p:sp>
        <p:sp>
          <p:nvSpPr>
            <p:cNvPr id="23" name="Google Shape;120;p1">
              <a:extLst>
                <a:ext uri="{FF2B5EF4-FFF2-40B4-BE49-F238E27FC236}">
                  <a16:creationId xmlns:a16="http://schemas.microsoft.com/office/drawing/2014/main" id="{1EF3DACF-1920-930B-CC86-47B1DCB7D82C}"/>
                </a:ext>
              </a:extLst>
            </p:cNvPr>
            <p:cNvSpPr txBox="1"/>
            <p:nvPr/>
          </p:nvSpPr>
          <p:spPr>
            <a:xfrm>
              <a:off x="10627325" y="24503850"/>
              <a:ext cx="476400" cy="2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a:ea typeface="Roboto"/>
                  <a:cs typeface="Roboto"/>
                  <a:sym typeface="Roboto"/>
                </a:rPr>
                <a:t>z</a:t>
              </a:r>
              <a:endParaRPr sz="1400" b="0" i="0" u="none" strike="noStrike" cap="none" baseline="-25000" dirty="0">
                <a:solidFill>
                  <a:srgbClr val="000000"/>
                </a:solidFill>
                <a:latin typeface="Roboto"/>
                <a:ea typeface="Roboto"/>
                <a:cs typeface="Roboto"/>
                <a:sym typeface="Roboto"/>
              </a:endParaRPr>
            </a:p>
          </p:txBody>
        </p:sp>
      </p:grpSp>
      <p:grpSp>
        <p:nvGrpSpPr>
          <p:cNvPr id="24" name="Google Shape;121;p1">
            <a:extLst>
              <a:ext uri="{FF2B5EF4-FFF2-40B4-BE49-F238E27FC236}">
                <a16:creationId xmlns:a16="http://schemas.microsoft.com/office/drawing/2014/main" id="{5D15C401-0622-6772-4D1E-446556C5482D}"/>
              </a:ext>
            </a:extLst>
          </p:cNvPr>
          <p:cNvGrpSpPr/>
          <p:nvPr/>
        </p:nvGrpSpPr>
        <p:grpSpPr>
          <a:xfrm>
            <a:off x="76154" y="3256605"/>
            <a:ext cx="544273" cy="780813"/>
            <a:chOff x="10303325" y="24503750"/>
            <a:chExt cx="1047900" cy="1314450"/>
          </a:xfrm>
        </p:grpSpPr>
        <p:cxnSp>
          <p:nvCxnSpPr>
            <p:cNvPr id="25" name="Google Shape;122;p1">
              <a:extLst>
                <a:ext uri="{FF2B5EF4-FFF2-40B4-BE49-F238E27FC236}">
                  <a16:creationId xmlns:a16="http://schemas.microsoft.com/office/drawing/2014/main" id="{0487E5AB-8E81-7A86-41AE-D6138A03555B}"/>
                </a:ext>
              </a:extLst>
            </p:cNvPr>
            <p:cNvCxnSpPr/>
            <p:nvPr/>
          </p:nvCxnSpPr>
          <p:spPr>
            <a:xfrm rot="10800000">
              <a:off x="10425756" y="24875239"/>
              <a:ext cx="4500" cy="603600"/>
            </a:xfrm>
            <a:prstGeom prst="straightConnector1">
              <a:avLst/>
            </a:prstGeom>
            <a:noFill/>
            <a:ln w="9525" cap="flat" cmpd="sng">
              <a:solidFill>
                <a:schemeClr val="dk2"/>
              </a:solidFill>
              <a:prstDash val="solid"/>
              <a:round/>
              <a:headEnd type="none" w="sm" len="sm"/>
              <a:tailEnd type="triangle" w="med" len="med"/>
            </a:ln>
          </p:spPr>
        </p:cxnSp>
        <p:cxnSp>
          <p:nvCxnSpPr>
            <p:cNvPr id="26" name="Google Shape;123;p1">
              <a:extLst>
                <a:ext uri="{FF2B5EF4-FFF2-40B4-BE49-F238E27FC236}">
                  <a16:creationId xmlns:a16="http://schemas.microsoft.com/office/drawing/2014/main" id="{966EBBD1-B3F2-2725-59D6-347FC1D2C80A}"/>
                </a:ext>
              </a:extLst>
            </p:cNvPr>
            <p:cNvCxnSpPr/>
            <p:nvPr/>
          </p:nvCxnSpPr>
          <p:spPr>
            <a:xfrm rot="10800000" flipH="1">
              <a:off x="10430256" y="25477939"/>
              <a:ext cx="605100" cy="900"/>
            </a:xfrm>
            <a:prstGeom prst="straightConnector1">
              <a:avLst/>
            </a:prstGeom>
            <a:noFill/>
            <a:ln w="9525" cap="flat" cmpd="sng">
              <a:solidFill>
                <a:schemeClr val="dk2"/>
              </a:solidFill>
              <a:prstDash val="solid"/>
              <a:round/>
              <a:headEnd type="none" w="sm" len="sm"/>
              <a:tailEnd type="triangle" w="med" len="med"/>
            </a:ln>
          </p:spPr>
        </p:cxnSp>
        <p:sp>
          <p:nvSpPr>
            <p:cNvPr id="27" name="Google Shape;124;p1">
              <a:extLst>
                <a:ext uri="{FF2B5EF4-FFF2-40B4-BE49-F238E27FC236}">
                  <a16:creationId xmlns:a16="http://schemas.microsoft.com/office/drawing/2014/main" id="{AF71C48B-24B9-1869-16BB-1A4628678DBE}"/>
                </a:ext>
              </a:extLst>
            </p:cNvPr>
            <p:cNvSpPr txBox="1"/>
            <p:nvPr/>
          </p:nvSpPr>
          <p:spPr>
            <a:xfrm>
              <a:off x="10303325" y="24503750"/>
              <a:ext cx="4764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y</a:t>
              </a:r>
              <a:endParaRPr sz="1400" b="0" i="0" u="none" strike="noStrike" cap="none">
                <a:solidFill>
                  <a:srgbClr val="000000"/>
                </a:solidFill>
                <a:latin typeface="Roboto"/>
                <a:ea typeface="Roboto"/>
                <a:cs typeface="Roboto"/>
                <a:sym typeface="Roboto"/>
              </a:endParaRPr>
            </a:p>
          </p:txBody>
        </p:sp>
        <p:sp>
          <p:nvSpPr>
            <p:cNvPr id="28" name="Google Shape;125;p1">
              <a:extLst>
                <a:ext uri="{FF2B5EF4-FFF2-40B4-BE49-F238E27FC236}">
                  <a16:creationId xmlns:a16="http://schemas.microsoft.com/office/drawing/2014/main" id="{63FD1E12-B852-4552-32F9-6CD295FB82D6}"/>
                </a:ext>
              </a:extLst>
            </p:cNvPr>
            <p:cNvSpPr txBox="1"/>
            <p:nvPr/>
          </p:nvSpPr>
          <p:spPr>
            <a:xfrm>
              <a:off x="10874825" y="25551500"/>
              <a:ext cx="476400" cy="2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a:ea typeface="Roboto"/>
                  <a:cs typeface="Roboto"/>
                  <a:sym typeface="Roboto"/>
                </a:rPr>
                <a:t>z</a:t>
              </a:r>
              <a:endParaRPr sz="1400" b="0" i="0" u="none" strike="noStrike" cap="none" baseline="-25000" dirty="0">
                <a:solidFill>
                  <a:srgbClr val="000000"/>
                </a:solidFill>
                <a:latin typeface="Roboto"/>
                <a:ea typeface="Roboto"/>
                <a:cs typeface="Roboto"/>
                <a:sym typeface="Roboto"/>
              </a:endParaRPr>
            </a:p>
          </p:txBody>
        </p:sp>
      </p:grpSp>
      <p:graphicFrame>
        <p:nvGraphicFramePr>
          <p:cNvPr id="31" name="Object 30">
            <a:extLst>
              <a:ext uri="{FF2B5EF4-FFF2-40B4-BE49-F238E27FC236}">
                <a16:creationId xmlns:a16="http://schemas.microsoft.com/office/drawing/2014/main" id="{78BF71A2-29FF-3CD1-2581-355F9843BD6E}"/>
              </a:ext>
            </a:extLst>
          </p:cNvPr>
          <p:cNvGraphicFramePr>
            <a:graphicFrameLocks noChangeAspect="1"/>
          </p:cNvGraphicFramePr>
          <p:nvPr>
            <p:extLst>
              <p:ext uri="{D42A27DB-BD31-4B8C-83A1-F6EECF244321}">
                <p14:modId xmlns:p14="http://schemas.microsoft.com/office/powerpoint/2010/main" val="2067819031"/>
              </p:ext>
            </p:extLst>
          </p:nvPr>
        </p:nvGraphicFramePr>
        <p:xfrm>
          <a:off x="537729" y="1426189"/>
          <a:ext cx="5200022" cy="3333986"/>
        </p:xfrm>
        <a:graphic>
          <a:graphicData uri="http://schemas.openxmlformats.org/presentationml/2006/ole">
            <mc:AlternateContent xmlns:mc="http://schemas.openxmlformats.org/markup-compatibility/2006">
              <mc:Choice xmlns:v="urn:schemas-microsoft-com:vml" Requires="v">
                <p:oleObj name="Acrobat Document" r:id="rId2" imgW="4312566" imgH="2765657" progId="AcroExch.Document.DC">
                  <p:embed/>
                </p:oleObj>
              </mc:Choice>
              <mc:Fallback>
                <p:oleObj name="Acrobat Document" r:id="rId2" imgW="4312566" imgH="2765657" progId="AcroExch.Document.DC">
                  <p:embed/>
                  <p:pic>
                    <p:nvPicPr>
                      <p:cNvPr id="31" name="Object 30">
                        <a:extLst>
                          <a:ext uri="{FF2B5EF4-FFF2-40B4-BE49-F238E27FC236}">
                            <a16:creationId xmlns:a16="http://schemas.microsoft.com/office/drawing/2014/main" id="{78BF71A2-29FF-3CD1-2581-355F9843BD6E}"/>
                          </a:ext>
                        </a:extLst>
                      </p:cNvPr>
                      <p:cNvPicPr/>
                      <p:nvPr/>
                    </p:nvPicPr>
                    <p:blipFill>
                      <a:blip r:embed="rId3"/>
                      <a:stretch>
                        <a:fillRect/>
                      </a:stretch>
                    </p:blipFill>
                    <p:spPr>
                      <a:xfrm>
                        <a:off x="537729" y="1426189"/>
                        <a:ext cx="5200022" cy="3333986"/>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90758B1A-40BC-C77B-852A-71C904BA6D32}"/>
              </a:ext>
            </a:extLst>
          </p:cNvPr>
          <p:cNvSpPr txBox="1"/>
          <p:nvPr/>
        </p:nvSpPr>
        <p:spPr>
          <a:xfrm>
            <a:off x="1511588" y="952927"/>
            <a:ext cx="2713382" cy="461665"/>
          </a:xfrm>
          <a:prstGeom prst="rect">
            <a:avLst/>
          </a:prstGeom>
          <a:noFill/>
        </p:spPr>
        <p:txBody>
          <a:bodyPr wrap="square" rtlCol="0">
            <a:spAutoFit/>
          </a:bodyPr>
          <a:lstStyle/>
          <a:p>
            <a:pPr algn="ctr"/>
            <a:r>
              <a:rPr lang="en-US" sz="2400" b="1" dirty="0">
                <a:solidFill>
                  <a:schemeClr val="bg2"/>
                </a:solidFill>
              </a:rPr>
              <a:t>Quartet</a:t>
            </a:r>
          </a:p>
        </p:txBody>
      </p:sp>
      <p:sp>
        <p:nvSpPr>
          <p:cNvPr id="40" name="TextBox 39">
            <a:extLst>
              <a:ext uri="{FF2B5EF4-FFF2-40B4-BE49-F238E27FC236}">
                <a16:creationId xmlns:a16="http://schemas.microsoft.com/office/drawing/2014/main" id="{55507925-BA9E-DE69-15A9-255DA64132DA}"/>
              </a:ext>
            </a:extLst>
          </p:cNvPr>
          <p:cNvSpPr txBox="1"/>
          <p:nvPr/>
        </p:nvSpPr>
        <p:spPr>
          <a:xfrm>
            <a:off x="1511588" y="5731432"/>
            <a:ext cx="9432526" cy="400110"/>
          </a:xfrm>
          <a:prstGeom prst="rect">
            <a:avLst/>
          </a:prstGeom>
          <a:noFill/>
        </p:spPr>
        <p:txBody>
          <a:bodyPr wrap="square" rtlCol="0">
            <a:spAutoFit/>
          </a:bodyPr>
          <a:lstStyle/>
          <a:p>
            <a:pPr algn="ctr"/>
            <a:r>
              <a:rPr lang="en-US" sz="2000" b="1" dirty="0">
                <a:solidFill>
                  <a:schemeClr val="bg2"/>
                </a:solidFill>
              </a:rPr>
              <a:t>This work allows us to respond to need from users more effectively</a:t>
            </a:r>
          </a:p>
        </p:txBody>
      </p:sp>
      <p:pic>
        <p:nvPicPr>
          <p:cNvPr id="3" name="Picture 2">
            <a:extLst>
              <a:ext uri="{FF2B5EF4-FFF2-40B4-BE49-F238E27FC236}">
                <a16:creationId xmlns:a16="http://schemas.microsoft.com/office/drawing/2014/main" id="{A709544C-5B8A-A0EE-6C35-6FB36F42A8C1}"/>
              </a:ext>
            </a:extLst>
          </p:cNvPr>
          <p:cNvPicPr>
            <a:picLocks noChangeAspect="1"/>
          </p:cNvPicPr>
          <p:nvPr/>
        </p:nvPicPr>
        <p:blipFill>
          <a:blip r:embed="rId4"/>
          <a:stretch>
            <a:fillRect/>
          </a:stretch>
        </p:blipFill>
        <p:spPr>
          <a:xfrm>
            <a:off x="6718977" y="1353037"/>
            <a:ext cx="5364902" cy="3333986"/>
          </a:xfrm>
          <a:prstGeom prst="rect">
            <a:avLst/>
          </a:prstGeom>
        </p:spPr>
      </p:pic>
      <p:sp>
        <p:nvSpPr>
          <p:cNvPr id="6" name="TextBox 5">
            <a:extLst>
              <a:ext uri="{FF2B5EF4-FFF2-40B4-BE49-F238E27FC236}">
                <a16:creationId xmlns:a16="http://schemas.microsoft.com/office/drawing/2014/main" id="{50CB72CC-62E8-3AA4-51BB-F01774D4F27A}"/>
              </a:ext>
            </a:extLst>
          </p:cNvPr>
          <p:cNvSpPr txBox="1"/>
          <p:nvPr/>
        </p:nvSpPr>
        <p:spPr>
          <a:xfrm>
            <a:off x="7103517" y="952927"/>
            <a:ext cx="3445520" cy="400110"/>
          </a:xfrm>
          <a:prstGeom prst="rect">
            <a:avLst/>
          </a:prstGeom>
          <a:noFill/>
        </p:spPr>
        <p:txBody>
          <a:bodyPr wrap="square" rtlCol="0">
            <a:spAutoFit/>
          </a:bodyPr>
          <a:lstStyle/>
          <a:p>
            <a:pPr algn="ctr"/>
            <a:r>
              <a:rPr lang="en-US" sz="2000" b="1" dirty="0">
                <a:solidFill>
                  <a:schemeClr val="bg2"/>
                </a:solidFill>
              </a:rPr>
              <a:t>Quartet </a:t>
            </a:r>
            <a:r>
              <a:rPr lang="en-US" sz="2000" b="1" dirty="0">
                <a:solidFill>
                  <a:srgbClr val="00B0F0"/>
                </a:solidFill>
              </a:rPr>
              <a:t>Chicane</a:t>
            </a:r>
            <a:r>
              <a:rPr lang="en-US" sz="2000" b="1" dirty="0">
                <a:solidFill>
                  <a:schemeClr val="bg2"/>
                </a:solidFill>
              </a:rPr>
              <a:t> Quartet</a:t>
            </a:r>
          </a:p>
        </p:txBody>
      </p:sp>
      <p:sp>
        <p:nvSpPr>
          <p:cNvPr id="7" name="TextBox 6">
            <a:extLst>
              <a:ext uri="{FF2B5EF4-FFF2-40B4-BE49-F238E27FC236}">
                <a16:creationId xmlns:a16="http://schemas.microsoft.com/office/drawing/2014/main" id="{564C4BC8-2BAC-6A94-263C-99A80DAE57A2}"/>
              </a:ext>
            </a:extLst>
          </p:cNvPr>
          <p:cNvSpPr txBox="1"/>
          <p:nvPr/>
        </p:nvSpPr>
        <p:spPr>
          <a:xfrm>
            <a:off x="477985" y="4787673"/>
            <a:ext cx="4780589" cy="584775"/>
          </a:xfrm>
          <a:prstGeom prst="rect">
            <a:avLst/>
          </a:prstGeom>
          <a:noFill/>
        </p:spPr>
        <p:txBody>
          <a:bodyPr wrap="square" rtlCol="0">
            <a:spAutoFit/>
          </a:bodyPr>
          <a:lstStyle/>
          <a:p>
            <a:pPr algn="ctr"/>
            <a:r>
              <a:rPr lang="en-US" sz="1800" b="1" dirty="0">
                <a:solidFill>
                  <a:schemeClr val="bg2"/>
                </a:solidFill>
              </a:rPr>
              <a:t>Improves symmetry of beam spot</a:t>
            </a:r>
          </a:p>
          <a:p>
            <a:endParaRPr lang="en-US" dirty="0"/>
          </a:p>
        </p:txBody>
      </p:sp>
      <p:sp>
        <p:nvSpPr>
          <p:cNvPr id="8" name="TextBox 7">
            <a:extLst>
              <a:ext uri="{FF2B5EF4-FFF2-40B4-BE49-F238E27FC236}">
                <a16:creationId xmlns:a16="http://schemas.microsoft.com/office/drawing/2014/main" id="{728B8155-0239-19F6-2799-6E76B2453737}"/>
              </a:ext>
            </a:extLst>
          </p:cNvPr>
          <p:cNvSpPr txBox="1"/>
          <p:nvPr/>
        </p:nvSpPr>
        <p:spPr>
          <a:xfrm>
            <a:off x="6708440" y="4886062"/>
            <a:ext cx="4235674" cy="646331"/>
          </a:xfrm>
          <a:prstGeom prst="rect">
            <a:avLst/>
          </a:prstGeom>
          <a:noFill/>
        </p:spPr>
        <p:txBody>
          <a:bodyPr wrap="square" rtlCol="0">
            <a:spAutoFit/>
          </a:bodyPr>
          <a:lstStyle/>
          <a:p>
            <a:pPr algn="ctr"/>
            <a:r>
              <a:rPr lang="en-US" sz="1800" b="1" dirty="0">
                <a:solidFill>
                  <a:schemeClr val="bg2"/>
                </a:solidFill>
              </a:rPr>
              <a:t>Energy selection</a:t>
            </a:r>
          </a:p>
          <a:p>
            <a:pPr algn="ctr"/>
            <a:r>
              <a:rPr lang="en-US" sz="1800" b="1" dirty="0">
                <a:solidFill>
                  <a:schemeClr val="bg2"/>
                </a:solidFill>
              </a:rPr>
              <a:t>Reduced aberrations</a:t>
            </a:r>
          </a:p>
        </p:txBody>
      </p:sp>
      <p:grpSp>
        <p:nvGrpSpPr>
          <p:cNvPr id="9" name="Group 8">
            <a:extLst>
              <a:ext uri="{FF2B5EF4-FFF2-40B4-BE49-F238E27FC236}">
                <a16:creationId xmlns:a16="http://schemas.microsoft.com/office/drawing/2014/main" id="{757FA5CE-DFFB-1CFD-D5AF-D3BFFC1FE04C}"/>
              </a:ext>
            </a:extLst>
          </p:cNvPr>
          <p:cNvGrpSpPr/>
          <p:nvPr/>
        </p:nvGrpSpPr>
        <p:grpSpPr>
          <a:xfrm>
            <a:off x="6161270" y="2475232"/>
            <a:ext cx="494878" cy="737063"/>
            <a:chOff x="10150925" y="23529750"/>
            <a:chExt cx="952800" cy="1240800"/>
          </a:xfrm>
        </p:grpSpPr>
        <p:cxnSp>
          <p:nvCxnSpPr>
            <p:cNvPr id="10" name="Google Shape;117;p1">
              <a:extLst>
                <a:ext uri="{FF2B5EF4-FFF2-40B4-BE49-F238E27FC236}">
                  <a16:creationId xmlns:a16="http://schemas.microsoft.com/office/drawing/2014/main" id="{DB7717FC-067C-8E74-9330-04806B9CC81E}"/>
                </a:ext>
              </a:extLst>
            </p:cNvPr>
            <p:cNvCxnSpPr/>
            <p:nvPr/>
          </p:nvCxnSpPr>
          <p:spPr>
            <a:xfrm rot="10800000">
              <a:off x="10277856" y="23901139"/>
              <a:ext cx="4500" cy="603600"/>
            </a:xfrm>
            <a:prstGeom prst="straightConnector1">
              <a:avLst/>
            </a:prstGeom>
            <a:noFill/>
            <a:ln w="9525" cap="flat" cmpd="sng">
              <a:solidFill>
                <a:schemeClr val="dk2"/>
              </a:solidFill>
              <a:prstDash val="solid"/>
              <a:round/>
              <a:headEnd type="none" w="sm" len="sm"/>
              <a:tailEnd type="triangle" w="med" len="med"/>
            </a:ln>
          </p:spPr>
        </p:cxnSp>
        <p:cxnSp>
          <p:nvCxnSpPr>
            <p:cNvPr id="11" name="Google Shape;118;p1">
              <a:extLst>
                <a:ext uri="{FF2B5EF4-FFF2-40B4-BE49-F238E27FC236}">
                  <a16:creationId xmlns:a16="http://schemas.microsoft.com/office/drawing/2014/main" id="{E533E729-A2BA-4DC7-C6AB-98AE56B7A319}"/>
                </a:ext>
              </a:extLst>
            </p:cNvPr>
            <p:cNvCxnSpPr>
              <a:cxnSpLocks/>
            </p:cNvCxnSpPr>
            <p:nvPr/>
          </p:nvCxnSpPr>
          <p:spPr>
            <a:xfrm rot="10800000" flipH="1">
              <a:off x="10277850" y="24503850"/>
              <a:ext cx="605100" cy="900"/>
            </a:xfrm>
            <a:prstGeom prst="straightConnector1">
              <a:avLst/>
            </a:prstGeom>
            <a:noFill/>
            <a:ln w="9525" cap="flat" cmpd="sng">
              <a:solidFill>
                <a:schemeClr val="dk2"/>
              </a:solidFill>
              <a:prstDash val="solid"/>
              <a:round/>
              <a:headEnd type="none" w="sm" len="sm"/>
              <a:tailEnd type="triangle" w="med" len="med"/>
            </a:ln>
          </p:spPr>
        </p:cxnSp>
        <p:sp>
          <p:nvSpPr>
            <p:cNvPr id="12" name="Google Shape;119;p1">
              <a:extLst>
                <a:ext uri="{FF2B5EF4-FFF2-40B4-BE49-F238E27FC236}">
                  <a16:creationId xmlns:a16="http://schemas.microsoft.com/office/drawing/2014/main" id="{1DDACC17-D0FD-81D6-792C-FB20A95DD648}"/>
                </a:ext>
              </a:extLst>
            </p:cNvPr>
            <p:cNvSpPr txBox="1"/>
            <p:nvPr/>
          </p:nvSpPr>
          <p:spPr>
            <a:xfrm>
              <a:off x="10150925" y="23529750"/>
              <a:ext cx="4764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x</a:t>
              </a:r>
              <a:endParaRPr sz="1400" b="0" i="0" u="none" strike="noStrike" cap="none">
                <a:solidFill>
                  <a:srgbClr val="000000"/>
                </a:solidFill>
                <a:latin typeface="Roboto"/>
                <a:ea typeface="Roboto"/>
                <a:cs typeface="Roboto"/>
                <a:sym typeface="Roboto"/>
              </a:endParaRPr>
            </a:p>
          </p:txBody>
        </p:sp>
        <p:sp>
          <p:nvSpPr>
            <p:cNvPr id="13" name="Google Shape;120;p1">
              <a:extLst>
                <a:ext uri="{FF2B5EF4-FFF2-40B4-BE49-F238E27FC236}">
                  <a16:creationId xmlns:a16="http://schemas.microsoft.com/office/drawing/2014/main" id="{F0F79503-B21C-2BFB-D639-54953B420A59}"/>
                </a:ext>
              </a:extLst>
            </p:cNvPr>
            <p:cNvSpPr txBox="1"/>
            <p:nvPr/>
          </p:nvSpPr>
          <p:spPr>
            <a:xfrm>
              <a:off x="10627325" y="24503850"/>
              <a:ext cx="476400" cy="2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a:ea typeface="Roboto"/>
                  <a:cs typeface="Roboto"/>
                  <a:sym typeface="Roboto"/>
                </a:rPr>
                <a:t>z</a:t>
              </a:r>
              <a:endParaRPr sz="1400" b="0" i="0" u="none" strike="noStrike" cap="none" baseline="-25000" dirty="0">
                <a:solidFill>
                  <a:srgbClr val="000000"/>
                </a:solidFill>
                <a:latin typeface="Roboto"/>
                <a:ea typeface="Roboto"/>
                <a:cs typeface="Roboto"/>
                <a:sym typeface="Roboto"/>
              </a:endParaRPr>
            </a:p>
          </p:txBody>
        </p:sp>
      </p:grpSp>
      <p:sp>
        <p:nvSpPr>
          <p:cNvPr id="2" name="Rectangle 1">
            <a:extLst>
              <a:ext uri="{FF2B5EF4-FFF2-40B4-BE49-F238E27FC236}">
                <a16:creationId xmlns:a16="http://schemas.microsoft.com/office/drawing/2014/main" id="{E37D93CF-5815-6937-DE37-CB8DAC4CB14A}"/>
              </a:ext>
            </a:extLst>
          </p:cNvPr>
          <p:cNvSpPr/>
          <p:nvPr/>
        </p:nvSpPr>
        <p:spPr>
          <a:xfrm>
            <a:off x="7516368" y="1435714"/>
            <a:ext cx="164592" cy="3217358"/>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4AF78C-67E0-4856-985A-16BB7DC301D0}"/>
              </a:ext>
            </a:extLst>
          </p:cNvPr>
          <p:cNvSpPr/>
          <p:nvPr/>
        </p:nvSpPr>
        <p:spPr>
          <a:xfrm>
            <a:off x="8047347" y="1439926"/>
            <a:ext cx="164592" cy="3217358"/>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8BD3CE-6536-F841-264F-420C924C0301}"/>
              </a:ext>
            </a:extLst>
          </p:cNvPr>
          <p:cNvSpPr/>
          <p:nvPr/>
        </p:nvSpPr>
        <p:spPr>
          <a:xfrm>
            <a:off x="9439275" y="1451728"/>
            <a:ext cx="164592" cy="3217358"/>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930EFB-EFA1-93C4-6BC9-2673F4ED2B15}"/>
              </a:ext>
            </a:extLst>
          </p:cNvPr>
          <p:cNvSpPr/>
          <p:nvPr/>
        </p:nvSpPr>
        <p:spPr>
          <a:xfrm>
            <a:off x="9969029" y="1435714"/>
            <a:ext cx="164592" cy="3217358"/>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1D5BF93-124C-F890-59D0-0BB2A58C4697}"/>
              </a:ext>
            </a:extLst>
          </p:cNvPr>
          <p:cNvGrpSpPr/>
          <p:nvPr/>
        </p:nvGrpSpPr>
        <p:grpSpPr>
          <a:xfrm>
            <a:off x="1490472" y="6300216"/>
            <a:ext cx="2272647" cy="494087"/>
            <a:chOff x="32034480" y="475023"/>
            <a:chExt cx="6370320" cy="1699674"/>
          </a:xfrm>
        </p:grpSpPr>
        <p:sp>
          <p:nvSpPr>
            <p:cNvPr id="30" name="Rectangle 29">
              <a:extLst>
                <a:ext uri="{FF2B5EF4-FFF2-40B4-BE49-F238E27FC236}">
                  <a16:creationId xmlns:a16="http://schemas.microsoft.com/office/drawing/2014/main" id="{5AF03751-D3CC-E91F-2F2E-45822976D7C5}"/>
                </a:ext>
              </a:extLst>
            </p:cNvPr>
            <p:cNvSpPr/>
            <p:nvPr/>
          </p:nvSpPr>
          <p:spPr>
            <a:xfrm>
              <a:off x="32034480" y="475023"/>
              <a:ext cx="6370320" cy="1699674"/>
            </a:xfrm>
            <a:prstGeom prst="rect">
              <a:avLst/>
            </a:prstGeo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5001CECC-C56B-0B33-0772-A68019B8F20B}"/>
                </a:ext>
              </a:extLst>
            </p:cNvPr>
            <p:cNvPicPr>
              <a:picLocks noChangeAspect="1"/>
            </p:cNvPicPr>
            <p:nvPr/>
          </p:nvPicPr>
          <p:blipFill>
            <a:blip r:embed="rId5"/>
            <a:stretch>
              <a:fillRect/>
            </a:stretch>
          </p:blipFill>
          <p:spPr>
            <a:xfrm>
              <a:off x="32341648" y="738126"/>
              <a:ext cx="5923816" cy="1262101"/>
            </a:xfrm>
            <a:prstGeom prst="rect">
              <a:avLst/>
            </a:prstGeom>
          </p:spPr>
        </p:pic>
      </p:grpSp>
    </p:spTree>
    <p:extLst>
      <p:ext uri="{BB962C8B-B14F-4D97-AF65-F5344CB8AC3E}">
        <p14:creationId xmlns:p14="http://schemas.microsoft.com/office/powerpoint/2010/main" val="37379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6" grpId="0"/>
      <p:bldP spid="7" grpId="0"/>
      <p:bldP spid="8" grpId="0"/>
      <p:bldP spid="2"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0201BA-9772-DAC9-BF8D-E00375C76638}"/>
              </a:ext>
            </a:extLst>
          </p:cNvPr>
          <p:cNvPicPr>
            <a:picLocks noChangeAspect="1"/>
          </p:cNvPicPr>
          <p:nvPr/>
        </p:nvPicPr>
        <p:blipFill>
          <a:blip r:embed="rId2"/>
          <a:stretch>
            <a:fillRect/>
          </a:stretch>
        </p:blipFill>
        <p:spPr>
          <a:xfrm>
            <a:off x="4579575" y="942543"/>
            <a:ext cx="3981450" cy="438150"/>
          </a:xfrm>
          <a:prstGeom prst="rect">
            <a:avLst/>
          </a:prstGeom>
        </p:spPr>
      </p:pic>
      <p:sp>
        <p:nvSpPr>
          <p:cNvPr id="4" name="Title 3">
            <a:extLst>
              <a:ext uri="{FF2B5EF4-FFF2-40B4-BE49-F238E27FC236}">
                <a16:creationId xmlns:a16="http://schemas.microsoft.com/office/drawing/2014/main" id="{CB3F13A0-5FFE-5C29-2337-248E6D60914E}"/>
              </a:ext>
            </a:extLst>
          </p:cNvPr>
          <p:cNvSpPr>
            <a:spLocks noGrp="1"/>
          </p:cNvSpPr>
          <p:nvPr>
            <p:ph type="title"/>
          </p:nvPr>
        </p:nvSpPr>
        <p:spPr/>
        <p:txBody>
          <a:bodyPr>
            <a:normAutofit fontScale="90000"/>
          </a:bodyPr>
          <a:lstStyle/>
          <a:p>
            <a:r>
              <a:rPr lang="en-US" dirty="0"/>
              <a:t>A </a:t>
            </a:r>
            <a:r>
              <a:rPr lang="en-US" b="1" dirty="0"/>
              <a:t>10 MeV collimating transport system </a:t>
            </a:r>
            <a:r>
              <a:rPr lang="en-US" dirty="0"/>
              <a:t>will be implemented for radiation biology experiments</a:t>
            </a:r>
          </a:p>
        </p:txBody>
      </p:sp>
      <p:pic>
        <p:nvPicPr>
          <p:cNvPr id="6" name="Google Shape;627;p20">
            <a:extLst>
              <a:ext uri="{FF2B5EF4-FFF2-40B4-BE49-F238E27FC236}">
                <a16:creationId xmlns:a16="http://schemas.microsoft.com/office/drawing/2014/main" id="{7F3E38D9-3A87-9058-B2E9-BFBB2FFFEF34}"/>
              </a:ext>
            </a:extLst>
          </p:cNvPr>
          <p:cNvPicPr preferRelativeResize="0"/>
          <p:nvPr/>
        </p:nvPicPr>
        <p:blipFill rotWithShape="1">
          <a:blip r:embed="rId3">
            <a:alphaModFix/>
          </a:blip>
          <a:srcRect t="73156" r="33497"/>
          <a:stretch/>
        </p:blipFill>
        <p:spPr>
          <a:xfrm>
            <a:off x="2044766" y="1394778"/>
            <a:ext cx="10147234" cy="1318473"/>
          </a:xfrm>
          <a:prstGeom prst="rect">
            <a:avLst/>
          </a:prstGeom>
          <a:noFill/>
          <a:ln>
            <a:noFill/>
          </a:ln>
        </p:spPr>
      </p:pic>
      <p:pic>
        <p:nvPicPr>
          <p:cNvPr id="9" name="Picture 2">
            <a:extLst>
              <a:ext uri="{FF2B5EF4-FFF2-40B4-BE49-F238E27FC236}">
                <a16:creationId xmlns:a16="http://schemas.microsoft.com/office/drawing/2014/main" id="{57D8BD37-AFC4-14B2-D7D9-5F6F2A0DB2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05" t="3539" r="34557" b="4897"/>
          <a:stretch/>
        </p:blipFill>
        <p:spPr bwMode="auto">
          <a:xfrm>
            <a:off x="7630818" y="2597675"/>
            <a:ext cx="3648270" cy="348762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780BBA40-FACA-3A38-4DD9-F05779C3E572}"/>
              </a:ext>
            </a:extLst>
          </p:cNvPr>
          <p:cNvCxnSpPr/>
          <p:nvPr/>
        </p:nvCxnSpPr>
        <p:spPr>
          <a:xfrm>
            <a:off x="550506" y="2258008"/>
            <a:ext cx="1894114" cy="0"/>
          </a:xfrm>
          <a:prstGeom prst="straightConnector1">
            <a:avLst/>
          </a:prstGeom>
          <a:ln w="76200">
            <a:solidFill>
              <a:srgbClr val="FF0000"/>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DB98C6-56FC-7B3A-95AA-FAE62814EEFC}"/>
              </a:ext>
            </a:extLst>
          </p:cNvPr>
          <p:cNvCxnSpPr/>
          <p:nvPr/>
        </p:nvCxnSpPr>
        <p:spPr>
          <a:xfrm>
            <a:off x="550506" y="1679510"/>
            <a:ext cx="0" cy="1110343"/>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4672687-16CA-D5A0-3C3D-5A02F50B34EC}"/>
              </a:ext>
            </a:extLst>
          </p:cNvPr>
          <p:cNvSpPr txBox="1"/>
          <p:nvPr/>
        </p:nvSpPr>
        <p:spPr>
          <a:xfrm>
            <a:off x="158621" y="1310178"/>
            <a:ext cx="783769" cy="369332"/>
          </a:xfrm>
          <a:prstGeom prst="rect">
            <a:avLst/>
          </a:prstGeom>
          <a:noFill/>
        </p:spPr>
        <p:txBody>
          <a:bodyPr wrap="square" rtlCol="0">
            <a:spAutoFit/>
          </a:bodyPr>
          <a:lstStyle/>
          <a:p>
            <a:pPr algn="ctr"/>
            <a:r>
              <a:rPr lang="en-US" sz="1800" b="1" dirty="0"/>
              <a:t>Wall</a:t>
            </a:r>
          </a:p>
        </p:txBody>
      </p:sp>
      <p:sp>
        <p:nvSpPr>
          <p:cNvPr id="16" name="TextBox 15">
            <a:extLst>
              <a:ext uri="{FF2B5EF4-FFF2-40B4-BE49-F238E27FC236}">
                <a16:creationId xmlns:a16="http://schemas.microsoft.com/office/drawing/2014/main" id="{7A4BCCB0-175B-A46D-D5FB-7D54CBFA5F40}"/>
              </a:ext>
            </a:extLst>
          </p:cNvPr>
          <p:cNvSpPr txBox="1"/>
          <p:nvPr/>
        </p:nvSpPr>
        <p:spPr>
          <a:xfrm>
            <a:off x="942390" y="1744824"/>
            <a:ext cx="1102366" cy="400110"/>
          </a:xfrm>
          <a:prstGeom prst="rect">
            <a:avLst/>
          </a:prstGeom>
          <a:noFill/>
        </p:spPr>
        <p:txBody>
          <a:bodyPr wrap="square" rtlCol="0">
            <a:spAutoFit/>
          </a:bodyPr>
          <a:lstStyle/>
          <a:p>
            <a:pPr algn="ctr"/>
            <a:r>
              <a:rPr lang="en-US" sz="2000" b="1" dirty="0">
                <a:solidFill>
                  <a:schemeClr val="bg2"/>
                </a:solidFill>
              </a:rPr>
              <a:t>2.5 m</a:t>
            </a:r>
          </a:p>
        </p:txBody>
      </p:sp>
      <p:sp>
        <p:nvSpPr>
          <p:cNvPr id="17" name="Rectangle 16">
            <a:extLst>
              <a:ext uri="{FF2B5EF4-FFF2-40B4-BE49-F238E27FC236}">
                <a16:creationId xmlns:a16="http://schemas.microsoft.com/office/drawing/2014/main" id="{337C288D-E8CD-155B-8C97-FB10EDBAF17A}"/>
              </a:ext>
            </a:extLst>
          </p:cNvPr>
          <p:cNvSpPr/>
          <p:nvPr/>
        </p:nvSpPr>
        <p:spPr>
          <a:xfrm>
            <a:off x="8882743" y="2407298"/>
            <a:ext cx="3387012" cy="382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3722FB-C935-065F-458E-FFFF4D30BCA6}"/>
              </a:ext>
            </a:extLst>
          </p:cNvPr>
          <p:cNvSpPr txBox="1"/>
          <p:nvPr/>
        </p:nvSpPr>
        <p:spPr>
          <a:xfrm>
            <a:off x="10060888" y="3803759"/>
            <a:ext cx="1392964" cy="523220"/>
          </a:xfrm>
          <a:prstGeom prst="rect">
            <a:avLst/>
          </a:prstGeom>
          <a:noFill/>
        </p:spPr>
        <p:txBody>
          <a:bodyPr wrap="square" rtlCol="0">
            <a:spAutoFit/>
          </a:bodyPr>
          <a:lstStyle/>
          <a:p>
            <a:r>
              <a:rPr lang="en-US" dirty="0"/>
              <a:t>Short focal length OAP</a:t>
            </a:r>
          </a:p>
        </p:txBody>
      </p:sp>
      <p:sp>
        <p:nvSpPr>
          <p:cNvPr id="21" name="Isosceles Triangle 20">
            <a:extLst>
              <a:ext uri="{FF2B5EF4-FFF2-40B4-BE49-F238E27FC236}">
                <a16:creationId xmlns:a16="http://schemas.microsoft.com/office/drawing/2014/main" id="{F36F8993-6CE4-D2B1-103E-B6BDE4D0752F}"/>
              </a:ext>
            </a:extLst>
          </p:cNvPr>
          <p:cNvSpPr/>
          <p:nvPr/>
        </p:nvSpPr>
        <p:spPr>
          <a:xfrm rot="5400000">
            <a:off x="6538001" y="2761329"/>
            <a:ext cx="2769078" cy="3259742"/>
          </a:xfrm>
          <a:prstGeom prst="triangle">
            <a:avLst/>
          </a:prstGeom>
          <a:solidFill>
            <a:srgbClr val="2CE830">
              <a:alpha val="6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3" name="Google Shape;658;p20" descr="https://lasernetus.org/uploads/secondary-logo-1_1.jpg">
            <a:extLst>
              <a:ext uri="{FF2B5EF4-FFF2-40B4-BE49-F238E27FC236}">
                <a16:creationId xmlns:a16="http://schemas.microsoft.com/office/drawing/2014/main" id="{8C5BE8A7-C162-2169-60D0-0A0F26D04969}"/>
              </a:ext>
            </a:extLst>
          </p:cNvPr>
          <p:cNvPicPr preferRelativeResize="0"/>
          <p:nvPr/>
        </p:nvPicPr>
        <p:blipFill rotWithShape="1">
          <a:blip r:embed="rId5">
            <a:alphaModFix/>
          </a:blip>
          <a:srcRect/>
          <a:stretch/>
        </p:blipFill>
        <p:spPr>
          <a:xfrm>
            <a:off x="3494443" y="941378"/>
            <a:ext cx="952476" cy="1003501"/>
          </a:xfrm>
          <a:prstGeom prst="rect">
            <a:avLst/>
          </a:prstGeom>
          <a:noFill/>
          <a:ln>
            <a:noFill/>
          </a:ln>
        </p:spPr>
      </p:pic>
      <p:pic>
        <p:nvPicPr>
          <p:cNvPr id="2" name="Picture 1">
            <a:extLst>
              <a:ext uri="{FF2B5EF4-FFF2-40B4-BE49-F238E27FC236}">
                <a16:creationId xmlns:a16="http://schemas.microsoft.com/office/drawing/2014/main" id="{1FE43F32-5C84-A318-D135-3656C73365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045" t="53869"/>
          <a:stretch/>
        </p:blipFill>
        <p:spPr bwMode="auto">
          <a:xfrm>
            <a:off x="996493" y="3034093"/>
            <a:ext cx="3404784" cy="3159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97FB97D-3727-431C-3B5C-546354A629AB}"/>
              </a:ext>
            </a:extLst>
          </p:cNvPr>
          <p:cNvSpPr/>
          <p:nvPr/>
        </p:nvSpPr>
        <p:spPr>
          <a:xfrm>
            <a:off x="2440721" y="3782228"/>
            <a:ext cx="998057" cy="1001662"/>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82363EDD-174A-6213-5754-D3685D7FCB18}"/>
              </a:ext>
            </a:extLst>
          </p:cNvPr>
          <p:cNvSpPr/>
          <p:nvPr/>
        </p:nvSpPr>
        <p:spPr>
          <a:xfrm>
            <a:off x="2298643" y="5117435"/>
            <a:ext cx="1272679" cy="25583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2088894-8725-0B4C-30B1-3B690433F05F}"/>
              </a:ext>
            </a:extLst>
          </p:cNvPr>
          <p:cNvSpPr txBox="1"/>
          <p:nvPr/>
        </p:nvSpPr>
        <p:spPr>
          <a:xfrm>
            <a:off x="2253637" y="4851586"/>
            <a:ext cx="1272678" cy="307777"/>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Ion Energy</a:t>
            </a:r>
          </a:p>
        </p:txBody>
      </p:sp>
      <p:sp>
        <p:nvSpPr>
          <p:cNvPr id="32" name="TextBox 31">
            <a:extLst>
              <a:ext uri="{FF2B5EF4-FFF2-40B4-BE49-F238E27FC236}">
                <a16:creationId xmlns:a16="http://schemas.microsoft.com/office/drawing/2014/main" id="{AB6A7047-F5E5-3F90-2776-0533DA31AC0D}"/>
              </a:ext>
            </a:extLst>
          </p:cNvPr>
          <p:cNvSpPr txBox="1"/>
          <p:nvPr/>
        </p:nvSpPr>
        <p:spPr>
          <a:xfrm>
            <a:off x="2542263" y="4003813"/>
            <a:ext cx="785441" cy="646331"/>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Uniform dose dist.</a:t>
            </a:r>
          </a:p>
        </p:txBody>
      </p:sp>
      <p:sp>
        <p:nvSpPr>
          <p:cNvPr id="33" name="TextBox 32">
            <a:extLst>
              <a:ext uri="{FF2B5EF4-FFF2-40B4-BE49-F238E27FC236}">
                <a16:creationId xmlns:a16="http://schemas.microsoft.com/office/drawing/2014/main" id="{39CEB3D8-8FC7-74CD-7108-DCB4B15FD1FE}"/>
              </a:ext>
            </a:extLst>
          </p:cNvPr>
          <p:cNvSpPr txBox="1"/>
          <p:nvPr/>
        </p:nvSpPr>
        <p:spPr>
          <a:xfrm>
            <a:off x="1679510" y="2597675"/>
            <a:ext cx="2100538" cy="523220"/>
          </a:xfrm>
          <a:prstGeom prst="rect">
            <a:avLst/>
          </a:prstGeom>
          <a:noFill/>
        </p:spPr>
        <p:txBody>
          <a:bodyPr wrap="square" rtlCol="0">
            <a:spAutoFit/>
          </a:bodyPr>
          <a:lstStyle/>
          <a:p>
            <a:pPr algn="ctr"/>
            <a:r>
              <a:rPr lang="en-US" b="1" dirty="0"/>
              <a:t>Charge distribution at sample site</a:t>
            </a:r>
          </a:p>
        </p:txBody>
      </p:sp>
      <p:grpSp>
        <p:nvGrpSpPr>
          <p:cNvPr id="34" name="Group 33">
            <a:extLst>
              <a:ext uri="{FF2B5EF4-FFF2-40B4-BE49-F238E27FC236}">
                <a16:creationId xmlns:a16="http://schemas.microsoft.com/office/drawing/2014/main" id="{8D19CC69-05F3-2C02-7A1C-28E9570A6E13}"/>
              </a:ext>
            </a:extLst>
          </p:cNvPr>
          <p:cNvGrpSpPr/>
          <p:nvPr/>
        </p:nvGrpSpPr>
        <p:grpSpPr>
          <a:xfrm>
            <a:off x="4601632" y="3745618"/>
            <a:ext cx="247439" cy="364567"/>
            <a:chOff x="10204820" y="23891015"/>
            <a:chExt cx="476400" cy="613724"/>
          </a:xfrm>
        </p:grpSpPr>
        <p:cxnSp>
          <p:nvCxnSpPr>
            <p:cNvPr id="35" name="Google Shape;117;p1">
              <a:extLst>
                <a:ext uri="{FF2B5EF4-FFF2-40B4-BE49-F238E27FC236}">
                  <a16:creationId xmlns:a16="http://schemas.microsoft.com/office/drawing/2014/main" id="{5EF63210-8ACE-4CE2-BA1C-6361F4581720}"/>
                </a:ext>
              </a:extLst>
            </p:cNvPr>
            <p:cNvCxnSpPr/>
            <p:nvPr/>
          </p:nvCxnSpPr>
          <p:spPr>
            <a:xfrm rot="10800000">
              <a:off x="10277856" y="23901139"/>
              <a:ext cx="4500" cy="603600"/>
            </a:xfrm>
            <a:prstGeom prst="straightConnector1">
              <a:avLst/>
            </a:prstGeom>
            <a:noFill/>
            <a:ln w="9525" cap="flat" cmpd="sng">
              <a:solidFill>
                <a:schemeClr val="dk2"/>
              </a:solidFill>
              <a:prstDash val="solid"/>
              <a:round/>
              <a:headEnd type="none" w="sm" len="sm"/>
              <a:tailEnd type="triangle" w="med" len="med"/>
            </a:ln>
          </p:spPr>
        </p:cxnSp>
        <p:sp>
          <p:nvSpPr>
            <p:cNvPr id="37" name="Google Shape;119;p1">
              <a:extLst>
                <a:ext uri="{FF2B5EF4-FFF2-40B4-BE49-F238E27FC236}">
                  <a16:creationId xmlns:a16="http://schemas.microsoft.com/office/drawing/2014/main" id="{AAAAFFD6-9528-469B-5CB7-C9AA2D997BAC}"/>
                </a:ext>
              </a:extLst>
            </p:cNvPr>
            <p:cNvSpPr txBox="1"/>
            <p:nvPr/>
          </p:nvSpPr>
          <p:spPr>
            <a:xfrm>
              <a:off x="10204820" y="23891015"/>
              <a:ext cx="476400" cy="3713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a:ea typeface="Roboto"/>
                  <a:cs typeface="Roboto"/>
                  <a:sym typeface="Roboto"/>
                </a:rPr>
                <a:t>x</a:t>
              </a:r>
              <a:endParaRPr sz="1400" b="0" i="0" u="none" strike="noStrike" cap="none" dirty="0">
                <a:solidFill>
                  <a:srgbClr val="000000"/>
                </a:solidFill>
                <a:latin typeface="Roboto"/>
                <a:ea typeface="Roboto"/>
                <a:cs typeface="Roboto"/>
                <a:sym typeface="Roboto"/>
              </a:endParaRPr>
            </a:p>
          </p:txBody>
        </p:sp>
      </p:grpSp>
      <p:sp>
        <p:nvSpPr>
          <p:cNvPr id="39" name="Rectangle 38">
            <a:extLst>
              <a:ext uri="{FF2B5EF4-FFF2-40B4-BE49-F238E27FC236}">
                <a16:creationId xmlns:a16="http://schemas.microsoft.com/office/drawing/2014/main" id="{DE2E6E7D-564C-A0DF-A0D2-3EE3481803DC}"/>
              </a:ext>
            </a:extLst>
          </p:cNvPr>
          <p:cNvSpPr/>
          <p:nvPr/>
        </p:nvSpPr>
        <p:spPr>
          <a:xfrm>
            <a:off x="9017124" y="4283059"/>
            <a:ext cx="526143" cy="181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B8A94C5-5C0E-451E-4DB0-7A4E39E52C1C}"/>
              </a:ext>
            </a:extLst>
          </p:cNvPr>
          <p:cNvGrpSpPr/>
          <p:nvPr/>
        </p:nvGrpSpPr>
        <p:grpSpPr>
          <a:xfrm>
            <a:off x="4446284" y="3061864"/>
            <a:ext cx="6361258" cy="2869185"/>
            <a:chOff x="6025196" y="2467363"/>
            <a:chExt cx="6682924" cy="3482208"/>
          </a:xfrm>
        </p:grpSpPr>
        <p:grpSp>
          <p:nvGrpSpPr>
            <p:cNvPr id="7" name="Group 6">
              <a:extLst>
                <a:ext uri="{FF2B5EF4-FFF2-40B4-BE49-F238E27FC236}">
                  <a16:creationId xmlns:a16="http://schemas.microsoft.com/office/drawing/2014/main" id="{D1BF68DC-D280-1348-9B49-4131BCDB6A88}"/>
                </a:ext>
              </a:extLst>
            </p:cNvPr>
            <p:cNvGrpSpPr/>
            <p:nvPr/>
          </p:nvGrpSpPr>
          <p:grpSpPr>
            <a:xfrm>
              <a:off x="6025196" y="2467363"/>
              <a:ext cx="6682924" cy="3482208"/>
              <a:chOff x="6025196" y="2467363"/>
              <a:chExt cx="6682924" cy="3482208"/>
            </a:xfrm>
          </p:grpSpPr>
          <p:pic>
            <p:nvPicPr>
              <p:cNvPr id="19" name="Picture 18">
                <a:extLst>
                  <a:ext uri="{FF2B5EF4-FFF2-40B4-BE49-F238E27FC236}">
                    <a16:creationId xmlns:a16="http://schemas.microsoft.com/office/drawing/2014/main" id="{F9AEDF01-142E-4AA2-1993-A31564077734}"/>
                  </a:ext>
                </a:extLst>
              </p:cNvPr>
              <p:cNvPicPr>
                <a:picLocks noChangeAspect="1"/>
              </p:cNvPicPr>
              <p:nvPr/>
            </p:nvPicPr>
            <p:blipFill rotWithShape="1">
              <a:blip r:embed="rId7"/>
              <a:srcRect r="15412" b="15882"/>
              <a:stretch/>
            </p:blipFill>
            <p:spPr>
              <a:xfrm>
                <a:off x="7663468" y="2467363"/>
                <a:ext cx="3752834" cy="3145543"/>
              </a:xfrm>
              <a:prstGeom prst="rect">
                <a:avLst/>
              </a:prstGeom>
            </p:spPr>
          </p:pic>
          <p:sp>
            <p:nvSpPr>
              <p:cNvPr id="25" name="Isosceles Triangle 15">
                <a:extLst>
                  <a:ext uri="{FF2B5EF4-FFF2-40B4-BE49-F238E27FC236}">
                    <a16:creationId xmlns:a16="http://schemas.microsoft.com/office/drawing/2014/main" id="{294DAF75-ED6F-3F4F-F97F-936AE35DB74B}"/>
                  </a:ext>
                </a:extLst>
              </p:cNvPr>
              <p:cNvSpPr/>
              <p:nvPr/>
            </p:nvSpPr>
            <p:spPr>
              <a:xfrm rot="5400000">
                <a:off x="8321768" y="1715816"/>
                <a:ext cx="494358" cy="5087502"/>
              </a:xfrm>
              <a:custGeom>
                <a:avLst/>
                <a:gdLst>
                  <a:gd name="connsiteX0" fmla="*/ 0 w 593454"/>
                  <a:gd name="connsiteY0" fmla="*/ 5068047 h 5068047"/>
                  <a:gd name="connsiteX1" fmla="*/ 148364 w 593454"/>
                  <a:gd name="connsiteY1" fmla="*/ 0 h 5068047"/>
                  <a:gd name="connsiteX2" fmla="*/ 445091 w 593454"/>
                  <a:gd name="connsiteY2" fmla="*/ 0 h 5068047"/>
                  <a:gd name="connsiteX3" fmla="*/ 593454 w 593454"/>
                  <a:gd name="connsiteY3" fmla="*/ 5068047 h 5068047"/>
                  <a:gd name="connsiteX4" fmla="*/ 0 w 593454"/>
                  <a:gd name="connsiteY4" fmla="*/ 5068047 h 5068047"/>
                  <a:gd name="connsiteX0" fmla="*/ 0 w 593454"/>
                  <a:gd name="connsiteY0" fmla="*/ 5068047 h 5068047"/>
                  <a:gd name="connsiteX1" fmla="*/ 148364 w 593454"/>
                  <a:gd name="connsiteY1" fmla="*/ 0 h 5068047"/>
                  <a:gd name="connsiteX2" fmla="*/ 406183 w 593454"/>
                  <a:gd name="connsiteY2" fmla="*/ 3501958 h 5068047"/>
                  <a:gd name="connsiteX3" fmla="*/ 593454 w 593454"/>
                  <a:gd name="connsiteY3" fmla="*/ 5068047 h 5068047"/>
                  <a:gd name="connsiteX4" fmla="*/ 0 w 593454"/>
                  <a:gd name="connsiteY4" fmla="*/ 5068047 h 5068047"/>
                  <a:gd name="connsiteX0" fmla="*/ 17009 w 445090"/>
                  <a:gd name="connsiteY0" fmla="*/ 5087502 h 5087502"/>
                  <a:gd name="connsiteX1" fmla="*/ 0 w 445090"/>
                  <a:gd name="connsiteY1" fmla="*/ 0 h 5087502"/>
                  <a:gd name="connsiteX2" fmla="*/ 257819 w 445090"/>
                  <a:gd name="connsiteY2" fmla="*/ 3501958 h 5087502"/>
                  <a:gd name="connsiteX3" fmla="*/ 445090 w 445090"/>
                  <a:gd name="connsiteY3" fmla="*/ 5068047 h 5087502"/>
                  <a:gd name="connsiteX4" fmla="*/ 17009 w 445090"/>
                  <a:gd name="connsiteY4" fmla="*/ 5087502 h 5087502"/>
                  <a:gd name="connsiteX0" fmla="*/ 113855 w 541936"/>
                  <a:gd name="connsiteY0" fmla="*/ 5087502 h 5087502"/>
                  <a:gd name="connsiteX1" fmla="*/ 96846 w 541936"/>
                  <a:gd name="connsiteY1" fmla="*/ 0 h 5087502"/>
                  <a:gd name="connsiteX2" fmla="*/ 354665 w 541936"/>
                  <a:gd name="connsiteY2" fmla="*/ 3501958 h 5087502"/>
                  <a:gd name="connsiteX3" fmla="*/ 541936 w 541936"/>
                  <a:gd name="connsiteY3" fmla="*/ 5068047 h 5087502"/>
                  <a:gd name="connsiteX4" fmla="*/ 113855 w 541936"/>
                  <a:gd name="connsiteY4" fmla="*/ 5087502 h 5087502"/>
                  <a:gd name="connsiteX0" fmla="*/ 157060 w 585141"/>
                  <a:gd name="connsiteY0" fmla="*/ 5087502 h 5087502"/>
                  <a:gd name="connsiteX1" fmla="*/ 140051 w 585141"/>
                  <a:gd name="connsiteY1" fmla="*/ 0 h 5087502"/>
                  <a:gd name="connsiteX2" fmla="*/ 397870 w 585141"/>
                  <a:gd name="connsiteY2" fmla="*/ 3501958 h 5087502"/>
                  <a:gd name="connsiteX3" fmla="*/ 585141 w 585141"/>
                  <a:gd name="connsiteY3" fmla="*/ 5068047 h 5087502"/>
                  <a:gd name="connsiteX4" fmla="*/ 157060 w 585141"/>
                  <a:gd name="connsiteY4" fmla="*/ 5087502 h 5087502"/>
                  <a:gd name="connsiteX0" fmla="*/ 195955 w 624036"/>
                  <a:gd name="connsiteY0" fmla="*/ 5087502 h 5087502"/>
                  <a:gd name="connsiteX1" fmla="*/ 178946 w 624036"/>
                  <a:gd name="connsiteY1" fmla="*/ 0 h 5087502"/>
                  <a:gd name="connsiteX2" fmla="*/ 436765 w 624036"/>
                  <a:gd name="connsiteY2" fmla="*/ 3501958 h 5087502"/>
                  <a:gd name="connsiteX3" fmla="*/ 624036 w 624036"/>
                  <a:gd name="connsiteY3" fmla="*/ 5068047 h 5087502"/>
                  <a:gd name="connsiteX4" fmla="*/ 195955 w 624036"/>
                  <a:gd name="connsiteY4" fmla="*/ 5087502 h 5087502"/>
                  <a:gd name="connsiteX0" fmla="*/ 144096 w 572177"/>
                  <a:gd name="connsiteY0" fmla="*/ 5087502 h 5087502"/>
                  <a:gd name="connsiteX1" fmla="*/ 127087 w 572177"/>
                  <a:gd name="connsiteY1" fmla="*/ 0 h 5087502"/>
                  <a:gd name="connsiteX2" fmla="*/ 384906 w 572177"/>
                  <a:gd name="connsiteY2" fmla="*/ 3501958 h 5087502"/>
                  <a:gd name="connsiteX3" fmla="*/ 572177 w 572177"/>
                  <a:gd name="connsiteY3" fmla="*/ 5068047 h 5087502"/>
                  <a:gd name="connsiteX4" fmla="*/ 144096 w 572177"/>
                  <a:gd name="connsiteY4" fmla="*/ 5087502 h 5087502"/>
                  <a:gd name="connsiteX0" fmla="*/ 144096 w 572177"/>
                  <a:gd name="connsiteY0" fmla="*/ 5087502 h 5087502"/>
                  <a:gd name="connsiteX1" fmla="*/ 127087 w 572177"/>
                  <a:gd name="connsiteY1" fmla="*/ 0 h 5087502"/>
                  <a:gd name="connsiteX2" fmla="*/ 287633 w 572177"/>
                  <a:gd name="connsiteY2" fmla="*/ 3501958 h 5087502"/>
                  <a:gd name="connsiteX3" fmla="*/ 572177 w 572177"/>
                  <a:gd name="connsiteY3" fmla="*/ 5068047 h 5087502"/>
                  <a:gd name="connsiteX4" fmla="*/ 144096 w 572177"/>
                  <a:gd name="connsiteY4" fmla="*/ 5087502 h 5087502"/>
                  <a:gd name="connsiteX0" fmla="*/ 144096 w 494358"/>
                  <a:gd name="connsiteY0" fmla="*/ 5087502 h 5087502"/>
                  <a:gd name="connsiteX1" fmla="*/ 127087 w 494358"/>
                  <a:gd name="connsiteY1" fmla="*/ 0 h 5087502"/>
                  <a:gd name="connsiteX2" fmla="*/ 287633 w 494358"/>
                  <a:gd name="connsiteY2" fmla="*/ 3501958 h 5087502"/>
                  <a:gd name="connsiteX3" fmla="*/ 494358 w 494358"/>
                  <a:gd name="connsiteY3" fmla="*/ 5068047 h 5087502"/>
                  <a:gd name="connsiteX4" fmla="*/ 144096 w 494358"/>
                  <a:gd name="connsiteY4" fmla="*/ 5087502 h 508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58" h="5087502">
                    <a:moveTo>
                      <a:pt x="144096" y="5087502"/>
                    </a:moveTo>
                    <a:cubicBezTo>
                      <a:pt x="-172857" y="3391668"/>
                      <a:pt x="132757" y="1695834"/>
                      <a:pt x="127087" y="0"/>
                    </a:cubicBezTo>
                    <a:lnTo>
                      <a:pt x="287633" y="3501958"/>
                    </a:lnTo>
                    <a:lnTo>
                      <a:pt x="494358" y="5068047"/>
                    </a:lnTo>
                    <a:lnTo>
                      <a:pt x="144096" y="5087502"/>
                    </a:lnTo>
                    <a:close/>
                  </a:path>
                </a:pathLst>
              </a:custGeom>
              <a:solidFill>
                <a:srgbClr val="80F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53AB8173-D898-2163-A786-0CE803F947D4}"/>
                  </a:ext>
                </a:extLst>
              </p:cNvPr>
              <p:cNvSpPr/>
              <p:nvPr/>
            </p:nvSpPr>
            <p:spPr>
              <a:xfrm rot="18997010">
                <a:off x="11558046" y="3861429"/>
                <a:ext cx="1150074" cy="208814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DCACA12-04CA-A38B-D5DD-F6DA13A87F9A}"/>
                  </a:ext>
                </a:extLst>
              </p:cNvPr>
              <p:cNvGrpSpPr/>
              <p:nvPr/>
            </p:nvGrpSpPr>
            <p:grpSpPr>
              <a:xfrm>
                <a:off x="6578327" y="3294592"/>
                <a:ext cx="1085141" cy="1610908"/>
                <a:chOff x="6578327" y="3294592"/>
                <a:chExt cx="1085141" cy="1610908"/>
              </a:xfrm>
            </p:grpSpPr>
            <p:sp>
              <p:nvSpPr>
                <p:cNvPr id="28" name="Rectangle 27">
                  <a:extLst>
                    <a:ext uri="{FF2B5EF4-FFF2-40B4-BE49-F238E27FC236}">
                      <a16:creationId xmlns:a16="http://schemas.microsoft.com/office/drawing/2014/main" id="{053C3A7A-576D-0C82-30DC-7599275CA2A3}"/>
                    </a:ext>
                  </a:extLst>
                </p:cNvPr>
                <p:cNvSpPr/>
                <p:nvPr/>
              </p:nvSpPr>
              <p:spPr>
                <a:xfrm>
                  <a:off x="6578327" y="3294592"/>
                  <a:ext cx="1067350" cy="377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Dipole</a:t>
                  </a:r>
                </a:p>
              </p:txBody>
            </p:sp>
            <p:sp>
              <p:nvSpPr>
                <p:cNvPr id="29" name="Rectangle 28">
                  <a:extLst>
                    <a:ext uri="{FF2B5EF4-FFF2-40B4-BE49-F238E27FC236}">
                      <a16:creationId xmlns:a16="http://schemas.microsoft.com/office/drawing/2014/main" id="{39294BDB-8A54-B33B-7EF1-742FAC8BDF55}"/>
                    </a:ext>
                  </a:extLst>
                </p:cNvPr>
                <p:cNvSpPr/>
                <p:nvPr/>
              </p:nvSpPr>
              <p:spPr>
                <a:xfrm>
                  <a:off x="6596118" y="4528269"/>
                  <a:ext cx="1067350" cy="377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a:extLst>
                <a:ext uri="{FF2B5EF4-FFF2-40B4-BE49-F238E27FC236}">
                  <a16:creationId xmlns:a16="http://schemas.microsoft.com/office/drawing/2014/main" id="{E373BD4C-CC01-EED2-7F23-80E5C93E0141}"/>
                </a:ext>
              </a:extLst>
            </p:cNvPr>
            <p:cNvSpPr txBox="1"/>
            <p:nvPr/>
          </p:nvSpPr>
          <p:spPr>
            <a:xfrm rot="21142453">
              <a:off x="6184625" y="4105678"/>
              <a:ext cx="767947" cy="307777"/>
            </a:xfrm>
            <a:prstGeom prst="rect">
              <a:avLst/>
            </a:prstGeom>
            <a:noFill/>
          </p:spPr>
          <p:txBody>
            <a:bodyPr wrap="square" rtlCol="0">
              <a:spAutoFit/>
            </a:bodyPr>
            <a:lstStyle/>
            <a:p>
              <a:r>
                <a:rPr lang="en-US" dirty="0">
                  <a:solidFill>
                    <a:schemeClr val="bg1"/>
                  </a:solidFill>
                </a:rPr>
                <a:t>ions</a:t>
              </a:r>
            </a:p>
          </p:txBody>
        </p:sp>
        <p:sp>
          <p:nvSpPr>
            <p:cNvPr id="11" name="TextBox 10">
              <a:extLst>
                <a:ext uri="{FF2B5EF4-FFF2-40B4-BE49-F238E27FC236}">
                  <a16:creationId xmlns:a16="http://schemas.microsoft.com/office/drawing/2014/main" id="{F139031D-C659-26D8-9D2D-E5BB27A8A0B8}"/>
                </a:ext>
              </a:extLst>
            </p:cNvPr>
            <p:cNvSpPr txBox="1"/>
            <p:nvPr/>
          </p:nvSpPr>
          <p:spPr>
            <a:xfrm>
              <a:off x="8424153" y="3194886"/>
              <a:ext cx="700391" cy="307777"/>
            </a:xfrm>
            <a:prstGeom prst="rect">
              <a:avLst/>
            </a:prstGeom>
            <a:noFill/>
          </p:spPr>
          <p:txBody>
            <a:bodyPr wrap="square" rtlCol="0">
              <a:spAutoFit/>
            </a:bodyPr>
            <a:lstStyle/>
            <a:p>
              <a:pPr algn="ctr"/>
              <a:r>
                <a:rPr lang="en-US" dirty="0"/>
                <a:t>PMQ</a:t>
              </a:r>
            </a:p>
          </p:txBody>
        </p:sp>
        <p:sp>
          <p:nvSpPr>
            <p:cNvPr id="13" name="TextBox 12">
              <a:extLst>
                <a:ext uri="{FF2B5EF4-FFF2-40B4-BE49-F238E27FC236}">
                  <a16:creationId xmlns:a16="http://schemas.microsoft.com/office/drawing/2014/main" id="{2FE6CCBD-2777-8BB5-5CB8-BDB006F9C20F}"/>
                </a:ext>
              </a:extLst>
            </p:cNvPr>
            <p:cNvSpPr txBox="1"/>
            <p:nvPr/>
          </p:nvSpPr>
          <p:spPr>
            <a:xfrm>
              <a:off x="10126776" y="3414118"/>
              <a:ext cx="700391" cy="307777"/>
            </a:xfrm>
            <a:prstGeom prst="rect">
              <a:avLst/>
            </a:prstGeom>
            <a:noFill/>
          </p:spPr>
          <p:txBody>
            <a:bodyPr wrap="square" rtlCol="0">
              <a:spAutoFit/>
            </a:bodyPr>
            <a:lstStyle/>
            <a:p>
              <a:pPr algn="ctr"/>
              <a:r>
                <a:rPr lang="en-US" dirty="0"/>
                <a:t>PMQ</a:t>
              </a:r>
            </a:p>
          </p:txBody>
        </p:sp>
      </p:grpSp>
      <p:sp>
        <p:nvSpPr>
          <p:cNvPr id="20" name="Rectangle 19">
            <a:extLst>
              <a:ext uri="{FF2B5EF4-FFF2-40B4-BE49-F238E27FC236}">
                <a16:creationId xmlns:a16="http://schemas.microsoft.com/office/drawing/2014/main" id="{42DB83DC-5081-7432-7141-EE1400AEFB05}"/>
              </a:ext>
            </a:extLst>
          </p:cNvPr>
          <p:cNvSpPr/>
          <p:nvPr/>
        </p:nvSpPr>
        <p:spPr>
          <a:xfrm>
            <a:off x="6338353" y="3482268"/>
            <a:ext cx="3017520" cy="1938528"/>
          </a:xfrm>
          <a:prstGeom prst="rect">
            <a:avLst/>
          </a:prstGeom>
          <a:solidFill>
            <a:srgbClr val="F79646">
              <a:alpha val="10196"/>
            </a:srgb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lide Number Placeholder 21">
            <a:extLst>
              <a:ext uri="{FF2B5EF4-FFF2-40B4-BE49-F238E27FC236}">
                <a16:creationId xmlns:a16="http://schemas.microsoft.com/office/drawing/2014/main" id="{1DEB23F1-36ED-0373-6263-837C97F9BD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grpSp>
        <p:nvGrpSpPr>
          <p:cNvPr id="24" name="Group 23">
            <a:extLst>
              <a:ext uri="{FF2B5EF4-FFF2-40B4-BE49-F238E27FC236}">
                <a16:creationId xmlns:a16="http://schemas.microsoft.com/office/drawing/2014/main" id="{4FB7AFAA-B229-8871-0102-1129EC188D27}"/>
              </a:ext>
            </a:extLst>
          </p:cNvPr>
          <p:cNvGrpSpPr/>
          <p:nvPr/>
        </p:nvGrpSpPr>
        <p:grpSpPr>
          <a:xfrm>
            <a:off x="1490472" y="6300150"/>
            <a:ext cx="2272647" cy="494087"/>
            <a:chOff x="32034480" y="475023"/>
            <a:chExt cx="6370320" cy="1699674"/>
          </a:xfrm>
        </p:grpSpPr>
        <p:sp>
          <p:nvSpPr>
            <p:cNvPr id="36" name="Rectangle 35">
              <a:extLst>
                <a:ext uri="{FF2B5EF4-FFF2-40B4-BE49-F238E27FC236}">
                  <a16:creationId xmlns:a16="http://schemas.microsoft.com/office/drawing/2014/main" id="{A9AE2A93-1A16-162D-CDC6-D7AA1AE5B547}"/>
                </a:ext>
              </a:extLst>
            </p:cNvPr>
            <p:cNvSpPr/>
            <p:nvPr/>
          </p:nvSpPr>
          <p:spPr>
            <a:xfrm>
              <a:off x="32034480" y="475023"/>
              <a:ext cx="6370320" cy="1699674"/>
            </a:xfrm>
            <a:prstGeom prst="rect">
              <a:avLst/>
            </a:prstGeo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E43DE0E8-E570-85A6-103C-5BFC0D08CEBF}"/>
                </a:ext>
              </a:extLst>
            </p:cNvPr>
            <p:cNvPicPr>
              <a:picLocks noChangeAspect="1"/>
            </p:cNvPicPr>
            <p:nvPr/>
          </p:nvPicPr>
          <p:blipFill>
            <a:blip r:embed="rId8"/>
            <a:stretch>
              <a:fillRect/>
            </a:stretch>
          </p:blipFill>
          <p:spPr>
            <a:xfrm>
              <a:off x="32341648" y="738126"/>
              <a:ext cx="5923816" cy="1262101"/>
            </a:xfrm>
            <a:prstGeom prst="rect">
              <a:avLst/>
            </a:prstGeom>
          </p:spPr>
        </p:pic>
      </p:grpSp>
    </p:spTree>
    <p:extLst>
      <p:ext uri="{BB962C8B-B14F-4D97-AF65-F5344CB8AC3E}">
        <p14:creationId xmlns:p14="http://schemas.microsoft.com/office/powerpoint/2010/main" val="26297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righ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ircle(out)">
                                      <p:cBhvr>
                                        <p:cTn id="41" dur="1000"/>
                                        <p:tgtEl>
                                          <p:spTgt spid="3"/>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30" grpId="0" animBg="1"/>
      <p:bldP spid="31" grpId="0"/>
      <p:bldP spid="32" grpId="0"/>
      <p:bldP spid="3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CBD524-E675-792B-B03C-4C5985B5156B}"/>
              </a:ext>
            </a:extLst>
          </p:cNvPr>
          <p:cNvSpPr>
            <a:spLocks noGrp="1"/>
          </p:cNvSpPr>
          <p:nvPr>
            <p:ph type="body" idx="1"/>
          </p:nvPr>
        </p:nvSpPr>
        <p:spPr/>
        <p:txBody>
          <a:bodyPr/>
          <a:lstStyle/>
          <a:p>
            <a:r>
              <a:rPr lang="en-US" dirty="0"/>
              <a:t>Summary</a:t>
            </a:r>
          </a:p>
        </p:txBody>
      </p:sp>
      <p:sp>
        <p:nvSpPr>
          <p:cNvPr id="3" name="Text Placeholder 2">
            <a:extLst>
              <a:ext uri="{FF2B5EF4-FFF2-40B4-BE49-F238E27FC236}">
                <a16:creationId xmlns:a16="http://schemas.microsoft.com/office/drawing/2014/main" id="{BFF33B8F-3B33-3DCB-E618-E59F41D21B69}"/>
              </a:ext>
            </a:extLst>
          </p:cNvPr>
          <p:cNvSpPr>
            <a:spLocks noGrp="1"/>
          </p:cNvSpPr>
          <p:nvPr>
            <p:ph type="body" idx="2"/>
          </p:nvPr>
        </p:nvSpPr>
        <p:spPr/>
        <p:txBody>
          <a:bodyPr>
            <a:normAutofit fontScale="92500" lnSpcReduction="10000"/>
          </a:bodyPr>
          <a:lstStyle/>
          <a:p>
            <a:r>
              <a:rPr lang="en-US" dirty="0"/>
              <a:t>Compact proton transport beamline is needed for application experiments at the new BELLA PW iP2</a:t>
            </a:r>
          </a:p>
          <a:p>
            <a:r>
              <a:rPr lang="en-US" dirty="0"/>
              <a:t>Beam transport systems were designed using COSY Infinity</a:t>
            </a:r>
          </a:p>
          <a:p>
            <a:r>
              <a:rPr lang="en-US" dirty="0"/>
              <a:t>Performance was evaluated with particle tracking</a:t>
            </a:r>
          </a:p>
          <a:p>
            <a:r>
              <a:rPr lang="en-US" dirty="0"/>
              <a:t>More complex configurations were explored to improve beam quality and tunability</a:t>
            </a:r>
          </a:p>
          <a:p>
            <a:r>
              <a:rPr lang="en-US" dirty="0"/>
              <a:t>A 10 MeV collimating transport system will be implemented for radiation biology experiments</a:t>
            </a:r>
            <a:endParaRPr lang="en-US" sz="2400" b="0" i="0" u="none" strike="noStrike" cap="none" dirty="0">
              <a:solidFill>
                <a:schemeClr val="bg1"/>
              </a:solidFill>
              <a:latin typeface="Arial"/>
              <a:ea typeface="Arial"/>
              <a:cs typeface="Arial"/>
              <a:sym typeface="Arial"/>
            </a:endParaRPr>
          </a:p>
          <a:p>
            <a:pPr marL="114300" indent="0" algn="ctr">
              <a:buNone/>
            </a:pPr>
            <a:endParaRPr lang="en-US" sz="2400" b="0" i="0" u="none" strike="noStrike" cap="none" dirty="0">
              <a:solidFill>
                <a:schemeClr val="bg1"/>
              </a:solidFill>
              <a:latin typeface="Arial"/>
              <a:ea typeface="Arial"/>
              <a:cs typeface="Arial"/>
              <a:sym typeface="Arial"/>
            </a:endParaRPr>
          </a:p>
          <a:p>
            <a:pPr marL="114300" indent="0" algn="ctr">
              <a:buNone/>
            </a:pPr>
            <a:r>
              <a:rPr lang="en-US" sz="1900" b="0" i="0" u="none" strike="noStrike" cap="none" dirty="0">
                <a:solidFill>
                  <a:schemeClr val="bg1"/>
                </a:solidFill>
                <a:latin typeface="Arial"/>
                <a:ea typeface="Arial"/>
                <a:cs typeface="Arial"/>
                <a:sym typeface="Arial"/>
              </a:rPr>
              <a:t>The work was supported by Laboratory Directed Research and Development (LDRD) funding from LBNL provided by the Director, and the U.S. Department of Energy Office of Science, Offices of Fusion Energy Sciences and High Energy Physics under Contract No. DE-AC02-05CH11231.Work was also supported by the US Department of Energy, Office of Science, High Energy Physics under Cooperative Agreement award number DE-SC0018362.</a:t>
            </a:r>
          </a:p>
          <a:p>
            <a:pPr marL="114300" indent="0">
              <a:buNone/>
            </a:pPr>
            <a:endParaRPr lang="en-US" dirty="0"/>
          </a:p>
        </p:txBody>
      </p:sp>
      <p:sp>
        <p:nvSpPr>
          <p:cNvPr id="4" name="Slide Number Placeholder 3">
            <a:extLst>
              <a:ext uri="{FF2B5EF4-FFF2-40B4-BE49-F238E27FC236}">
                <a16:creationId xmlns:a16="http://schemas.microsoft.com/office/drawing/2014/main" id="{E9DCF5D5-CE84-BC61-F2E4-2D40CFE638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grpSp>
        <p:nvGrpSpPr>
          <p:cNvPr id="5" name="Group 4">
            <a:extLst>
              <a:ext uri="{FF2B5EF4-FFF2-40B4-BE49-F238E27FC236}">
                <a16:creationId xmlns:a16="http://schemas.microsoft.com/office/drawing/2014/main" id="{B63779FA-254B-33B2-1C44-DE46DA473C1D}"/>
              </a:ext>
            </a:extLst>
          </p:cNvPr>
          <p:cNvGrpSpPr/>
          <p:nvPr/>
        </p:nvGrpSpPr>
        <p:grpSpPr>
          <a:xfrm>
            <a:off x="6412447" y="6421768"/>
            <a:ext cx="2272647" cy="494087"/>
            <a:chOff x="32034480" y="475023"/>
            <a:chExt cx="6370320" cy="1699674"/>
          </a:xfrm>
        </p:grpSpPr>
        <p:sp>
          <p:nvSpPr>
            <p:cNvPr id="6" name="Rectangle 5">
              <a:extLst>
                <a:ext uri="{FF2B5EF4-FFF2-40B4-BE49-F238E27FC236}">
                  <a16:creationId xmlns:a16="http://schemas.microsoft.com/office/drawing/2014/main" id="{08873B45-3FBB-0BCC-E3B7-0D44CC3901F9}"/>
                </a:ext>
              </a:extLst>
            </p:cNvPr>
            <p:cNvSpPr/>
            <p:nvPr/>
          </p:nvSpPr>
          <p:spPr>
            <a:xfrm>
              <a:off x="32034480" y="475023"/>
              <a:ext cx="6370320" cy="1699674"/>
            </a:xfrm>
            <a:prstGeom prst="rect">
              <a:avLst/>
            </a:prstGeo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72AC9D-FB87-A453-EF00-4BF45C87ED19}"/>
                </a:ext>
              </a:extLst>
            </p:cNvPr>
            <p:cNvPicPr>
              <a:picLocks noChangeAspect="1"/>
            </p:cNvPicPr>
            <p:nvPr/>
          </p:nvPicPr>
          <p:blipFill>
            <a:blip r:embed="rId3"/>
            <a:stretch>
              <a:fillRect/>
            </a:stretch>
          </p:blipFill>
          <p:spPr>
            <a:xfrm>
              <a:off x="32341648" y="738126"/>
              <a:ext cx="5923816" cy="1262101"/>
            </a:xfrm>
            <a:prstGeom prst="rect">
              <a:avLst/>
            </a:prstGeom>
          </p:spPr>
        </p:pic>
      </p:grpSp>
    </p:spTree>
    <p:extLst>
      <p:ext uri="{BB962C8B-B14F-4D97-AF65-F5344CB8AC3E}">
        <p14:creationId xmlns:p14="http://schemas.microsoft.com/office/powerpoint/2010/main" val="384034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7575C529-8BBE-696E-C4E5-10B08E0DF3E2}"/>
              </a:ext>
            </a:extLst>
          </p:cNvPr>
          <p:cNvSpPr>
            <a:spLocks noGrp="1"/>
          </p:cNvSpPr>
          <p:nvPr>
            <p:ph type="title"/>
          </p:nvPr>
        </p:nvSpPr>
        <p:spPr/>
        <p:txBody>
          <a:bodyPr>
            <a:normAutofit fontScale="90000"/>
          </a:bodyPr>
          <a:lstStyle/>
          <a:p>
            <a:r>
              <a:rPr lang="en-US" b="1" dirty="0">
                <a:latin typeface="+mj-lt"/>
              </a:rPr>
              <a:t>Various configurations were explored to determine which is best for applications; each require different desired beam properties</a:t>
            </a:r>
          </a:p>
        </p:txBody>
      </p:sp>
      <p:sp>
        <p:nvSpPr>
          <p:cNvPr id="4" name="Slide Number Placeholder 3">
            <a:extLst>
              <a:ext uri="{FF2B5EF4-FFF2-40B4-BE49-F238E27FC236}">
                <a16:creationId xmlns:a16="http://schemas.microsoft.com/office/drawing/2014/main" id="{EEA9F60C-FD6C-D393-78C3-07E42F445BD4}"/>
              </a:ext>
            </a:extLst>
          </p:cNvPr>
          <p:cNvSpPr>
            <a:spLocks noGrp="1"/>
          </p:cNvSpPr>
          <p:nvPr>
            <p:ph type="sldNum" idx="4294967295"/>
          </p:nvPr>
        </p:nvSpPr>
        <p:spPr>
          <a:xfrm>
            <a:off x="9448800" y="6356350"/>
            <a:ext cx="2743200" cy="365125"/>
          </a:xfrm>
        </p:spPr>
        <p:txBody>
          <a:bodyPr/>
          <a:lstStyle/>
          <a:p>
            <a:pPr marL="0" lvl="0" indent="0" algn="r" rtl="0">
              <a:spcBef>
                <a:spcPts val="0"/>
              </a:spcBef>
              <a:spcAft>
                <a:spcPts val="0"/>
              </a:spcAft>
              <a:buNone/>
            </a:pPr>
            <a:fld id="{00000000-1234-1234-1234-123412341234}" type="slidenum">
              <a:rPr lang="en-US" smtClean="0"/>
              <a:t>8</a:t>
            </a:fld>
            <a:endParaRPr lang="en-US"/>
          </a:p>
        </p:txBody>
      </p:sp>
      <p:grpSp>
        <p:nvGrpSpPr>
          <p:cNvPr id="19" name="Group 18">
            <a:extLst>
              <a:ext uri="{FF2B5EF4-FFF2-40B4-BE49-F238E27FC236}">
                <a16:creationId xmlns:a16="http://schemas.microsoft.com/office/drawing/2014/main" id="{F59DE0E9-7D08-8B5F-B185-3AD800D1D57B}"/>
              </a:ext>
            </a:extLst>
          </p:cNvPr>
          <p:cNvGrpSpPr/>
          <p:nvPr/>
        </p:nvGrpSpPr>
        <p:grpSpPr>
          <a:xfrm>
            <a:off x="47210" y="1333227"/>
            <a:ext cx="494878" cy="737063"/>
            <a:chOff x="10150925" y="23529750"/>
            <a:chExt cx="952800" cy="1240800"/>
          </a:xfrm>
        </p:grpSpPr>
        <p:cxnSp>
          <p:nvCxnSpPr>
            <p:cNvPr id="20" name="Google Shape;117;p1">
              <a:extLst>
                <a:ext uri="{FF2B5EF4-FFF2-40B4-BE49-F238E27FC236}">
                  <a16:creationId xmlns:a16="http://schemas.microsoft.com/office/drawing/2014/main" id="{BD978931-065D-31DA-9CC3-10FC0772CAF0}"/>
                </a:ext>
              </a:extLst>
            </p:cNvPr>
            <p:cNvCxnSpPr/>
            <p:nvPr/>
          </p:nvCxnSpPr>
          <p:spPr>
            <a:xfrm rot="10800000">
              <a:off x="10277856" y="23901139"/>
              <a:ext cx="4500" cy="603600"/>
            </a:xfrm>
            <a:prstGeom prst="straightConnector1">
              <a:avLst/>
            </a:prstGeom>
            <a:noFill/>
            <a:ln w="9525" cap="flat" cmpd="sng">
              <a:solidFill>
                <a:schemeClr val="dk2"/>
              </a:solidFill>
              <a:prstDash val="solid"/>
              <a:round/>
              <a:headEnd type="none" w="sm" len="sm"/>
              <a:tailEnd type="triangle" w="med" len="med"/>
            </a:ln>
          </p:spPr>
        </p:cxnSp>
        <p:cxnSp>
          <p:nvCxnSpPr>
            <p:cNvPr id="21" name="Google Shape;118;p1">
              <a:extLst>
                <a:ext uri="{FF2B5EF4-FFF2-40B4-BE49-F238E27FC236}">
                  <a16:creationId xmlns:a16="http://schemas.microsoft.com/office/drawing/2014/main" id="{3B72A102-FC4D-29DD-60C8-93B4E36CFCC5}"/>
                </a:ext>
              </a:extLst>
            </p:cNvPr>
            <p:cNvCxnSpPr>
              <a:cxnSpLocks/>
            </p:cNvCxnSpPr>
            <p:nvPr/>
          </p:nvCxnSpPr>
          <p:spPr>
            <a:xfrm rot="10800000" flipH="1">
              <a:off x="10277850" y="24503850"/>
              <a:ext cx="605100" cy="900"/>
            </a:xfrm>
            <a:prstGeom prst="straightConnector1">
              <a:avLst/>
            </a:prstGeom>
            <a:noFill/>
            <a:ln w="9525" cap="flat" cmpd="sng">
              <a:solidFill>
                <a:schemeClr val="dk2"/>
              </a:solidFill>
              <a:prstDash val="solid"/>
              <a:round/>
              <a:headEnd type="none" w="sm" len="sm"/>
              <a:tailEnd type="triangle" w="med" len="med"/>
            </a:ln>
          </p:spPr>
        </p:cxnSp>
        <p:sp>
          <p:nvSpPr>
            <p:cNvPr id="22" name="Google Shape;119;p1">
              <a:extLst>
                <a:ext uri="{FF2B5EF4-FFF2-40B4-BE49-F238E27FC236}">
                  <a16:creationId xmlns:a16="http://schemas.microsoft.com/office/drawing/2014/main" id="{FCE678CC-01B7-F1F5-7FB5-86F6561E141E}"/>
                </a:ext>
              </a:extLst>
            </p:cNvPr>
            <p:cNvSpPr txBox="1"/>
            <p:nvPr/>
          </p:nvSpPr>
          <p:spPr>
            <a:xfrm>
              <a:off x="10150925" y="23529750"/>
              <a:ext cx="4764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x</a:t>
              </a:r>
              <a:endParaRPr sz="1400" b="0" i="0" u="none" strike="noStrike" cap="none">
                <a:solidFill>
                  <a:srgbClr val="000000"/>
                </a:solidFill>
                <a:latin typeface="Roboto"/>
                <a:ea typeface="Roboto"/>
                <a:cs typeface="Roboto"/>
                <a:sym typeface="Roboto"/>
              </a:endParaRPr>
            </a:p>
          </p:txBody>
        </p:sp>
        <p:sp>
          <p:nvSpPr>
            <p:cNvPr id="23" name="Google Shape;120;p1">
              <a:extLst>
                <a:ext uri="{FF2B5EF4-FFF2-40B4-BE49-F238E27FC236}">
                  <a16:creationId xmlns:a16="http://schemas.microsoft.com/office/drawing/2014/main" id="{1EF3DACF-1920-930B-CC86-47B1DCB7D82C}"/>
                </a:ext>
              </a:extLst>
            </p:cNvPr>
            <p:cNvSpPr txBox="1"/>
            <p:nvPr/>
          </p:nvSpPr>
          <p:spPr>
            <a:xfrm>
              <a:off x="10627325" y="24503850"/>
              <a:ext cx="476400" cy="2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a:ea typeface="Roboto"/>
                  <a:cs typeface="Roboto"/>
                  <a:sym typeface="Roboto"/>
                </a:rPr>
                <a:t>z</a:t>
              </a:r>
              <a:endParaRPr sz="1400" b="0" i="0" u="none" strike="noStrike" cap="none" baseline="-25000" dirty="0">
                <a:solidFill>
                  <a:srgbClr val="000000"/>
                </a:solidFill>
                <a:latin typeface="Roboto"/>
                <a:ea typeface="Roboto"/>
                <a:cs typeface="Roboto"/>
                <a:sym typeface="Roboto"/>
              </a:endParaRPr>
            </a:p>
          </p:txBody>
        </p:sp>
      </p:grpSp>
      <p:grpSp>
        <p:nvGrpSpPr>
          <p:cNvPr id="24" name="Google Shape;121;p1">
            <a:extLst>
              <a:ext uri="{FF2B5EF4-FFF2-40B4-BE49-F238E27FC236}">
                <a16:creationId xmlns:a16="http://schemas.microsoft.com/office/drawing/2014/main" id="{5D15C401-0622-6772-4D1E-446556C5482D}"/>
              </a:ext>
            </a:extLst>
          </p:cNvPr>
          <p:cNvGrpSpPr/>
          <p:nvPr/>
        </p:nvGrpSpPr>
        <p:grpSpPr>
          <a:xfrm>
            <a:off x="121448" y="2546830"/>
            <a:ext cx="544273" cy="780813"/>
            <a:chOff x="10303325" y="24503750"/>
            <a:chExt cx="1047900" cy="1314450"/>
          </a:xfrm>
        </p:grpSpPr>
        <p:cxnSp>
          <p:nvCxnSpPr>
            <p:cNvPr id="25" name="Google Shape;122;p1">
              <a:extLst>
                <a:ext uri="{FF2B5EF4-FFF2-40B4-BE49-F238E27FC236}">
                  <a16:creationId xmlns:a16="http://schemas.microsoft.com/office/drawing/2014/main" id="{0487E5AB-8E81-7A86-41AE-D6138A03555B}"/>
                </a:ext>
              </a:extLst>
            </p:cNvPr>
            <p:cNvCxnSpPr/>
            <p:nvPr/>
          </p:nvCxnSpPr>
          <p:spPr>
            <a:xfrm rot="10800000">
              <a:off x="10425756" y="24875239"/>
              <a:ext cx="4500" cy="603600"/>
            </a:xfrm>
            <a:prstGeom prst="straightConnector1">
              <a:avLst/>
            </a:prstGeom>
            <a:noFill/>
            <a:ln w="9525" cap="flat" cmpd="sng">
              <a:solidFill>
                <a:schemeClr val="dk2"/>
              </a:solidFill>
              <a:prstDash val="solid"/>
              <a:round/>
              <a:headEnd type="none" w="sm" len="sm"/>
              <a:tailEnd type="triangle" w="med" len="med"/>
            </a:ln>
          </p:spPr>
        </p:cxnSp>
        <p:cxnSp>
          <p:nvCxnSpPr>
            <p:cNvPr id="26" name="Google Shape;123;p1">
              <a:extLst>
                <a:ext uri="{FF2B5EF4-FFF2-40B4-BE49-F238E27FC236}">
                  <a16:creationId xmlns:a16="http://schemas.microsoft.com/office/drawing/2014/main" id="{966EBBD1-B3F2-2725-59D6-347FC1D2C80A}"/>
                </a:ext>
              </a:extLst>
            </p:cNvPr>
            <p:cNvCxnSpPr/>
            <p:nvPr/>
          </p:nvCxnSpPr>
          <p:spPr>
            <a:xfrm rot="10800000" flipH="1">
              <a:off x="10430256" y="25477939"/>
              <a:ext cx="605100" cy="900"/>
            </a:xfrm>
            <a:prstGeom prst="straightConnector1">
              <a:avLst/>
            </a:prstGeom>
            <a:noFill/>
            <a:ln w="9525" cap="flat" cmpd="sng">
              <a:solidFill>
                <a:schemeClr val="dk2"/>
              </a:solidFill>
              <a:prstDash val="solid"/>
              <a:round/>
              <a:headEnd type="none" w="sm" len="sm"/>
              <a:tailEnd type="triangle" w="med" len="med"/>
            </a:ln>
          </p:spPr>
        </p:cxnSp>
        <p:sp>
          <p:nvSpPr>
            <p:cNvPr id="27" name="Google Shape;124;p1">
              <a:extLst>
                <a:ext uri="{FF2B5EF4-FFF2-40B4-BE49-F238E27FC236}">
                  <a16:creationId xmlns:a16="http://schemas.microsoft.com/office/drawing/2014/main" id="{AF71C48B-24B9-1869-16BB-1A4628678DBE}"/>
                </a:ext>
              </a:extLst>
            </p:cNvPr>
            <p:cNvSpPr txBox="1"/>
            <p:nvPr/>
          </p:nvSpPr>
          <p:spPr>
            <a:xfrm>
              <a:off x="10303325" y="24503750"/>
              <a:ext cx="4764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y</a:t>
              </a:r>
              <a:endParaRPr sz="1400" b="0" i="0" u="none" strike="noStrike" cap="none">
                <a:solidFill>
                  <a:srgbClr val="000000"/>
                </a:solidFill>
                <a:latin typeface="Roboto"/>
                <a:ea typeface="Roboto"/>
                <a:cs typeface="Roboto"/>
                <a:sym typeface="Roboto"/>
              </a:endParaRPr>
            </a:p>
          </p:txBody>
        </p:sp>
        <p:sp>
          <p:nvSpPr>
            <p:cNvPr id="28" name="Google Shape;125;p1">
              <a:extLst>
                <a:ext uri="{FF2B5EF4-FFF2-40B4-BE49-F238E27FC236}">
                  <a16:creationId xmlns:a16="http://schemas.microsoft.com/office/drawing/2014/main" id="{63FD1E12-B852-4552-32F9-6CD295FB82D6}"/>
                </a:ext>
              </a:extLst>
            </p:cNvPr>
            <p:cNvSpPr txBox="1"/>
            <p:nvPr/>
          </p:nvSpPr>
          <p:spPr>
            <a:xfrm>
              <a:off x="10874825" y="25551500"/>
              <a:ext cx="476400" cy="2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a:ea typeface="Roboto"/>
                  <a:cs typeface="Roboto"/>
                  <a:sym typeface="Roboto"/>
                </a:rPr>
                <a:t>z</a:t>
              </a:r>
              <a:endParaRPr sz="1400" b="0" i="0" u="none" strike="noStrike" cap="none" baseline="-25000" dirty="0">
                <a:solidFill>
                  <a:srgbClr val="000000"/>
                </a:solidFill>
                <a:latin typeface="Roboto"/>
                <a:ea typeface="Roboto"/>
                <a:cs typeface="Roboto"/>
                <a:sym typeface="Roboto"/>
              </a:endParaRPr>
            </a:p>
          </p:txBody>
        </p:sp>
      </p:grpSp>
      <p:graphicFrame>
        <p:nvGraphicFramePr>
          <p:cNvPr id="29" name="Object 28">
            <a:extLst>
              <a:ext uri="{FF2B5EF4-FFF2-40B4-BE49-F238E27FC236}">
                <a16:creationId xmlns:a16="http://schemas.microsoft.com/office/drawing/2014/main" id="{ABEC30D5-A487-B15A-D34A-B69E4F4C1C89}"/>
              </a:ext>
            </a:extLst>
          </p:cNvPr>
          <p:cNvGraphicFramePr>
            <a:graphicFrameLocks noChangeAspect="1"/>
          </p:cNvGraphicFramePr>
          <p:nvPr/>
        </p:nvGraphicFramePr>
        <p:xfrm>
          <a:off x="620118" y="1310923"/>
          <a:ext cx="3758496" cy="2586620"/>
        </p:xfrm>
        <a:graphic>
          <a:graphicData uri="http://schemas.openxmlformats.org/presentationml/2006/ole">
            <mc:AlternateContent xmlns:mc="http://schemas.openxmlformats.org/markup-compatibility/2006">
              <mc:Choice xmlns:v="urn:schemas-microsoft-com:vml" Requires="v">
                <p:oleObj name="Acrobat Document" r:id="rId2" imgW="4495446" imgH="3093562" progId="AcroExch.Document.DC">
                  <p:embed/>
                </p:oleObj>
              </mc:Choice>
              <mc:Fallback>
                <p:oleObj name="Acrobat Document" r:id="rId2" imgW="4495446" imgH="3093562" progId="AcroExch.Document.DC">
                  <p:embed/>
                  <p:pic>
                    <p:nvPicPr>
                      <p:cNvPr id="29" name="Object 28">
                        <a:extLst>
                          <a:ext uri="{FF2B5EF4-FFF2-40B4-BE49-F238E27FC236}">
                            <a16:creationId xmlns:a16="http://schemas.microsoft.com/office/drawing/2014/main" id="{ABEC30D5-A487-B15A-D34A-B69E4F4C1C89}"/>
                          </a:ext>
                        </a:extLst>
                      </p:cNvPr>
                      <p:cNvPicPr/>
                      <p:nvPr/>
                    </p:nvPicPr>
                    <p:blipFill>
                      <a:blip r:embed="rId3"/>
                      <a:stretch>
                        <a:fillRect/>
                      </a:stretch>
                    </p:blipFill>
                    <p:spPr>
                      <a:xfrm>
                        <a:off x="620118" y="1310923"/>
                        <a:ext cx="3758496" cy="258662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2C1872B9-F501-44BB-07D4-1A9D0A6453DD}"/>
              </a:ext>
            </a:extLst>
          </p:cNvPr>
          <p:cNvGraphicFramePr>
            <a:graphicFrameLocks noChangeAspect="1"/>
          </p:cNvGraphicFramePr>
          <p:nvPr/>
        </p:nvGraphicFramePr>
        <p:xfrm>
          <a:off x="4378614" y="1277876"/>
          <a:ext cx="3806443" cy="2498363"/>
        </p:xfrm>
        <a:graphic>
          <a:graphicData uri="http://schemas.openxmlformats.org/presentationml/2006/ole">
            <mc:AlternateContent xmlns:mc="http://schemas.openxmlformats.org/markup-compatibility/2006">
              <mc:Choice xmlns:v="urn:schemas-microsoft-com:vml" Requires="v">
                <p:oleObj name="Acrobat Document" r:id="rId4" imgW="4411661" imgH="2895284" progId="AcroExch.Document.DC">
                  <p:embed/>
                </p:oleObj>
              </mc:Choice>
              <mc:Fallback>
                <p:oleObj name="Acrobat Document" r:id="rId4" imgW="4411661" imgH="2895284" progId="AcroExch.Document.DC">
                  <p:embed/>
                  <p:pic>
                    <p:nvPicPr>
                      <p:cNvPr id="30" name="Object 29">
                        <a:extLst>
                          <a:ext uri="{FF2B5EF4-FFF2-40B4-BE49-F238E27FC236}">
                            <a16:creationId xmlns:a16="http://schemas.microsoft.com/office/drawing/2014/main" id="{2C1872B9-F501-44BB-07D4-1A9D0A6453DD}"/>
                          </a:ext>
                        </a:extLst>
                      </p:cNvPr>
                      <p:cNvPicPr/>
                      <p:nvPr/>
                    </p:nvPicPr>
                    <p:blipFill>
                      <a:blip r:embed="rId5"/>
                      <a:stretch>
                        <a:fillRect/>
                      </a:stretch>
                    </p:blipFill>
                    <p:spPr>
                      <a:xfrm>
                        <a:off x="4378614" y="1277876"/>
                        <a:ext cx="3806443" cy="2498363"/>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78BF71A2-29FF-3CD1-2581-355F9843BD6E}"/>
              </a:ext>
            </a:extLst>
          </p:cNvPr>
          <p:cNvGraphicFramePr>
            <a:graphicFrameLocks noChangeAspect="1"/>
          </p:cNvGraphicFramePr>
          <p:nvPr/>
        </p:nvGraphicFramePr>
        <p:xfrm>
          <a:off x="8217484" y="1277876"/>
          <a:ext cx="4034355" cy="2586620"/>
        </p:xfrm>
        <a:graphic>
          <a:graphicData uri="http://schemas.openxmlformats.org/presentationml/2006/ole">
            <mc:AlternateContent xmlns:mc="http://schemas.openxmlformats.org/markup-compatibility/2006">
              <mc:Choice xmlns:v="urn:schemas-microsoft-com:vml" Requires="v">
                <p:oleObj name="Acrobat Document" r:id="rId6" imgW="4312566" imgH="2765657" progId="AcroExch.Document.DC">
                  <p:embed/>
                </p:oleObj>
              </mc:Choice>
              <mc:Fallback>
                <p:oleObj name="Acrobat Document" r:id="rId6" imgW="4312566" imgH="2765657" progId="AcroExch.Document.DC">
                  <p:embed/>
                  <p:pic>
                    <p:nvPicPr>
                      <p:cNvPr id="31" name="Object 30">
                        <a:extLst>
                          <a:ext uri="{FF2B5EF4-FFF2-40B4-BE49-F238E27FC236}">
                            <a16:creationId xmlns:a16="http://schemas.microsoft.com/office/drawing/2014/main" id="{78BF71A2-29FF-3CD1-2581-355F9843BD6E}"/>
                          </a:ext>
                        </a:extLst>
                      </p:cNvPr>
                      <p:cNvPicPr/>
                      <p:nvPr/>
                    </p:nvPicPr>
                    <p:blipFill>
                      <a:blip r:embed="rId7"/>
                      <a:stretch>
                        <a:fillRect/>
                      </a:stretch>
                    </p:blipFill>
                    <p:spPr>
                      <a:xfrm>
                        <a:off x="8217484" y="1277876"/>
                        <a:ext cx="4034355" cy="2586620"/>
                      </a:xfrm>
                      <a:prstGeom prst="rect">
                        <a:avLst/>
                      </a:prstGeom>
                    </p:spPr>
                  </p:pic>
                </p:oleObj>
              </mc:Fallback>
            </mc:AlternateContent>
          </a:graphicData>
        </a:graphic>
      </p:graphicFrame>
      <p:graphicFrame>
        <p:nvGraphicFramePr>
          <p:cNvPr id="32" name="Table 29">
            <a:extLst>
              <a:ext uri="{FF2B5EF4-FFF2-40B4-BE49-F238E27FC236}">
                <a16:creationId xmlns:a16="http://schemas.microsoft.com/office/drawing/2014/main" id="{DFD71E56-CB32-47D5-C66E-969E0480C648}"/>
              </a:ext>
            </a:extLst>
          </p:cNvPr>
          <p:cNvGraphicFramePr>
            <a:graphicFrameLocks noGrp="1"/>
          </p:cNvGraphicFramePr>
          <p:nvPr/>
        </p:nvGraphicFramePr>
        <p:xfrm>
          <a:off x="47210" y="4102475"/>
          <a:ext cx="6537678" cy="1798320"/>
        </p:xfrm>
        <a:graphic>
          <a:graphicData uri="http://schemas.openxmlformats.org/drawingml/2006/table">
            <a:tbl>
              <a:tblPr firstRow="1" bandRow="1">
                <a:tableStyleId>{2D5ABB26-0587-4C30-8999-92F81FD0307C}</a:tableStyleId>
              </a:tblPr>
              <a:tblGrid>
                <a:gridCol w="1006338">
                  <a:extLst>
                    <a:ext uri="{9D8B030D-6E8A-4147-A177-3AD203B41FA5}">
                      <a16:colId xmlns:a16="http://schemas.microsoft.com/office/drawing/2014/main" val="1725498418"/>
                    </a:ext>
                  </a:extLst>
                </a:gridCol>
                <a:gridCol w="924339">
                  <a:extLst>
                    <a:ext uri="{9D8B030D-6E8A-4147-A177-3AD203B41FA5}">
                      <a16:colId xmlns:a16="http://schemas.microsoft.com/office/drawing/2014/main" val="2371421069"/>
                    </a:ext>
                  </a:extLst>
                </a:gridCol>
                <a:gridCol w="1338162">
                  <a:extLst>
                    <a:ext uri="{9D8B030D-6E8A-4147-A177-3AD203B41FA5}">
                      <a16:colId xmlns:a16="http://schemas.microsoft.com/office/drawing/2014/main" val="2520493295"/>
                    </a:ext>
                  </a:extLst>
                </a:gridCol>
                <a:gridCol w="1089613">
                  <a:extLst>
                    <a:ext uri="{9D8B030D-6E8A-4147-A177-3AD203B41FA5}">
                      <a16:colId xmlns:a16="http://schemas.microsoft.com/office/drawing/2014/main" val="163008721"/>
                    </a:ext>
                  </a:extLst>
                </a:gridCol>
                <a:gridCol w="1089613">
                  <a:extLst>
                    <a:ext uri="{9D8B030D-6E8A-4147-A177-3AD203B41FA5}">
                      <a16:colId xmlns:a16="http://schemas.microsoft.com/office/drawing/2014/main" val="1110972358"/>
                    </a:ext>
                  </a:extLst>
                </a:gridCol>
                <a:gridCol w="1089613">
                  <a:extLst>
                    <a:ext uri="{9D8B030D-6E8A-4147-A177-3AD203B41FA5}">
                      <a16:colId xmlns:a16="http://schemas.microsoft.com/office/drawing/2014/main" val="2263082937"/>
                    </a:ext>
                  </a:extLst>
                </a:gridCol>
              </a:tblGrid>
              <a:tr h="569876">
                <a:tc>
                  <a:txBody>
                    <a:bodyPr/>
                    <a:lstStyle/>
                    <a:p>
                      <a:pPr algn="ctr"/>
                      <a:endParaRPr lang="en-US" sz="2000" b="1" dirty="0">
                        <a:solidFill>
                          <a:schemeClr val="bg2"/>
                        </a:solidFill>
                        <a:latin typeface="Palatino Linotype" panose="0204050205050503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l-GR" sz="2000" b="0" dirty="0">
                          <a:solidFill>
                            <a:schemeClr val="bg2"/>
                          </a:solidFill>
                          <a:latin typeface="Palatino Linotype" panose="02040502050505030304" pitchFamily="18" charset="0"/>
                        </a:rPr>
                        <a:t>η</a:t>
                      </a:r>
                      <a:r>
                        <a:rPr lang="en-US" sz="2000" b="0" dirty="0">
                          <a:solidFill>
                            <a:schemeClr val="bg2"/>
                          </a:solidFill>
                          <a:latin typeface="Palatino Linotype" panose="02040502050505030304" pitchFamily="18" charset="0"/>
                        </a:rPr>
                        <a:t> (%)</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b="0" dirty="0" err="1">
                          <a:solidFill>
                            <a:schemeClr val="bg2"/>
                          </a:solidFill>
                          <a:latin typeface="Palatino Linotype" panose="02040502050505030304" pitchFamily="18" charset="0"/>
                        </a:rPr>
                        <a:t>n</a:t>
                      </a:r>
                      <a:r>
                        <a:rPr lang="en-US" sz="2000" b="0" baseline="-25000" dirty="0" err="1">
                          <a:solidFill>
                            <a:schemeClr val="bg2"/>
                          </a:solidFill>
                          <a:latin typeface="Palatino Linotype" panose="02040502050505030304" pitchFamily="18" charset="0"/>
                        </a:rPr>
                        <a:t>pk</a:t>
                      </a:r>
                      <a:r>
                        <a:rPr lang="en-US" sz="2000" b="0" baseline="0" dirty="0">
                          <a:solidFill>
                            <a:schemeClr val="bg2"/>
                          </a:solidFill>
                          <a:latin typeface="Palatino Linotype" panose="02040502050505030304" pitchFamily="18" charset="0"/>
                        </a:rPr>
                        <a:t> (10</a:t>
                      </a:r>
                      <a:r>
                        <a:rPr lang="en-US" sz="2000" b="0" baseline="30000" dirty="0">
                          <a:solidFill>
                            <a:schemeClr val="bg2"/>
                          </a:solidFill>
                          <a:latin typeface="Palatino Linotype" panose="02040502050505030304" pitchFamily="18" charset="0"/>
                        </a:rPr>
                        <a:t>9</a:t>
                      </a:r>
                      <a:r>
                        <a:rPr lang="en-US" sz="2000" b="0" baseline="0" dirty="0">
                          <a:solidFill>
                            <a:schemeClr val="bg2"/>
                          </a:solidFill>
                          <a:latin typeface="Palatino Linotype" panose="02040502050505030304" pitchFamily="18" charset="0"/>
                        </a:rPr>
                        <a:t>/mm</a:t>
                      </a:r>
                      <a:r>
                        <a:rPr lang="en-US" sz="2000" b="0" baseline="30000" dirty="0">
                          <a:solidFill>
                            <a:schemeClr val="bg2"/>
                          </a:solidFill>
                          <a:latin typeface="Palatino Linotype" panose="02040502050505030304" pitchFamily="18" charset="0"/>
                        </a:rPr>
                        <a:t>2</a:t>
                      </a:r>
                      <a:r>
                        <a:rPr lang="en-US" sz="2000" b="0" baseline="0" dirty="0">
                          <a:solidFill>
                            <a:schemeClr val="bg2"/>
                          </a:solidFill>
                          <a:latin typeface="Palatino Linotype" panose="02040502050505030304" pitchFamily="18" charset="0"/>
                        </a:rPr>
                        <a:t>)</a:t>
                      </a:r>
                      <a:endParaRPr lang="en-US" sz="2000" b="0" dirty="0">
                        <a:solidFill>
                          <a:schemeClr val="bg2"/>
                        </a:solidFill>
                        <a:latin typeface="Palatino Linotype" panose="0204050205050503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l-GR" sz="2000" b="0" dirty="0">
                          <a:solidFill>
                            <a:schemeClr val="bg2"/>
                          </a:solidFill>
                          <a:latin typeface="Palatino Linotype" panose="02040502050505030304" pitchFamily="18" charset="0"/>
                        </a:rPr>
                        <a:t>δ</a:t>
                      </a:r>
                      <a:r>
                        <a:rPr lang="en-US" sz="2000" b="0" dirty="0">
                          <a:solidFill>
                            <a:schemeClr val="bg2"/>
                          </a:solidFill>
                          <a:latin typeface="Palatino Linotype" panose="02040502050505030304" pitchFamily="18" charset="0"/>
                        </a:rPr>
                        <a:t>E (MeV)</a:t>
                      </a:r>
                    </a:p>
                  </a:txBody>
                  <a:tcPr anchor="ctr">
                    <a:lnB w="12700" cap="flat" cmpd="sng" algn="ctr">
                      <a:solidFill>
                        <a:schemeClr val="tx1"/>
                      </a:solidFill>
                      <a:prstDash val="solid"/>
                      <a:round/>
                      <a:headEnd type="none" w="med" len="med"/>
                      <a:tailEnd type="none" w="med" len="med"/>
                    </a:lnB>
                  </a:tcPr>
                </a:tc>
                <a:tc>
                  <a:txBody>
                    <a:bodyPr/>
                    <a:lstStyle/>
                    <a:p>
                      <a:pPr algn="ctr"/>
                      <a:r>
                        <a:rPr lang="el-GR" sz="2000" b="0" dirty="0">
                          <a:solidFill>
                            <a:schemeClr val="bg2"/>
                          </a:solidFill>
                          <a:latin typeface="Palatino Linotype" panose="02040502050505030304" pitchFamily="18" charset="0"/>
                        </a:rPr>
                        <a:t>σ</a:t>
                      </a:r>
                      <a:r>
                        <a:rPr lang="en-US" sz="2000" b="0" baseline="-25000" dirty="0">
                          <a:solidFill>
                            <a:schemeClr val="bg2"/>
                          </a:solidFill>
                          <a:latin typeface="Palatino Linotype" panose="02040502050505030304" pitchFamily="18" charset="0"/>
                        </a:rPr>
                        <a:t>x</a:t>
                      </a:r>
                      <a:r>
                        <a:rPr lang="en-US" sz="2000" b="0" baseline="0" dirty="0">
                          <a:solidFill>
                            <a:schemeClr val="bg2"/>
                          </a:solidFill>
                          <a:latin typeface="Palatino Linotype" panose="02040502050505030304" pitchFamily="18" charset="0"/>
                        </a:rPr>
                        <a:t> (mm) </a:t>
                      </a:r>
                      <a:endParaRPr lang="en-US" sz="2000" b="0" dirty="0">
                        <a:solidFill>
                          <a:schemeClr val="bg2"/>
                        </a:solidFill>
                        <a:latin typeface="Palatino Linotype" panose="0204050205050503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l-GR" sz="2000" b="0" dirty="0">
                          <a:solidFill>
                            <a:schemeClr val="bg2"/>
                          </a:solidFill>
                          <a:latin typeface="Palatino Linotype" panose="02040502050505030304" pitchFamily="18" charset="0"/>
                        </a:rPr>
                        <a:t>σ</a:t>
                      </a:r>
                      <a:r>
                        <a:rPr lang="en-US" sz="2000" b="0" baseline="-25000" dirty="0">
                          <a:solidFill>
                            <a:schemeClr val="bg2"/>
                          </a:solidFill>
                          <a:latin typeface="Palatino Linotype" panose="02040502050505030304" pitchFamily="18" charset="0"/>
                        </a:rPr>
                        <a:t>y</a:t>
                      </a:r>
                      <a:r>
                        <a:rPr lang="en-US" sz="2000" b="0" baseline="0" dirty="0">
                          <a:solidFill>
                            <a:schemeClr val="bg2"/>
                          </a:solidFill>
                          <a:latin typeface="Palatino Linotype" panose="02040502050505030304" pitchFamily="18" charset="0"/>
                        </a:rPr>
                        <a:t> (mm) </a:t>
                      </a:r>
                      <a:endParaRPr lang="en-US" sz="2000" b="0" dirty="0">
                        <a:solidFill>
                          <a:schemeClr val="bg2"/>
                        </a:solidFill>
                        <a:latin typeface="Palatino Linotype" panose="02040502050505030304"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2483296"/>
                  </a:ext>
                </a:extLst>
              </a:tr>
              <a:tr h="301456">
                <a:tc>
                  <a:txBody>
                    <a:bodyPr/>
                    <a:lstStyle/>
                    <a:p>
                      <a:r>
                        <a:rPr lang="en-US" sz="1800" dirty="0">
                          <a:solidFill>
                            <a:schemeClr val="bg2"/>
                          </a:solidFill>
                          <a:latin typeface="Palatino Linotype" panose="02040502050505030304" pitchFamily="18" charset="0"/>
                        </a:rPr>
                        <a:t>Doublet</a:t>
                      </a:r>
                    </a:p>
                  </a:txBody>
                  <a:tcPr anchor="ctr">
                    <a:lnT w="12700" cap="flat" cmpd="sng" algn="ctr">
                      <a:solidFill>
                        <a:schemeClr val="tx1"/>
                      </a:solidFill>
                      <a:prstDash val="solid"/>
                      <a:round/>
                      <a:headEnd type="none" w="med" len="med"/>
                      <a:tailEnd type="none" w="med" len="med"/>
                    </a:lnT>
                  </a:tcPr>
                </a:tc>
                <a:tc>
                  <a:txBody>
                    <a:bodyPr/>
                    <a:lstStyle/>
                    <a:p>
                      <a:pPr algn="ctr"/>
                      <a:r>
                        <a:rPr lang="en-US" sz="1800" dirty="0">
                          <a:solidFill>
                            <a:schemeClr val="bg2"/>
                          </a:solidFill>
                          <a:latin typeface="Palatino Linotype" panose="02040502050505030304" pitchFamily="18" charset="0"/>
                        </a:rPr>
                        <a:t>2.2</a:t>
                      </a:r>
                    </a:p>
                  </a:txBody>
                  <a:tcPr anchor="ctr">
                    <a:lnT w="12700" cap="flat" cmpd="sng" algn="ctr">
                      <a:solidFill>
                        <a:schemeClr val="tx1"/>
                      </a:solidFill>
                      <a:prstDash val="solid"/>
                      <a:round/>
                      <a:headEnd type="none" w="med" len="med"/>
                      <a:tailEnd type="none" w="med" len="med"/>
                    </a:lnT>
                  </a:tcPr>
                </a:tc>
                <a:tc>
                  <a:txBody>
                    <a:bodyPr/>
                    <a:lstStyle/>
                    <a:p>
                      <a:pPr algn="ctr"/>
                      <a:r>
                        <a:rPr lang="en-US" sz="1800" dirty="0">
                          <a:solidFill>
                            <a:schemeClr val="bg2"/>
                          </a:solidFill>
                          <a:latin typeface="Palatino Linotype" panose="02040502050505030304" pitchFamily="18" charset="0"/>
                        </a:rPr>
                        <a:t>18</a:t>
                      </a:r>
                    </a:p>
                  </a:txBody>
                  <a:tcPr anchor="ctr">
                    <a:lnT w="12700" cap="flat" cmpd="sng" algn="ctr">
                      <a:solidFill>
                        <a:schemeClr val="tx1"/>
                      </a:solidFill>
                      <a:prstDash val="solid"/>
                      <a:round/>
                      <a:headEnd type="none" w="med" len="med"/>
                      <a:tailEnd type="none" w="med" len="med"/>
                    </a:lnT>
                  </a:tcPr>
                </a:tc>
                <a:tc>
                  <a:txBody>
                    <a:bodyPr/>
                    <a:lstStyle/>
                    <a:p>
                      <a:pPr algn="ctr"/>
                      <a:r>
                        <a:rPr lang="en-US" sz="1800" dirty="0">
                          <a:solidFill>
                            <a:schemeClr val="bg2"/>
                          </a:solidFill>
                          <a:latin typeface="Palatino Linotype" panose="02040502050505030304" pitchFamily="18" charset="0"/>
                        </a:rPr>
                        <a:t>0.75</a:t>
                      </a:r>
                    </a:p>
                  </a:txBody>
                  <a:tcPr anchor="ctr">
                    <a:lnT w="12700" cap="flat" cmpd="sng" algn="ctr">
                      <a:solidFill>
                        <a:schemeClr val="tx1"/>
                      </a:solidFill>
                      <a:prstDash val="solid"/>
                      <a:round/>
                      <a:headEnd type="none" w="med" len="med"/>
                      <a:tailEnd type="none" w="med" len="med"/>
                    </a:lnT>
                  </a:tcPr>
                </a:tc>
                <a:tc>
                  <a:txBody>
                    <a:bodyPr/>
                    <a:lstStyle/>
                    <a:p>
                      <a:pPr algn="ctr"/>
                      <a:r>
                        <a:rPr lang="en-US" sz="1800" dirty="0">
                          <a:solidFill>
                            <a:schemeClr val="bg2"/>
                          </a:solidFill>
                          <a:latin typeface="Palatino Linotype" panose="02040502050505030304" pitchFamily="18" charset="0"/>
                        </a:rPr>
                        <a:t>0.84</a:t>
                      </a:r>
                    </a:p>
                  </a:txBody>
                  <a:tcPr anchor="ctr">
                    <a:lnT w="12700" cap="flat" cmpd="sng" algn="ctr">
                      <a:solidFill>
                        <a:schemeClr val="tx1"/>
                      </a:solidFill>
                      <a:prstDash val="solid"/>
                      <a:round/>
                      <a:headEnd type="none" w="med" len="med"/>
                      <a:tailEnd type="none" w="med" len="med"/>
                    </a:lnT>
                  </a:tcPr>
                </a:tc>
                <a:tc>
                  <a:txBody>
                    <a:bodyPr/>
                    <a:lstStyle/>
                    <a:p>
                      <a:pPr algn="ctr"/>
                      <a:r>
                        <a:rPr lang="en-US" sz="1800" dirty="0">
                          <a:solidFill>
                            <a:schemeClr val="bg2"/>
                          </a:solidFill>
                          <a:latin typeface="Palatino Linotype" panose="02040502050505030304" pitchFamily="18" charset="0"/>
                        </a:rPr>
                        <a:t>0.03</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0038186"/>
                  </a:ext>
                </a:extLst>
              </a:tr>
              <a:tr h="301456">
                <a:tc>
                  <a:txBody>
                    <a:bodyPr/>
                    <a:lstStyle/>
                    <a:p>
                      <a:r>
                        <a:rPr lang="en-US" sz="1800" dirty="0">
                          <a:solidFill>
                            <a:schemeClr val="bg2"/>
                          </a:solidFill>
                          <a:latin typeface="Palatino Linotype" panose="02040502050505030304" pitchFamily="18" charset="0"/>
                        </a:rPr>
                        <a:t>Triplet</a:t>
                      </a:r>
                    </a:p>
                  </a:txBody>
                  <a:tcPr anchor="ctr"/>
                </a:tc>
                <a:tc>
                  <a:txBody>
                    <a:bodyPr/>
                    <a:lstStyle/>
                    <a:p>
                      <a:pPr algn="ctr"/>
                      <a:r>
                        <a:rPr lang="en-US" sz="1800" dirty="0">
                          <a:solidFill>
                            <a:schemeClr val="bg2"/>
                          </a:solidFill>
                          <a:latin typeface="Palatino Linotype" panose="02040502050505030304" pitchFamily="18" charset="0"/>
                        </a:rPr>
                        <a:t>2.5</a:t>
                      </a:r>
                    </a:p>
                  </a:txBody>
                  <a:tcPr anchor="ctr"/>
                </a:tc>
                <a:tc>
                  <a:txBody>
                    <a:bodyPr/>
                    <a:lstStyle/>
                    <a:p>
                      <a:pPr algn="ctr"/>
                      <a:r>
                        <a:rPr lang="en-US" sz="1800" dirty="0">
                          <a:solidFill>
                            <a:schemeClr val="bg2"/>
                          </a:solidFill>
                          <a:latin typeface="Palatino Linotype" panose="02040502050505030304" pitchFamily="18" charset="0"/>
                        </a:rPr>
                        <a:t>25</a:t>
                      </a:r>
                    </a:p>
                  </a:txBody>
                  <a:tcPr anchor="ctr"/>
                </a:tc>
                <a:tc>
                  <a:txBody>
                    <a:bodyPr/>
                    <a:lstStyle/>
                    <a:p>
                      <a:pPr algn="ctr"/>
                      <a:r>
                        <a:rPr lang="en-US" sz="1800" dirty="0">
                          <a:solidFill>
                            <a:schemeClr val="bg2"/>
                          </a:solidFill>
                          <a:latin typeface="Palatino Linotype" panose="02040502050505030304" pitchFamily="18" charset="0"/>
                        </a:rPr>
                        <a:t>0.85</a:t>
                      </a:r>
                    </a:p>
                  </a:txBody>
                  <a:tcPr anchor="ctr"/>
                </a:tc>
                <a:tc>
                  <a:txBody>
                    <a:bodyPr/>
                    <a:lstStyle/>
                    <a:p>
                      <a:pPr algn="ctr"/>
                      <a:r>
                        <a:rPr lang="en-US" sz="1800" dirty="0">
                          <a:solidFill>
                            <a:schemeClr val="bg2"/>
                          </a:solidFill>
                          <a:latin typeface="Palatino Linotype" panose="02040502050505030304" pitchFamily="18" charset="0"/>
                        </a:rPr>
                        <a:t>0.13</a:t>
                      </a:r>
                    </a:p>
                  </a:txBody>
                  <a:tcPr anchor="ctr"/>
                </a:tc>
                <a:tc>
                  <a:txBody>
                    <a:bodyPr/>
                    <a:lstStyle/>
                    <a:p>
                      <a:pPr algn="ctr"/>
                      <a:r>
                        <a:rPr lang="en-US" sz="1800" dirty="0">
                          <a:solidFill>
                            <a:schemeClr val="bg2"/>
                          </a:solidFill>
                          <a:latin typeface="Palatino Linotype" panose="02040502050505030304" pitchFamily="18" charset="0"/>
                        </a:rPr>
                        <a:t>0.17</a:t>
                      </a:r>
                    </a:p>
                  </a:txBody>
                  <a:tcPr anchor="ctr"/>
                </a:tc>
                <a:extLst>
                  <a:ext uri="{0D108BD9-81ED-4DB2-BD59-A6C34878D82A}">
                    <a16:rowId xmlns:a16="http://schemas.microsoft.com/office/drawing/2014/main" val="1253539849"/>
                  </a:ext>
                </a:extLst>
              </a:tr>
              <a:tr h="301456">
                <a:tc>
                  <a:txBody>
                    <a:bodyPr/>
                    <a:lstStyle/>
                    <a:p>
                      <a:r>
                        <a:rPr lang="en-US" sz="1800" dirty="0">
                          <a:solidFill>
                            <a:schemeClr val="bg2"/>
                          </a:solidFill>
                          <a:latin typeface="Palatino Linotype" panose="02040502050505030304" pitchFamily="18" charset="0"/>
                        </a:rPr>
                        <a:t>Quartet</a:t>
                      </a:r>
                    </a:p>
                  </a:txBody>
                  <a:tcPr anchor="ctr"/>
                </a:tc>
                <a:tc>
                  <a:txBody>
                    <a:bodyPr/>
                    <a:lstStyle/>
                    <a:p>
                      <a:pPr algn="ctr"/>
                      <a:r>
                        <a:rPr lang="en-US" sz="1800" dirty="0">
                          <a:solidFill>
                            <a:schemeClr val="bg2"/>
                          </a:solidFill>
                          <a:latin typeface="Palatino Linotype" panose="02040502050505030304" pitchFamily="18" charset="0"/>
                        </a:rPr>
                        <a:t>1.3</a:t>
                      </a:r>
                    </a:p>
                  </a:txBody>
                  <a:tcPr anchor="ctr"/>
                </a:tc>
                <a:tc>
                  <a:txBody>
                    <a:bodyPr/>
                    <a:lstStyle/>
                    <a:p>
                      <a:pPr algn="ctr"/>
                      <a:r>
                        <a:rPr lang="en-US" sz="1800" dirty="0">
                          <a:solidFill>
                            <a:schemeClr val="bg2"/>
                          </a:solidFill>
                          <a:latin typeface="Palatino Linotype" panose="02040502050505030304" pitchFamily="18" charset="0"/>
                        </a:rPr>
                        <a:t>6.6</a:t>
                      </a:r>
                    </a:p>
                  </a:txBody>
                  <a:tcPr anchor="ctr"/>
                </a:tc>
                <a:tc>
                  <a:txBody>
                    <a:bodyPr/>
                    <a:lstStyle/>
                    <a:p>
                      <a:pPr algn="ctr"/>
                      <a:r>
                        <a:rPr lang="en-US" sz="1800" dirty="0">
                          <a:solidFill>
                            <a:schemeClr val="bg2"/>
                          </a:solidFill>
                          <a:latin typeface="Palatino Linotype" panose="02040502050505030304" pitchFamily="18" charset="0"/>
                        </a:rPr>
                        <a:t>1.2</a:t>
                      </a:r>
                    </a:p>
                  </a:txBody>
                  <a:tcPr anchor="ctr"/>
                </a:tc>
                <a:tc>
                  <a:txBody>
                    <a:bodyPr/>
                    <a:lstStyle/>
                    <a:p>
                      <a:pPr algn="ctr"/>
                      <a:r>
                        <a:rPr lang="en-US" sz="1800" dirty="0">
                          <a:solidFill>
                            <a:schemeClr val="bg2"/>
                          </a:solidFill>
                          <a:latin typeface="Palatino Linotype" panose="02040502050505030304" pitchFamily="18" charset="0"/>
                        </a:rPr>
                        <a:t>0.34</a:t>
                      </a:r>
                    </a:p>
                  </a:txBody>
                  <a:tcPr anchor="ctr"/>
                </a:tc>
                <a:tc>
                  <a:txBody>
                    <a:bodyPr/>
                    <a:lstStyle/>
                    <a:p>
                      <a:pPr algn="ctr"/>
                      <a:r>
                        <a:rPr lang="en-US" sz="1800" dirty="0">
                          <a:solidFill>
                            <a:schemeClr val="bg2"/>
                          </a:solidFill>
                          <a:latin typeface="Palatino Linotype" panose="02040502050505030304" pitchFamily="18" charset="0"/>
                        </a:rPr>
                        <a:t>0.35</a:t>
                      </a:r>
                    </a:p>
                  </a:txBody>
                  <a:tcPr anchor="ctr"/>
                </a:tc>
                <a:extLst>
                  <a:ext uri="{0D108BD9-81ED-4DB2-BD59-A6C34878D82A}">
                    <a16:rowId xmlns:a16="http://schemas.microsoft.com/office/drawing/2014/main" val="302720546"/>
                  </a:ext>
                </a:extLst>
              </a:tr>
            </a:tbl>
          </a:graphicData>
        </a:graphic>
      </p:graphicFrame>
      <p:sp>
        <p:nvSpPr>
          <p:cNvPr id="35" name="TextBox 34">
            <a:extLst>
              <a:ext uri="{FF2B5EF4-FFF2-40B4-BE49-F238E27FC236}">
                <a16:creationId xmlns:a16="http://schemas.microsoft.com/office/drawing/2014/main" id="{2A11698D-A196-5A4B-6BDF-009B79085130}"/>
              </a:ext>
            </a:extLst>
          </p:cNvPr>
          <p:cNvSpPr txBox="1"/>
          <p:nvPr/>
        </p:nvSpPr>
        <p:spPr>
          <a:xfrm>
            <a:off x="1182459" y="855768"/>
            <a:ext cx="2713382" cy="461665"/>
          </a:xfrm>
          <a:prstGeom prst="rect">
            <a:avLst/>
          </a:prstGeom>
          <a:noFill/>
        </p:spPr>
        <p:txBody>
          <a:bodyPr wrap="square" rtlCol="0">
            <a:spAutoFit/>
          </a:bodyPr>
          <a:lstStyle/>
          <a:p>
            <a:pPr algn="ctr"/>
            <a:r>
              <a:rPr lang="en-US" sz="2400" b="1" dirty="0">
                <a:solidFill>
                  <a:schemeClr val="bg2"/>
                </a:solidFill>
              </a:rPr>
              <a:t>Doublet</a:t>
            </a:r>
          </a:p>
        </p:txBody>
      </p:sp>
      <p:sp>
        <p:nvSpPr>
          <p:cNvPr id="36" name="TextBox 35">
            <a:extLst>
              <a:ext uri="{FF2B5EF4-FFF2-40B4-BE49-F238E27FC236}">
                <a16:creationId xmlns:a16="http://schemas.microsoft.com/office/drawing/2014/main" id="{90758B1A-40BC-C77B-852A-71C904BA6D32}"/>
              </a:ext>
            </a:extLst>
          </p:cNvPr>
          <p:cNvSpPr txBox="1"/>
          <p:nvPr/>
        </p:nvSpPr>
        <p:spPr>
          <a:xfrm>
            <a:off x="8940886" y="855768"/>
            <a:ext cx="2713382" cy="461665"/>
          </a:xfrm>
          <a:prstGeom prst="rect">
            <a:avLst/>
          </a:prstGeom>
          <a:noFill/>
        </p:spPr>
        <p:txBody>
          <a:bodyPr wrap="square" rtlCol="0">
            <a:spAutoFit/>
          </a:bodyPr>
          <a:lstStyle/>
          <a:p>
            <a:pPr algn="ctr"/>
            <a:r>
              <a:rPr lang="en-US" sz="2400" b="1" dirty="0">
                <a:solidFill>
                  <a:schemeClr val="bg2"/>
                </a:solidFill>
              </a:rPr>
              <a:t>Quartet</a:t>
            </a:r>
          </a:p>
        </p:txBody>
      </p:sp>
      <p:sp>
        <p:nvSpPr>
          <p:cNvPr id="37" name="TextBox 36">
            <a:extLst>
              <a:ext uri="{FF2B5EF4-FFF2-40B4-BE49-F238E27FC236}">
                <a16:creationId xmlns:a16="http://schemas.microsoft.com/office/drawing/2014/main" id="{81EB436F-E975-2463-B7E4-CCA94B3CE4B7}"/>
              </a:ext>
            </a:extLst>
          </p:cNvPr>
          <p:cNvSpPr txBox="1"/>
          <p:nvPr/>
        </p:nvSpPr>
        <p:spPr>
          <a:xfrm>
            <a:off x="4902040" y="855768"/>
            <a:ext cx="2713382" cy="461665"/>
          </a:xfrm>
          <a:prstGeom prst="rect">
            <a:avLst/>
          </a:prstGeom>
          <a:noFill/>
        </p:spPr>
        <p:txBody>
          <a:bodyPr wrap="square" rtlCol="0">
            <a:spAutoFit/>
          </a:bodyPr>
          <a:lstStyle/>
          <a:p>
            <a:pPr algn="ctr"/>
            <a:r>
              <a:rPr lang="en-US" sz="2400" b="1" dirty="0">
                <a:solidFill>
                  <a:schemeClr val="bg2"/>
                </a:solidFill>
              </a:rPr>
              <a:t>Triplet</a:t>
            </a:r>
          </a:p>
        </p:txBody>
      </p:sp>
      <p:pic>
        <p:nvPicPr>
          <p:cNvPr id="39" name="Picture 38">
            <a:extLst>
              <a:ext uri="{FF2B5EF4-FFF2-40B4-BE49-F238E27FC236}">
                <a16:creationId xmlns:a16="http://schemas.microsoft.com/office/drawing/2014/main" id="{9A0907EA-C115-8848-9A3E-A5C415E31A9A}"/>
              </a:ext>
            </a:extLst>
          </p:cNvPr>
          <p:cNvPicPr>
            <a:picLocks noChangeAspect="1"/>
          </p:cNvPicPr>
          <p:nvPr/>
        </p:nvPicPr>
        <p:blipFill>
          <a:blip r:embed="rId8"/>
          <a:stretch>
            <a:fillRect/>
          </a:stretch>
        </p:blipFill>
        <p:spPr>
          <a:xfrm>
            <a:off x="7081842" y="4196725"/>
            <a:ext cx="4780589" cy="2661275"/>
          </a:xfrm>
          <a:prstGeom prst="rect">
            <a:avLst/>
          </a:prstGeom>
        </p:spPr>
      </p:pic>
      <p:sp>
        <p:nvSpPr>
          <p:cNvPr id="40" name="TextBox 39">
            <a:extLst>
              <a:ext uri="{FF2B5EF4-FFF2-40B4-BE49-F238E27FC236}">
                <a16:creationId xmlns:a16="http://schemas.microsoft.com/office/drawing/2014/main" id="{55507925-BA9E-DE69-15A9-255DA64132DA}"/>
              </a:ext>
            </a:extLst>
          </p:cNvPr>
          <p:cNvSpPr txBox="1"/>
          <p:nvPr/>
        </p:nvSpPr>
        <p:spPr>
          <a:xfrm>
            <a:off x="329569" y="6123005"/>
            <a:ext cx="5722723" cy="646331"/>
          </a:xfrm>
          <a:prstGeom prst="rect">
            <a:avLst/>
          </a:prstGeom>
          <a:noFill/>
        </p:spPr>
        <p:txBody>
          <a:bodyPr wrap="square" rtlCol="0">
            <a:spAutoFit/>
          </a:bodyPr>
          <a:lstStyle/>
          <a:p>
            <a:pPr algn="ctr"/>
            <a:r>
              <a:rPr lang="en-US" sz="1800" b="1" dirty="0">
                <a:solidFill>
                  <a:schemeClr val="bg2"/>
                </a:solidFill>
              </a:rPr>
              <a:t>This work allows us to respond to need from users more effectively</a:t>
            </a:r>
          </a:p>
        </p:txBody>
      </p:sp>
      <p:sp>
        <p:nvSpPr>
          <p:cNvPr id="41" name="TextBox 40">
            <a:extLst>
              <a:ext uri="{FF2B5EF4-FFF2-40B4-BE49-F238E27FC236}">
                <a16:creationId xmlns:a16="http://schemas.microsoft.com/office/drawing/2014/main" id="{31688DE9-0989-678E-9456-7E4E639C222A}"/>
              </a:ext>
            </a:extLst>
          </p:cNvPr>
          <p:cNvSpPr txBox="1"/>
          <p:nvPr/>
        </p:nvSpPr>
        <p:spPr>
          <a:xfrm>
            <a:off x="8115445" y="3816204"/>
            <a:ext cx="2713382" cy="461665"/>
          </a:xfrm>
          <a:prstGeom prst="rect">
            <a:avLst/>
          </a:prstGeom>
          <a:noFill/>
        </p:spPr>
        <p:txBody>
          <a:bodyPr wrap="square" rtlCol="0">
            <a:spAutoFit/>
          </a:bodyPr>
          <a:lstStyle/>
          <a:p>
            <a:pPr algn="ctr"/>
            <a:r>
              <a:rPr lang="en-US" sz="2400" b="1" dirty="0">
                <a:solidFill>
                  <a:schemeClr val="bg2"/>
                </a:solidFill>
              </a:rPr>
              <a:t>Energy tunability</a:t>
            </a:r>
          </a:p>
        </p:txBody>
      </p:sp>
    </p:spTree>
    <p:extLst>
      <p:ext uri="{BB962C8B-B14F-4D97-AF65-F5344CB8AC3E}">
        <p14:creationId xmlns:p14="http://schemas.microsoft.com/office/powerpoint/2010/main" val="180740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327AACA-E0EE-1A30-2C95-03322B994F07}"/>
                  </a:ext>
                </a:extLst>
              </p:cNvPr>
              <p:cNvSpPr>
                <a:spLocks noGrp="1"/>
              </p:cNvSpPr>
              <p:nvPr>
                <p:ph idx="1"/>
              </p:nvPr>
            </p:nvSpPr>
            <p:spPr>
              <a:xfrm>
                <a:off x="505838" y="1067100"/>
                <a:ext cx="10992256" cy="5293185"/>
              </a:xfrm>
            </p:spPr>
            <p:txBody>
              <a:bodyPr>
                <a:normAutofit lnSpcReduction="10000"/>
              </a:bodyPr>
              <a:lstStyle/>
              <a:p>
                <a:pPr marL="76200" indent="0">
                  <a:buNone/>
                </a:pPr>
                <a:r>
                  <a:rPr lang="en-US" sz="2000" dirty="0">
                    <a:latin typeface="+mn-lt"/>
                  </a:rPr>
                  <a:t>The motion of a particle in an arrangement of EM fields can be described by a map </a:t>
                </a:r>
                <a14:m>
                  <m:oMath xmlns:m="http://schemas.openxmlformats.org/officeDocument/2006/math">
                    <m:r>
                      <a:rPr lang="en-US" sz="2000" i="1">
                        <a:latin typeface="Cambria Math" panose="02040503050406030204" pitchFamily="18" charset="0"/>
                        <a:ea typeface="Cambria Math" panose="02040503050406030204" pitchFamily="18" charset="0"/>
                      </a:rPr>
                      <m:t>ℳ</m:t>
                    </m:r>
                  </m:oMath>
                </a14:m>
                <a:r>
                  <a:rPr lang="en-US" sz="2000" dirty="0">
                    <a:latin typeface="+mn-lt"/>
                  </a:rPr>
                  <a:t> relating its final positions </a:t>
                </a: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𝑓</m:t>
                            </m:r>
                          </m:sub>
                        </m:sSub>
                      </m:e>
                    </m:acc>
                  </m:oMath>
                </a14:m>
                <a:r>
                  <a:rPr lang="en-US" sz="2000" dirty="0">
                    <a:latin typeface="+mn-lt"/>
                  </a:rPr>
                  <a:t> to its initial position </a:t>
                </a: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sub>
                        </m:sSub>
                      </m:e>
                    </m:acc>
                  </m:oMath>
                </a14:m>
                <a:r>
                  <a:rPr lang="en-US" sz="2000" dirty="0">
                    <a:latin typeface="+mn-lt"/>
                  </a:rPr>
                  <a:t> and some other parameters </a:t>
                </a:r>
                <a14:m>
                  <m:oMath xmlns:m="http://schemas.openxmlformats.org/officeDocument/2006/math">
                    <m:r>
                      <a:rPr lang="en-US" sz="2000" i="1">
                        <a:latin typeface="Cambria Math" panose="02040503050406030204" pitchFamily="18" charset="0"/>
                        <a:ea typeface="Cambria Math" panose="02040503050406030204" pitchFamily="18" charset="0"/>
                      </a:rPr>
                      <m:t>𝛿</m:t>
                    </m:r>
                  </m:oMath>
                </a14:m>
                <a:r>
                  <a:rPr lang="en-US" sz="2000" dirty="0">
                    <a:latin typeface="+mn-lt"/>
                  </a:rPr>
                  <a:t>, such as the energy spread</a:t>
                </a:r>
              </a:p>
              <a:p>
                <a:pPr marL="0" indent="0">
                  <a:buNone/>
                </a:pPr>
                <a14:m>
                  <m:oMathPara xmlns:m="http://schemas.openxmlformats.org/officeDocument/2006/math">
                    <m:oMathParaPr>
                      <m:jc m:val="centerGroup"/>
                    </m:oMathParaPr>
                    <m:oMath xmlns:m="http://schemas.openxmlformats.org/officeDocument/2006/math">
                      <m:acc>
                        <m:accPr>
                          <m:chr m:val="⃗"/>
                          <m:ctrlPr>
                            <a:rPr lang="en-US" sz="2000" i="1">
                              <a:solidFill>
                                <a:schemeClr val="tx1"/>
                              </a:solidFill>
                              <a:latin typeface="Cambria Math" panose="02040503050406030204" pitchFamily="18" charset="0"/>
                            </a:rPr>
                          </m:ctrlPr>
                        </m:acc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𝑓</m:t>
                              </m:r>
                            </m:sub>
                          </m:sSub>
                        </m:e>
                      </m:acc>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ℳ</m:t>
                      </m:r>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ea typeface="Cambria Math" panose="02040503050406030204" pitchFamily="18" charset="0"/>
                            </a:rPr>
                          </m:ctrlPr>
                        </m:accPr>
                        <m:e>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𝑧</m:t>
                              </m:r>
                            </m:e>
                            <m:sub>
                              <m:r>
                                <a:rPr lang="en-US" sz="2000" i="1">
                                  <a:solidFill>
                                    <a:schemeClr val="tx1"/>
                                  </a:solidFill>
                                  <a:latin typeface="Cambria Math" panose="02040503050406030204" pitchFamily="18" charset="0"/>
                                  <a:ea typeface="Cambria Math" panose="02040503050406030204" pitchFamily="18" charset="0"/>
                                </a:rPr>
                                <m:t>𝑖</m:t>
                              </m:r>
                            </m:sub>
                          </m:sSub>
                        </m:e>
                      </m:acc>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ea typeface="Cambria Math" panose="02040503050406030204" pitchFamily="18" charset="0"/>
                            </a:rPr>
                            <m:t>𝛿</m:t>
                          </m:r>
                        </m:e>
                      </m:acc>
                      <m:r>
                        <a:rPr lang="en-US" sz="2000" i="1">
                          <a:solidFill>
                            <a:schemeClr val="tx1"/>
                          </a:solidFill>
                          <a:latin typeface="Cambria Math" panose="02040503050406030204" pitchFamily="18" charset="0"/>
                          <a:ea typeface="Cambria Math" panose="02040503050406030204" pitchFamily="18" charset="0"/>
                        </a:rPr>
                        <m:t>)</m:t>
                      </m:r>
                    </m:oMath>
                  </m:oMathPara>
                </a14:m>
                <a:endParaRPr lang="en-US" sz="2000" dirty="0">
                  <a:solidFill>
                    <a:schemeClr val="tx1"/>
                  </a:solidFill>
                </a:endParaRPr>
              </a:p>
              <a:p>
                <a:pPr marL="76200" indent="0">
                  <a:buNone/>
                </a:pPr>
                <a:r>
                  <a:rPr lang="en-US" sz="2000" dirty="0">
                    <a:latin typeface="+mn-lt"/>
                  </a:rPr>
                  <a:t>Each element in the matrix represents the contribution of one variable to another i.e.</a:t>
                </a:r>
              </a:p>
              <a:p>
                <a:pPr marL="0" indent="0">
                  <a:buNone/>
                </a:pP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ℳ</m:t>
                          </m:r>
                          <m:r>
                            <m:rPr>
                              <m:nor/>
                            </m:rPr>
                            <a:rPr lang="en-US" sz="2000" dirty="0">
                              <a:solidFill>
                                <a:schemeClr val="tx1"/>
                              </a:solidFill>
                              <a:latin typeface="Cambria Math" panose="02040503050406030204" pitchFamily="18" charset="0"/>
                            </a:rPr>
                            <m:t> </m:t>
                          </m:r>
                        </m:e>
                        <m:sub>
                          <m:r>
                            <a:rPr lang="en-US" sz="2000" i="1">
                              <a:solidFill>
                                <a:schemeClr val="tx1"/>
                              </a:solidFill>
                              <a:latin typeface="Cambria Math" panose="02040503050406030204" pitchFamily="18" charset="0"/>
                            </a:rPr>
                            <m:t>12</m:t>
                          </m:r>
                        </m:sub>
                      </m:sSub>
                      <m:r>
                        <a:rPr lang="en-US" sz="2000" i="1">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e>
                        <m:e>
                          <m:r>
                            <a:rPr lang="en-US" sz="2000" i="1">
                              <a:solidFill>
                                <a:schemeClr val="tx1"/>
                              </a:solidFill>
                              <a:latin typeface="Cambria Math" panose="02040503050406030204" pitchFamily="18" charset="0"/>
                            </a:rPr>
                            <m:t>𝑎</m:t>
                          </m:r>
                        </m:e>
                      </m:d>
                      <m:r>
                        <a:rPr lang="en-US" sz="2000" i="1">
                          <a:solidFill>
                            <a:schemeClr val="tx1"/>
                          </a:solidFill>
                          <a:latin typeface="Cambria Math" panose="02040503050406030204" pitchFamily="18" charset="0"/>
                        </a:rPr>
                        <m:t>:</m:t>
                      </m:r>
                      <m:r>
                        <m:rPr>
                          <m:nor/>
                        </m:rPr>
                        <a:rPr lang="en-US" sz="2000">
                          <a:solidFill>
                            <a:schemeClr val="tx1"/>
                          </a:solidFill>
                          <a:latin typeface="Cambria Math" panose="02040503050406030204" pitchFamily="18" charset="0"/>
                        </a:rPr>
                        <m:t> </m:t>
                      </m:r>
                      <m:r>
                        <m:rPr>
                          <m:nor/>
                        </m:rPr>
                        <a:rPr lang="en-US" sz="2000">
                          <a:solidFill>
                            <a:schemeClr val="tx1"/>
                          </a:solidFill>
                          <a:latin typeface="Cambria Math" panose="02040503050406030204" pitchFamily="18" charset="0"/>
                        </a:rPr>
                        <m:t>how</m:t>
                      </m:r>
                      <m:r>
                        <m:rPr>
                          <m:nor/>
                        </m:rPr>
                        <a:rPr lang="en-US" sz="2000">
                          <a:solidFill>
                            <a:schemeClr val="tx1"/>
                          </a:solidFill>
                          <a:latin typeface="Cambria Math" panose="02040503050406030204" pitchFamily="18" charset="0"/>
                        </a:rPr>
                        <m:t> </m:t>
                      </m:r>
                      <m:r>
                        <m:rPr>
                          <m:nor/>
                        </m:rPr>
                        <a:rPr lang="en-US" sz="2000">
                          <a:solidFill>
                            <a:schemeClr val="tx1"/>
                          </a:solidFill>
                          <a:latin typeface="Cambria Math" panose="02040503050406030204" pitchFamily="18" charset="0"/>
                        </a:rPr>
                        <m:t>much</m:t>
                      </m:r>
                      <m:r>
                        <m:rPr>
                          <m:nor/>
                        </m:rPr>
                        <a:rPr lang="en-US" sz="200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𝑎</m:t>
                      </m:r>
                      <m:r>
                        <m:rPr>
                          <m:nor/>
                        </m:rPr>
                        <a:rPr lang="en-US" sz="2000">
                          <a:solidFill>
                            <a:schemeClr val="tx1"/>
                          </a:solidFill>
                          <a:latin typeface="Cambria Math" panose="02040503050406030204" pitchFamily="18" charset="0"/>
                        </a:rPr>
                        <m:t> </m:t>
                      </m:r>
                      <m:r>
                        <m:rPr>
                          <m:nor/>
                        </m:rPr>
                        <a:rPr lang="en-US" sz="2000">
                          <a:solidFill>
                            <a:schemeClr val="tx1"/>
                          </a:solidFill>
                          <a:latin typeface="Cambria Math" panose="02040503050406030204" pitchFamily="18" charset="0"/>
                        </a:rPr>
                        <m:t>affects</m:t>
                      </m:r>
                      <m:r>
                        <m:rPr>
                          <m:nor/>
                        </m:rPr>
                        <a:rPr lang="en-US" sz="200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𝑥</m:t>
                      </m:r>
                    </m:oMath>
                  </m:oMathPara>
                </a14:m>
                <a:endParaRPr lang="en-US" sz="2000" dirty="0">
                  <a:solidFill>
                    <a:schemeClr val="tx1"/>
                  </a:solidFill>
                  <a:latin typeface="Cambria Math" panose="02040503050406030204" pitchFamily="18" charset="0"/>
                </a:endParaRPr>
              </a:p>
              <a:p>
                <a:pPr marL="76200" indent="0">
                  <a:buNone/>
                </a:pPr>
                <a:r>
                  <a:rPr lang="en-US" sz="2000" dirty="0">
                    <a:latin typeface="+mn-lt"/>
                  </a:rPr>
                  <a:t>The matrix can be Taylor expanded with respect to the trajectory of a reference particle</a:t>
                </a:r>
              </a:p>
              <a:p>
                <a:endParaRPr lang="en-US" b="0" dirty="0">
                  <a:latin typeface="Cambria Math" panose="02040503050406030204" pitchFamily="18" charset="0"/>
                </a:endParaRPr>
              </a:p>
              <a:p>
                <a:endParaRPr lang="en-US" dirty="0"/>
              </a:p>
              <a:p>
                <a:endParaRPr lang="en-US" dirty="0"/>
              </a:p>
              <a:p>
                <a:endParaRPr lang="en-US" dirty="0"/>
              </a:p>
              <a:p>
                <a:endParaRPr lang="en-US" dirty="0"/>
              </a:p>
              <a:p>
                <a:pPr marL="76200" indent="0">
                  <a:buNone/>
                </a:pPr>
                <a:r>
                  <a:rPr lang="en-US" dirty="0"/>
                  <a:t>High order map (3</a:t>
                </a:r>
                <a:r>
                  <a:rPr lang="en-US" baseline="30000" dirty="0"/>
                  <a:t>rd</a:t>
                </a:r>
                <a:r>
                  <a:rPr lang="en-US" dirty="0"/>
                  <a:t> order and above) is required for LDA due to the extreme energy spread</a:t>
                </a:r>
              </a:p>
            </p:txBody>
          </p:sp>
        </mc:Choice>
        <mc:Fallback xmlns="">
          <p:sp>
            <p:nvSpPr>
              <p:cNvPr id="2" name="Content Placeholder 1">
                <a:extLst>
                  <a:ext uri="{FF2B5EF4-FFF2-40B4-BE49-F238E27FC236}">
                    <a16:creationId xmlns:a16="http://schemas.microsoft.com/office/drawing/2014/main" id="{2327AACA-E0EE-1A30-2C95-03322B994F07}"/>
                  </a:ext>
                </a:extLst>
              </p:cNvPr>
              <p:cNvSpPr>
                <a:spLocks noGrp="1" noRot="1" noChangeAspect="1" noMove="1" noResize="1" noEditPoints="1" noAdjustHandles="1" noChangeArrowheads="1" noChangeShapeType="1" noTextEdit="1"/>
              </p:cNvSpPr>
              <p:nvPr>
                <p:ph idx="1"/>
              </p:nvPr>
            </p:nvSpPr>
            <p:spPr>
              <a:xfrm>
                <a:off x="505838" y="1067100"/>
                <a:ext cx="10992256" cy="5293185"/>
              </a:xfrm>
              <a:blipFill>
                <a:blip r:embed="rId2"/>
                <a:stretch>
                  <a:fillRect l="-16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DB846AC-D610-41B4-6044-06885909489A}"/>
              </a:ext>
            </a:extLst>
          </p:cNvPr>
          <p:cNvSpPr>
            <a:spLocks noGrp="1"/>
          </p:cNvSpPr>
          <p:nvPr>
            <p:ph type="title"/>
          </p:nvPr>
        </p:nvSpPr>
        <p:spPr>
          <a:xfrm>
            <a:off x="0" y="0"/>
            <a:ext cx="12192000" cy="984617"/>
          </a:xfrm>
        </p:spPr>
        <p:txBody>
          <a:bodyPr>
            <a:normAutofit/>
          </a:bodyPr>
          <a:lstStyle/>
          <a:p>
            <a:r>
              <a:rPr lang="en-US" dirty="0"/>
              <a:t>High order transfer maps are required due to large momentum spread of the LD beam</a:t>
            </a:r>
          </a:p>
        </p:txBody>
      </p:sp>
      <p:sp>
        <p:nvSpPr>
          <p:cNvPr id="4" name="Footer Placeholder 3">
            <a:extLst>
              <a:ext uri="{FF2B5EF4-FFF2-40B4-BE49-F238E27FC236}">
                <a16:creationId xmlns:a16="http://schemas.microsoft.com/office/drawing/2014/main" id="{380A848C-A357-2FA9-2D2B-2E59330AAF23}"/>
              </a:ext>
            </a:extLst>
          </p:cNvPr>
          <p:cNvSpPr>
            <a:spLocks noGrp="1"/>
          </p:cNvSpPr>
          <p:nvPr>
            <p:ph type="ftr" sz="quarter" idx="10"/>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1F9324A4-7402-51DB-25E4-9FED84DAF753}"/>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9</a:t>
            </a:fld>
            <a:endParaRPr lang="en-US"/>
          </a:p>
        </p:txBody>
      </p:sp>
      <p:pic>
        <p:nvPicPr>
          <p:cNvPr id="6" name="Picture 5">
            <a:extLst>
              <a:ext uri="{FF2B5EF4-FFF2-40B4-BE49-F238E27FC236}">
                <a16:creationId xmlns:a16="http://schemas.microsoft.com/office/drawing/2014/main" id="{9D728904-03A7-9059-2C9F-725ACDCD70DF}"/>
              </a:ext>
            </a:extLst>
          </p:cNvPr>
          <p:cNvPicPr>
            <a:picLocks noChangeAspect="1"/>
          </p:cNvPicPr>
          <p:nvPr/>
        </p:nvPicPr>
        <p:blipFill>
          <a:blip r:embed="rId3"/>
          <a:stretch>
            <a:fillRect/>
          </a:stretch>
        </p:blipFill>
        <p:spPr>
          <a:xfrm>
            <a:off x="3545496" y="3429000"/>
            <a:ext cx="5101007" cy="1880220"/>
          </a:xfrm>
          <a:prstGeom prst="rect">
            <a:avLst/>
          </a:prstGeom>
        </p:spPr>
      </p:pic>
    </p:spTree>
    <p:extLst>
      <p:ext uri="{BB962C8B-B14F-4D97-AF65-F5344CB8AC3E}">
        <p14:creationId xmlns:p14="http://schemas.microsoft.com/office/powerpoint/2010/main" val="41144429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ATAP Blue Footer">
  <a:themeElements>
    <a:clrScheme name="ATAP">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TotalTime>
  <Words>1157</Words>
  <Application>Microsoft Office PowerPoint</Application>
  <PresentationFormat>Widescreen</PresentationFormat>
  <Paragraphs>186</Paragraphs>
  <Slides>15</Slides>
  <Notes>6</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30" baseType="lpstr">
      <vt:lpstr>Wingdings</vt:lpstr>
      <vt:lpstr>Courier New</vt:lpstr>
      <vt:lpstr>Palatino Linotype</vt:lpstr>
      <vt:lpstr>Calibri</vt:lpstr>
      <vt:lpstr>Times New Roman</vt:lpstr>
      <vt:lpstr>Noto Sans Symbols</vt:lpstr>
      <vt:lpstr>Cambria Math</vt:lpstr>
      <vt:lpstr>Roboto</vt:lpstr>
      <vt:lpstr>Helvetica</vt:lpstr>
      <vt:lpstr>Libre Franklin</vt:lpstr>
      <vt:lpstr>Arial</vt:lpstr>
      <vt:lpstr>Libre Franklin Medium</vt:lpstr>
      <vt:lpstr>Office Theme</vt:lpstr>
      <vt:lpstr>4_ATAP Blue Footer</vt:lpstr>
      <vt:lpstr>Acrobat Document</vt:lpstr>
      <vt:lpstr>PowerPoint Presentation</vt:lpstr>
      <vt:lpstr>Compact proton beam transport system is needed for application experiments at the new BELLA PW iP2 experimental area</vt:lpstr>
      <vt:lpstr>Permanent magnet quadrupoles (PMQs) are compact, high field gradient focusing elements with a large bore</vt:lpstr>
      <vt:lpstr>Beam transport systems were designed using COSY Infinity while performance was evaluated with particle tracking</vt:lpstr>
      <vt:lpstr>More complex configurations were explored to improve beam quality and tunability at sample site</vt:lpstr>
      <vt:lpstr>A 10 MeV collimating transport system will be implemented for radiation biology experiments</vt:lpstr>
      <vt:lpstr>PowerPoint Presentation</vt:lpstr>
      <vt:lpstr>Various configurations were explored to determine which is best for applications; each require different desired beam properties</vt:lpstr>
      <vt:lpstr>High order transfer maps are required due to large momentum spread of the LD beam</vt:lpstr>
      <vt:lpstr>Main result of previous RadBio campaign: first demonstration of healthy tissue sparing under laser-proton irradiation</vt:lpstr>
      <vt:lpstr>Magnetic Vortex Acceleration may yield a better beam with less transport difficulties</vt:lpstr>
      <vt:lpstr>Recently, the first small animal tumor irradiations were conducted for the first time with laser-accelerated protons</vt:lpstr>
      <vt:lpstr>Future design to collimate 30 MeV ion beams</vt:lpstr>
      <vt:lpstr>PMQ Housing and ablation shield</vt:lpstr>
      <vt:lpstr>Laser Driven (LD) ion beams have desirable properties for applications but are difficult to transport effectively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Lotti</dc:creator>
  <cp:lastModifiedBy>Jared DeChant</cp:lastModifiedBy>
  <cp:revision>2</cp:revision>
  <dcterms:created xsi:type="dcterms:W3CDTF">2022-10-27T22:51:59Z</dcterms:created>
  <dcterms:modified xsi:type="dcterms:W3CDTF">2022-11-11T14:56:32Z</dcterms:modified>
</cp:coreProperties>
</file>