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8" r:id="rId1"/>
    <p:sldMasterId id="2147483681" r:id="rId2"/>
  </p:sldMasterIdLst>
  <p:notesMasterIdLst>
    <p:notesMasterId r:id="rId18"/>
  </p:notesMasterIdLst>
  <p:handoutMasterIdLst>
    <p:handoutMasterId r:id="rId19"/>
  </p:handoutMasterIdLst>
  <p:sldIdLst>
    <p:sldId id="697" r:id="rId3"/>
    <p:sldId id="829" r:id="rId4"/>
    <p:sldId id="806" r:id="rId5"/>
    <p:sldId id="807" r:id="rId6"/>
    <p:sldId id="822" r:id="rId7"/>
    <p:sldId id="824" r:id="rId8"/>
    <p:sldId id="828" r:id="rId9"/>
    <p:sldId id="825" r:id="rId10"/>
    <p:sldId id="809" r:id="rId11"/>
    <p:sldId id="823" r:id="rId12"/>
    <p:sldId id="827" r:id="rId13"/>
    <p:sldId id="700" r:id="rId14"/>
    <p:sldId id="699" r:id="rId15"/>
    <p:sldId id="821" r:id="rId16"/>
    <p:sldId id="826" r:id="rId17"/>
  </p:sldIdLst>
  <p:sldSz cx="17556163" cy="9875838"/>
  <p:notesSz cx="9220200" cy="6946900"/>
  <p:defaultTextStyle>
    <a:defPPr>
      <a:defRPr lang="en-US"/>
    </a:defPPr>
    <a:lvl1pPr marL="0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658368" rtl="0" eaLnBrk="1" latinLnBrk="0" hangingPunct="1">
      <a:defRPr sz="25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 userDrawn="1">
          <p15:clr>
            <a:srgbClr val="A4A3A4"/>
          </p15:clr>
        </p15:guide>
        <p15:guide id="2" pos="10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59B"/>
    <a:srgbClr val="FBD539"/>
    <a:srgbClr val="175189"/>
    <a:srgbClr val="FCD635"/>
    <a:srgbClr val="CD7208"/>
    <a:srgbClr val="43C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2"/>
    <p:restoredTop sz="96405" autoAdjust="0"/>
  </p:normalViewPr>
  <p:slideViewPr>
    <p:cSldViewPr snapToGrid="0" snapToObjects="1">
      <p:cViewPr varScale="1">
        <p:scale>
          <a:sx n="87" d="100"/>
          <a:sy n="87" d="100"/>
        </p:scale>
        <p:origin x="1096" y="216"/>
      </p:cViewPr>
      <p:guideLst>
        <p:guide orient="horz" pos="2177"/>
        <p:guide pos="107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26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>
              <a:latin typeface="Tahoma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4815044D-E4BB-CA41-A445-1BC98A80CCDF}" type="datetimeFigureOut">
              <a:rPr lang="en-US" smtClean="0">
                <a:latin typeface="Tahoma" charset="0"/>
              </a:rPr>
              <a:t>11/10/22</a:t>
            </a:fld>
            <a:endParaRPr lang="en-US" dirty="0">
              <a:latin typeface="Tahom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>
              <a:latin typeface="Tahom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7979C3E-D73B-0344-9CC8-D9BB2E889081}" type="slidenum">
              <a:rPr lang="en-US" smtClean="0">
                <a:latin typeface="Tahoma" charset="0"/>
              </a:rPr>
              <a:t>‹#›</a:t>
            </a:fld>
            <a:endParaRPr 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16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>
                <a:latin typeface="Tahoma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>
                <a:latin typeface="Tahoma" charset="0"/>
              </a:defRPr>
            </a:lvl1pPr>
          </a:lstStyle>
          <a:p>
            <a:fld id="{1906B22E-EC58-E54F-8A68-328E02AEFCF3}" type="datetimeFigureOut">
              <a:rPr lang="en-US" smtClean="0"/>
              <a:pPr/>
              <a:t>11/10/22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5525" y="522288"/>
            <a:ext cx="4629150" cy="2605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020" y="3299778"/>
            <a:ext cx="7376160" cy="31261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>
                <a:latin typeface="Tahoma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>
                <a:latin typeface="Tahoma" charset="0"/>
              </a:defRPr>
            </a:lvl1pPr>
          </a:lstStyle>
          <a:p>
            <a:fld id="{9B49BC1A-5856-F44F-BDE8-5AECDB4BC3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31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58368" rtl="0" eaLnBrk="1" latinLnBrk="0" hangingPunct="1">
      <a:defRPr sz="1728" kern="1200">
        <a:solidFill>
          <a:schemeClr val="tx1"/>
        </a:solidFill>
        <a:latin typeface="Tahoma" charset="0"/>
        <a:ea typeface="+mn-ea"/>
        <a:cs typeface="+mn-cs"/>
      </a:defRPr>
    </a:lvl1pPr>
    <a:lvl2pPr marL="658368" algn="l" defTabSz="658368" rtl="0" eaLnBrk="1" latinLnBrk="0" hangingPunct="1">
      <a:defRPr sz="1728" kern="1200">
        <a:solidFill>
          <a:schemeClr val="tx1"/>
        </a:solidFill>
        <a:latin typeface="Tahoma" charset="0"/>
        <a:ea typeface="+mn-ea"/>
        <a:cs typeface="+mn-cs"/>
      </a:defRPr>
    </a:lvl2pPr>
    <a:lvl3pPr marL="1316736" algn="l" defTabSz="658368" rtl="0" eaLnBrk="1" latinLnBrk="0" hangingPunct="1">
      <a:defRPr sz="1728" kern="1200">
        <a:solidFill>
          <a:schemeClr val="tx1"/>
        </a:solidFill>
        <a:latin typeface="Tahoma" charset="0"/>
        <a:ea typeface="+mn-ea"/>
        <a:cs typeface="+mn-cs"/>
      </a:defRPr>
    </a:lvl3pPr>
    <a:lvl4pPr marL="1975104" algn="l" defTabSz="658368" rtl="0" eaLnBrk="1" latinLnBrk="0" hangingPunct="1">
      <a:defRPr sz="1728" kern="1200">
        <a:solidFill>
          <a:schemeClr val="tx1"/>
        </a:solidFill>
        <a:latin typeface="Tahoma" charset="0"/>
        <a:ea typeface="+mn-ea"/>
        <a:cs typeface="+mn-cs"/>
      </a:defRPr>
    </a:lvl4pPr>
    <a:lvl5pPr marL="2633472" algn="l" defTabSz="658368" rtl="0" eaLnBrk="1" latinLnBrk="0" hangingPunct="1">
      <a:defRPr sz="1728" kern="1200">
        <a:solidFill>
          <a:schemeClr val="tx1"/>
        </a:solidFill>
        <a:latin typeface="Tahoma" charset="0"/>
        <a:ea typeface="+mn-ea"/>
        <a:cs typeface="+mn-cs"/>
      </a:defRPr>
    </a:lvl5pPr>
    <a:lvl6pPr marL="3291840" algn="l" defTabSz="658368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658368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658368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658368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1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8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0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21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02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5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7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3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9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1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1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30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1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9432" y="114495"/>
            <a:ext cx="12837298" cy="211050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3801" y="7917339"/>
            <a:ext cx="14630134" cy="1649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8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33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66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flipV="1">
            <a:off x="0" y="2370201"/>
            <a:ext cx="17556163" cy="0"/>
          </a:xfrm>
          <a:prstGeom prst="line">
            <a:avLst/>
          </a:prstGeom>
          <a:noFill/>
          <a:ln w="38100" cmpd="sng">
            <a:solidFill>
              <a:srgbClr val="1751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592" dirty="0">
              <a:latin typeface="Tahoma" charset="0"/>
              <a:ea typeface="+mn-ea"/>
            </a:endParaRPr>
          </a:p>
        </p:txBody>
      </p:sp>
      <p:pic>
        <p:nvPicPr>
          <p:cNvPr id="8" name="Picture 7" descr="NRLSeal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9651"/>
            <a:ext cx="1746006" cy="171641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405" y="215026"/>
            <a:ext cx="1856232" cy="185623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3801" y="2641923"/>
            <a:ext cx="14630134" cy="50036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4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9" userDrawn="1">
          <p15:clr>
            <a:srgbClr val="FBAE40"/>
          </p15:clr>
        </p15:guide>
        <p15:guide id="2" pos="107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08" y="1752743"/>
            <a:ext cx="15800547" cy="7069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08" y="1752743"/>
            <a:ext cx="7724712" cy="7069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953643" y="1752743"/>
            <a:ext cx="7724712" cy="7069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13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hree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77808" y="1752743"/>
            <a:ext cx="7724712" cy="7069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953643" y="1752743"/>
            <a:ext cx="7724712" cy="3431033"/>
          </a:xfrm>
          <a:prstGeom prst="rect">
            <a:avLst/>
          </a:prstGeom>
        </p:spPr>
        <p:txBody>
          <a:bodyPr/>
          <a:lstStyle>
            <a:lvl2pPr marL="797815" indent="-333756">
              <a:tabLst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953643" y="5368810"/>
            <a:ext cx="7724712" cy="3431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55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953643" y="1752743"/>
            <a:ext cx="7724712" cy="3431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953643" y="5368810"/>
            <a:ext cx="7724712" cy="3431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877808" y="1752743"/>
            <a:ext cx="7724712" cy="3431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877808" y="5368810"/>
            <a:ext cx="7724712" cy="34310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77808" y="1752743"/>
            <a:ext cx="7724712" cy="7069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953643" y="1752743"/>
            <a:ext cx="7724712" cy="22475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8953643" y="4163550"/>
            <a:ext cx="7724712" cy="22475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8953643" y="6574361"/>
            <a:ext cx="7724712" cy="22475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08" y="684725"/>
            <a:ext cx="15800547" cy="81376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flipV="1">
            <a:off x="4" y="335361"/>
            <a:ext cx="16002000" cy="0"/>
          </a:xfrm>
          <a:prstGeom prst="line">
            <a:avLst/>
          </a:prstGeom>
          <a:noFill/>
          <a:ln w="38100" cmpd="sng">
            <a:solidFill>
              <a:srgbClr val="1751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592" dirty="0">
              <a:latin typeface="Tahoma" charset="0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1"/>
          <a:stretch/>
        </p:blipFill>
        <p:spPr>
          <a:xfrm>
            <a:off x="16111728" y="215831"/>
            <a:ext cx="1285240" cy="239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25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0"/>
          <p:cNvSpPr/>
          <p:nvPr userDrawn="1"/>
        </p:nvSpPr>
        <p:spPr>
          <a:xfrm>
            <a:off x="0" y="6971180"/>
            <a:ext cx="17556163" cy="2904658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40341" tIns="40341" rIns="40341" bIns="40341" anchor="ctr"/>
          <a:lstStyle/>
          <a:p>
            <a:pPr algn="ctr" defTabSz="806823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8008" y="3287661"/>
            <a:ext cx="15960148" cy="3485590"/>
          </a:xfrm>
        </p:spPr>
        <p:txBody>
          <a:bodyPr anchor="t">
            <a:noAutofit/>
          </a:bodyPr>
          <a:lstStyle>
            <a:lvl1pPr>
              <a:lnSpc>
                <a:spcPct val="110000"/>
              </a:lnSpc>
              <a:defRPr sz="7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98008" y="7538782"/>
            <a:ext cx="9177085" cy="1949770"/>
          </a:xfrm>
        </p:spPr>
        <p:txBody>
          <a:bodyPr anchor="b"/>
          <a:lstStyle>
            <a:lvl1pPr>
              <a:lnSpc>
                <a:spcPct val="110000"/>
              </a:lnSpc>
              <a:spcAft>
                <a:spcPts val="0"/>
              </a:spcAft>
              <a:defRPr sz="2300" b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0"/>
              </a:spcAft>
              <a:defRPr sz="2300">
                <a:solidFill>
                  <a:schemeClr val="bg2"/>
                </a:solidFill>
              </a:defRPr>
            </a:lvl2pPr>
            <a:lvl3pPr marL="0" indent="0">
              <a:lnSpc>
                <a:spcPct val="110000"/>
              </a:lnSpc>
              <a:spcAft>
                <a:spcPts val="0"/>
              </a:spcAft>
              <a:buFontTx/>
              <a:buNone/>
              <a:defRPr sz="2300" b="1">
                <a:solidFill>
                  <a:schemeClr val="bg1"/>
                </a:solidFill>
              </a:defRPr>
            </a:lvl3pPr>
            <a:lvl4pPr>
              <a:lnSpc>
                <a:spcPts val="4061"/>
              </a:lnSpc>
              <a:spcAft>
                <a:spcPts val="2769"/>
              </a:spcAft>
              <a:defRPr sz="3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10093694" y="7538782"/>
            <a:ext cx="4437821" cy="1949770"/>
          </a:xfrm>
        </p:spPr>
        <p:txBody>
          <a:bodyPr anchor="b"/>
          <a:lstStyle>
            <a:lvl1pPr algn="r">
              <a:lnSpc>
                <a:spcPct val="110000"/>
              </a:lnSpc>
              <a:spcAft>
                <a:spcPts val="0"/>
              </a:spcAft>
              <a:defRPr sz="2300" b="1">
                <a:solidFill>
                  <a:schemeClr val="bg1"/>
                </a:solidFill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2300">
                <a:solidFill>
                  <a:schemeClr val="bg2"/>
                </a:solidFill>
              </a:defRPr>
            </a:lvl2pPr>
            <a:lvl3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2300" b="0">
                <a:solidFill>
                  <a:schemeClr val="bg1"/>
                </a:solidFill>
              </a:defRPr>
            </a:lvl3pPr>
            <a:lvl4pPr>
              <a:lnSpc>
                <a:spcPts val="4061"/>
              </a:lnSpc>
              <a:spcAft>
                <a:spcPts val="2769"/>
              </a:spcAft>
              <a:defRPr sz="3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 descr="NRL_logo_Revers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8" y="645965"/>
            <a:ext cx="2870200" cy="1917700"/>
          </a:xfrm>
          <a:prstGeom prst="rect">
            <a:avLst/>
          </a:prstGeom>
        </p:spPr>
      </p:pic>
      <p:pic>
        <p:nvPicPr>
          <p:cNvPr id="10" name="PPD-Logo-highres new color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11917" y="7538781"/>
            <a:ext cx="1946239" cy="1946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421587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808" y="92549"/>
            <a:ext cx="15124193" cy="127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7808" y="9153441"/>
            <a:ext cx="274462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E511D9BF-013D-3B41-B2B2-4E1E830BD00B}" type="datetime1">
              <a:rPr lang="en-US" smtClean="0"/>
              <a:pPr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5435" y="9153441"/>
            <a:ext cx="1010529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38737" y="9153441"/>
            <a:ext cx="273961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83DDC34-D481-2744-812B-2FCD98088C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578" y="76884"/>
            <a:ext cx="1285240" cy="151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flipV="1">
            <a:off x="2" y="1472920"/>
            <a:ext cx="16002000" cy="0"/>
          </a:xfrm>
          <a:prstGeom prst="line">
            <a:avLst/>
          </a:prstGeom>
          <a:noFill/>
          <a:ln w="38100" cmpd="sng">
            <a:solidFill>
              <a:srgbClr val="1751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592" dirty="0">
              <a:latin typeface="Tahoma" charset="0"/>
              <a:ea typeface="+mn-ea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77808" y="1752743"/>
            <a:ext cx="15800547" cy="706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8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7" r:id="rId3"/>
    <p:sldLayoutId id="2147483678" r:id="rId4"/>
    <p:sldLayoutId id="2147483679" r:id="rId5"/>
    <p:sldLayoutId id="2147483680" r:id="rId6"/>
    <p:sldLayoutId id="2147483672" r:id="rId7"/>
    <p:sldLayoutId id="2147483687" r:id="rId8"/>
  </p:sldLayoutIdLst>
  <p:hf hdr="0"/>
  <p:txStyles>
    <p:titleStyle>
      <a:lvl1pPr algn="l" defTabSz="658368" rtl="0" eaLnBrk="1" latinLnBrk="0" hangingPunct="1">
        <a:spcBef>
          <a:spcPct val="0"/>
        </a:spcBef>
        <a:buNone/>
        <a:defRPr sz="3456" b="0" i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97180" indent="-297180" algn="l" defTabSz="658368" rtl="0" eaLnBrk="1" latinLnBrk="0" hangingPunct="1">
        <a:spcBef>
          <a:spcPct val="20000"/>
        </a:spcBef>
        <a:buFont typeface="Arial"/>
        <a:buChar char="•"/>
        <a:tabLst/>
        <a:defRPr sz="288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797815" indent="-333756" algn="l" defTabSz="658368" rtl="0" eaLnBrk="1" latinLnBrk="0" hangingPunct="1">
        <a:spcBef>
          <a:spcPct val="20000"/>
        </a:spcBef>
        <a:buFont typeface="Arial"/>
        <a:buChar char="–"/>
        <a:tabLst/>
        <a:defRPr sz="2592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95579" indent="-249175" algn="l" defTabSz="658368" rtl="0" eaLnBrk="1" latinLnBrk="0" hangingPunct="1">
        <a:spcBef>
          <a:spcPct val="20000"/>
        </a:spcBef>
        <a:buFont typeface="Arial"/>
        <a:buChar char="•"/>
        <a:tabLst/>
        <a:defRPr sz="2592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93927" indent="-413767" algn="l" defTabSz="658368" rtl="0" eaLnBrk="1" latinLnBrk="0" hangingPunct="1">
        <a:spcBef>
          <a:spcPct val="20000"/>
        </a:spcBef>
        <a:buFont typeface="Arial"/>
        <a:buChar char="–"/>
        <a:tabLst/>
        <a:defRPr sz="2592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109979" indent="-331471" algn="l" defTabSz="658368" rtl="0" eaLnBrk="1" latinLnBrk="0" hangingPunct="1">
        <a:spcBef>
          <a:spcPct val="20000"/>
        </a:spcBef>
        <a:buFont typeface="Arial"/>
        <a:buChar char="»"/>
        <a:tabLst/>
        <a:defRPr sz="2592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3621024" indent="-329184" algn="l" defTabSz="65836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65836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65836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65836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658368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986" y="525798"/>
            <a:ext cx="15142191" cy="19088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008" y="2614192"/>
            <a:ext cx="15960148" cy="63902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68118" y="9153439"/>
            <a:ext cx="3950137" cy="5257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06713"/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Presentation Title  |  </a:t>
            </a:r>
            <a:fld id="{EC78876D-F60F-416A-9AB8-0484C938732F}" type="slidenum">
              <a:rPr lang="en-US" b="1" smtClean="0">
                <a:solidFill>
                  <a:srgbClr val="1B365D"/>
                </a:solidFill>
                <a:latin typeface="Arial"/>
              </a:rPr>
              <a:pPr defTabSz="1406713"/>
              <a:t>‹#›</a:t>
            </a:fld>
            <a:endParaRPr lang="en-US" b="1" dirty="0">
              <a:solidFill>
                <a:srgbClr val="1B365D"/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98007" y="9153439"/>
            <a:ext cx="5925205" cy="525797"/>
          </a:xfrm>
          <a:prstGeom prst="rect">
            <a:avLst/>
          </a:prstGeom>
        </p:spPr>
        <p:txBody>
          <a:bodyPr lIns="140671" tIns="70336" rIns="140671" bIns="70336"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1406713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/>
              </a:rPr>
              <a:t>U.S. Naval Research Laboratory</a:t>
            </a:r>
          </a:p>
        </p:txBody>
      </p:sp>
    </p:spTree>
    <p:extLst>
      <p:ext uri="{BB962C8B-B14F-4D97-AF65-F5344CB8AC3E}">
        <p14:creationId xmlns:p14="http://schemas.microsoft.com/office/powerpoint/2010/main" val="307865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dt="0"/>
  <p:txStyles>
    <p:titleStyle>
      <a:lvl1pPr algn="l" defTabSz="1594229" rtl="0" eaLnBrk="1" latinLnBrk="0" hangingPunct="1">
        <a:lnSpc>
          <a:spcPct val="90000"/>
        </a:lnSpc>
        <a:spcBef>
          <a:spcPct val="0"/>
        </a:spcBef>
        <a:buNone/>
        <a:defRPr sz="7100" kern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594229" rtl="0" eaLnBrk="1" latinLnBrk="0" hangingPunct="1">
        <a:lnSpc>
          <a:spcPts val="2769"/>
        </a:lnSpc>
        <a:spcBef>
          <a:spcPts val="0"/>
        </a:spcBef>
        <a:spcAft>
          <a:spcPts val="462"/>
        </a:spcAft>
        <a:buFontTx/>
        <a:buNone/>
        <a:defRPr sz="2300" kern="1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594229" rtl="0" eaLnBrk="1" latinLnBrk="0" hangingPunct="1">
        <a:lnSpc>
          <a:spcPts val="2769"/>
        </a:lnSpc>
        <a:spcBef>
          <a:spcPts val="0"/>
        </a:spcBef>
        <a:spcAft>
          <a:spcPts val="462"/>
        </a:spcAft>
        <a:buFontTx/>
        <a:buNone/>
        <a:defRPr sz="2300" b="1" kern="100">
          <a:solidFill>
            <a:schemeClr val="tx2"/>
          </a:solidFill>
          <a:latin typeface="+mn-lt"/>
          <a:ea typeface="+mn-ea"/>
          <a:cs typeface="+mn-cs"/>
        </a:defRPr>
      </a:lvl2pPr>
      <a:lvl3pPr marL="710684" indent="-361447" algn="l" defTabSz="1594229" rtl="0" eaLnBrk="1" latinLnBrk="0" hangingPunct="1">
        <a:lnSpc>
          <a:spcPts val="2769"/>
        </a:lnSpc>
        <a:spcBef>
          <a:spcPts val="0"/>
        </a:spcBef>
        <a:spcAft>
          <a:spcPts val="462"/>
        </a:spcAft>
        <a:buFont typeface="Arial" panose="020B0604020202020204" pitchFamily="34" charset="0"/>
        <a:buChar char="•"/>
        <a:defRPr sz="23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594229" rtl="0" eaLnBrk="1" latinLnBrk="0" hangingPunct="1">
        <a:lnSpc>
          <a:spcPts val="3323"/>
        </a:lnSpc>
        <a:spcBef>
          <a:spcPts val="0"/>
        </a:spcBef>
        <a:spcAft>
          <a:spcPts val="462"/>
        </a:spcAft>
        <a:buFont typeface="Arial" panose="020B0604020202020204" pitchFamily="34" charset="0"/>
        <a:buNone/>
        <a:defRPr sz="2800" b="1" kern="100" baseline="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594229" rtl="0" eaLnBrk="1" latinLnBrk="0" hangingPunct="1">
        <a:lnSpc>
          <a:spcPts val="6000"/>
        </a:lnSpc>
        <a:spcBef>
          <a:spcPts val="0"/>
        </a:spcBef>
        <a:spcAft>
          <a:spcPts val="13846"/>
        </a:spcAft>
        <a:buFont typeface="Arial" panose="020B0604020202020204" pitchFamily="34" charset="0"/>
        <a:buNone/>
        <a:defRPr sz="5200" b="1" kern="100">
          <a:solidFill>
            <a:schemeClr val="tx2"/>
          </a:solidFill>
          <a:latin typeface="+mn-lt"/>
          <a:ea typeface="+mn-ea"/>
          <a:cs typeface="+mn-cs"/>
        </a:defRPr>
      </a:lvl5pPr>
      <a:lvl6pPr marL="4384126" indent="-398556" algn="l" defTabSz="1594229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5181240" indent="-398556" algn="l" defTabSz="1594229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978355" indent="-398556" algn="l" defTabSz="1594229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775467" indent="-398556" algn="l" defTabSz="1594229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97114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94229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1341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88456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85570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82684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579797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376911" algn="l" defTabSz="1594229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8008" y="2716651"/>
            <a:ext cx="15960148" cy="299835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7200" dirty="0"/>
              <a:t>Opportunities and Issues with the Unitary Particle Pusher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798008" y="7193186"/>
            <a:ext cx="10262563" cy="1949770"/>
          </a:xfrm>
        </p:spPr>
        <p:txBody>
          <a:bodyPr/>
          <a:lstStyle/>
          <a:p>
            <a:pPr lvl="1">
              <a:lnSpc>
                <a:spcPct val="110000"/>
              </a:lnSpc>
            </a:pPr>
            <a:r>
              <a:rPr lang="en-US" sz="2800" dirty="0"/>
              <a:t>Daniel Gordon, Bahman Hafizi, Dan Younis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Advanced Accelerator Concepts Workshop, Hauppauge, NY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November 6-11,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D0F85-A662-3D62-0060-069F6E6FF374}"/>
              </a:ext>
            </a:extLst>
          </p:cNvPr>
          <p:cNvSpPr txBox="1"/>
          <p:nvPr/>
        </p:nvSpPr>
        <p:spPr>
          <a:xfrm>
            <a:off x="862637" y="9334927"/>
            <a:ext cx="13733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Distribution A. Approved for public release.</a:t>
            </a:r>
          </a:p>
        </p:txBody>
      </p:sp>
    </p:spTree>
    <p:extLst>
      <p:ext uri="{BB962C8B-B14F-4D97-AF65-F5344CB8AC3E}">
        <p14:creationId xmlns:p14="http://schemas.microsoft.com/office/powerpoint/2010/main" val="152977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25F6-06E5-7B8A-065E-DEB478E6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case for tunneling ionization of H-like argon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D1F60-F304-B2E4-FD0D-8CA75FFD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BA1A4-01C4-1A4E-E6B2-98ACB3F8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A0668-A9E5-946F-87A0-AB8786EC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120" y="2007485"/>
            <a:ext cx="8737759" cy="6509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4A973-9AD6-7A42-879A-AED6DDA6B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782"/>
            <a:ext cx="7986390" cy="5264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FD5D1-0579-3D9D-0C14-D4AC51E31019}"/>
              </a:ext>
            </a:extLst>
          </p:cNvPr>
          <p:cNvSpPr txBox="1"/>
          <p:nvPr/>
        </p:nvSpPr>
        <p:spPr>
          <a:xfrm>
            <a:off x="9942286" y="8517115"/>
            <a:ext cx="5771132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Steps to go through 360 deg of phase</a:t>
            </a:r>
          </a:p>
        </p:txBody>
      </p:sp>
    </p:spTree>
    <p:extLst>
      <p:ext uri="{BB962C8B-B14F-4D97-AF65-F5344CB8AC3E}">
        <p14:creationId xmlns:p14="http://schemas.microsoft.com/office/powerpoint/2010/main" val="204713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839E-2FC9-CBE7-989E-A8745590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Synchronizing particles for PIC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690B-27C9-7865-0E8A-A302808C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1813-1C83-3BA0-86E9-6EBD3332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 6700 – Presentation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BB1B7-A369-FDAB-A3C5-A6A51CDF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A1ADF-61AD-0A75-462E-08AC92FF5666}"/>
              </a:ext>
            </a:extLst>
          </p:cNvPr>
          <p:cNvSpPr txBox="1"/>
          <p:nvPr/>
        </p:nvSpPr>
        <p:spPr>
          <a:xfrm>
            <a:off x="1068733" y="3123424"/>
            <a:ext cx="416005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spinor view we have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E3A27-53DF-0AF8-F061-3900E227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56" y="2942161"/>
            <a:ext cx="4174822" cy="906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79132-9866-7356-4DD3-2E852D287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590" y="5869874"/>
            <a:ext cx="5344354" cy="1011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0EA43-BA22-8628-61E4-80C44CBEEFA6}"/>
              </a:ext>
            </a:extLst>
          </p:cNvPr>
          <p:cNvSpPr txBox="1"/>
          <p:nvPr/>
        </p:nvSpPr>
        <p:spPr>
          <a:xfrm>
            <a:off x="1068733" y="4543434"/>
            <a:ext cx="10183365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general this leads to a root-finding problem.  A simple estimate 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FF42F-EADB-1CF5-5B80-43129FFEB48C}"/>
              </a:ext>
            </a:extLst>
          </p:cNvPr>
          <p:cNvSpPr txBox="1"/>
          <p:nvPr/>
        </p:nvSpPr>
        <p:spPr>
          <a:xfrm>
            <a:off x="990500" y="7716184"/>
            <a:ext cx="11120352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used in all that follows, but a more accurate estimate is being put in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F707210-D23A-7879-37A3-675FEA940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08" y="1752743"/>
            <a:ext cx="15800547" cy="1011094"/>
          </a:xfrm>
        </p:spPr>
        <p:txBody>
          <a:bodyPr/>
          <a:lstStyle/>
          <a:p>
            <a:r>
              <a:rPr lang="en-US" dirty="0"/>
              <a:t>Require a </a:t>
            </a:r>
            <a:r>
              <a:rPr lang="en-US" b="1" dirty="0"/>
              <a:t>time dilation estimate </a:t>
            </a:r>
            <a:r>
              <a:rPr lang="en-US" dirty="0"/>
              <a:t>for each particle</a:t>
            </a:r>
          </a:p>
        </p:txBody>
      </p:sp>
    </p:spTree>
    <p:extLst>
      <p:ext uri="{BB962C8B-B14F-4D97-AF65-F5344CB8AC3E}">
        <p14:creationId xmlns:p14="http://schemas.microsoft.com/office/powerpoint/2010/main" val="3931213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C41F-2BDE-F4DE-FD79-8576C4E6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turboWAVE</a:t>
            </a:r>
            <a:r>
              <a:rPr lang="en-US" dirty="0"/>
              <a:t> QED Module Example: uniform QED-scale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B551-C75F-5923-6675-BFC17E27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DE7D8-0105-585E-ABA3-2B9880FC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 6700 – Presentation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7881-08C6-B5DD-2B07-4290F851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352AC-110F-1B89-5708-0A8DC90EB95D}"/>
              </a:ext>
            </a:extLst>
          </p:cNvPr>
          <p:cNvSpPr txBox="1"/>
          <p:nvPr/>
        </p:nvSpPr>
        <p:spPr>
          <a:xfrm>
            <a:off x="3251200" y="2197550"/>
            <a:ext cx="900022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 Gaussian electron bunch with </a:t>
            </a:r>
            <a:r>
              <a:rPr lang="el-GR" dirty="0"/>
              <a:t>γ</a:t>
            </a:r>
            <a:r>
              <a:rPr lang="en-US" dirty="0"/>
              <a:t>=1000 into B=B</a:t>
            </a:r>
            <a:r>
              <a:rPr lang="en-US" baseline="-25000" dirty="0"/>
              <a:t>S</a:t>
            </a:r>
            <a:r>
              <a:rPr lang="en-US" dirty="0"/>
              <a:t>/1000</a:t>
            </a:r>
          </a:p>
        </p:txBody>
      </p:sp>
      <p:pic>
        <p:nvPicPr>
          <p:cNvPr id="10" name="tw-run0v2_video">
            <a:hlinkClick r:id="" action="ppaction://media"/>
            <a:extLst>
              <a:ext uri="{FF2B5EF4-FFF2-40B4-BE49-F238E27FC236}">
                <a16:creationId xmlns:a16="http://schemas.microsoft.com/office/drawing/2014/main" id="{5434DBE8-7946-5346-827E-82FE5512C2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888" y="3114675"/>
            <a:ext cx="15800387" cy="4344988"/>
          </a:xfrm>
        </p:spPr>
      </p:pic>
    </p:spTree>
    <p:extLst>
      <p:ext uri="{BB962C8B-B14F-4D97-AF65-F5344CB8AC3E}">
        <p14:creationId xmlns:p14="http://schemas.microsoft.com/office/powerpoint/2010/main" val="34784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5F70-B4C3-45AE-09DB-F94B2346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turboWAVE</a:t>
            </a:r>
            <a:r>
              <a:rPr lang="en-US" dirty="0"/>
              <a:t> QED Module Benchmarking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CE21F-A652-5A88-99E4-F32C50CB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82295-7AAC-4B79-FD81-D197A65D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 6700 – Presentation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7E4BC-99A9-419C-E14D-9F0C8A25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F57FD-3BC0-3676-9CE6-3816CF36E3E5}"/>
              </a:ext>
            </a:extLst>
          </p:cNvPr>
          <p:cNvSpPr txBox="1"/>
          <p:nvPr/>
        </p:nvSpPr>
        <p:spPr>
          <a:xfrm>
            <a:off x="5104506" y="7311295"/>
            <a:ext cx="7777257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Cf. similar figure in J. Comp. Phys. </a:t>
            </a:r>
            <a:r>
              <a:rPr lang="en-US" b="1" dirty="0"/>
              <a:t>260</a:t>
            </a:r>
            <a:r>
              <a:rPr lang="en-US" dirty="0"/>
              <a:t>, 273 (2014)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780DCB-6941-3CBF-23C3-416690158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72" y="2249591"/>
            <a:ext cx="16112818" cy="4269741"/>
          </a:xfrm>
        </p:spPr>
      </p:pic>
    </p:spTree>
    <p:extLst>
      <p:ext uri="{BB962C8B-B14F-4D97-AF65-F5344CB8AC3E}">
        <p14:creationId xmlns:p14="http://schemas.microsoft.com/office/powerpoint/2010/main" val="223913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3FBE-772F-8737-1E4D-54E94C22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QED-PIC example with unitary pusher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46BA1-2A96-50A0-28FD-0F334954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F962F-861E-B121-D635-64A28894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E8985-1F65-EB24-E236-3556DAABE5B2}"/>
              </a:ext>
            </a:extLst>
          </p:cNvPr>
          <p:cNvSpPr txBox="1"/>
          <p:nvPr/>
        </p:nvSpPr>
        <p:spPr>
          <a:xfrm>
            <a:off x="2225040" y="2087880"/>
            <a:ext cx="10918758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showing gamma generation with multi-PW pulse and thin target</a:t>
            </a:r>
          </a:p>
        </p:txBody>
      </p:sp>
      <p:pic>
        <p:nvPicPr>
          <p:cNvPr id="5" name="run3-volumetric">
            <a:hlinkClick r:id="" action="ppaction://media"/>
            <a:extLst>
              <a:ext uri="{FF2B5EF4-FFF2-40B4-BE49-F238E27FC236}">
                <a16:creationId xmlns:a16="http://schemas.microsoft.com/office/drawing/2014/main" id="{938F3EF4-5DAF-5AB4-897C-D04F96819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82144"/>
            <a:ext cx="17556162" cy="3511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191D1A-DA8A-6F91-FD1F-3B9515DE6B95}"/>
              </a:ext>
            </a:extLst>
          </p:cNvPr>
          <p:cNvSpPr txBox="1"/>
          <p:nvPr/>
        </p:nvSpPr>
        <p:spPr>
          <a:xfrm>
            <a:off x="2913086" y="7327100"/>
            <a:ext cx="3993401" cy="128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parameters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380,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2e23 w/cm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um,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fs, r = 5 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A7148-EF7E-3969-DA40-92F29FCDDF5B}"/>
              </a:ext>
            </a:extLst>
          </p:cNvPr>
          <p:cNvSpPr txBox="1"/>
          <p:nvPr/>
        </p:nvSpPr>
        <p:spPr>
          <a:xfrm>
            <a:off x="8643104" y="7313776"/>
            <a:ext cx="2876108" cy="1687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parameters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Pre-plasma = 40 um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= 10 um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20n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</a:p>
        </p:txBody>
      </p:sp>
    </p:spTree>
    <p:extLst>
      <p:ext uri="{BB962C8B-B14F-4D97-AF65-F5344CB8AC3E}">
        <p14:creationId xmlns:p14="http://schemas.microsoft.com/office/powerpoint/2010/main" val="13987028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5258-FFD2-815E-64CD-2C57E157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F9A08-296C-C7A1-7262-1ED436B09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Unitary Pusher has been developed and implemented in </a:t>
            </a:r>
            <a:r>
              <a:rPr lang="en-US" dirty="0" err="1"/>
              <a:t>turboWAVE</a:t>
            </a:r>
            <a:endParaRPr lang="en-US" dirty="0"/>
          </a:p>
          <a:p>
            <a:r>
              <a:rPr lang="en-US" dirty="0"/>
              <a:t>This respects important invariance properties even when truncated</a:t>
            </a:r>
          </a:p>
          <a:p>
            <a:r>
              <a:rPr lang="en-US" dirty="0"/>
              <a:t>Pusher is fast</a:t>
            </a:r>
          </a:p>
          <a:p>
            <a:r>
              <a:rPr lang="en-US" dirty="0"/>
              <a:t>QED-PIC simulations are a natural application</a:t>
            </a:r>
          </a:p>
          <a:p>
            <a:r>
              <a:rPr lang="en-US" dirty="0"/>
              <a:t>So far everything working satisfactorily</a:t>
            </a:r>
          </a:p>
          <a:p>
            <a:r>
              <a:rPr lang="en-US" dirty="0"/>
              <a:t>Time dilation estimate is being improved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CDB9-B737-1A0C-F1BF-BAE0E5A5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7EAB6-8DEA-AB44-4E9A-B7F9DAAF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Code 6700 – Presentation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2928-1885-8421-BC19-A89E52EC1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6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C3A5-31B4-66F1-427E-3597C896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Survey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9590D-EF8C-5A70-12E1-EB2C7EDE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37429-334A-9801-479D-81CD84F4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209D7-8BE8-15B9-C808-D5144DBA1C1F}"/>
              </a:ext>
            </a:extLst>
          </p:cNvPr>
          <p:cNvSpPr txBox="1"/>
          <p:nvPr/>
        </p:nvSpPr>
        <p:spPr>
          <a:xfrm>
            <a:off x="1179013" y="4692879"/>
            <a:ext cx="80898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Other literature on improving the particle advance</a:t>
            </a:r>
            <a:r>
              <a:rPr lang="en-US" sz="2400" dirty="0"/>
              <a:t>:</a:t>
            </a:r>
          </a:p>
          <a:p>
            <a:r>
              <a:rPr lang="en-US" sz="2400" dirty="0"/>
              <a:t>J.-L. </a:t>
            </a:r>
            <a:r>
              <a:rPr lang="en-US" sz="2400" dirty="0" err="1"/>
              <a:t>Vay</a:t>
            </a:r>
            <a:r>
              <a:rPr lang="en-US" sz="2400" dirty="0"/>
              <a:t>, Phys. Plasmas </a:t>
            </a:r>
            <a:r>
              <a:rPr lang="en-US" sz="2400" b="1" dirty="0"/>
              <a:t>15</a:t>
            </a:r>
            <a:r>
              <a:rPr lang="en-US" sz="2400" dirty="0"/>
              <a:t>, 056701 (2008)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Arefiev</a:t>
            </a:r>
            <a:r>
              <a:rPr lang="en-US" sz="2400" dirty="0"/>
              <a:t> et al., Phys. Plasmas </a:t>
            </a:r>
            <a:r>
              <a:rPr lang="en-US" sz="2400" b="1" dirty="0"/>
              <a:t>22</a:t>
            </a:r>
            <a:r>
              <a:rPr lang="en-US" sz="2400" dirty="0"/>
              <a:t>, 013103 (2015)</a:t>
            </a:r>
          </a:p>
          <a:p>
            <a:pPr marL="457200" indent="-457200">
              <a:buAutoNum type="alphaUcPeriod"/>
            </a:pPr>
            <a:r>
              <a:rPr lang="en-US" sz="2400" dirty="0"/>
              <a:t>Higuera and J. Cary, Phys. Plasmas </a:t>
            </a:r>
            <a:r>
              <a:rPr lang="en-US" sz="2400" b="1" dirty="0"/>
              <a:t>24</a:t>
            </a:r>
            <a:r>
              <a:rPr lang="en-US" sz="2400" dirty="0"/>
              <a:t>, 052104 (2017)</a:t>
            </a:r>
          </a:p>
          <a:p>
            <a:r>
              <a:rPr lang="en-US" sz="2400" dirty="0"/>
              <a:t>F. Li et al., J. Comp. Phys. </a:t>
            </a:r>
            <a:r>
              <a:rPr lang="en-US" sz="2400" b="1" dirty="0"/>
              <a:t>438</a:t>
            </a:r>
            <a:r>
              <a:rPr lang="en-US" sz="2400" dirty="0"/>
              <a:t>, 110367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5459F-6EF7-10D4-54AB-7AF1AFEDE4E7}"/>
              </a:ext>
            </a:extLst>
          </p:cNvPr>
          <p:cNvSpPr txBox="1"/>
          <p:nvPr/>
        </p:nvSpPr>
        <p:spPr>
          <a:xfrm>
            <a:off x="1179013" y="2701071"/>
            <a:ext cx="8056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This work extends:</a:t>
            </a:r>
          </a:p>
          <a:p>
            <a:r>
              <a:rPr lang="en-US" sz="2400" dirty="0"/>
              <a:t>D. Gordon et al., AIP Proc. </a:t>
            </a:r>
            <a:r>
              <a:rPr lang="en-US" sz="2400" b="1" dirty="0"/>
              <a:t>1812</a:t>
            </a:r>
            <a:r>
              <a:rPr lang="en-US" sz="2400" dirty="0"/>
              <a:t>, 050002 (2017)</a:t>
            </a:r>
          </a:p>
          <a:p>
            <a:r>
              <a:rPr lang="en-US" sz="2400" dirty="0"/>
              <a:t>D. Gordon et al., Comp. Phys. Comm. </a:t>
            </a:r>
            <a:r>
              <a:rPr lang="en-US" sz="2400" b="1" dirty="0"/>
              <a:t>258</a:t>
            </a:r>
            <a:r>
              <a:rPr lang="en-US" sz="2400" dirty="0"/>
              <a:t> 107628 (2021)</a:t>
            </a:r>
          </a:p>
        </p:txBody>
      </p:sp>
    </p:spTree>
    <p:extLst>
      <p:ext uri="{BB962C8B-B14F-4D97-AF65-F5344CB8AC3E}">
        <p14:creationId xmlns:p14="http://schemas.microsoft.com/office/powerpoint/2010/main" val="221624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5D0C-E135-004F-AAD6-EA16DA16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ultra-relativistic particle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75CCE-3DFB-964A-BBD1-A29D9BA5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543F6-9E00-0241-85FE-4CB348F1EC41}"/>
              </a:ext>
            </a:extLst>
          </p:cNvPr>
          <p:cNvSpPr txBox="1"/>
          <p:nvPr/>
        </p:nvSpPr>
        <p:spPr>
          <a:xfrm>
            <a:off x="877808" y="2118579"/>
            <a:ext cx="1087990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ultra-relativistic region we have a new type of accuracy condition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70944-5384-2947-8680-F83CC747A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060" y="2868986"/>
            <a:ext cx="5017950" cy="1325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0DDF-C4E2-0643-8368-934BC76DF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060" y="4098919"/>
            <a:ext cx="9228831" cy="1640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378A66-1A8C-EC4A-8645-69F3BA06A490}"/>
              </a:ext>
            </a:extLst>
          </p:cNvPr>
          <p:cNvSpPr txBox="1"/>
          <p:nvPr/>
        </p:nvSpPr>
        <p:spPr>
          <a:xfrm>
            <a:off x="877808" y="5752428"/>
            <a:ext cx="14386560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of the commutators, no scheme that factorizes electric and magnetic contributions to the Lorentz force can overcome this limit (e.g., Boris scheme).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0F991E-7FE2-A7AD-1AF6-84FCB3D5D972}"/>
              </a:ext>
            </a:extLst>
          </p:cNvPr>
          <p:cNvSpPr txBox="1"/>
          <p:nvPr/>
        </p:nvSpPr>
        <p:spPr>
          <a:xfrm>
            <a:off x="14207828" y="4617806"/>
            <a:ext cx="2113079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 = F</a:t>
            </a:r>
            <a:r>
              <a:rPr lang="en-US" baseline="-25000" dirty="0"/>
              <a:t>E</a:t>
            </a:r>
            <a:r>
              <a:rPr lang="en-US" dirty="0"/>
              <a:t> + F</a:t>
            </a:r>
            <a:r>
              <a:rPr lang="en-US" baseline="-25000" dirty="0"/>
              <a:t>B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6B8F1-4CA4-648C-A43D-AEAE6CC467A4}"/>
              </a:ext>
            </a:extLst>
          </p:cNvPr>
          <p:cNvSpPr txBox="1"/>
          <p:nvPr/>
        </p:nvSpPr>
        <p:spPr>
          <a:xfrm>
            <a:off x="1946979" y="8330138"/>
            <a:ext cx="1247489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(new momentum) = (add impulse) (rotate about B) (add impulse) (old momentum)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C2B1B-9300-1E18-54B7-50CBBCB8ED1F}"/>
              </a:ext>
            </a:extLst>
          </p:cNvPr>
          <p:cNvSpPr txBox="1"/>
          <p:nvPr/>
        </p:nvSpPr>
        <p:spPr>
          <a:xfrm>
            <a:off x="877808" y="7441129"/>
            <a:ext cx="730661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Namely, something like this will never work well:</a:t>
            </a:r>
          </a:p>
        </p:txBody>
      </p:sp>
    </p:spTree>
    <p:extLst>
      <p:ext uri="{BB962C8B-B14F-4D97-AF65-F5344CB8AC3E}">
        <p14:creationId xmlns:p14="http://schemas.microsoft.com/office/powerpoint/2010/main" val="5886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1"/>
    </mc:Choice>
    <mc:Fallback xmlns="">
      <p:transition spd="slow" advTm="64111"/>
    </mc:Fallback>
  </mc:AlternateContent>
  <p:extLst>
    <p:ext uri="{3A86A75C-4F4B-4683-9AE1-C65F6400EC91}">
      <p14:laserTraceLst xmlns:p14="http://schemas.microsoft.com/office/powerpoint/2010/main">
        <p14:tracePtLst>
          <p14:tracePt t="572" x="10779125" y="7234238"/>
          <p14:tracePt t="577" x="10793413" y="7219950"/>
          <p14:tracePt t="580" x="10793413" y="7207250"/>
          <p14:tracePt t="583" x="10806113" y="7181850"/>
          <p14:tracePt t="586" x="10831513" y="7167563"/>
          <p14:tracePt t="588" x="10858500" y="7142163"/>
          <p14:tracePt t="592" x="10883900" y="7115175"/>
          <p14:tracePt t="594" x="10896600" y="7089775"/>
          <p14:tracePt t="597" x="10923588" y="7077075"/>
          <p14:tracePt t="600" x="10936288" y="7050088"/>
          <p14:tracePt t="612" x="10948988" y="7037388"/>
          <p14:tracePt t="613" x="10975975" y="7010400"/>
          <p14:tracePt t="616" x="10975975" y="6997700"/>
          <p14:tracePt t="616" x="10988675" y="6997700"/>
          <p14:tracePt t="629" x="10988675" y="6985000"/>
          <p14:tracePt t="636" x="11001375" y="6985000"/>
          <p14:tracePt t="645" x="11001375" y="6972300"/>
          <p14:tracePt t="662" x="11001375" y="6959600"/>
          <p14:tracePt t="33152" x="10988675" y="6959600"/>
          <p14:tracePt t="33154" x="10963275" y="6972300"/>
          <p14:tracePt t="33157" x="10923588" y="6972300"/>
          <p14:tracePt t="33160" x="10871200" y="6985000"/>
          <p14:tracePt t="33163" x="10818813" y="6985000"/>
          <p14:tracePt t="33165" x="10753725" y="6985000"/>
          <p14:tracePt t="33168" x="10688638" y="6985000"/>
          <p14:tracePt t="33181" x="10621963" y="6985000"/>
          <p14:tracePt t="33181" x="10414000" y="6985000"/>
          <p14:tracePt t="33182" x="10334625" y="6985000"/>
          <p14:tracePt t="33184" x="10269538" y="6985000"/>
          <p14:tracePt t="33197" x="10204450" y="6985000"/>
          <p14:tracePt t="33198" x="9967913" y="6945313"/>
          <p14:tracePt t="33198" x="9902825" y="6932613"/>
          <p14:tracePt t="33202" x="9837738" y="6919913"/>
          <p14:tracePt t="33214" x="9759950" y="6907213"/>
          <p14:tracePt t="33214" x="9536113" y="6840538"/>
          <p14:tracePt t="33217" x="9458325" y="6802438"/>
          <p14:tracePt t="33231" x="9380538" y="6775450"/>
          <p14:tracePt t="33231" x="9053513" y="6657975"/>
          <p14:tracePt t="33234" x="8961438" y="6618288"/>
          <p14:tracePt t="33247" x="8869363" y="6592888"/>
          <p14:tracePt t="33248" x="8634413" y="6500813"/>
          <p14:tracePt t="33248" x="8555038" y="6475413"/>
          <p14:tracePt t="33252" x="8502650" y="6448425"/>
          <p14:tracePt t="33253" x="8437563" y="6408738"/>
          <p14:tracePt t="33264" x="8372475" y="6383338"/>
          <p14:tracePt t="33265" x="8255000" y="6318250"/>
          <p14:tracePt t="33265" x="8202613" y="6291263"/>
          <p14:tracePt t="33269" x="8150225" y="6253163"/>
          <p14:tracePt t="33281" x="8110538" y="6226175"/>
          <p14:tracePt t="33281" x="8005763" y="6161088"/>
          <p14:tracePt t="33282" x="7967663" y="6121400"/>
          <p14:tracePt t="33286" x="7927975" y="6096000"/>
          <p14:tracePt t="33297" x="7900988" y="6069013"/>
          <p14:tracePt t="33298" x="7770813" y="5978525"/>
          <p14:tracePt t="33301" x="7743825" y="5951538"/>
          <p14:tracePt t="33302" x="7718425" y="5926138"/>
          <p14:tracePt t="33314" x="7705725" y="5899150"/>
          <p14:tracePt t="33315" x="7626350" y="5846763"/>
          <p14:tracePt t="33315" x="7613650" y="5821363"/>
          <p14:tracePt t="33319" x="7588250" y="5821363"/>
          <p14:tracePt t="33331" x="7561263" y="5794375"/>
          <p14:tracePt t="33331" x="7521575" y="5754688"/>
          <p14:tracePt t="33334" x="7496175" y="5741988"/>
          <p14:tracePt t="33347" x="7483475" y="5716588"/>
          <p14:tracePt t="33348" x="7416800" y="5676900"/>
          <p14:tracePt t="33348" x="7404100" y="5651500"/>
          <p14:tracePt t="33353" x="7378700" y="5624513"/>
          <p14:tracePt t="33364" x="7366000" y="5611813"/>
          <p14:tracePt t="33364" x="7339013" y="5572125"/>
          <p14:tracePt t="33368" x="7339013" y="5546725"/>
          <p14:tracePt t="33381" x="7326313" y="5519738"/>
          <p14:tracePt t="33381" x="7313613" y="5494338"/>
          <p14:tracePt t="33382" x="7299325" y="5480050"/>
          <p14:tracePt t="33386" x="7299325" y="5467350"/>
          <p14:tracePt t="33398" x="7299325" y="5441950"/>
          <p14:tracePt t="33414" x="7299325" y="5427663"/>
          <p14:tracePt t="33414" x="7299325" y="5402263"/>
          <p14:tracePt t="33417" x="7299325" y="5389563"/>
          <p14:tracePt t="33431" x="7313613" y="5362575"/>
          <p14:tracePt t="33434" x="7326313" y="5362575"/>
          <p14:tracePt t="33447" x="7326313" y="5349875"/>
          <p14:tracePt t="33448" x="7339013" y="5337175"/>
          <p14:tracePt t="33448" x="7351713" y="5337175"/>
          <p14:tracePt t="33451" x="7351713" y="5324475"/>
          <p14:tracePt t="33464" x="7378700" y="5297488"/>
          <p14:tracePt t="33481" x="7391400" y="5284788"/>
          <p14:tracePt t="33481" x="7404100" y="5272088"/>
          <p14:tracePt t="33482" x="7404100" y="5257800"/>
          <p14:tracePt t="33485" x="7416800" y="5257800"/>
          <p14:tracePt t="33497" x="7416800" y="5245100"/>
          <p14:tracePt t="33498" x="7456488" y="5219700"/>
          <p14:tracePt t="33514" x="7483475" y="5205413"/>
          <p14:tracePt t="33514" x="7521575" y="5167313"/>
          <p14:tracePt t="33515" x="7548563" y="5153025"/>
          <p14:tracePt t="33519" x="7573963" y="5140325"/>
          <p14:tracePt t="33531" x="7600950" y="5114925"/>
          <p14:tracePt t="33531" x="7693025" y="5062538"/>
          <p14:tracePt t="33534" x="7718425" y="5049838"/>
          <p14:tracePt t="33547" x="7731125" y="5035550"/>
          <p14:tracePt t="33548" x="7796213" y="5010150"/>
          <p14:tracePt t="33548" x="7823200" y="4983163"/>
          <p14:tracePt t="33552" x="7835900" y="4983163"/>
          <p14:tracePt t="33552" x="7848600" y="4970463"/>
          <p14:tracePt t="33564" x="7862888" y="4970463"/>
          <p14:tracePt t="33564" x="7888288" y="4945063"/>
          <p14:tracePt t="33567" x="7900988" y="4930775"/>
          <p14:tracePt t="33581" x="7940675" y="4905375"/>
          <p14:tracePt t="33584" x="7953375" y="4905375"/>
          <p14:tracePt t="33598" x="7980363" y="4878388"/>
          <p14:tracePt t="33600" x="7993063" y="4865688"/>
          <p14:tracePt t="33614" x="7993063" y="4840288"/>
          <p14:tracePt t="33616" x="8005763" y="4840288"/>
          <p14:tracePt t="33631" x="8005763" y="4826000"/>
          <p14:tracePt t="33631" x="8005763" y="4813300"/>
          <p14:tracePt t="33636" x="8005763" y="4800600"/>
          <p14:tracePt t="33647" x="8020050" y="4800600"/>
          <p14:tracePt t="33664" x="8032750" y="4787900"/>
          <p14:tracePt t="33681" x="8045450" y="4775200"/>
          <p14:tracePt t="33681" x="8045450" y="4735513"/>
          <p14:tracePt t="33684" x="8045450" y="4722813"/>
          <p14:tracePt t="33697" x="8045450" y="4708525"/>
          <p14:tracePt t="33698" x="8045450" y="4683125"/>
          <p14:tracePt t="33698" x="8045450" y="4656138"/>
          <p14:tracePt t="33714" x="8045450" y="4643438"/>
          <p14:tracePt t="33715" x="8045450" y="4603750"/>
          <p14:tracePt t="33715" x="8045450" y="4591050"/>
          <p14:tracePt t="33731" x="8045450" y="4578350"/>
          <p14:tracePt t="33731" x="8045450" y="4565650"/>
          <p14:tracePt t="33732" x="8032750" y="4565650"/>
          <p14:tracePt t="33734" x="8032750" y="4551363"/>
          <p14:tracePt t="33748" x="8020050" y="4551363"/>
          <p14:tracePt t="33764" x="8005763" y="4538663"/>
          <p14:tracePt t="33765" x="7993063" y="4538663"/>
          <p14:tracePt t="33765" x="7993063" y="4525963"/>
          <p14:tracePt t="33768" x="7980363" y="4525963"/>
          <p14:tracePt t="33781" x="7953375" y="4525963"/>
          <p14:tracePt t="33784" x="7940675" y="4525963"/>
          <p14:tracePt t="33797" x="7927975" y="4525963"/>
          <p14:tracePt t="33798" x="7888288" y="4513263"/>
          <p14:tracePt t="33798" x="7862888" y="4513263"/>
          <p14:tracePt t="33801" x="7848600" y="4513263"/>
          <p14:tracePt t="33814" x="7823200" y="4513263"/>
          <p14:tracePt t="33815" x="7758113" y="4513263"/>
          <p14:tracePt t="33815" x="7718425" y="4513263"/>
          <p14:tracePt t="33817" x="7705725" y="4513263"/>
          <p14:tracePt t="33831" x="7666038" y="4513263"/>
          <p14:tracePt t="33831" x="7600950" y="4513263"/>
          <p14:tracePt t="33831" x="7588250" y="4513263"/>
          <p14:tracePt t="33834" x="7561263" y="4513263"/>
          <p14:tracePt t="33848" x="7548563" y="4513263"/>
          <p14:tracePt t="33848" x="7521575" y="4513263"/>
          <p14:tracePt t="33851" x="7508875" y="4513263"/>
          <p14:tracePt t="33872" x="7496175" y="4513263"/>
          <p14:tracePt t="33913" x="7483475" y="4513263"/>
          <p14:tracePt t="33918" x="7483475" y="4525963"/>
          <p14:tracePt t="33924" x="7469188" y="4525963"/>
          <p14:tracePt t="33931" x="7469188" y="4538663"/>
          <p14:tracePt t="33933" x="7456488" y="4538663"/>
          <p14:tracePt t="33948" x="7443788" y="4565650"/>
          <p14:tracePt t="33964" x="7443788" y="4591050"/>
          <p14:tracePt t="33967" x="7443788" y="4603750"/>
          <p14:tracePt t="33981" x="7431088" y="4618038"/>
          <p14:tracePt t="33984" x="7431088" y="4630738"/>
          <p14:tracePt t="33998" x="7431088" y="4643438"/>
          <p14:tracePt t="34000" x="7431088" y="4656138"/>
          <p14:tracePt t="34014" x="7456488" y="4683125"/>
          <p14:tracePt t="34017" x="7469188" y="4683125"/>
          <p14:tracePt t="34030" x="7469188" y="4695825"/>
          <p14:tracePt t="34031" x="7483475" y="4708525"/>
          <p14:tracePt t="34034" x="7496175" y="4708525"/>
          <p14:tracePt t="34047" x="7508875" y="4722813"/>
          <p14:tracePt t="34048" x="7548563" y="4748213"/>
          <p14:tracePt t="34048" x="7561263" y="4748213"/>
          <p14:tracePt t="34051" x="7588250" y="4760913"/>
          <p14:tracePt t="34064" x="7613650" y="4775200"/>
          <p14:tracePt t="34065" x="7666038" y="4800600"/>
          <p14:tracePt t="34065" x="7693025" y="4813300"/>
          <p14:tracePt t="34069" x="7718425" y="4813300"/>
          <p14:tracePt t="34069" x="7731125" y="4826000"/>
          <p14:tracePt t="34081" x="7770813" y="4840288"/>
          <p14:tracePt t="34081" x="7823200" y="4852988"/>
          <p14:tracePt t="34082" x="7848600" y="4852988"/>
          <p14:tracePt t="34085" x="7875588" y="4865688"/>
          <p14:tracePt t="34097" x="7888288" y="4878388"/>
          <p14:tracePt t="34098" x="7980363" y="4905375"/>
          <p14:tracePt t="34098" x="8005763" y="4905375"/>
          <p14:tracePt t="34102" x="8032750" y="4918075"/>
          <p14:tracePt t="34114" x="8072438" y="4930775"/>
          <p14:tracePt t="34114" x="8137525" y="4945063"/>
          <p14:tracePt t="34115" x="8175625" y="4945063"/>
          <p14:tracePt t="34118" x="8215313" y="4957763"/>
          <p14:tracePt t="34131" x="8255000" y="4970463"/>
          <p14:tracePt t="34131" x="8372475" y="4970463"/>
          <p14:tracePt t="34134" x="8399463" y="4970463"/>
          <p14:tracePt t="34147" x="8437563" y="4983163"/>
          <p14:tracePt t="34148" x="8569325" y="4997450"/>
          <p14:tracePt t="34148" x="8594725" y="4997450"/>
          <p14:tracePt t="34151" x="8634413" y="5010150"/>
          <p14:tracePt t="34164" x="8674100" y="5010150"/>
          <p14:tracePt t="34165" x="8764588" y="5010150"/>
          <p14:tracePt t="34165" x="8804275" y="5010150"/>
          <p14:tracePt t="34168" x="8816975" y="5010150"/>
          <p14:tracePt t="34181" x="8843963" y="5010150"/>
          <p14:tracePt t="34181" x="8896350" y="5010150"/>
          <p14:tracePt t="34181" x="8909050" y="5010150"/>
          <p14:tracePt t="34184" x="8921750" y="5010150"/>
          <p14:tracePt t="34197" x="8948738" y="5010150"/>
          <p14:tracePt t="34198" x="8974138" y="5010150"/>
          <p14:tracePt t="34198" x="9001125" y="5010150"/>
          <p14:tracePt t="34214" x="9013825" y="5010150"/>
          <p14:tracePt t="34215" x="9053513" y="5010150"/>
          <p14:tracePt t="34215" x="9066213" y="5010150"/>
          <p14:tracePt t="34231" x="9078913" y="5010150"/>
          <p14:tracePt t="34231" x="9131300" y="5010150"/>
          <p14:tracePt t="34231" x="9144000" y="5010150"/>
          <p14:tracePt t="34247" x="9156700" y="4997450"/>
          <p14:tracePt t="34248" x="9209088" y="4983163"/>
          <p14:tracePt t="34248" x="9223375" y="4983163"/>
          <p14:tracePt t="34251" x="9223375" y="4970463"/>
          <p14:tracePt t="34264" x="9236075" y="4970463"/>
          <p14:tracePt t="34265" x="9288463" y="4945063"/>
          <p14:tracePt t="34265" x="9301163" y="4945063"/>
          <p14:tracePt t="34268" x="9313863" y="4930775"/>
          <p14:tracePt t="34281" x="9328150" y="4930775"/>
          <p14:tracePt t="34281" x="9340850" y="4918075"/>
          <p14:tracePt t="34281" x="9366250" y="4905375"/>
          <p14:tracePt t="34282" x="9380538" y="4905375"/>
          <p14:tracePt t="34297" x="9380538" y="4892675"/>
          <p14:tracePt t="34298" x="9405938" y="4878388"/>
          <p14:tracePt t="34300" x="9418638" y="4865688"/>
          <p14:tracePt t="34314" x="9432925" y="4865688"/>
          <p14:tracePt t="34314" x="9471025" y="4840288"/>
          <p14:tracePt t="34331" x="9483725" y="4826000"/>
          <p14:tracePt t="34331" x="9498013" y="4813300"/>
          <p14:tracePt t="34331" x="9510713" y="4800600"/>
          <p14:tracePt t="34336" x="9523413" y="4787900"/>
          <p14:tracePt t="34348" x="9536113" y="4760913"/>
          <p14:tracePt t="34350" x="9550400" y="4748213"/>
          <p14:tracePt t="34364" x="9550400" y="4735513"/>
          <p14:tracePt t="34364" x="9563100" y="4695825"/>
          <p14:tracePt t="34367" x="9575800" y="4683125"/>
          <p14:tracePt t="34381" x="9588500" y="4643438"/>
          <p14:tracePt t="34382" x="9588500" y="4630738"/>
          <p14:tracePt t="34382" x="9588500" y="4618038"/>
          <p14:tracePt t="34385" x="9588500" y="4603750"/>
          <p14:tracePt t="34397" x="9602788" y="4603750"/>
          <p14:tracePt t="34398" x="9602788" y="4565650"/>
          <p14:tracePt t="34400" x="9602788" y="4551363"/>
          <p14:tracePt t="34414" x="9602788" y="4513263"/>
          <p14:tracePt t="34431" x="9602788" y="4498975"/>
          <p14:tracePt t="34431" x="9588500" y="4460875"/>
          <p14:tracePt t="34435" x="9575800" y="4448175"/>
          <p14:tracePt t="34448" x="9563100" y="4448175"/>
          <p14:tracePt t="34450" x="9563100" y="4433888"/>
          <p14:tracePt t="34464" x="9550400" y="4408488"/>
          <p14:tracePt t="34481" x="9536113" y="4395788"/>
          <p14:tracePt t="34481" x="9523413" y="4381500"/>
          <p14:tracePt t="34482" x="9510713" y="4368800"/>
          <p14:tracePt t="34497" x="9498013" y="4356100"/>
          <p14:tracePt t="34498" x="9471025" y="4343400"/>
          <p14:tracePt t="34514" x="9458325" y="4329113"/>
          <p14:tracePt t="34514" x="9380538" y="4303713"/>
          <p14:tracePt t="34518" x="9366250" y="4303713"/>
          <p14:tracePt t="34531" x="9353550" y="4303713"/>
          <p14:tracePt t="34531" x="9288463" y="4291013"/>
          <p14:tracePt t="34531" x="9261475" y="4291013"/>
          <p14:tracePt t="34534" x="9236075" y="4276725"/>
          <p14:tracePt t="34547" x="9196388" y="4276725"/>
          <p14:tracePt t="34548" x="9118600" y="4276725"/>
          <p14:tracePt t="34548" x="9091613" y="4276725"/>
          <p14:tracePt t="34550" x="9053513" y="4264025"/>
          <p14:tracePt t="34564" x="9026525" y="4264025"/>
          <p14:tracePt t="34565" x="8896350" y="4238625"/>
          <p14:tracePt t="34565" x="8856663" y="4238625"/>
          <p14:tracePt t="34568" x="8829675" y="4238625"/>
          <p14:tracePt t="34581" x="8791575" y="4224338"/>
          <p14:tracePt t="34581" x="8686800" y="4211638"/>
          <p14:tracePt t="34585" x="8647113" y="4211638"/>
          <p14:tracePt t="34585" x="8607425" y="4198938"/>
          <p14:tracePt t="34597" x="8569325" y="4198938"/>
          <p14:tracePt t="34598" x="8424863" y="4186238"/>
          <p14:tracePt t="34600" x="8372475" y="4171950"/>
          <p14:tracePt t="34614" x="8320088" y="4171950"/>
          <p14:tracePt t="34614" x="8097838" y="4171950"/>
          <p14:tracePt t="34615" x="8045450" y="4171950"/>
          <p14:tracePt t="34618" x="7993063" y="4171950"/>
          <p14:tracePt t="34631" x="7940675" y="4171950"/>
          <p14:tracePt t="34631" x="7770813" y="4171950"/>
          <p14:tracePt t="34633" x="7718425" y="4171950"/>
          <p14:tracePt t="34647" x="7666038" y="4171950"/>
          <p14:tracePt t="34648" x="7483475" y="4171950"/>
          <p14:tracePt t="34648" x="7443788" y="4171950"/>
          <p14:tracePt t="34651" x="7404100" y="4171950"/>
          <p14:tracePt t="34664" x="7378700" y="4171950"/>
          <p14:tracePt t="34664" x="7286625" y="4171950"/>
          <p14:tracePt t="34666" x="7246938" y="4171950"/>
          <p14:tracePt t="34681" x="7221538" y="4186238"/>
          <p14:tracePt t="34681" x="7156450" y="4211638"/>
          <p14:tracePt t="34681" x="7156450" y="4224338"/>
          <p14:tracePt t="34685" x="7142163" y="4224338"/>
          <p14:tracePt t="34697" x="7116763" y="4238625"/>
          <p14:tracePt t="34698" x="7089775" y="4251325"/>
          <p14:tracePt t="34698" x="7077075" y="4264025"/>
          <p14:tracePt t="34703" x="7064375" y="4276725"/>
          <p14:tracePt t="34714" x="7051675" y="4291013"/>
          <p14:tracePt t="34714" x="7011988" y="4316413"/>
          <p14:tracePt t="34718" x="6986588" y="4329113"/>
          <p14:tracePt t="34731" x="6972300" y="4343400"/>
          <p14:tracePt t="34731" x="6919913" y="4368800"/>
          <p14:tracePt t="34732" x="6919913" y="4381500"/>
          <p14:tracePt t="34735" x="6907213" y="4395788"/>
          <p14:tracePt t="34747" x="6894513" y="4395788"/>
          <p14:tracePt t="34748" x="6867525" y="4408488"/>
          <p14:tracePt t="34751" x="6854825" y="4421188"/>
          <p14:tracePt t="34764" x="6829425" y="4433888"/>
          <p14:tracePt t="34767" x="6829425" y="4448175"/>
          <p14:tracePt t="34781" x="6815138" y="4460875"/>
          <p14:tracePt t="34782" x="6815138" y="4473575"/>
          <p14:tracePt t="34797" x="6815138" y="4486275"/>
          <p14:tracePt t="34798" x="6802438" y="4513263"/>
          <p14:tracePt t="34798" x="6789738" y="4513263"/>
          <p14:tracePt t="34801" x="6789738" y="4525963"/>
          <p14:tracePt t="34814" x="6789738" y="4538663"/>
          <p14:tracePt t="34815" x="6789738" y="4551363"/>
          <p14:tracePt t="34815" x="6789738" y="4565650"/>
          <p14:tracePt t="34818" x="6777038" y="4565650"/>
          <p14:tracePt t="34835" x="6777038" y="4578350"/>
          <p14:tracePt t="34848" x="6777038" y="4591050"/>
          <p14:tracePt t="34875" x="6777038" y="4603750"/>
          <p14:tracePt t="34887" x="6777038" y="4618038"/>
          <p14:tracePt t="34891" x="6777038" y="4630738"/>
          <p14:tracePt t="34895" x="6789738" y="4630738"/>
          <p14:tracePt t="34900" x="6789738" y="4643438"/>
          <p14:tracePt t="34906" x="6802438" y="4656138"/>
          <p14:tracePt t="34914" x="6815138" y="4670425"/>
          <p14:tracePt t="34914" x="6815138" y="4683125"/>
          <p14:tracePt t="34915" x="6829425" y="4695825"/>
          <p14:tracePt t="34918" x="6829425" y="4708525"/>
          <p14:tracePt t="34931" x="6842125" y="4722813"/>
          <p14:tracePt t="34931" x="6854825" y="4735513"/>
          <p14:tracePt t="34931" x="6881813" y="4760913"/>
          <p14:tracePt t="34935" x="6894513" y="4775200"/>
          <p14:tracePt t="34947" x="6919913" y="4800600"/>
          <p14:tracePt t="34948" x="6986588" y="4852988"/>
          <p14:tracePt t="34948" x="6999288" y="4865688"/>
          <p14:tracePt t="34952" x="7011988" y="4878388"/>
          <p14:tracePt t="34953" x="7024688" y="4878388"/>
          <p14:tracePt t="34964" x="7037388" y="4892675"/>
          <p14:tracePt t="34967" x="7051675" y="4905375"/>
          <p14:tracePt t="34989" x="7064375" y="4905375"/>
          <p14:tracePt t="34998" x="7077075" y="4905375"/>
          <p14:tracePt t="35004" x="7089775" y="4918075"/>
          <p14:tracePt t="35014" x="7104063" y="4918075"/>
          <p14:tracePt t="35014" x="7116763" y="4918075"/>
          <p14:tracePt t="35016" x="7129463" y="4930775"/>
          <p14:tracePt t="35031" x="7194550" y="4930775"/>
          <p14:tracePt t="35033" x="7221538" y="4945063"/>
          <p14:tracePt t="35047" x="7234238" y="4945063"/>
          <p14:tracePt t="35048" x="7339013" y="4970463"/>
          <p14:tracePt t="35050" x="7378700" y="4983163"/>
          <p14:tracePt t="35064" x="7431088" y="4997450"/>
          <p14:tracePt t="35065" x="7600950" y="5022850"/>
          <p14:tracePt t="35068" x="7640638" y="5022850"/>
          <p14:tracePt t="35069" x="7666038" y="5022850"/>
          <p14:tracePt t="35081" x="7705725" y="5022850"/>
          <p14:tracePt t="35081" x="7758113" y="5035550"/>
          <p14:tracePt t="35082" x="7770813" y="5035550"/>
          <p14:tracePt t="35084" x="7796213" y="5035550"/>
          <p14:tracePt t="35097" x="7810500" y="5035550"/>
          <p14:tracePt t="35098" x="7823200" y="5035550"/>
          <p14:tracePt t="35110" x="7835900" y="5035550"/>
          <p14:tracePt t="35127" x="7848600" y="5035550"/>
          <p14:tracePt t="35149" x="7862888" y="5035550"/>
          <p14:tracePt t="35165" x="7875588" y="5035550"/>
          <p14:tracePt t="35171" x="7875588" y="5022850"/>
          <p14:tracePt t="35177" x="7888288" y="5010150"/>
          <p14:tracePt t="35182" x="7900988" y="5010150"/>
          <p14:tracePt t="35190" x="7915275" y="5010150"/>
          <p14:tracePt t="35197" x="7927975" y="5010150"/>
          <p14:tracePt t="35200" x="7927975" y="4997450"/>
          <p14:tracePt t="35214" x="7940675" y="4997450"/>
          <p14:tracePt t="35214" x="7967663" y="4997450"/>
          <p14:tracePt t="35216" x="7980363" y="4997450"/>
          <p14:tracePt t="35231" x="8020050" y="4997450"/>
          <p14:tracePt t="35231" x="8032750" y="4997450"/>
          <p14:tracePt t="35234" x="8045450" y="4983163"/>
          <p14:tracePt t="35248" x="8085138" y="4983163"/>
          <p14:tracePt t="35264" x="8097838" y="4983163"/>
          <p14:tracePt t="35265" x="8110538" y="4983163"/>
          <p14:tracePt t="35267" x="8123238" y="4983163"/>
          <p14:tracePt t="35281" x="8137525" y="4983163"/>
          <p14:tracePt t="35296" x="8150225" y="4983163"/>
          <p14:tracePt t="35345" x="8150225" y="4970463"/>
          <p14:tracePt t="43082" x="8137525" y="4970463"/>
          <p14:tracePt t="43085" x="8123238" y="4970463"/>
          <p14:tracePt t="43089" x="8123238" y="4983163"/>
          <p14:tracePt t="43094" x="8110538" y="4983163"/>
          <p14:tracePt t="43098" x="8110538" y="4997450"/>
          <p14:tracePt t="43100" x="8097838" y="4997450"/>
          <p14:tracePt t="43106" x="8085138" y="4997450"/>
          <p14:tracePt t="43115" x="8072438" y="4997450"/>
          <p14:tracePt t="43116" x="8058150" y="4997450"/>
          <p14:tracePt t="43117" x="8032750" y="4997450"/>
          <p14:tracePt t="43131" x="8020050" y="4997450"/>
          <p14:tracePt t="43132" x="7927975" y="4997450"/>
          <p14:tracePt t="43132" x="7900988" y="4997450"/>
          <p14:tracePt t="43134" x="7862888" y="4997450"/>
          <p14:tracePt t="43148" x="7823200" y="4997450"/>
          <p14:tracePt t="43148" x="7743825" y="4997450"/>
          <p14:tracePt t="43149" x="7731125" y="4997450"/>
          <p14:tracePt t="43151" x="7705725" y="4997450"/>
          <p14:tracePt t="43165" x="7678738" y="4997450"/>
          <p14:tracePt t="43165" x="7626350" y="4983163"/>
          <p14:tracePt t="43166" x="7613650" y="4983163"/>
          <p14:tracePt t="43169" x="7600950" y="4983163"/>
          <p14:tracePt t="43181" x="7588250" y="4983163"/>
          <p14:tracePt t="43182" x="7548563" y="4983163"/>
          <p14:tracePt t="43182" x="7521575" y="4983163"/>
          <p14:tracePt t="43198" x="7508875" y="4970463"/>
          <p14:tracePt t="43198" x="7483475" y="4970463"/>
          <p14:tracePt t="43199" x="7469188" y="4970463"/>
          <p14:tracePt t="43215" x="7456488" y="4957763"/>
          <p14:tracePt t="43215" x="7443788" y="4957763"/>
          <p14:tracePt t="43215" x="7431088" y="4957763"/>
          <p14:tracePt t="43233" x="7416800" y="4957763"/>
          <p14:tracePt t="43249" x="7404100" y="4957763"/>
          <p14:tracePt t="43265" x="7404100" y="4945063"/>
          <p14:tracePt t="43265" x="7391400" y="4945063"/>
          <p14:tracePt t="43275" x="7378700" y="4945063"/>
          <p14:tracePt t="43298" x="7366000" y="4945063"/>
          <p14:tracePt t="43298" x="7351713" y="4945063"/>
          <p14:tracePt t="43513" x="7339013" y="4945063"/>
          <p14:tracePt t="43515" x="7339013" y="4930775"/>
          <p14:tracePt t="43522" x="7326313" y="4930775"/>
          <p14:tracePt t="43532" x="7326313" y="4918075"/>
          <p14:tracePt t="43539" x="7313613" y="4918075"/>
          <p14:tracePt t="43555" x="7299325" y="4905375"/>
          <p14:tracePt t="43562" x="7286625" y="4892675"/>
          <p14:tracePt t="43571" x="7273925" y="4892675"/>
          <p14:tracePt t="43573" x="7273925" y="4878388"/>
          <p14:tracePt t="43582" x="7261225" y="4878388"/>
          <p14:tracePt t="43598" x="7246938" y="4865688"/>
          <p14:tracePt t="43598" x="7234238" y="4852988"/>
          <p14:tracePt t="43615" x="7221538" y="4852988"/>
          <p14:tracePt t="43620" x="7221538" y="4840288"/>
          <p14:tracePt t="43649" x="7221538" y="4826000"/>
          <p14:tracePt t="43669" x="7208838" y="4813300"/>
          <p14:tracePt t="43681" x="7208838" y="4800600"/>
          <p14:tracePt t="43696" x="7208838" y="4787900"/>
          <p14:tracePt t="43705" x="7208838" y="4775200"/>
          <p14:tracePt t="43715" x="7208838" y="4760913"/>
          <p14:tracePt t="43724" x="7208838" y="4748213"/>
          <p14:tracePt t="43731" x="7208838" y="4735513"/>
          <p14:tracePt t="43738" x="7208838" y="4722813"/>
          <p14:tracePt t="43754" x="7208838" y="4708525"/>
          <p14:tracePt t="43768" x="7208838" y="4695825"/>
          <p14:tracePt t="43782" x="7208838" y="4683125"/>
          <p14:tracePt t="43788" x="7208838" y="4670425"/>
          <p14:tracePt t="43799" x="7208838" y="4656138"/>
          <p14:tracePt t="43815" x="7208838" y="4643438"/>
          <p14:tracePt t="43815" x="7208838" y="4630738"/>
          <p14:tracePt t="43817" x="7208838" y="4618038"/>
          <p14:tracePt t="43832" x="7221538" y="4591050"/>
          <p14:tracePt t="43834" x="7221538" y="4578350"/>
          <p14:tracePt t="43848" x="7221538" y="4565650"/>
          <p14:tracePt t="43850" x="7221538" y="4551363"/>
          <p14:tracePt t="43865" x="7221538" y="4538663"/>
          <p14:tracePt t="43865" x="7221538" y="4525963"/>
          <p14:tracePt t="43881" x="7221538" y="4513263"/>
          <p14:tracePt t="43884" x="7221538" y="4498975"/>
          <p14:tracePt t="43898" x="7221538" y="4486275"/>
          <p14:tracePt t="43900" x="7221538" y="4473575"/>
          <p14:tracePt t="43915" x="7234238" y="4448175"/>
          <p14:tracePt t="43918" x="7234238" y="4433888"/>
          <p14:tracePt t="43932" x="7246938" y="4421188"/>
          <p14:tracePt t="43934" x="7246938" y="4408488"/>
          <p14:tracePt t="43948" x="7246938" y="4395788"/>
          <p14:tracePt t="43956" x="7261225" y="4381500"/>
          <p14:tracePt t="43965" x="7261225" y="4368800"/>
          <p14:tracePt t="43968" x="7273925" y="4368800"/>
          <p14:tracePt t="43981" x="7273925" y="4356100"/>
          <p14:tracePt t="43982" x="7273925" y="4343400"/>
          <p14:tracePt t="43998" x="7273925" y="4329113"/>
          <p14:tracePt t="43999" x="7286625" y="4329113"/>
          <p14:tracePt t="44012" x="7299325" y="4329113"/>
          <p14:tracePt t="44015" x="7299325" y="4316413"/>
          <p14:tracePt t="44033" x="7313613" y="4316413"/>
          <p14:tracePt t="44060" x="7326313" y="4316413"/>
          <p14:tracePt t="44069" x="7326313" y="4303713"/>
          <p14:tracePt t="44072" x="7339013" y="4303713"/>
          <p14:tracePt t="44081" x="7351713" y="4303713"/>
          <p14:tracePt t="44085" x="7366000" y="4303713"/>
          <p14:tracePt t="44098" x="7391400" y="4303713"/>
          <p14:tracePt t="44100" x="7404100" y="4303713"/>
          <p14:tracePt t="44115" x="7416800" y="4303713"/>
          <p14:tracePt t="44115" x="7469188" y="4303713"/>
          <p14:tracePt t="44117" x="7483475" y="4303713"/>
          <p14:tracePt t="44131" x="7496175" y="4303713"/>
          <p14:tracePt t="44132" x="7521575" y="4303713"/>
          <p14:tracePt t="44148" x="7535863" y="4316413"/>
          <p14:tracePt t="44148" x="7548563" y="4316413"/>
          <p14:tracePt t="44149" x="7548563" y="4329113"/>
          <p14:tracePt t="44165" x="7561263" y="4329113"/>
          <p14:tracePt t="44165" x="7573963" y="4329113"/>
          <p14:tracePt t="44182" x="7600950" y="4343400"/>
          <p14:tracePt t="44188" x="7600950" y="4356100"/>
          <p14:tracePt t="44198" x="7613650" y="4356100"/>
          <p14:tracePt t="44204" x="7626350" y="4368800"/>
          <p14:tracePt t="44231" x="7640638" y="4368800"/>
          <p14:tracePt t="44232" x="7640638" y="4381500"/>
          <p14:tracePt t="44234" x="7640638" y="4395788"/>
          <p14:tracePt t="44248" x="7653338" y="4395788"/>
          <p14:tracePt t="44248" x="7653338" y="4408488"/>
          <p14:tracePt t="44251" x="7653338" y="4421188"/>
          <p14:tracePt t="44265" x="7666038" y="4448175"/>
          <p14:tracePt t="44281" x="7666038" y="4460875"/>
          <p14:tracePt t="44282" x="7666038" y="4486275"/>
          <p14:tracePt t="44284" x="7678738" y="4498975"/>
          <p14:tracePt t="44298" x="7678738" y="4538663"/>
          <p14:tracePt t="44299" x="7678738" y="4551363"/>
          <p14:tracePt t="44301" x="7678738" y="4565650"/>
          <p14:tracePt t="44315" x="7678738" y="4578350"/>
          <p14:tracePt t="44315" x="7678738" y="4630738"/>
          <p14:tracePt t="44317" x="7678738" y="4643438"/>
          <p14:tracePt t="44331" x="7678738" y="4656138"/>
          <p14:tracePt t="44332" x="7678738" y="4695825"/>
          <p14:tracePt t="44332" x="7678738" y="4708525"/>
          <p14:tracePt t="44348" x="7678738" y="4722813"/>
          <p14:tracePt t="44349" x="7678738" y="4748213"/>
          <p14:tracePt t="44349" x="7678738" y="4775200"/>
          <p14:tracePt t="44354" x="7678738" y="4787900"/>
          <p14:tracePt t="44365" x="7678738" y="4800600"/>
          <p14:tracePt t="44368" x="7678738" y="4813300"/>
          <p14:tracePt t="44382" x="7666038" y="4813300"/>
          <p14:tracePt t="44384" x="7666038" y="4826000"/>
          <p14:tracePt t="44398" x="7653338" y="4840288"/>
          <p14:tracePt t="44412" x="7653338" y="4852988"/>
          <p14:tracePt t="44434" x="7640638" y="4852988"/>
          <p14:tracePt t="44455" x="7626350" y="4852988"/>
          <p14:tracePt t="44458" x="7626350" y="4865688"/>
          <p14:tracePt t="44465" x="7613650" y="4865688"/>
          <p14:tracePt t="44475" x="7600950" y="4865688"/>
          <p14:tracePt t="44485" x="7588250" y="4865688"/>
          <p14:tracePt t="44492" x="7573963" y="4878388"/>
          <p14:tracePt t="44499" x="7561263" y="4878388"/>
          <p14:tracePt t="44503" x="7548563" y="4878388"/>
          <p14:tracePt t="44509" x="7548563" y="4892675"/>
          <p14:tracePt t="44515" x="7535863" y="4892675"/>
          <p14:tracePt t="44531" x="7521575" y="4892675"/>
          <p14:tracePt t="44532" x="7508875" y="4892675"/>
          <p14:tracePt t="44548" x="7496175" y="4892675"/>
          <p14:tracePt t="44549" x="7483475" y="4892675"/>
          <p14:tracePt t="44554" x="7469188" y="4892675"/>
          <p14:tracePt t="44565" x="7456488" y="4892675"/>
          <p14:tracePt t="44573" x="7443788" y="4892675"/>
          <p14:tracePt t="44582" x="7431088" y="4892675"/>
          <p14:tracePt t="44598" x="7416800" y="4892675"/>
          <p14:tracePt t="44598" x="7404100" y="4892675"/>
          <p14:tracePt t="44601" x="7391400" y="4892675"/>
          <p14:tracePt t="44615" x="7378700" y="4892675"/>
          <p14:tracePt t="44615" x="7366000" y="4892675"/>
          <p14:tracePt t="44622" x="7351713" y="4892675"/>
          <p14:tracePt t="44633" x="7339013" y="4892675"/>
          <p14:tracePt t="44650" x="7326313" y="4892675"/>
          <p14:tracePt t="44665" x="7326313" y="4878388"/>
          <p14:tracePt t="44665" x="7313613" y="4878388"/>
          <p14:tracePt t="44673" x="7299325" y="4865688"/>
          <p14:tracePt t="44698" x="7299325" y="4852988"/>
          <p14:tracePt t="44698" x="7273925" y="4840288"/>
          <p14:tracePt t="44715" x="7261225" y="4813300"/>
          <p14:tracePt t="44715" x="7246938" y="4813300"/>
          <p14:tracePt t="44721" x="7246938" y="4800600"/>
          <p14:tracePt t="44732" x="7246938" y="4787900"/>
          <p14:tracePt t="44739" x="7234238" y="4775200"/>
          <p14:tracePt t="44750" x="7234238" y="4760913"/>
          <p14:tracePt t="44765" x="7221538" y="4748213"/>
          <p14:tracePt t="44765" x="7221538" y="4735513"/>
          <p14:tracePt t="44765" x="7221538" y="4722813"/>
          <p14:tracePt t="44768" x="7208838" y="4722813"/>
          <p14:tracePt t="44781" x="7208838" y="4708525"/>
          <p14:tracePt t="44782" x="7194550" y="4695825"/>
          <p14:tracePt t="44806" x="7181850" y="4683125"/>
          <p14:tracePt t="44823" x="7169150" y="4670425"/>
          <p14:tracePt t="44845" x="7169150" y="4656138"/>
          <p14:tracePt t="44852" x="7169150" y="4643438"/>
          <p14:tracePt t="44859" x="7169150" y="4630738"/>
          <p14:tracePt t="44865" x="7169150" y="4618038"/>
          <p14:tracePt t="44869" x="7169150" y="4603750"/>
          <p14:tracePt t="44876" x="7169150" y="4591050"/>
          <p14:tracePt t="44881" x="7169150" y="4578350"/>
          <p14:tracePt t="44898" x="7169150" y="4565650"/>
          <p14:tracePt t="44898" x="7169150" y="4538663"/>
          <p14:tracePt t="44900" x="7181850" y="4538663"/>
          <p14:tracePt t="44915" x="7194550" y="4513263"/>
          <p14:tracePt t="44918" x="7194550" y="4498975"/>
          <p14:tracePt t="44932" x="7208838" y="4486275"/>
          <p14:tracePt t="44935" x="7208838" y="4473575"/>
          <p14:tracePt t="44948" x="7221538" y="4460875"/>
          <p14:tracePt t="44951" x="7221538" y="4448175"/>
          <p14:tracePt t="44965" x="7234238" y="4433888"/>
          <p14:tracePt t="44968" x="7246938" y="4421188"/>
          <p14:tracePt t="44982" x="7261225" y="4408488"/>
          <p14:tracePt t="44983" x="7261225" y="4395788"/>
          <p14:tracePt t="44998" x="7273925" y="4395788"/>
          <p14:tracePt t="44999" x="7273925" y="4381500"/>
          <p14:tracePt t="45008" x="7286625" y="4381500"/>
          <p14:tracePt t="45020" x="7299325" y="4368800"/>
          <p14:tracePt t="45035" x="7313613" y="4368800"/>
          <p14:tracePt t="45048" x="7326313" y="4368800"/>
          <p14:tracePt t="45051" x="7339013" y="4356100"/>
          <p14:tracePt t="45065" x="7351713" y="4356100"/>
          <p14:tracePt t="45065" x="7366000" y="4356100"/>
          <p14:tracePt t="45066" x="7378700" y="4356100"/>
          <p14:tracePt t="45068" x="7391400" y="4356100"/>
          <p14:tracePt t="45081" x="7404100" y="4356100"/>
          <p14:tracePt t="45082" x="7431088" y="4356100"/>
          <p14:tracePt t="45084" x="7443788" y="4356100"/>
          <p14:tracePt t="45098" x="7456488" y="4356100"/>
          <p14:tracePt t="45098" x="7469188" y="4356100"/>
          <p14:tracePt t="45099" x="7483475" y="4356100"/>
          <p14:tracePt t="45101" x="7496175" y="4356100"/>
          <p14:tracePt t="45115" x="7508875" y="4356100"/>
          <p14:tracePt t="45115" x="7521575" y="4356100"/>
          <p14:tracePt t="45117" x="7535863" y="4368800"/>
          <p14:tracePt t="45132" x="7561263" y="4381500"/>
          <p14:tracePt t="45148" x="7573963" y="4381500"/>
          <p14:tracePt t="45148" x="7588250" y="4395788"/>
          <p14:tracePt t="45151" x="7600950" y="4395788"/>
          <p14:tracePt t="45165" x="7600950" y="4408488"/>
          <p14:tracePt t="45165" x="7613650" y="4421188"/>
          <p14:tracePt t="45182" x="7626350" y="4433888"/>
          <p14:tracePt t="45182" x="7626350" y="4448175"/>
          <p14:tracePt t="45198" x="7640638" y="4460875"/>
          <p14:tracePt t="45198" x="7640638" y="4473575"/>
          <p14:tracePt t="45199" x="7640638" y="4486275"/>
          <p14:tracePt t="45202" x="7653338" y="4486275"/>
          <p14:tracePt t="45214" x="7653338" y="4498975"/>
          <p14:tracePt t="45215" x="7653338" y="4513263"/>
          <p14:tracePt t="45217" x="7666038" y="4525963"/>
          <p14:tracePt t="45232" x="7666038" y="4538663"/>
          <p14:tracePt t="45232" x="7678738" y="4538663"/>
          <p14:tracePt t="45234" x="7678738" y="4551363"/>
          <p14:tracePt t="45248" x="7678738" y="4565650"/>
          <p14:tracePt t="45249" x="7693025" y="4565650"/>
          <p14:tracePt t="45265" x="7693025" y="4578350"/>
          <p14:tracePt t="45268" x="7693025" y="4591050"/>
          <p14:tracePt t="45290" x="7693025" y="4603750"/>
          <p14:tracePt t="45298" x="7693025" y="4618038"/>
          <p14:tracePt t="45308" x="7693025" y="4630738"/>
          <p14:tracePt t="45317" x="7693025" y="4643438"/>
          <p14:tracePt t="45332" x="7678738" y="4656138"/>
          <p14:tracePt t="45340" x="7678738" y="4670425"/>
          <p14:tracePt t="45345" x="7666038" y="4670425"/>
          <p14:tracePt t="45352" x="7666038" y="4683125"/>
          <p14:tracePt t="45357" x="7653338" y="4683125"/>
          <p14:tracePt t="45365" x="7653338" y="4695825"/>
          <p14:tracePt t="45367" x="7640638" y="4695825"/>
          <p14:tracePt t="45382" x="7626350" y="4722813"/>
          <p14:tracePt t="45385" x="7613650" y="4722813"/>
          <p14:tracePt t="45398" x="7613650" y="4735513"/>
          <p14:tracePt t="45398" x="7588250" y="4748213"/>
          <p14:tracePt t="45415" x="7573963" y="4748213"/>
          <p14:tracePt t="45415" x="7561263" y="4748213"/>
          <p14:tracePt t="45415" x="7561263" y="4760913"/>
          <p14:tracePt t="45424" x="7548563" y="4760913"/>
          <p14:tracePt t="45431" x="7548563" y="4775200"/>
          <p14:tracePt t="45432" x="7535863" y="4775200"/>
          <p14:tracePt t="45448" x="7521575" y="4775200"/>
          <p14:tracePt t="45449" x="7508875" y="4787900"/>
          <p14:tracePt t="45452" x="7496175" y="4787900"/>
          <p14:tracePt t="45465" x="7496175" y="4800600"/>
          <p14:tracePt t="45465" x="7483475" y="4800600"/>
          <p14:tracePt t="45467" x="7469188" y="4813300"/>
          <p14:tracePt t="45482" x="7456488" y="4813300"/>
          <p14:tracePt t="45482" x="7443788" y="4826000"/>
          <p14:tracePt t="45498" x="7431088" y="4826000"/>
          <p14:tracePt t="45499" x="7416800" y="4826000"/>
          <p14:tracePt t="45499" x="7404100" y="4826000"/>
          <p14:tracePt t="45504" x="7391400" y="4840288"/>
          <p14:tracePt t="45515" x="7366000" y="4840288"/>
          <p14:tracePt t="45515" x="7351713" y="4840288"/>
          <p14:tracePt t="45517" x="7339013" y="4840288"/>
          <p14:tracePt t="45531" x="7326313" y="4840288"/>
          <p14:tracePt t="45532" x="7313613" y="4852988"/>
          <p14:tracePt t="45532" x="7299325" y="4852988"/>
          <p14:tracePt t="45535" x="7286625" y="4865688"/>
          <p14:tracePt t="45548" x="7273925" y="4865688"/>
          <p14:tracePt t="45548" x="7261225" y="4865688"/>
          <p14:tracePt t="45551" x="7246938" y="4865688"/>
          <p14:tracePt t="45565" x="7234238" y="4865688"/>
          <p14:tracePt t="45567" x="7221538" y="4865688"/>
          <p14:tracePt t="45582" x="7208838" y="4865688"/>
          <p14:tracePt t="45584" x="7194550" y="4865688"/>
          <p14:tracePt t="45598" x="7181850" y="4852988"/>
          <p14:tracePt t="45601" x="7169150" y="4852988"/>
          <p14:tracePt t="45615" x="7169150" y="4840288"/>
          <p14:tracePt t="45615" x="7142163" y="4840288"/>
          <p14:tracePt t="45622" x="7129463" y="4826000"/>
          <p14:tracePt t="45663" x="7116763" y="4813300"/>
          <p14:tracePt t="47289" x="7116763" y="4826000"/>
          <p14:tracePt t="47291" x="7129463" y="4826000"/>
          <p14:tracePt t="47298" x="7142163" y="4840288"/>
          <p14:tracePt t="47303" x="7156450" y="4852988"/>
          <p14:tracePt t="47315" x="7169150" y="4865688"/>
          <p14:tracePt t="47316" x="7169150" y="4878388"/>
          <p14:tracePt t="47318" x="7181850" y="4878388"/>
          <p14:tracePt t="47332" x="7181850" y="4892675"/>
          <p14:tracePt t="47332" x="7208838" y="4918075"/>
          <p14:tracePt t="47334" x="7208838" y="4930775"/>
          <p14:tracePt t="47348" x="7234238" y="4957763"/>
          <p14:tracePt t="47349" x="7273925" y="5010150"/>
          <p14:tracePt t="47349" x="7299325" y="5035550"/>
          <p14:tracePt t="47353" x="7313613" y="5062538"/>
          <p14:tracePt t="47365" x="7339013" y="5087938"/>
          <p14:tracePt t="47365" x="7391400" y="5153025"/>
          <p14:tracePt t="47369" x="7404100" y="5192713"/>
          <p14:tracePt t="47382" x="7416800" y="5205413"/>
          <p14:tracePt t="47382" x="7456488" y="5284788"/>
          <p14:tracePt t="47382" x="7483475" y="5310188"/>
          <p14:tracePt t="47386" x="7496175" y="5324475"/>
          <p14:tracePt t="47398" x="7521575" y="5349875"/>
          <p14:tracePt t="47399" x="7573963" y="5402263"/>
          <p14:tracePt t="47399" x="7600950" y="5414963"/>
          <p14:tracePt t="47403" x="7613650" y="5427663"/>
          <p14:tracePt t="47415" x="7626350" y="5427663"/>
          <p14:tracePt t="47415" x="7666038" y="5454650"/>
          <p14:tracePt t="47416" x="7678738" y="5467350"/>
          <p14:tracePt t="47419" x="7693025" y="5480050"/>
          <p14:tracePt t="47419" x="7705725" y="5494338"/>
          <p14:tracePt t="47431" x="7731125" y="5494338"/>
          <p14:tracePt t="47432" x="7758113" y="5519738"/>
          <p14:tracePt t="47435" x="7770813" y="5519738"/>
          <p14:tracePt t="47448" x="7783513" y="5532438"/>
          <p14:tracePt t="47449" x="7823200" y="5546725"/>
          <p14:tracePt t="47452" x="7835900" y="5546725"/>
          <p14:tracePt t="47465" x="7862888" y="5546725"/>
          <p14:tracePt t="47474" x="7875588" y="5546725"/>
          <p14:tracePt t="47484" x="7888288" y="5559425"/>
          <p14:tracePt t="47499" x="7900988" y="5559425"/>
          <p14:tracePt t="47501" x="7915275" y="5559425"/>
          <p14:tracePt t="47515" x="7940675" y="5546725"/>
          <p14:tracePt t="47519" x="7953375" y="5532438"/>
          <p14:tracePt t="47532" x="7967663" y="5532438"/>
          <p14:tracePt t="47532" x="8020050" y="5519738"/>
          <p14:tracePt t="47532" x="8032750" y="5494338"/>
          <p14:tracePt t="47536" x="8058150" y="5480050"/>
          <p14:tracePt t="47548" x="8085138" y="5454650"/>
          <p14:tracePt t="47549" x="8162925" y="5402263"/>
          <p14:tracePt t="47549" x="8202613" y="5389563"/>
          <p14:tracePt t="47553" x="8242300" y="5362575"/>
          <p14:tracePt t="47565" x="8267700" y="5337175"/>
          <p14:tracePt t="47565" x="8347075" y="5257800"/>
          <p14:tracePt t="47566" x="8359775" y="5257800"/>
          <p14:tracePt t="47569" x="8399463" y="5219700"/>
          <p14:tracePt t="47582" x="8424863" y="5205413"/>
          <p14:tracePt t="47582" x="8516938" y="5114925"/>
          <p14:tracePt t="47582" x="8542338" y="5100638"/>
          <p14:tracePt t="47586" x="8569325" y="5075238"/>
          <p14:tracePt t="47598" x="8594725" y="5049838"/>
          <p14:tracePt t="47599" x="8647113" y="5010150"/>
          <p14:tracePt t="47599" x="8674100" y="4983163"/>
          <p14:tracePt t="47604" x="8686800" y="4970463"/>
          <p14:tracePt t="47615" x="8699500" y="4970463"/>
          <p14:tracePt t="47615" x="8764588" y="4930775"/>
          <p14:tracePt t="47618" x="8764588" y="4918075"/>
          <p14:tracePt t="47632" x="8778875" y="4918075"/>
          <p14:tracePt t="47632" x="8791575" y="4905375"/>
          <p14:tracePt t="47633" x="8791575" y="4892675"/>
          <p14:tracePt t="47635" x="8804275" y="4892675"/>
          <p14:tracePt t="47649" x="8829675" y="4878388"/>
          <p14:tracePt t="47665" x="8829675" y="4865688"/>
          <p14:tracePt t="47665" x="8856663" y="4852988"/>
          <p14:tracePt t="47681" x="8869363" y="4840288"/>
          <p14:tracePt t="47682" x="8882063" y="4826000"/>
          <p14:tracePt t="47685" x="8896350" y="4826000"/>
          <p14:tracePt t="47699" x="8909050" y="4813300"/>
          <p14:tracePt t="47702" x="8921750" y="4800600"/>
          <p14:tracePt t="47745" x="8934450" y="4800600"/>
          <p14:tracePt t="47752" x="8934450" y="4813300"/>
          <p14:tracePt t="47758" x="8948738" y="4813300"/>
          <p14:tracePt t="47760" x="8948738" y="4826000"/>
          <p14:tracePt t="47766" x="8961438" y="4840288"/>
          <p14:tracePt t="47782" x="8974138" y="4865688"/>
          <p14:tracePt t="47782" x="8974138" y="4878388"/>
          <p14:tracePt t="47798" x="8986838" y="4892675"/>
          <p14:tracePt t="47799" x="9001125" y="4918075"/>
          <p14:tracePt t="47802" x="9001125" y="4930775"/>
          <p14:tracePt t="47815" x="9001125" y="4957763"/>
          <p14:tracePt t="47832" x="9001125" y="4970463"/>
          <p14:tracePt t="47832" x="9001125" y="4983163"/>
          <p14:tracePt t="47861" x="9013825" y="4997450"/>
          <p14:tracePt t="48091" x="9013825" y="4983163"/>
          <p14:tracePt t="48093" x="9001125" y="4983163"/>
          <p14:tracePt t="48099" x="9001125" y="4970463"/>
          <p14:tracePt t="48101" x="8986838" y="4957763"/>
          <p14:tracePt t="48104" x="8974138" y="4945063"/>
          <p14:tracePt t="48115" x="8961438" y="4918075"/>
          <p14:tracePt t="48116" x="8961438" y="4905375"/>
          <p14:tracePt t="48118" x="8948738" y="4878388"/>
          <p14:tracePt t="48132" x="8934450" y="4865688"/>
          <p14:tracePt t="48132" x="8921750" y="4840288"/>
          <p14:tracePt t="48135" x="8921750" y="4826000"/>
          <p14:tracePt t="48148" x="8909050" y="4813300"/>
          <p14:tracePt t="48149" x="8896350" y="4775200"/>
          <p14:tracePt t="48149" x="8882063" y="4775200"/>
          <p14:tracePt t="48152" x="8882063" y="4760913"/>
          <p14:tracePt t="48165" x="8869363" y="4760913"/>
          <p14:tracePt t="48165" x="8856663" y="4735513"/>
          <p14:tracePt t="48168" x="8843963" y="4722813"/>
          <p14:tracePt t="48182" x="8829675" y="4695825"/>
          <p14:tracePt t="48185" x="8829675" y="4683125"/>
          <p14:tracePt t="48199" x="8816975" y="4670425"/>
          <p14:tracePt t="48201" x="8816975" y="4656138"/>
          <p14:tracePt t="48215" x="8816975" y="4643438"/>
          <p14:tracePt t="48216" x="8816975" y="4630738"/>
          <p14:tracePt t="48223" x="8816975" y="4618038"/>
          <p14:tracePt t="48233" x="8816975" y="4603750"/>
          <p14:tracePt t="48248" x="8804275" y="4603750"/>
          <p14:tracePt t="48249" x="8804275" y="4565650"/>
          <p14:tracePt t="48265" x="8791575" y="4565650"/>
          <p14:tracePt t="48265" x="8791575" y="4538663"/>
          <p14:tracePt t="48266" x="8791575" y="4525963"/>
          <p14:tracePt t="48276" x="8791575" y="4513263"/>
          <p14:tracePt t="48287" x="8778875" y="4513263"/>
          <p14:tracePt t="48370" x="8778875" y="4498975"/>
          <p14:tracePt t="48379" x="8778875" y="4486275"/>
          <p14:tracePt t="48405" x="8778875" y="4473575"/>
          <p14:tracePt t="48416" x="8791575" y="4473575"/>
          <p14:tracePt t="48429" x="8791575" y="4460875"/>
          <p14:tracePt t="48439" x="8804275" y="4460875"/>
          <p14:tracePt t="48444" x="8804275" y="4448175"/>
          <p14:tracePt t="48454" x="8816975" y="4448175"/>
          <p14:tracePt t="48462" x="8829675" y="4448175"/>
          <p14:tracePt t="48470" x="8843963" y="4433888"/>
          <p14:tracePt t="48474" x="8856663" y="4433888"/>
          <p14:tracePt t="48485" x="8869363" y="4433888"/>
          <p14:tracePt t="48490" x="8882063" y="4433888"/>
          <p14:tracePt t="48496" x="8882063" y="4421188"/>
          <p14:tracePt t="48503" x="8896350" y="4421188"/>
          <p14:tracePt t="48510" x="8909050" y="4421188"/>
          <p14:tracePt t="48516" x="8921750" y="4421188"/>
          <p14:tracePt t="48531" x="8921750" y="4408488"/>
          <p14:tracePt t="48532" x="8961438" y="4408488"/>
          <p14:tracePt t="48532" x="8974138" y="4408488"/>
          <p14:tracePt t="48538" x="8986838" y="4395788"/>
          <p14:tracePt t="48548" x="9001125" y="4395788"/>
          <p14:tracePt t="48548" x="9026525" y="4395788"/>
          <p14:tracePt t="48565" x="9039225" y="4395788"/>
          <p14:tracePt t="48565" x="9091613" y="4395788"/>
          <p14:tracePt t="48582" x="9105900" y="4395788"/>
          <p14:tracePt t="48582" x="9118600" y="4395788"/>
          <p14:tracePt t="48583" x="9131300" y="4395788"/>
          <p14:tracePt t="48593" x="9144000" y="4408488"/>
          <p14:tracePt t="48615" x="9156700" y="4421188"/>
          <p14:tracePt t="48616" x="9156700" y="4433888"/>
          <p14:tracePt t="48624" x="9170988" y="4448175"/>
          <p14:tracePt t="48632" x="9170988" y="4460875"/>
          <p14:tracePt t="48649" x="9196388" y="4473575"/>
          <p14:tracePt t="48651" x="9196388" y="4486275"/>
          <p14:tracePt t="48665" x="9196388" y="4498975"/>
          <p14:tracePt t="48668" x="9196388" y="4513263"/>
          <p14:tracePt t="48682" x="9209088" y="4525963"/>
          <p14:tracePt t="48685" x="9209088" y="4538663"/>
          <p14:tracePt t="48699" x="9223375" y="4538663"/>
          <p14:tracePt t="48699" x="9223375" y="4551363"/>
          <p14:tracePt t="48715" x="9223375" y="4565650"/>
          <p14:tracePt t="48715" x="9223375" y="4578350"/>
          <p14:tracePt t="48719" x="9223375" y="4591050"/>
          <p14:tracePt t="48732" x="9223375" y="4603750"/>
          <p14:tracePt t="48732" x="9223375" y="4618038"/>
          <p14:tracePt t="48735" x="9223375" y="4630738"/>
          <p14:tracePt t="48749" x="9223375" y="4643438"/>
          <p14:tracePt t="48751" x="9223375" y="4656138"/>
          <p14:tracePt t="48765" x="9223375" y="4683125"/>
          <p14:tracePt t="48782" x="9223375" y="4695825"/>
          <p14:tracePt t="48795" x="9223375" y="4708525"/>
          <p14:tracePt t="48804" x="9223375" y="4722813"/>
          <p14:tracePt t="48820" x="9223375" y="4735513"/>
          <p14:tracePt t="48826" x="9223375" y="4748213"/>
          <p14:tracePt t="48832" x="9223375" y="4760913"/>
          <p14:tracePt t="48851" x="9209088" y="4775200"/>
          <p14:tracePt t="48861" x="9209088" y="4787900"/>
          <p14:tracePt t="48870" x="9196388" y="4787900"/>
          <p14:tracePt t="48873" x="9196388" y="4800600"/>
          <p14:tracePt t="48878" x="9183688" y="4800600"/>
          <p14:tracePt t="48887" x="9170988" y="4800600"/>
          <p14:tracePt t="48896" x="9156700" y="4813300"/>
          <p14:tracePt t="48901" x="9144000" y="4813300"/>
          <p14:tracePt t="48915" x="9144000" y="4826000"/>
          <p14:tracePt t="48916" x="9131300" y="4826000"/>
          <p14:tracePt t="48928" x="9118600" y="4826000"/>
          <p14:tracePt t="48939" x="9118600" y="4840288"/>
          <p14:tracePt t="48942" x="9105900" y="4840288"/>
          <p14:tracePt t="48957" x="9091613" y="4852988"/>
          <p14:tracePt t="48965" x="9078913" y="4852988"/>
          <p14:tracePt t="48982" x="9066213" y="4852988"/>
          <p14:tracePt t="48982" x="9039225" y="4865688"/>
          <p14:tracePt t="48983" x="9026525" y="4865688"/>
          <p14:tracePt t="48998" x="9013825" y="4865688"/>
          <p14:tracePt t="48999" x="9001125" y="4878388"/>
          <p14:tracePt t="49015" x="8974138" y="4892675"/>
          <p14:tracePt t="49032" x="8961438" y="4892675"/>
          <p14:tracePt t="49032" x="8948738" y="4892675"/>
          <p14:tracePt t="49038" x="8934450" y="4892675"/>
          <p14:tracePt t="49049" x="8921750" y="4892675"/>
          <p14:tracePt t="49050" x="8909050" y="4892675"/>
          <p14:tracePt t="49065" x="8896350" y="4892675"/>
          <p14:tracePt t="63077" x="8882063" y="4892675"/>
          <p14:tracePt t="63080" x="8896350" y="4878388"/>
          <p14:tracePt t="63083" x="8921750" y="4852988"/>
          <p14:tracePt t="63087" x="8974138" y="4813300"/>
          <p14:tracePt t="63099" x="9053513" y="4760913"/>
          <p14:tracePt t="63099" x="9418638" y="4525963"/>
          <p14:tracePt t="63103" x="9563100" y="4433888"/>
          <p14:tracePt t="63103" x="9732963" y="4343400"/>
          <p14:tracePt t="63116" x="9890125" y="4264025"/>
          <p14:tracePt t="63116" x="10439400" y="3963988"/>
          <p14:tracePt t="63119" x="10636250" y="3871913"/>
          <p14:tracePt t="63132" x="10818813" y="3794125"/>
          <p14:tracePt t="63133" x="11315700" y="3584575"/>
          <p14:tracePt t="63133" x="11485563" y="3517900"/>
          <p14:tracePt t="63137" x="11630025" y="3452813"/>
          <p14:tracePt t="63149" x="11774488" y="3387725"/>
          <p14:tracePt t="63150" x="12166600" y="3190875"/>
          <p14:tracePt t="63150" x="12284075" y="3125788"/>
          <p14:tracePt t="63153" x="12401550" y="3060700"/>
          <p14:tracePt t="63166" x="12506325" y="2995613"/>
          <p14:tracePt t="63166" x="12807950" y="2798763"/>
          <p14:tracePt t="63169" x="12898438" y="2746375"/>
          <p14:tracePt t="63182" x="12990513" y="2668588"/>
          <p14:tracePt t="63183" x="13265150" y="2498725"/>
          <p14:tracePt t="63183" x="13357225" y="2419350"/>
          <p14:tracePt t="63187" x="13435013" y="2366963"/>
          <p14:tracePt t="63199" x="13514388" y="2314575"/>
          <p14:tracePt t="63199" x="13709650" y="2171700"/>
          <p14:tracePt t="63202" x="13749338" y="2132013"/>
          <p14:tracePt t="63216" x="13789025" y="2092325"/>
          <p14:tracePt t="63216" x="13893800" y="1987550"/>
          <p14:tracePt t="63219" x="13906500" y="1962150"/>
          <p14:tracePt t="63232" x="13919200" y="1949450"/>
          <p14:tracePt t="63233" x="13946188" y="1897063"/>
          <p14:tracePt t="63233" x="13958888" y="1870075"/>
          <p14:tracePt t="63237" x="13971588" y="1844675"/>
          <p14:tracePt t="63249" x="13971588" y="1831975"/>
          <p14:tracePt t="63250" x="13998575" y="1792288"/>
          <p14:tracePt t="63250" x="14023975" y="1765300"/>
          <p14:tracePt t="63253" x="14023975" y="1752600"/>
          <p14:tracePt t="63266" x="14049375" y="1727200"/>
          <p14:tracePt t="63266" x="14076363" y="1674813"/>
          <p14:tracePt t="63269" x="14076363" y="1660525"/>
          <p14:tracePt t="63282" x="14089063" y="1647825"/>
          <p14:tracePt t="63283" x="14089063" y="1622425"/>
          <p14:tracePt t="63283" x="14101763" y="1608138"/>
          <p14:tracePt t="63287" x="14101763" y="1595438"/>
          <p14:tracePt t="63287" x="14101763" y="1582738"/>
          <p14:tracePt t="63299" x="14116050" y="1557338"/>
          <p14:tracePt t="63302" x="14116050" y="1543050"/>
          <p14:tracePt t="63316" x="14128750" y="1543050"/>
          <p14:tracePt t="63316" x="14128750" y="1517650"/>
          <p14:tracePt t="63319" x="14141450" y="1517650"/>
          <p14:tracePt t="63333" x="14141450" y="1504950"/>
          <p14:tracePt t="63346" x="14141450" y="1490663"/>
          <p14:tracePt t="63349" x="14154150" y="1490663"/>
          <p14:tracePt t="63366" x="14168438" y="1477963"/>
          <p14:tracePt t="63366" x="14193838" y="1452563"/>
          <p14:tracePt t="63367" x="14220825" y="1438275"/>
          <p14:tracePt t="63370" x="14246225" y="1412875"/>
          <p14:tracePt t="63383" x="14273213" y="1400175"/>
          <p14:tracePt t="63383" x="14390688" y="1295400"/>
          <p14:tracePt t="63383" x="14416088" y="1255713"/>
          <p14:tracePt t="63388" x="14455775" y="1216025"/>
          <p14:tracePt t="63399" x="14495463" y="1177925"/>
          <p14:tracePt t="63399" x="14600238" y="1058863"/>
          <p14:tracePt t="63400" x="14638338" y="1006475"/>
          <p14:tracePt t="63404" x="14665325" y="968375"/>
          <p14:tracePt t="63416" x="14678025" y="941388"/>
          <p14:tracePt t="63416" x="14743113" y="836613"/>
          <p14:tracePt t="63420" x="14743113" y="823913"/>
          <p14:tracePt t="63420" x="14755813" y="798513"/>
          <p14:tracePt t="63432" x="14770100" y="771525"/>
          <p14:tracePt t="63433" x="14795500" y="719138"/>
          <p14:tracePt t="63433" x="14808200" y="679450"/>
          <p14:tracePt t="63437" x="14808200" y="654050"/>
          <p14:tracePt t="63449" x="14808200" y="628650"/>
          <p14:tracePt t="63450" x="14847888" y="523875"/>
          <p14:tracePt t="63450" x="14874875" y="484188"/>
          <p14:tracePt t="63453" x="14887575" y="457200"/>
          <p14:tracePt t="63466" x="14927263" y="404813"/>
          <p14:tracePt t="63466" x="15005050" y="314325"/>
          <p14:tracePt t="63467" x="15032038" y="287338"/>
          <p14:tracePt t="63471" x="15057438" y="261938"/>
          <p14:tracePt t="63482" x="15097125" y="234950"/>
          <p14:tracePt t="63483" x="15174913" y="157163"/>
          <p14:tracePt t="63483" x="15201900" y="130175"/>
          <p14:tracePt t="63488" x="15227300" y="104775"/>
          <p14:tracePt t="63499" x="15254288" y="650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9360-B8A9-0B47-B774-52C3DBF5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Unitary Particle Pusher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0F926-A911-284C-8AA4-90BD20B2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8E6D6-31C2-FD4E-ABFB-EFCA2F5C7840}"/>
              </a:ext>
            </a:extLst>
          </p:cNvPr>
          <p:cNvSpPr txBox="1"/>
          <p:nvPr/>
        </p:nvSpPr>
        <p:spPr>
          <a:xfrm>
            <a:off x="558240" y="1871803"/>
            <a:ext cx="14218920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making use of the spinor representation of a four-vector, an exact time translation in an arbitrary uniform field can be compactly written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0D1AF-9DAF-E34D-B387-E577A6830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85" y="2838609"/>
            <a:ext cx="4691130" cy="1728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855A6-A0DC-FE47-BF6D-3A9065B950E7}"/>
              </a:ext>
            </a:extLst>
          </p:cNvPr>
          <p:cNvSpPr txBox="1"/>
          <p:nvPr/>
        </p:nvSpPr>
        <p:spPr>
          <a:xfrm>
            <a:off x="6608391" y="3459498"/>
            <a:ext cx="531972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spinor form of the four-momentum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84F4F-8280-1643-A527-5DCCD50AF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680" y="4653563"/>
            <a:ext cx="6184900" cy="95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03D70B-CD71-2045-931A-D9FA89DF8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680" y="5898025"/>
            <a:ext cx="4152900" cy="965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7414C1-09A6-EA46-960E-D89C8E8B175D}"/>
              </a:ext>
            </a:extLst>
          </p:cNvPr>
          <p:cNvSpPr txBox="1"/>
          <p:nvPr/>
        </p:nvSpPr>
        <p:spPr>
          <a:xfrm>
            <a:off x="8778081" y="4884200"/>
            <a:ext cx="3812069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translation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97D23-0E54-1520-20A3-10671AE17751}"/>
                  </a:ext>
                </a:extLst>
              </p:cNvPr>
              <p:cNvSpPr txBox="1"/>
              <p:nvPr/>
            </p:nvSpPr>
            <p:spPr>
              <a:xfrm>
                <a:off x="4928895" y="8044647"/>
                <a:ext cx="6368892" cy="597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97D23-0E54-1520-20A3-10671AE17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895" y="8044647"/>
                <a:ext cx="6368892" cy="597599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CDD1B09-3B15-8A5D-9922-F1D62B44AD7D}"/>
              </a:ext>
            </a:extLst>
          </p:cNvPr>
          <p:cNvSpPr txBox="1"/>
          <p:nvPr/>
        </p:nvSpPr>
        <p:spPr>
          <a:xfrm>
            <a:off x="8113341" y="6308902"/>
            <a:ext cx="3333157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Minkowski</a:t>
            </a:r>
            <a:r>
              <a:rPr lang="en-US" dirty="0"/>
              <a:t>-type angle</a:t>
            </a:r>
          </a:p>
        </p:txBody>
      </p:sp>
    </p:spTree>
    <p:extLst>
      <p:ext uri="{BB962C8B-B14F-4D97-AF65-F5344CB8AC3E}">
        <p14:creationId xmlns:p14="http://schemas.microsoft.com/office/powerpoint/2010/main" val="40885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3"/>
    </mc:Choice>
    <mc:Fallback xmlns="">
      <p:transition spd="slow" advTm="59543"/>
    </mc:Fallback>
  </mc:AlternateContent>
  <p:extLst>
    <p:ext uri="{3A86A75C-4F4B-4683-9AE1-C65F6400EC91}">
      <p14:laserTraceLst xmlns:p14="http://schemas.microsoft.com/office/powerpoint/2010/main">
        <p14:tracePtLst>
          <p14:tracePt t="14412" x="5716588" y="9863138"/>
          <p14:tracePt t="14414" x="5716588" y="9850438"/>
          <p14:tracePt t="14416" x="5716588" y="9823450"/>
          <p14:tracePt t="14419" x="5716588" y="9810750"/>
          <p14:tracePt t="14421" x="5716588" y="9783763"/>
          <p14:tracePt t="14426" x="5716588" y="9771063"/>
          <p14:tracePt t="14430" x="5716588" y="9758363"/>
          <p14:tracePt t="14440" x="5716588" y="9745663"/>
          <p14:tracePt t="14440" x="5703888" y="9731375"/>
          <p14:tracePt t="14442" x="5703888" y="9718675"/>
          <p14:tracePt t="14456" x="5691188" y="9705975"/>
          <p14:tracePt t="14457" x="5664200" y="9666288"/>
          <p14:tracePt t="14457" x="5664200" y="9653588"/>
          <p14:tracePt t="14460" x="5651500" y="9640888"/>
          <p14:tracePt t="14473" x="5651500" y="9626600"/>
          <p14:tracePt t="14473" x="5624513" y="9601200"/>
          <p14:tracePt t="14476" x="5624513" y="9588500"/>
          <p14:tracePt t="14476" x="5611813" y="9574213"/>
          <p14:tracePt t="14490" x="5611813" y="9561513"/>
          <p14:tracePt t="14491" x="5599113" y="9548813"/>
          <p14:tracePt t="14491" x="5586413" y="9536113"/>
          <p14:tracePt t="14506" x="5586413" y="9523413"/>
          <p14:tracePt t="14507" x="5573713" y="9496425"/>
          <p14:tracePt t="14510" x="5573713" y="9483725"/>
          <p14:tracePt t="14523" x="5559425" y="9483725"/>
          <p14:tracePt t="14523" x="5546725" y="9456738"/>
          <p14:tracePt t="14526" x="5534025" y="9456738"/>
          <p14:tracePt t="14540" x="5534025" y="9444038"/>
          <p14:tracePt t="14540" x="5534025" y="9431338"/>
          <p14:tracePt t="14541" x="5521325" y="9431338"/>
          <p14:tracePt t="14543" x="5521325" y="9418638"/>
          <p14:tracePt t="14557" x="5521325" y="9404350"/>
          <p14:tracePt t="14559" x="5521325" y="9391650"/>
          <p14:tracePt t="14573" x="5507038" y="9391650"/>
          <p14:tracePt t="14574" x="5494338" y="9366250"/>
          <p14:tracePt t="14589" x="5494338" y="9351963"/>
          <p14:tracePt t="14590" x="5481638" y="9339263"/>
          <p14:tracePt t="14590" x="5481638" y="9326563"/>
          <p14:tracePt t="14606" x="5468938" y="9313863"/>
          <p14:tracePt t="14607" x="5454650" y="9299575"/>
          <p14:tracePt t="14610" x="5454650" y="9286875"/>
          <p14:tracePt t="14623" x="5441950" y="9261475"/>
          <p14:tracePt t="14624" x="5429250" y="9247188"/>
          <p14:tracePt t="14627" x="5416550" y="9234488"/>
          <p14:tracePt t="14639" x="5416550" y="9221788"/>
          <p14:tracePt t="14640" x="5389563" y="9196388"/>
          <p14:tracePt t="14641" x="5364163" y="9169400"/>
          <p14:tracePt t="14644" x="5337175" y="9144000"/>
          <p14:tracePt t="14656" x="5311775" y="9129713"/>
          <p14:tracePt t="14657" x="5246688" y="9064625"/>
          <p14:tracePt t="14657" x="5232400" y="9051925"/>
          <p14:tracePt t="14661" x="5207000" y="9024938"/>
          <p14:tracePt t="14673" x="5180013" y="8999538"/>
          <p14:tracePt t="14673" x="5089525" y="8920163"/>
          <p14:tracePt t="14676" x="5062538" y="8907463"/>
          <p14:tracePt t="14677" x="5037138" y="8882063"/>
          <p14:tracePt t="14689" x="5022850" y="8855075"/>
          <p14:tracePt t="14690" x="4957763" y="8789988"/>
          <p14:tracePt t="14691" x="4945063" y="8764588"/>
          <p14:tracePt t="14694" x="4918075" y="8737600"/>
          <p14:tracePt t="14706" x="4905375" y="8712200"/>
          <p14:tracePt t="14707" x="4879975" y="8659813"/>
          <p14:tracePt t="14707" x="4867275" y="8632825"/>
          <p14:tracePt t="14711" x="4852988" y="8594725"/>
          <p14:tracePt t="14723" x="4840288" y="8567738"/>
          <p14:tracePt t="14724" x="4787900" y="8475663"/>
          <p14:tracePt t="14724" x="4775200" y="8437563"/>
          <p14:tracePt t="14728" x="4748213" y="8385175"/>
          <p14:tracePt t="14740" x="4735513" y="8345488"/>
          <p14:tracePt t="14740" x="4670425" y="8201025"/>
          <p14:tracePt t="14744" x="4657725" y="8148638"/>
          <p14:tracePt t="14756" x="4643438" y="8096250"/>
          <p14:tracePt t="14757" x="4605338" y="7926388"/>
          <p14:tracePt t="14758" x="4578350" y="7861300"/>
          <p14:tracePt t="14762" x="4565650" y="7808913"/>
          <p14:tracePt t="14773" x="4552950" y="7743825"/>
          <p14:tracePt t="14774" x="4513263" y="7508875"/>
          <p14:tracePt t="14777" x="4513263" y="7442200"/>
          <p14:tracePt t="14790" x="4513263" y="7389813"/>
          <p14:tracePt t="14790" x="4513263" y="7154863"/>
          <p14:tracePt t="14792" x="4513263" y="7102475"/>
          <p14:tracePt t="14806" x="4513263" y="7037388"/>
          <p14:tracePt t="14807" x="4513263" y="6815138"/>
          <p14:tracePt t="14809" x="4513263" y="6750050"/>
          <p14:tracePt t="14823" x="4513263" y="6697663"/>
          <p14:tracePt t="14824" x="4487863" y="6448425"/>
          <p14:tracePt t="14826" x="4473575" y="6383338"/>
          <p14:tracePt t="14840" x="4460875" y="6330950"/>
          <p14:tracePt t="14840" x="4395788" y="6081713"/>
          <p14:tracePt t="14844" x="4383088" y="6016625"/>
          <p14:tracePt t="14856" x="4368800" y="5951538"/>
          <p14:tracePt t="14857" x="4330700" y="5703888"/>
          <p14:tracePt t="14860" x="4316413" y="5637213"/>
          <p14:tracePt t="14873" x="4303713" y="5559425"/>
          <p14:tracePt t="14874" x="4278313" y="5376863"/>
          <p14:tracePt t="14874" x="4278313" y="5310188"/>
          <p14:tracePt t="14877" x="4278313" y="5257800"/>
          <p14:tracePt t="14890" x="4278313" y="5205413"/>
          <p14:tracePt t="14890" x="4278313" y="5035550"/>
          <p14:tracePt t="14891" x="4278313" y="4983163"/>
          <p14:tracePt t="14893" x="4278313" y="4930775"/>
          <p14:tracePt t="14906" x="4278313" y="4878388"/>
          <p14:tracePt t="14907" x="4278313" y="4748213"/>
          <p14:tracePt t="14907" x="4278313" y="4722813"/>
          <p14:tracePt t="14909" x="4278313" y="4670425"/>
          <p14:tracePt t="14923" x="4278313" y="4630738"/>
          <p14:tracePt t="14924" x="4278313" y="4498975"/>
          <p14:tracePt t="14925" x="4278313" y="4460875"/>
          <p14:tracePt t="14940" x="4278313" y="4421188"/>
          <p14:tracePt t="14940" x="4278313" y="4276725"/>
          <p14:tracePt t="14942" x="4278313" y="4251325"/>
          <p14:tracePt t="14956" x="4291013" y="4211638"/>
          <p14:tracePt t="14957" x="4330700" y="4094163"/>
          <p14:tracePt t="14957" x="4343400" y="4068763"/>
          <p14:tracePt t="14961" x="4343400" y="4016375"/>
          <p14:tracePt t="14973" x="4356100" y="3976688"/>
          <p14:tracePt t="14974" x="4383088" y="3871913"/>
          <p14:tracePt t="14977" x="4383088" y="3832225"/>
          <p14:tracePt t="14977" x="4395788" y="3779838"/>
          <p14:tracePt t="14990" x="4408488" y="3741738"/>
          <p14:tracePt t="14990" x="4448175" y="3609975"/>
          <p14:tracePt t="14994" x="4460875" y="3557588"/>
          <p14:tracePt t="15006" x="4473575" y="3505200"/>
          <p14:tracePt t="15007" x="4513263" y="3362325"/>
          <p14:tracePt t="15008" x="4525963" y="3322638"/>
          <p14:tracePt t="15011" x="4540250" y="3282950"/>
          <p14:tracePt t="15023" x="4552950" y="3243263"/>
          <p14:tracePt t="15024" x="4578350" y="3152775"/>
          <p14:tracePt t="15027" x="4578350" y="3125788"/>
          <p14:tracePt t="15040" x="4578350" y="3100388"/>
          <p14:tracePt t="15040" x="4591050" y="3035300"/>
          <p14:tracePt t="15041" x="4591050" y="3021013"/>
          <p14:tracePt t="15044" x="4591050" y="3008313"/>
          <p14:tracePt t="15056" x="4591050" y="2995613"/>
          <p14:tracePt t="15057" x="4591050" y="2955925"/>
          <p14:tracePt t="15057" x="4591050" y="2930525"/>
          <p14:tracePt t="15059" x="4591050" y="2916238"/>
          <p14:tracePt t="15073" x="4591050" y="2903538"/>
          <p14:tracePt t="15074" x="4605338" y="2838450"/>
          <p14:tracePt t="15077" x="4618038" y="2798763"/>
          <p14:tracePt t="15090" x="4618038" y="2786063"/>
          <p14:tracePt t="15090" x="4643438" y="2681288"/>
          <p14:tracePt t="15093" x="4657725" y="2655888"/>
          <p14:tracePt t="15106" x="4657725" y="2628900"/>
          <p14:tracePt t="15107" x="4670425" y="2576513"/>
          <p14:tracePt t="15107" x="4683125" y="2563813"/>
          <p14:tracePt t="15111" x="4683125" y="2551113"/>
          <p14:tracePt t="15123" x="4683125" y="2538413"/>
          <p14:tracePt t="15124" x="4683125" y="2524125"/>
          <p14:tracePt t="15130" x="4683125" y="2511425"/>
          <p14:tracePt t="15317" x="4670425" y="2524125"/>
          <p14:tracePt t="15325" x="4657725" y="2524125"/>
          <p14:tracePt t="15331" x="4657725" y="2538413"/>
          <p14:tracePt t="15337" x="4643438" y="2538413"/>
          <p14:tracePt t="15344" x="4643438" y="2551113"/>
          <p14:tracePt t="15352" x="4630738" y="2551113"/>
          <p14:tracePt t="15359" x="4618038" y="2551113"/>
          <p14:tracePt t="15368" x="4605338" y="2551113"/>
          <p14:tracePt t="15373" x="4591050" y="2551113"/>
          <p14:tracePt t="15379" x="4578350" y="2551113"/>
          <p14:tracePt t="15390" x="4565650" y="2551113"/>
          <p14:tracePt t="15392" x="4552950" y="2551113"/>
          <p14:tracePt t="15406" x="4540250" y="2551113"/>
          <p14:tracePt t="15407" x="4513263" y="2551113"/>
          <p14:tracePt t="15407" x="4500563" y="2551113"/>
          <p14:tracePt t="15411" x="4473575" y="2551113"/>
          <p14:tracePt t="15423" x="4460875" y="2551113"/>
          <p14:tracePt t="15426" x="4448175" y="2551113"/>
          <p14:tracePt t="15440" x="4421188" y="2551113"/>
          <p14:tracePt t="15446" x="4408488" y="2551113"/>
          <p14:tracePt t="15457" x="4383088" y="2551113"/>
          <p14:tracePt t="15457" x="4368800" y="2551113"/>
          <p14:tracePt t="15462" x="4356100" y="2551113"/>
          <p14:tracePt t="15473" x="4343400" y="2551113"/>
          <p14:tracePt t="15474" x="4316413" y="2551113"/>
          <p14:tracePt t="15476" x="4291013" y="2551113"/>
          <p14:tracePt t="15490" x="4278313" y="2551113"/>
          <p14:tracePt t="15491" x="4238625" y="2551113"/>
          <p14:tracePt t="15493" x="4225925" y="2551113"/>
          <p14:tracePt t="15507" x="4186238" y="2551113"/>
          <p14:tracePt t="15509" x="4160838" y="2551113"/>
          <p14:tracePt t="15523" x="4146550" y="2551113"/>
          <p14:tracePt t="15524" x="4108450" y="2551113"/>
          <p14:tracePt t="15526" x="4081463" y="2551113"/>
          <p14:tracePt t="15540" x="4056063" y="2551113"/>
          <p14:tracePt t="15540" x="4041775" y="2551113"/>
          <p14:tracePt t="15541" x="4029075" y="2551113"/>
          <p14:tracePt t="15546" x="4016375" y="2551113"/>
          <p14:tracePt t="15557" x="3989388" y="2551113"/>
          <p14:tracePt t="15558" x="3976688" y="2551113"/>
          <p14:tracePt t="15560" x="3963988" y="2551113"/>
          <p14:tracePt t="15574" x="3951288" y="2563813"/>
          <p14:tracePt t="15590" x="3937000" y="2563813"/>
          <p14:tracePt t="15591" x="3924300" y="2563813"/>
          <p14:tracePt t="15591" x="3911600" y="2563813"/>
          <p14:tracePt t="15596" x="3898900" y="2563813"/>
          <p14:tracePt t="15607" x="3884613" y="2576513"/>
          <p14:tracePt t="15610" x="3871913" y="2576513"/>
          <p14:tracePt t="15624" x="3846513" y="2576513"/>
          <p14:tracePt t="15625" x="3833813" y="2589213"/>
          <p14:tracePt t="15641" x="3806825" y="2589213"/>
          <p14:tracePt t="15641" x="3806825" y="2603500"/>
          <p14:tracePt t="15643" x="3794125" y="2603500"/>
          <p14:tracePt t="15656" x="3781425" y="2603500"/>
          <p14:tracePt t="15657" x="3767138" y="2603500"/>
          <p14:tracePt t="15657" x="3754438" y="2603500"/>
          <p14:tracePt t="15659" x="3754438" y="2616200"/>
          <p14:tracePt t="15673" x="3741738" y="2616200"/>
          <p14:tracePt t="15674" x="3729038" y="2628900"/>
          <p14:tracePt t="15676" x="3714750" y="2628900"/>
          <p14:tracePt t="15690" x="3702050" y="2628900"/>
          <p14:tracePt t="15691" x="3689350" y="2641600"/>
          <p14:tracePt t="15706" x="3676650" y="2641600"/>
          <p14:tracePt t="15709" x="3676650" y="2655888"/>
          <p14:tracePt t="15723" x="3662363" y="2655888"/>
          <p14:tracePt t="15725" x="3649663" y="2655888"/>
          <p14:tracePt t="15740" x="3649663" y="2668588"/>
          <p14:tracePt t="15740" x="3636963" y="2668588"/>
          <p14:tracePt t="15756" x="3624263" y="2668588"/>
          <p14:tracePt t="15757" x="3609975" y="2681288"/>
          <p14:tracePt t="15760" x="3609975" y="2693988"/>
          <p14:tracePt t="15773" x="3597275" y="2693988"/>
          <p14:tracePt t="15774" x="3584575" y="2708275"/>
          <p14:tracePt t="15779" x="3571875" y="2720975"/>
          <p14:tracePt t="15790" x="3571875" y="2733675"/>
          <p14:tracePt t="15790" x="3557588" y="2733675"/>
          <p14:tracePt t="15792" x="3557588" y="2746375"/>
          <p14:tracePt t="15806" x="3544888" y="2760663"/>
          <p14:tracePt t="15807" x="3532188" y="2773363"/>
          <p14:tracePt t="15807" x="3532188" y="2786063"/>
          <p14:tracePt t="15811" x="3519488" y="2786063"/>
          <p14:tracePt t="15823" x="3519488" y="2798763"/>
          <p14:tracePt t="15824" x="3506788" y="2825750"/>
          <p14:tracePt t="15824" x="3492500" y="2838450"/>
          <p14:tracePt t="15828" x="3492500" y="2851150"/>
          <p14:tracePt t="15840" x="3467100" y="2890838"/>
          <p14:tracePt t="15844" x="3467100" y="2903538"/>
          <p14:tracePt t="15856" x="3467100" y="2916238"/>
          <p14:tracePt t="15857" x="3454400" y="2943225"/>
          <p14:tracePt t="15860" x="3454400" y="2955925"/>
          <p14:tracePt t="15873" x="3454400" y="2982913"/>
          <p14:tracePt t="15875" x="3454400" y="2995613"/>
          <p14:tracePt t="15890" x="3467100" y="3035300"/>
          <p14:tracePt t="15906" x="3467100" y="3048000"/>
          <p14:tracePt t="15907" x="3492500" y="3060700"/>
          <p14:tracePt t="15910" x="3492500" y="3073400"/>
          <p14:tracePt t="15923" x="3492500" y="3087688"/>
          <p14:tracePt t="15924" x="3506788" y="3100388"/>
          <p14:tracePt t="15926" x="3519488" y="3113088"/>
          <p14:tracePt t="15940" x="3532188" y="3125788"/>
          <p14:tracePt t="15940" x="3557588" y="3152775"/>
          <p14:tracePt t="15941" x="3571875" y="3165475"/>
          <p14:tracePt t="15941" x="3571875" y="3178175"/>
          <p14:tracePt t="15945" x="3584575" y="3190875"/>
          <p14:tracePt t="15956" x="3597275" y="3205163"/>
          <p14:tracePt t="15957" x="3609975" y="3230563"/>
          <p14:tracePt t="15957" x="3609975" y="3243263"/>
          <p14:tracePt t="15961" x="3624263" y="3257550"/>
          <p14:tracePt t="15973" x="3636963" y="3270250"/>
          <p14:tracePt t="15974" x="3662363" y="3309938"/>
          <p14:tracePt t="15974" x="3676650" y="3322638"/>
          <p14:tracePt t="15978" x="3689350" y="3335338"/>
          <p14:tracePt t="15990" x="3702050" y="3348038"/>
          <p14:tracePt t="15991" x="3714750" y="3348038"/>
          <p14:tracePt t="15991" x="3741738" y="3375025"/>
          <p14:tracePt t="15992" x="3754438" y="3387725"/>
          <p14:tracePt t="15996" x="3767138" y="3387725"/>
          <p14:tracePt t="16006" x="3781425" y="3400425"/>
          <p14:tracePt t="16007" x="3819525" y="3427413"/>
          <p14:tracePt t="16008" x="3846513" y="3440113"/>
          <p14:tracePt t="16012" x="3871913" y="3467100"/>
          <p14:tracePt t="16012" x="3884613" y="3467100"/>
          <p14:tracePt t="16023" x="3898900" y="3479800"/>
          <p14:tracePt t="16024" x="3924300" y="3492500"/>
          <p14:tracePt t="16024" x="3951288" y="3505200"/>
          <p14:tracePt t="16028" x="3963988" y="3505200"/>
          <p14:tracePt t="16029" x="3963988" y="3517900"/>
          <p14:tracePt t="16040" x="3976688" y="3517900"/>
          <p14:tracePt t="16040" x="4003675" y="3532188"/>
          <p14:tracePt t="16043" x="4016375" y="3544888"/>
          <p14:tracePt t="16056" x="4029075" y="3544888"/>
          <p14:tracePt t="16057" x="4056063" y="3557588"/>
          <p14:tracePt t="16060" x="4068763" y="3557588"/>
          <p14:tracePt t="16073" x="4081463" y="3570288"/>
          <p14:tracePt t="16074" x="4108450" y="3584575"/>
          <p14:tracePt t="16077" x="4121150" y="3597275"/>
          <p14:tracePt t="16090" x="4133850" y="3597275"/>
          <p14:tracePt t="16090" x="4160838" y="3609975"/>
          <p14:tracePt t="16091" x="4173538" y="3609975"/>
          <p14:tracePt t="16093" x="4186238" y="3636963"/>
          <p14:tracePt t="16106" x="4213225" y="3649663"/>
          <p14:tracePt t="16107" x="4264025" y="3675063"/>
          <p14:tracePt t="16107" x="4278313" y="3675063"/>
          <p14:tracePt t="16111" x="4291013" y="3689350"/>
          <p14:tracePt t="16123" x="4316413" y="3702050"/>
          <p14:tracePt t="16124" x="4356100" y="3702050"/>
          <p14:tracePt t="16124" x="4368800" y="3714750"/>
          <p14:tracePt t="16128" x="4395788" y="3714750"/>
          <p14:tracePt t="16140" x="4408488" y="3727450"/>
          <p14:tracePt t="16140" x="4473575" y="3727450"/>
          <p14:tracePt t="16141" x="4500563" y="3727450"/>
          <p14:tracePt t="16143" x="4513263" y="3727450"/>
          <p14:tracePt t="16156" x="4525963" y="3741738"/>
          <p14:tracePt t="16157" x="4578350" y="3741738"/>
          <p14:tracePt t="16158" x="4591050" y="3754438"/>
          <p14:tracePt t="16173" x="4605338" y="3754438"/>
          <p14:tracePt t="16174" x="4643438" y="3754438"/>
          <p14:tracePt t="16176" x="4657725" y="3754438"/>
          <p14:tracePt t="16190" x="4683125" y="3767138"/>
          <p14:tracePt t="16193" x="4695825" y="3767138"/>
          <p14:tracePt t="16206" x="4710113" y="3767138"/>
          <p14:tracePt t="16207" x="4722813" y="3767138"/>
          <p14:tracePt t="16223" x="4735513" y="3767138"/>
          <p14:tracePt t="16234" x="4748213" y="3767138"/>
          <p14:tracePt t="16241" x="4762500" y="3767138"/>
          <p14:tracePt t="16245" x="4762500" y="3754438"/>
          <p14:tracePt t="16257" x="4775200" y="3754438"/>
          <p14:tracePt t="16259" x="4775200" y="3741738"/>
          <p14:tracePt t="16273" x="4787900" y="3741738"/>
          <p14:tracePt t="16274" x="4800600" y="3727450"/>
          <p14:tracePt t="16274" x="4814888" y="3727450"/>
          <p14:tracePt t="16277" x="4814888" y="3714750"/>
          <p14:tracePt t="16290" x="4827588" y="3702050"/>
          <p14:tracePt t="16293" x="4840288" y="3702050"/>
          <p14:tracePt t="16306" x="4840288" y="3689350"/>
          <p14:tracePt t="16307" x="4852988" y="3675063"/>
          <p14:tracePt t="16317" x="4867275" y="3662363"/>
          <p14:tracePt t="16323" x="4879975" y="3662363"/>
          <p14:tracePt t="16340" x="4892675" y="3662363"/>
          <p14:tracePt t="16340" x="4905375" y="3649663"/>
          <p14:tracePt t="16343" x="4918075" y="3636963"/>
          <p14:tracePt t="16357" x="4932363" y="3636963"/>
          <p14:tracePt t="16359" x="4932363" y="3622675"/>
          <p14:tracePt t="16373" x="4945063" y="3622675"/>
          <p14:tracePt t="16375" x="4945063" y="3609975"/>
          <p14:tracePt t="16390" x="4957763" y="3609975"/>
          <p14:tracePt t="16390" x="4970463" y="3609975"/>
          <p14:tracePt t="16406" x="4970463" y="3597275"/>
          <p14:tracePt t="16407" x="4984750" y="3584575"/>
          <p14:tracePt t="16424" x="5010150" y="3557588"/>
          <p14:tracePt t="16426" x="5010150" y="3544888"/>
          <p14:tracePt t="16440" x="5022850" y="3544888"/>
          <p14:tracePt t="16440" x="5037138" y="3505200"/>
          <p14:tracePt t="16443" x="5049838" y="3492500"/>
          <p14:tracePt t="16457" x="5049838" y="3467100"/>
          <p14:tracePt t="16459" x="5062538" y="3452813"/>
          <p14:tracePt t="16473" x="5062538" y="3440113"/>
          <p14:tracePt t="16480" x="5062538" y="3427413"/>
          <p14:tracePt t="16492" x="5062538" y="3414713"/>
          <p14:tracePt t="16507" x="5049838" y="3400425"/>
          <p14:tracePt t="16507" x="5037138" y="3400425"/>
          <p14:tracePt t="16518" x="5037138" y="3387725"/>
          <p14:tracePt t="16525" x="5022850" y="3387725"/>
          <p14:tracePt t="16531" x="5022850" y="3375025"/>
          <p14:tracePt t="16542" x="5010150" y="3362325"/>
          <p14:tracePt t="16557" x="5010150" y="3348038"/>
          <p14:tracePt t="16565" x="4997450" y="3348038"/>
          <p14:tracePt t="16573" x="4997450" y="3335338"/>
          <p14:tracePt t="16586" x="4997450" y="3322638"/>
          <p14:tracePt t="16593" x="4997450" y="3309938"/>
          <p14:tracePt t="16603" x="4997450" y="3295650"/>
          <p14:tracePt t="16607" x="4984750" y="3295650"/>
          <p14:tracePt t="16621" x="4984750" y="3282950"/>
          <p14:tracePt t="16696" x="4970463" y="3282950"/>
          <p14:tracePt t="16708" x="4957763" y="3282950"/>
          <p14:tracePt t="16715" x="4957763" y="3270250"/>
          <p14:tracePt t="16724" x="4945063" y="3270250"/>
          <p14:tracePt t="16733" x="4932363" y="3257550"/>
          <p14:tracePt t="16741" x="4918075" y="3257550"/>
          <p14:tracePt t="16757" x="4892675" y="3257550"/>
          <p14:tracePt t="16773" x="4879975" y="3257550"/>
          <p14:tracePt t="16776" x="4867275" y="3257550"/>
          <p14:tracePt t="16790" x="4852988" y="3257550"/>
          <p14:tracePt t="16793" x="4840288" y="3257550"/>
          <p14:tracePt t="16807" x="4814888" y="3257550"/>
          <p14:tracePt t="16809" x="4800600" y="3257550"/>
          <p14:tracePt t="16824" x="4762500" y="3257550"/>
          <p14:tracePt t="16826" x="4748213" y="3257550"/>
          <p14:tracePt t="16840" x="4722813" y="3257550"/>
          <p14:tracePt t="16841" x="4710113" y="3257550"/>
          <p14:tracePt t="16845" x="4695825" y="3257550"/>
          <p14:tracePt t="16857" x="4683125" y="3257550"/>
          <p14:tracePt t="16859" x="4670425" y="3257550"/>
          <p14:tracePt t="16873" x="4643438" y="3257550"/>
          <p14:tracePt t="16890" x="4630738" y="3257550"/>
          <p14:tracePt t="16890" x="4605338" y="3257550"/>
          <p14:tracePt t="16906" x="4591050" y="3257550"/>
          <p14:tracePt t="16907" x="4565650" y="3257550"/>
          <p14:tracePt t="16907" x="4552950" y="3257550"/>
          <p14:tracePt t="16913" x="4540250" y="3257550"/>
          <p14:tracePt t="16924" x="4525963" y="3257550"/>
          <p14:tracePt t="16940" x="4513263" y="3257550"/>
          <p14:tracePt t="16940" x="4500563" y="3257550"/>
          <p14:tracePt t="16948" x="4487863" y="3257550"/>
          <p14:tracePt t="16962" x="4473575" y="3257550"/>
          <p14:tracePt t="16971" x="4460875" y="3257550"/>
          <p14:tracePt t="16977" x="4448175" y="3257550"/>
          <p14:tracePt t="16986" x="4435475" y="3243263"/>
          <p14:tracePt t="16991" x="4421188" y="3243263"/>
          <p14:tracePt t="17007" x="4395788" y="3243263"/>
          <p14:tracePt t="17009" x="4383088" y="3243263"/>
          <p14:tracePt t="17024" x="4368800" y="3243263"/>
          <p14:tracePt t="17026" x="4356100" y="3243263"/>
          <p14:tracePt t="17040" x="4330700" y="3243263"/>
          <p14:tracePt t="17042" x="4316413" y="3243263"/>
          <p14:tracePt t="17056" x="4303713" y="3243263"/>
          <p14:tracePt t="17057" x="4291013" y="3243263"/>
          <p14:tracePt t="17059" x="4278313" y="3257550"/>
          <p14:tracePt t="17073" x="4264025" y="3257550"/>
          <p14:tracePt t="17074" x="4251325" y="3257550"/>
          <p14:tracePt t="17074" x="4238625" y="3270250"/>
          <p14:tracePt t="17090" x="4225925" y="3270250"/>
          <p14:tracePt t="17090" x="4213225" y="3270250"/>
          <p14:tracePt t="17092" x="4213225" y="3282950"/>
          <p14:tracePt t="17106" x="4198938" y="3282950"/>
          <p14:tracePt t="17107" x="4186238" y="3282950"/>
          <p14:tracePt t="17107" x="4173538" y="3295650"/>
          <p14:tracePt t="17110" x="4160838" y="3295650"/>
          <p14:tracePt t="17124" x="4121150" y="3309938"/>
          <p14:tracePt t="17127" x="4108450" y="3322638"/>
          <p14:tracePt t="17140" x="4094163" y="3322638"/>
          <p14:tracePt t="17140" x="4068763" y="3335338"/>
          <p14:tracePt t="17143" x="4056063" y="3335338"/>
          <p14:tracePt t="17157" x="4029075" y="3348038"/>
          <p14:tracePt t="17160" x="4016375" y="3348038"/>
          <p14:tracePt t="17173" x="4003675" y="3362325"/>
          <p14:tracePt t="17176" x="3989388" y="3362325"/>
          <p14:tracePt t="17190" x="3989388" y="3375025"/>
          <p14:tracePt t="17190" x="3976688" y="3375025"/>
          <p14:tracePt t="17191" x="3963988" y="3375025"/>
          <p14:tracePt t="17206" x="3963988" y="3387725"/>
          <p14:tracePt t="17209" x="3951288" y="3387725"/>
          <p14:tracePt t="17224" x="3951288" y="3400425"/>
          <p14:tracePt t="17224" x="3937000" y="3400425"/>
          <p14:tracePt t="17240" x="3937000" y="3414713"/>
          <p14:tracePt t="17240" x="3937000" y="3427413"/>
          <p14:tracePt t="17242" x="3924300" y="3427413"/>
          <p14:tracePt t="17257" x="3911600" y="3452813"/>
          <p14:tracePt t="17264" x="3911600" y="3467100"/>
          <p14:tracePt t="17273" x="3911600" y="3479800"/>
          <p14:tracePt t="17290" x="3911600" y="3492500"/>
          <p14:tracePt t="17290" x="3911600" y="3505200"/>
          <p14:tracePt t="17302" x="3911600" y="3517900"/>
          <p14:tracePt t="17312" x="3911600" y="3532188"/>
          <p14:tracePt t="17326" x="3911600" y="3544888"/>
          <p14:tracePt t="17334" x="3911600" y="3557588"/>
          <p14:tracePt t="17343" x="3911600" y="3570288"/>
          <p14:tracePt t="17354" x="3911600" y="3584575"/>
          <p14:tracePt t="17366" x="3911600" y="3597275"/>
          <p14:tracePt t="17373" x="3911600" y="3609975"/>
          <p14:tracePt t="17378" x="3924300" y="3609975"/>
          <p14:tracePt t="17390" x="3924300" y="3622675"/>
          <p14:tracePt t="17392" x="3937000" y="3622675"/>
          <p14:tracePt t="17406" x="3937000" y="3636963"/>
          <p14:tracePt t="17407" x="3951288" y="3649663"/>
          <p14:tracePt t="17424" x="3963988" y="3675063"/>
          <p14:tracePt t="17440" x="3963988" y="3689350"/>
          <p14:tracePt t="17440" x="3976688" y="3702050"/>
          <p14:tracePt t="17441" x="3976688" y="3714750"/>
          <p14:tracePt t="17443" x="3989388" y="3714750"/>
          <p14:tracePt t="17456" x="3989388" y="3727450"/>
          <p14:tracePt t="17457" x="4003675" y="3741738"/>
          <p14:tracePt t="17460" x="4003675" y="3754438"/>
          <p14:tracePt t="17474" x="4016375" y="3767138"/>
          <p14:tracePt t="17477" x="4029075" y="3767138"/>
          <p14:tracePt t="17490" x="4041775" y="3779838"/>
          <p14:tracePt t="17493" x="4041775" y="3794125"/>
          <p14:tracePt t="17506" x="4056063" y="3794125"/>
          <p14:tracePt t="17507" x="4068763" y="3806825"/>
          <p14:tracePt t="17510" x="4068763" y="3819525"/>
          <p14:tracePt t="17523" x="4081463" y="3819525"/>
          <p14:tracePt t="17524" x="4094163" y="3832225"/>
          <p14:tracePt t="17540" x="4108450" y="3844925"/>
          <p14:tracePt t="17543" x="4121150" y="3844925"/>
          <p14:tracePt t="17556" x="4121150" y="3859213"/>
          <p14:tracePt t="17557" x="4133850" y="3859213"/>
          <p14:tracePt t="17557" x="4133850" y="3871913"/>
          <p14:tracePt t="17559" x="4146550" y="3871913"/>
          <p14:tracePt t="17574" x="4160838" y="3884613"/>
          <p14:tracePt t="17576" x="4173538" y="3897313"/>
          <p14:tracePt t="17590" x="4198938" y="3911600"/>
          <p14:tracePt t="17606" x="4213225" y="3924300"/>
          <p14:tracePt t="17607" x="4225925" y="3924300"/>
          <p14:tracePt t="17608" x="4238625" y="3937000"/>
          <p14:tracePt t="17623" x="4251325" y="3937000"/>
          <p14:tracePt t="17624" x="4278313" y="3937000"/>
          <p14:tracePt t="17624" x="4291013" y="3949700"/>
          <p14:tracePt t="17640" x="4316413" y="3949700"/>
          <p14:tracePt t="17641" x="4330700" y="3949700"/>
          <p14:tracePt t="17656" x="4343400" y="3963988"/>
          <p14:tracePt t="17657" x="4356100" y="3963988"/>
          <p14:tracePt t="17657" x="4368800" y="3963988"/>
          <p14:tracePt t="17663" x="4383088" y="3963988"/>
          <p14:tracePt t="17674" x="4395788" y="3963988"/>
          <p14:tracePt t="17676" x="4408488" y="3963988"/>
          <p14:tracePt t="17690" x="4435475" y="3976688"/>
          <p14:tracePt t="17691" x="4448175" y="3976688"/>
          <p14:tracePt t="17706" x="4460875" y="3976688"/>
          <p14:tracePt t="17707" x="4487863" y="3976688"/>
          <p14:tracePt t="17707" x="4500563" y="3976688"/>
          <p14:tracePt t="17709" x="4513263" y="3976688"/>
          <p14:tracePt t="17724" x="4552950" y="3976688"/>
          <p14:tracePt t="17732" x="4565650" y="3976688"/>
          <p14:tracePt t="17742" x="4578350" y="3976688"/>
          <p14:tracePt t="17757" x="4591050" y="3976688"/>
          <p14:tracePt t="17774" x="4605338" y="3976688"/>
          <p14:tracePt t="17786" x="4605338" y="3963988"/>
          <p14:tracePt t="32199" x="4605338" y="3976688"/>
          <p14:tracePt t="32205" x="4605338" y="3989388"/>
          <p14:tracePt t="32212" x="4605338" y="4002088"/>
          <p14:tracePt t="32231" x="4605338" y="4016375"/>
          <p14:tracePt t="32235" x="4591050" y="4016375"/>
          <p14:tracePt t="32246" x="4591050" y="4029075"/>
          <p14:tracePt t="32378" x="4591050" y="4041775"/>
          <p14:tracePt t="32393" x="4591050" y="4054475"/>
          <p14:tracePt t="32421" x="4578350" y="4054475"/>
          <p14:tracePt t="32425" x="4578350" y="4068763"/>
          <p14:tracePt t="32439" x="4578350" y="4081463"/>
          <p14:tracePt t="32985" x="4578350" y="4094163"/>
          <p14:tracePt t="32992" x="4565650" y="4094163"/>
          <p14:tracePt t="32997" x="4565650" y="4106863"/>
          <p14:tracePt t="33009" x="4552950" y="4106863"/>
          <p14:tracePt t="33024" x="4552950" y="4121150"/>
          <p14:tracePt t="33040" x="4552950" y="4133850"/>
          <p14:tracePt t="33041" x="4540250" y="4133850"/>
          <p14:tracePt t="33049" x="4525963" y="4133850"/>
          <p14:tracePt t="33057" x="4525963" y="4146550"/>
          <p14:tracePt t="33061" x="4513263" y="4146550"/>
          <p14:tracePt t="33091" x="4500563" y="4146550"/>
          <p14:tracePt t="33117" x="4500563" y="4159250"/>
          <p14:tracePt t="33153" x="4487863" y="4159250"/>
          <p14:tracePt t="33161" x="4473575" y="4159250"/>
          <p14:tracePt t="33173" x="4473575" y="4171950"/>
          <p14:tracePt t="33176" x="4460875" y="4171950"/>
          <p14:tracePt t="33195" x="4448175" y="4171950"/>
          <p14:tracePt t="33205" x="4435475" y="4171950"/>
          <p14:tracePt t="33208" x="4435475" y="4186238"/>
          <p14:tracePt t="33222" x="4421188" y="4186238"/>
          <p14:tracePt t="33241" x="4408488" y="4198938"/>
          <p14:tracePt t="33257" x="4395788" y="4198938"/>
          <p14:tracePt t="33262" x="4383088" y="4198938"/>
          <p14:tracePt t="33274" x="4368800" y="4211638"/>
          <p14:tracePt t="33280" x="4356100" y="4211638"/>
          <p14:tracePt t="33291" x="4343400" y="4224338"/>
          <p14:tracePt t="33294" x="4330700" y="4224338"/>
          <p14:tracePt t="33308" x="4303713" y="4238625"/>
          <p14:tracePt t="33308" x="4291013" y="4238625"/>
          <p14:tracePt t="33311" x="4278313" y="4238625"/>
          <p14:tracePt t="33325" x="4251325" y="4251325"/>
          <p14:tracePt t="33325" x="4238625" y="4251325"/>
          <p14:tracePt t="33328" x="4225925" y="4251325"/>
          <p14:tracePt t="33341" x="4225925" y="4264025"/>
          <p14:tracePt t="33341" x="4198938" y="4264025"/>
          <p14:tracePt t="33342" x="4186238" y="4264025"/>
          <p14:tracePt t="33357" x="4173538" y="4264025"/>
          <p14:tracePt t="33358" x="4160838" y="4276725"/>
          <p14:tracePt t="33361" x="4146550" y="4276725"/>
          <p14:tracePt t="33374" x="4121150" y="4276725"/>
          <p14:tracePt t="33375" x="4108450" y="4291013"/>
          <p14:tracePt t="33381" x="4094163" y="4291013"/>
          <p14:tracePt t="33390" x="4081463" y="4303713"/>
          <p14:tracePt t="33391" x="4068763" y="4303713"/>
          <p14:tracePt t="33394" x="4041775" y="4303713"/>
          <p14:tracePt t="33407" x="4029075" y="4316413"/>
          <p14:tracePt t="33408" x="3989388" y="4329113"/>
          <p14:tracePt t="33408" x="3976688" y="4343400"/>
          <p14:tracePt t="33424" x="3976688" y="4356100"/>
          <p14:tracePt t="33424" x="3951288" y="4356100"/>
          <p14:tracePt t="33427" x="3937000" y="4368800"/>
          <p14:tracePt t="33441" x="3911600" y="4381500"/>
          <p14:tracePt t="33457" x="3898900" y="4381500"/>
          <p14:tracePt t="33518" x="3884613" y="4381500"/>
          <p14:tracePt t="33527" x="3871913" y="4395788"/>
          <p14:tracePt t="33538" x="3859213" y="4395788"/>
          <p14:tracePt t="33547" x="3846513" y="4395788"/>
          <p14:tracePt t="33552" x="3833813" y="4408488"/>
          <p14:tracePt t="33562" x="3819525" y="4408488"/>
          <p14:tracePt t="33564" x="3806825" y="4421188"/>
          <p14:tracePt t="33570" x="3794125" y="4421188"/>
          <p14:tracePt t="33574" x="3794125" y="4433888"/>
          <p14:tracePt t="33578" x="3781425" y="4433888"/>
          <p14:tracePt t="33591" x="3767138" y="4433888"/>
          <p14:tracePt t="33591" x="3754438" y="4448175"/>
          <p14:tracePt t="33592" x="3741738" y="4448175"/>
          <p14:tracePt t="33607" x="3729038" y="4460875"/>
          <p14:tracePt t="33608" x="3702050" y="4473575"/>
          <p14:tracePt t="33608" x="3689350" y="4473575"/>
          <p14:tracePt t="33624" x="3676650" y="4473575"/>
          <p14:tracePt t="33625" x="3649663" y="4486275"/>
          <p14:tracePt t="33628" x="3636963" y="4498975"/>
          <p14:tracePt t="33641" x="3624263" y="4498975"/>
          <p14:tracePt t="33641" x="3609975" y="4513263"/>
          <p14:tracePt t="33644" x="3597275" y="4513263"/>
          <p14:tracePt t="33658" x="3584575" y="4513263"/>
          <p14:tracePt t="33663" x="3571875" y="4513263"/>
          <p14:tracePt t="33675" x="3557588" y="4513263"/>
          <p14:tracePt t="33675" x="3557588" y="4525963"/>
          <p14:tracePt t="33678" x="3544888" y="4525963"/>
          <p14:tracePt t="33691" x="3532188" y="4525963"/>
          <p14:tracePt t="33692" x="3506788" y="4538663"/>
          <p14:tracePt t="33692" x="3492500" y="4538663"/>
          <p14:tracePt t="33707" x="3479800" y="4538663"/>
          <p14:tracePt t="33708" x="3467100" y="4551363"/>
          <p14:tracePt t="34092" x="3454400" y="4551363"/>
          <p14:tracePt t="34108" x="3440113" y="4565650"/>
          <p14:tracePt t="34123" x="3427413" y="4565650"/>
          <p14:tracePt t="34126" x="3427413" y="4578350"/>
          <p14:tracePt t="34141" x="3414713" y="4578350"/>
          <p14:tracePt t="34141" x="3414713" y="4591050"/>
          <p14:tracePt t="34142" x="3402013" y="4591050"/>
          <p14:tracePt t="34152" x="3387725" y="4591050"/>
          <p14:tracePt t="34159" x="3375025" y="4603750"/>
          <p14:tracePt t="34175" x="3362325" y="4603750"/>
          <p14:tracePt t="34177" x="3349625" y="4603750"/>
          <p14:tracePt t="34190" x="3335338" y="4603750"/>
          <p14:tracePt t="34191" x="3257550" y="4603750"/>
          <p14:tracePt t="34193" x="3244850" y="4603750"/>
          <p14:tracePt t="34207" x="3217863" y="4603750"/>
          <p14:tracePt t="34208" x="3178175" y="4603750"/>
          <p14:tracePt t="34224" x="3165475" y="4603750"/>
          <p14:tracePt t="34224" x="3113088" y="4603750"/>
          <p14:tracePt t="34225" x="3100388" y="4603750"/>
          <p14:tracePt t="34231" x="3087688" y="4603750"/>
          <p14:tracePt t="34240" x="3074988" y="4603750"/>
          <p14:tracePt t="34241" x="3035300" y="4603750"/>
          <p14:tracePt t="34243" x="3022600" y="4603750"/>
          <p14:tracePt t="34258" x="2943225" y="4603750"/>
          <p14:tracePt t="34260" x="2930525" y="4603750"/>
          <p14:tracePt t="34274" x="2903538" y="4603750"/>
          <p14:tracePt t="34275" x="2838450" y="4603750"/>
          <p14:tracePt t="34275" x="2825750" y="4603750"/>
          <p14:tracePt t="34278" x="2813050" y="4603750"/>
          <p14:tracePt t="34291" x="2800350" y="4603750"/>
          <p14:tracePt t="34292" x="2773363" y="4603750"/>
          <p14:tracePt t="34292" x="2760663" y="4603750"/>
          <p14:tracePt t="34296" x="2733675" y="4603750"/>
          <p14:tracePt t="34307" x="2720975" y="4603750"/>
          <p14:tracePt t="34308" x="2708275" y="4603750"/>
          <p14:tracePt t="34320" x="2695575" y="4603750"/>
          <p14:tracePt t="34340" x="2681288" y="4603750"/>
          <p14:tracePt t="34530" x="2668588" y="4603750"/>
          <p14:tracePt t="34532" x="2668588" y="4618038"/>
          <p14:tracePt t="34535" x="2655888" y="4618038"/>
          <p14:tracePt t="34541" x="2643188" y="4618038"/>
          <p14:tracePt t="34544" x="2616200" y="4630738"/>
          <p14:tracePt t="34557" x="2603500" y="4643438"/>
          <p14:tracePt t="34558" x="2538413" y="4670425"/>
          <p14:tracePt t="34558" x="2524125" y="4670425"/>
          <p14:tracePt t="34562" x="2486025" y="4683125"/>
          <p14:tracePt t="34574" x="2459038" y="4695825"/>
          <p14:tracePt t="34575" x="2381250" y="4722813"/>
          <p14:tracePt t="34575" x="2341563" y="4722813"/>
          <p14:tracePt t="34579" x="2328863" y="4722813"/>
          <p14:tracePt t="34591" x="2301875" y="4722813"/>
          <p14:tracePt t="34665" x="2289175" y="4722813"/>
          <p14:tracePt t="34736" x="2276475" y="4722813"/>
          <p14:tracePt t="34739" x="2276475" y="4735513"/>
          <p14:tracePt t="34744" x="2263775" y="4735513"/>
          <p14:tracePt t="34753" x="2249488" y="4735513"/>
          <p14:tracePt t="34757" x="2249488" y="4748213"/>
          <p14:tracePt t="34774" x="2236788" y="4748213"/>
          <p14:tracePt t="34775" x="2224088" y="4760913"/>
          <p14:tracePt t="34823" x="2211388" y="4760913"/>
          <p14:tracePt t="34827" x="2197100" y="4760913"/>
          <p14:tracePt t="34836" x="2184400" y="4775200"/>
          <p14:tracePt t="34841" x="2171700" y="4775200"/>
          <p14:tracePt t="34857" x="2159000" y="4775200"/>
          <p14:tracePt t="34858" x="2093913" y="4787900"/>
          <p14:tracePt t="34861" x="2079625" y="4787900"/>
          <p14:tracePt t="34874" x="2066925" y="4787900"/>
          <p14:tracePt t="34875" x="2027238" y="4800600"/>
          <p14:tracePt t="34891" x="2014538" y="4800600"/>
          <p14:tracePt t="34891" x="1989138" y="4800600"/>
          <p14:tracePt t="34908" x="1974850" y="4800600"/>
          <p14:tracePt t="34908" x="1962150" y="4800600"/>
          <p14:tracePt t="34909" x="1949450" y="4800600"/>
          <p14:tracePt t="34924" x="1936750" y="4800600"/>
          <p14:tracePt t="34925" x="1909763" y="4800600"/>
          <p14:tracePt t="34925" x="1897063" y="4800600"/>
          <p14:tracePt t="34941" x="1884363" y="4800600"/>
          <p14:tracePt t="34941" x="1857375" y="4800600"/>
          <p14:tracePt t="34943" x="1844675" y="4800600"/>
          <p14:tracePt t="34958" x="1831975" y="4813300"/>
          <p14:tracePt t="34964" x="1817688" y="4813300"/>
          <p14:tracePt t="34987" x="1804988" y="4813300"/>
          <p14:tracePt t="35002" x="1804988" y="4826000"/>
          <p14:tracePt t="35013" x="1792288" y="4826000"/>
          <p14:tracePt t="35032" x="1779588" y="4840288"/>
          <p14:tracePt t="35057" x="1765300" y="4852988"/>
          <p14:tracePt t="35075" x="1765300" y="4865688"/>
          <p14:tracePt t="35096" x="1752600" y="4865688"/>
          <p14:tracePt t="35108" x="1752600" y="4878388"/>
          <p14:tracePt t="35133" x="1739900" y="4878388"/>
          <p14:tracePt t="35143" x="1739900" y="4892675"/>
          <p14:tracePt t="35148" x="1727200" y="4892675"/>
          <p14:tracePt t="35155" x="1727200" y="4905375"/>
          <p14:tracePt t="35161" x="1714500" y="4918075"/>
          <p14:tracePt t="35175" x="1714500" y="4930775"/>
          <p14:tracePt t="35175" x="1700213" y="4930775"/>
          <p14:tracePt t="35180" x="1700213" y="4945063"/>
          <p14:tracePt t="35193" x="1687513" y="4957763"/>
          <p14:tracePt t="35208" x="1687513" y="4970463"/>
          <p14:tracePt t="35210" x="1674813" y="4983163"/>
          <p14:tracePt t="35225" x="1662113" y="4997450"/>
          <p14:tracePt t="35225" x="1662113" y="5010150"/>
          <p14:tracePt t="35228" x="1647825" y="5010150"/>
          <p14:tracePt t="35241" x="1647825" y="5022850"/>
          <p14:tracePt t="35241" x="1635125" y="5049838"/>
          <p14:tracePt t="35246" x="1622425" y="5062538"/>
          <p14:tracePt t="35257" x="1622425" y="5075238"/>
          <p14:tracePt t="35258" x="1609725" y="5075238"/>
          <p14:tracePt t="35258" x="1609725" y="5087938"/>
          <p14:tracePt t="35274" x="1609725" y="5100638"/>
          <p14:tracePt t="35274" x="1595438" y="5100638"/>
          <p14:tracePt t="35281" x="1595438" y="5114925"/>
          <p14:tracePt t="35304" x="1595438" y="5127625"/>
          <p14:tracePt t="35318" x="1595438" y="5140325"/>
          <p14:tracePt t="35336" x="1595438" y="5153025"/>
          <p14:tracePt t="35343" x="1595438" y="5167313"/>
          <p14:tracePt t="35353" x="1595438" y="5180013"/>
          <p14:tracePt t="35359" x="1595438" y="5192713"/>
          <p14:tracePt t="35362" x="1595438" y="5205413"/>
          <p14:tracePt t="35370" x="1595438" y="5219700"/>
          <p14:tracePt t="35375" x="1595438" y="5232400"/>
          <p14:tracePt t="35391" x="1595438" y="5245100"/>
          <p14:tracePt t="35407" x="1595438" y="5257800"/>
          <p14:tracePt t="35408" x="1609725" y="5272088"/>
          <p14:tracePt t="35424" x="1609725" y="5284788"/>
          <p14:tracePt t="35425" x="1622425" y="5297488"/>
          <p14:tracePt t="35441" x="1622425" y="5310188"/>
          <p14:tracePt t="35441" x="1635125" y="5324475"/>
          <p14:tracePt t="35446" x="1635125" y="5337175"/>
          <p14:tracePt t="35458" x="1647825" y="5349875"/>
          <p14:tracePt t="35475" x="1662113" y="5362575"/>
          <p14:tracePt t="35481" x="1662113" y="5376863"/>
          <p14:tracePt t="35491" x="1674813" y="5376863"/>
          <p14:tracePt t="35507" x="1687513" y="5376863"/>
          <p14:tracePt t="35508" x="1700213" y="5389563"/>
          <p14:tracePt t="35524" x="1714500" y="5389563"/>
          <p14:tracePt t="35525" x="1727200" y="5402263"/>
          <p14:tracePt t="35528" x="1739900" y="5402263"/>
          <p14:tracePt t="35541" x="1752600" y="5402263"/>
          <p14:tracePt t="35541" x="1765300" y="5414963"/>
          <p14:tracePt t="35557" x="1779588" y="5414963"/>
          <p14:tracePt t="35558" x="1817688" y="5427663"/>
          <p14:tracePt t="35574" x="1831975" y="5427663"/>
          <p14:tracePt t="35575" x="1844675" y="5441950"/>
          <p14:tracePt t="35578" x="1857375" y="5441950"/>
          <p14:tracePt t="35591" x="1884363" y="5454650"/>
          <p14:tracePt t="35594" x="1897063" y="5454650"/>
          <p14:tracePt t="35608" x="1922463" y="5454650"/>
          <p14:tracePt t="35641" x="1989138" y="5454650"/>
          <p14:tracePt t="35657" x="2001838" y="5454650"/>
          <p14:tracePt t="35658" x="2041525" y="5454650"/>
          <p14:tracePt t="35674" x="2054225" y="5454650"/>
          <p14:tracePt t="35675" x="2079625" y="5454650"/>
          <p14:tracePt t="35680" x="2093913" y="5454650"/>
          <p14:tracePt t="35691" x="2106613" y="5454650"/>
          <p14:tracePt t="35692" x="2119313" y="5454650"/>
          <p14:tracePt t="35708" x="2132013" y="5454650"/>
          <p14:tracePt t="35716" x="2144713" y="5454650"/>
          <p14:tracePt t="35726" x="2159000" y="5454650"/>
          <p14:tracePt t="35741" x="2171700" y="5454650"/>
          <p14:tracePt t="35828" x="2184400" y="5454650"/>
          <p14:tracePt t="35844" x="2197100" y="5454650"/>
          <p14:tracePt t="35850" x="2197100" y="5441950"/>
          <p14:tracePt t="35858" x="2211388" y="5441950"/>
          <p14:tracePt t="35863" x="2224088" y="5441950"/>
          <p14:tracePt t="35876" x="2224088" y="5427663"/>
          <p14:tracePt t="35881" x="2236788" y="5427663"/>
          <p14:tracePt t="35886" x="2236788" y="5414963"/>
          <p14:tracePt t="35892" x="2249488" y="5414963"/>
          <p14:tracePt t="35908" x="2249488" y="5402263"/>
          <p14:tracePt t="35924" x="2249488" y="5389563"/>
          <p14:tracePt t="35927" x="2263775" y="5389563"/>
          <p14:tracePt t="35941" x="2263775" y="5376863"/>
          <p14:tracePt t="35942" x="2263775" y="5362575"/>
          <p14:tracePt t="35957" x="2263775" y="5349875"/>
          <p14:tracePt t="35963" x="2263775" y="5337175"/>
          <p14:tracePt t="35976" x="2263775" y="5324475"/>
          <p14:tracePt t="35991" x="2276475" y="5310188"/>
          <p14:tracePt t="35995" x="2276475" y="5297488"/>
          <p14:tracePt t="36024" x="2276475" y="5284788"/>
          <p14:tracePt t="36036" x="2276475" y="5272088"/>
          <p14:tracePt t="36057" x="2276475" y="5257800"/>
          <p14:tracePt t="36058" x="2276475" y="5245100"/>
          <p14:tracePt t="36065" x="2276475" y="5232400"/>
          <p14:tracePt t="36074" x="2263775" y="5232400"/>
          <p14:tracePt t="36076" x="2263775" y="5219700"/>
          <p14:tracePt t="36093" x="2249488" y="5205413"/>
          <p14:tracePt t="36110" x="2236788" y="5205413"/>
          <p14:tracePt t="36124" x="2236788" y="5192713"/>
          <p14:tracePt t="36135" x="2236788" y="5180013"/>
          <p14:tracePt t="36157" x="2224088" y="5180013"/>
          <p14:tracePt t="36158" x="2224088" y="5153025"/>
          <p14:tracePt t="36160" x="2224088" y="5140325"/>
          <p14:tracePt t="36175" x="2211388" y="5127625"/>
          <p14:tracePt t="36175" x="2211388" y="5114925"/>
          <p14:tracePt t="36180" x="2211388" y="5100638"/>
          <p14:tracePt t="36191" x="2197100" y="5100638"/>
          <p14:tracePt t="36193" x="2184400" y="5087938"/>
          <p14:tracePt t="36208" x="2171700" y="5075238"/>
          <p14:tracePt t="36211" x="2171700" y="5062538"/>
          <p14:tracePt t="36224" x="2159000" y="5062538"/>
          <p14:tracePt t="36225" x="2159000" y="5049838"/>
          <p14:tracePt t="36228" x="2144713" y="5049838"/>
          <p14:tracePt t="36244" x="2132013" y="5035550"/>
          <p14:tracePt t="36269" x="2119313" y="5035550"/>
          <p14:tracePt t="36275" x="2119313" y="5022850"/>
          <p14:tracePt t="36291" x="2093913" y="5010150"/>
          <p14:tracePt t="36294" x="2079625" y="5010150"/>
          <p14:tracePt t="36308" x="2054225" y="4997450"/>
          <p14:tracePt t="36325" x="2014538" y="4997450"/>
          <p14:tracePt t="36327" x="2001838" y="4997450"/>
          <p14:tracePt t="36341" x="1974850" y="4997450"/>
          <p14:tracePt t="36343" x="1974850" y="4983163"/>
          <p14:tracePt t="36357" x="1962150" y="4983163"/>
          <p14:tracePt t="36358" x="1949450" y="4983163"/>
          <p14:tracePt t="36363" x="1936750" y="4983163"/>
          <p14:tracePt t="36375" x="1922463" y="4983163"/>
          <p14:tracePt t="36391" x="1909763" y="4983163"/>
          <p14:tracePt t="36392" x="1897063" y="4983163"/>
          <p14:tracePt t="36400" x="1884363" y="4983163"/>
          <p14:tracePt t="36424" x="1870075" y="4983163"/>
          <p14:tracePt t="36435" x="1857375" y="4983163"/>
          <p14:tracePt t="36462" x="1844675" y="4997450"/>
          <p14:tracePt t="36472" x="1831975" y="4997450"/>
          <p14:tracePt t="36475" x="1831975" y="5010150"/>
          <p14:tracePt t="36485" x="1817688" y="5010150"/>
          <p14:tracePt t="36508" x="1817688" y="5022850"/>
          <p14:tracePt t="36508" x="1804988" y="5022850"/>
          <p14:tracePt t="36509" x="1804988" y="5035550"/>
          <p14:tracePt t="36511" x="1792288" y="5035550"/>
          <p14:tracePt t="36525" x="1779588" y="5049838"/>
          <p14:tracePt t="36527" x="1779588" y="5062538"/>
          <p14:tracePt t="36543" x="1779588" y="5075238"/>
          <p14:tracePt t="40000" x="1779588" y="5087938"/>
          <p14:tracePt t="40006" x="1792288" y="5100638"/>
          <p14:tracePt t="40011" x="1804988" y="5100638"/>
          <p14:tracePt t="40014" x="1817688" y="5114925"/>
          <p14:tracePt t="40024" x="1831975" y="5114925"/>
          <p14:tracePt t="40025" x="1857375" y="5140325"/>
          <p14:tracePt t="40028" x="1870075" y="5140325"/>
          <p14:tracePt t="40041" x="1884363" y="5153025"/>
          <p14:tracePt t="40042" x="1949450" y="5180013"/>
          <p14:tracePt t="40045" x="1962150" y="5192713"/>
          <p14:tracePt t="40059" x="1989138" y="5205413"/>
          <p14:tracePt t="40059" x="2001838" y="5205413"/>
          <p14:tracePt t="40062" x="2014538" y="5205413"/>
          <p14:tracePt t="40075" x="2014538" y="5219700"/>
          <p14:tracePt t="40075" x="2054225" y="5219700"/>
          <p14:tracePt t="40077" x="2054225" y="5232400"/>
          <p14:tracePt t="40091" x="2066925" y="5232400"/>
          <p14:tracePt t="40092" x="2093913" y="5245100"/>
          <p14:tracePt t="40142" x="2106613" y="5245100"/>
          <p14:tracePt t="40159" x="2119313" y="5245100"/>
          <p14:tracePt t="40162" x="2119313" y="5232400"/>
          <p14:tracePt t="40169" x="2132013" y="5219700"/>
          <p14:tracePt t="40191" x="2144713" y="5219700"/>
          <p14:tracePt t="40192" x="2159000" y="5205413"/>
          <p14:tracePt t="40192" x="2171700" y="5205413"/>
          <p14:tracePt t="40202" x="2184400" y="5192713"/>
          <p14:tracePt t="40225" x="2197100" y="5192713"/>
          <p14:tracePt t="40263" x="2211388" y="5192713"/>
          <p14:tracePt t="40289" x="2211388" y="5180013"/>
          <p14:tracePt t="40312" x="2224088" y="5180013"/>
          <p14:tracePt t="40345" x="2236788" y="5180013"/>
          <p14:tracePt t="40367" x="2249488" y="5180013"/>
          <p14:tracePt t="40378" x="2263775" y="5180013"/>
          <p14:tracePt t="40380" x="2263775" y="5167313"/>
          <p14:tracePt t="40386" x="2276475" y="5167313"/>
          <p14:tracePt t="40395" x="2289175" y="5167313"/>
          <p14:tracePt t="40406" x="2301875" y="5167313"/>
          <p14:tracePt t="40409" x="2301875" y="5153025"/>
          <p14:tracePt t="40417" x="2316163" y="5153025"/>
          <p14:tracePt t="40425" x="2328863" y="5153025"/>
          <p14:tracePt t="40427" x="2328863" y="5140325"/>
          <p14:tracePt t="40450" x="2341563" y="5140325"/>
          <p14:tracePt t="40479" x="2354263" y="5140325"/>
          <p14:tracePt t="40495" x="2354263" y="5127625"/>
          <p14:tracePt t="40506" x="2368550" y="5127625"/>
          <p14:tracePt t="40515" x="2368550" y="5114925"/>
          <p14:tracePt t="40533" x="2381250" y="5100638"/>
          <p14:tracePt t="40540" x="2381250" y="5087938"/>
          <p14:tracePt t="40548" x="2381250" y="5075238"/>
          <p14:tracePt t="40565" x="2381250" y="5062538"/>
          <p14:tracePt t="40581" x="2381250" y="5049838"/>
          <p14:tracePt t="40596" x="2381250" y="5035550"/>
          <p14:tracePt t="40619" x="2381250" y="5022850"/>
          <p14:tracePt t="40626" x="2368550" y="5022850"/>
          <p14:tracePt t="40732" x="2354263" y="5022850"/>
          <p14:tracePt t="40772" x="2341563" y="5022850"/>
          <p14:tracePt t="40792" x="2328863" y="5022850"/>
          <p14:tracePt t="40796" x="2328863" y="5035550"/>
          <p14:tracePt t="40811" x="2316163" y="5049838"/>
          <p14:tracePt t="40830" x="2301875" y="5049838"/>
          <p14:tracePt t="40849" x="2289175" y="5049838"/>
          <p14:tracePt t="40853" x="2289175" y="5062538"/>
          <p14:tracePt t="40889" x="2289175" y="5075238"/>
          <p14:tracePt t="40906" x="2276475" y="5075238"/>
          <p14:tracePt t="40938" x="2276475" y="5087938"/>
          <p14:tracePt t="40953" x="2276475" y="5100638"/>
          <p14:tracePt t="40960" x="2276475" y="5114925"/>
          <p14:tracePt t="40976" x="2276475" y="5127625"/>
          <p14:tracePt t="40993" x="2276475" y="5140325"/>
          <p14:tracePt t="40999" x="2276475" y="5153025"/>
          <p14:tracePt t="41008" x="2289175" y="5153025"/>
          <p14:tracePt t="41011" x="2289175" y="5167313"/>
          <p14:tracePt t="41025" x="2289175" y="5180013"/>
          <p14:tracePt t="41030" x="2301875" y="5180013"/>
          <p14:tracePt t="41042" x="2301875" y="5192713"/>
          <p14:tracePt t="41042" x="2316163" y="5192713"/>
          <p14:tracePt t="41049" x="2316163" y="5205413"/>
          <p14:tracePt t="41058" x="2328863" y="5205413"/>
          <p14:tracePt t="41058" x="2328863" y="5219700"/>
          <p14:tracePt t="41075" x="2341563" y="5219700"/>
          <p14:tracePt t="41077" x="2354263" y="5232400"/>
          <p14:tracePt t="41092" x="2354263" y="5245100"/>
          <p14:tracePt t="41094" x="2368550" y="5245100"/>
          <p14:tracePt t="41108" x="2381250" y="5257800"/>
          <p14:tracePt t="41124" x="2393950" y="5257800"/>
          <p14:tracePt t="41125" x="2406650" y="5257800"/>
          <p14:tracePt t="41141" x="2420938" y="5257800"/>
          <p14:tracePt t="41142" x="2433638" y="5272088"/>
          <p14:tracePt t="41158" x="2446338" y="5272088"/>
          <p14:tracePt t="41175" x="2459038" y="5284788"/>
          <p14:tracePt t="41178" x="2471738" y="5284788"/>
          <p14:tracePt t="41192" x="2486025" y="5297488"/>
          <p14:tracePt t="41208" x="2498725" y="5310188"/>
          <p14:tracePt t="41211" x="2511425" y="5324475"/>
          <p14:tracePt t="41225" x="2524125" y="5337175"/>
          <p14:tracePt t="41238" x="2538413" y="5337175"/>
          <p14:tracePt t="41251" x="2551113" y="5349875"/>
          <p14:tracePt t="41313" x="2563813" y="5349875"/>
          <p14:tracePt t="41316" x="2563813" y="5337175"/>
          <p14:tracePt t="41322" x="2576513" y="5324475"/>
          <p14:tracePt t="41330" x="2590800" y="5324475"/>
          <p14:tracePt t="41338" x="2590800" y="5310188"/>
          <p14:tracePt t="41341" x="2603500" y="5310188"/>
          <p14:tracePt t="41364" x="2603500" y="5297488"/>
          <p14:tracePt t="41372" x="2616200" y="5297488"/>
          <p14:tracePt t="41382" x="2616200" y="5284788"/>
          <p14:tracePt t="41387" x="2628900" y="5284788"/>
          <p14:tracePt t="41408" x="2643188" y="5272088"/>
          <p14:tracePt t="41408" x="2643188" y="5257800"/>
          <p14:tracePt t="41424" x="2643188" y="5245100"/>
          <p14:tracePt t="41425" x="2655888" y="5245100"/>
          <p14:tracePt t="41427" x="2655888" y="5232400"/>
          <p14:tracePt t="41442" x="2668588" y="5219700"/>
          <p14:tracePt t="41447" x="2681288" y="5205413"/>
          <p14:tracePt t="41458" x="2681288" y="5192713"/>
          <p14:tracePt t="41461" x="2681288" y="5180013"/>
          <p14:tracePt t="41475" x="2681288" y="5167313"/>
          <p14:tracePt t="41475" x="2695575" y="5167313"/>
          <p14:tracePt t="41477" x="2695575" y="5153025"/>
          <p14:tracePt t="41491" x="2695575" y="5140325"/>
          <p14:tracePt t="41492" x="2695575" y="5127625"/>
          <p14:tracePt t="41492" x="2695575" y="5114925"/>
          <p14:tracePt t="41499" x="2695575" y="5100638"/>
          <p14:tracePt t="41508" x="2695575" y="5087938"/>
          <p14:tracePt t="41513" x="2695575" y="5075238"/>
          <p14:tracePt t="41525" x="2681288" y="5062538"/>
          <p14:tracePt t="41534" x="2681288" y="5049838"/>
          <p14:tracePt t="41558" x="2668588" y="5049838"/>
          <p14:tracePt t="41558" x="2668588" y="5035550"/>
          <p14:tracePt t="41564" x="2655888" y="5022850"/>
          <p14:tracePt t="41589" x="2655888" y="5010150"/>
          <p14:tracePt t="41592" x="2643188" y="5010150"/>
          <p14:tracePt t="41612" x="2628900" y="5010150"/>
          <p14:tracePt t="41620" x="2616200" y="5010150"/>
          <p14:tracePt t="41630" x="2603500" y="5010150"/>
          <p14:tracePt t="41638" x="2590800" y="5010150"/>
          <p14:tracePt t="41643" x="2576513" y="5010150"/>
          <p14:tracePt t="41656" x="2563813" y="5010150"/>
          <p14:tracePt t="41662" x="2551113" y="5010150"/>
          <p14:tracePt t="41667" x="2538413" y="5010150"/>
          <p14:tracePt t="41675" x="2524125" y="5010150"/>
          <p14:tracePt t="41683" x="2511425" y="5010150"/>
          <p14:tracePt t="41691" x="2498725" y="5010150"/>
          <p14:tracePt t="41692" x="2486025" y="5010150"/>
          <p14:tracePt t="41694" x="2486025" y="5022850"/>
          <p14:tracePt t="41708" x="2471738" y="5022850"/>
          <p14:tracePt t="41708" x="2433638" y="5022850"/>
          <p14:tracePt t="41724" x="2420938" y="5022850"/>
          <p14:tracePt t="41725" x="2420938" y="5035550"/>
          <p14:tracePt t="41725" x="2406650" y="5035550"/>
          <p14:tracePt t="41736" x="2393950" y="5035550"/>
          <p14:tracePt t="41753" x="2381250" y="5049838"/>
          <p14:tracePt t="41767" x="2381250" y="5062538"/>
          <p14:tracePt t="41770" x="2368550" y="5062538"/>
          <p14:tracePt t="41781" x="2354263" y="5075238"/>
          <p14:tracePt t="41792" x="2354263" y="5087938"/>
          <p14:tracePt t="41798" x="2341563" y="5087938"/>
          <p14:tracePt t="41814" x="2341563" y="5100638"/>
          <p14:tracePt t="41839" x="2341563" y="5114925"/>
          <p14:tracePt t="41863" x="2341563" y="5127625"/>
          <p14:tracePt t="41871" x="2341563" y="5140325"/>
          <p14:tracePt t="41874" x="2354263" y="5140325"/>
          <p14:tracePt t="41891" x="2368550" y="5140325"/>
          <p14:tracePt t="41892" x="2368550" y="5153025"/>
          <p14:tracePt t="41892" x="2381250" y="5167313"/>
          <p14:tracePt t="41909" x="2381250" y="5180013"/>
          <p14:tracePt t="41911" x="2393950" y="5180013"/>
          <p14:tracePt t="42335" x="2406650" y="5192713"/>
          <p14:tracePt t="42343" x="2420938" y="5205413"/>
          <p14:tracePt t="42351" x="2420938" y="5219700"/>
          <p14:tracePt t="42358" x="2433638" y="5219700"/>
          <p14:tracePt t="42374" x="2433638" y="5232400"/>
          <p14:tracePt t="42375" x="2471738" y="5232400"/>
          <p14:tracePt t="42377" x="2471738" y="5245100"/>
          <p14:tracePt t="42391" x="2486025" y="5245100"/>
          <p14:tracePt t="42392" x="2511425" y="5257800"/>
          <p14:tracePt t="42408" x="2511425" y="5272088"/>
          <p14:tracePt t="42408" x="2524125" y="5284788"/>
          <p14:tracePt t="42424" x="2538413" y="5297488"/>
          <p14:tracePt t="42425" x="2551113" y="5310188"/>
          <p14:tracePt t="42442" x="2563813" y="5310188"/>
          <p14:tracePt t="42444" x="2576513" y="5324475"/>
          <p14:tracePt t="42458" x="2590800" y="5324475"/>
          <p14:tracePt t="42468" x="2603500" y="5337175"/>
          <p14:tracePt t="42491" x="2616200" y="5337175"/>
          <p14:tracePt t="42492" x="2628900" y="5337175"/>
          <p14:tracePt t="42492" x="2643188" y="5337175"/>
          <p14:tracePt t="42494" x="2643188" y="5349875"/>
          <p14:tracePt t="42508" x="2655888" y="5349875"/>
          <p14:tracePt t="42516" x="2668588" y="5349875"/>
          <p14:tracePt t="42526" x="2681288" y="5349875"/>
          <p14:tracePt t="42541" x="2720975" y="5362575"/>
          <p14:tracePt t="42544" x="2733675" y="5362575"/>
          <p14:tracePt t="42558" x="2773363" y="5376863"/>
          <p14:tracePt t="42561" x="2800350" y="5376863"/>
          <p14:tracePt t="42574" x="2825750" y="5376863"/>
          <p14:tracePt t="42575" x="2890838" y="5389563"/>
          <p14:tracePt t="42576" x="2930525" y="5389563"/>
          <p14:tracePt t="42578" x="2955925" y="5389563"/>
          <p14:tracePt t="42591" x="2982913" y="5389563"/>
          <p14:tracePt t="42592" x="3060700" y="5402263"/>
          <p14:tracePt t="42592" x="3087688" y="5414963"/>
          <p14:tracePt t="42596" x="3113088" y="5414963"/>
          <p14:tracePt t="42608" x="3152775" y="5414963"/>
          <p14:tracePt t="42608" x="3244850" y="5441950"/>
          <p14:tracePt t="42609" x="3270250" y="5441950"/>
          <p14:tracePt t="42612" x="3297238" y="5454650"/>
          <p14:tracePt t="42624" x="3335338" y="5454650"/>
          <p14:tracePt t="42625" x="3427413" y="5467350"/>
          <p14:tracePt t="42626" x="3454400" y="5467350"/>
          <p14:tracePt t="42628" x="3492500" y="5480050"/>
          <p14:tracePt t="42641" x="3532188" y="5480050"/>
          <p14:tracePt t="42642" x="3636963" y="5480050"/>
          <p14:tracePt t="42644" x="3662363" y="5480050"/>
          <p14:tracePt t="42658" x="3689350" y="5480050"/>
          <p14:tracePt t="42659" x="3781425" y="5494338"/>
          <p14:tracePt t="42661" x="3794125" y="5494338"/>
          <p14:tracePt t="42675" x="3806825" y="5494338"/>
          <p14:tracePt t="42713" x="3819525" y="5494338"/>
          <p14:tracePt t="42735" x="3833813" y="5494338"/>
          <p14:tracePt t="42743" x="3846513" y="5494338"/>
          <p14:tracePt t="42749" x="3859213" y="5494338"/>
          <p14:tracePt t="42755" x="3871913" y="5494338"/>
          <p14:tracePt t="42760" x="3884613" y="5494338"/>
          <p14:tracePt t="42774" x="3898900" y="5494338"/>
          <p14:tracePt t="42775" x="3937000" y="5494338"/>
          <p14:tracePt t="42775" x="3963988" y="5494338"/>
          <p14:tracePt t="42777" x="3976688" y="5494338"/>
          <p14:tracePt t="42791" x="3989388" y="5494338"/>
          <p14:tracePt t="42792" x="4056063" y="5494338"/>
          <p14:tracePt t="42794" x="4094163" y="5494338"/>
          <p14:tracePt t="42808" x="4133850" y="5480050"/>
          <p14:tracePt t="42809" x="4146550" y="5480050"/>
          <p14:tracePt t="42824" x="4160838" y="5480050"/>
          <p14:tracePt t="42825" x="4186238" y="5467350"/>
          <p14:tracePt t="42842" x="4198938" y="5467350"/>
          <p14:tracePt t="42843" x="4198938" y="5454650"/>
          <p14:tracePt t="42858" x="4213225" y="5454650"/>
          <p14:tracePt t="42858" x="4225925" y="5454650"/>
          <p14:tracePt t="42869" x="4238625" y="5454650"/>
          <p14:tracePt t="42876" x="4238625" y="5441950"/>
          <p14:tracePt t="42898" x="4251325" y="5441950"/>
          <p14:tracePt t="42931" x="4264025" y="5441950"/>
          <p14:tracePt t="42951" x="4278313" y="5441950"/>
          <p14:tracePt t="42956" x="4278313" y="5427663"/>
          <p14:tracePt t="42964" x="4291013" y="5427663"/>
          <p14:tracePt t="42967" x="4303713" y="5414963"/>
          <p14:tracePt t="42975" x="4316413" y="5414963"/>
          <p14:tracePt t="42977" x="4330700" y="5414963"/>
          <p14:tracePt t="42991" x="4343400" y="5414963"/>
          <p14:tracePt t="42992" x="4383088" y="5402263"/>
          <p14:tracePt t="42995" x="4395788" y="5402263"/>
          <p14:tracePt t="43008" x="4408488" y="5402263"/>
          <p14:tracePt t="43009" x="4421188" y="5389563"/>
          <p14:tracePt t="43012" x="4435475" y="5389563"/>
          <p14:tracePt t="43025" x="4460875" y="5376863"/>
          <p14:tracePt t="43042" x="4473575" y="5362575"/>
          <p14:tracePt t="43044" x="4487863" y="5362575"/>
          <p14:tracePt t="43058" x="4500563" y="5362575"/>
          <p14:tracePt t="43061" x="4513263" y="5362575"/>
          <p14:tracePt t="43075" x="4513263" y="5349875"/>
          <p14:tracePt t="43082" x="4525963" y="5349875"/>
          <p14:tracePt t="43214" x="4525963" y="5362575"/>
          <p14:tracePt t="43223" x="4525963" y="5376863"/>
          <p14:tracePt t="43244" x="4525963" y="5389563"/>
          <p14:tracePt t="43264" x="4525963" y="5402263"/>
          <p14:tracePt t="43276" x="4525963" y="5414963"/>
          <p14:tracePt t="43279" x="4540250" y="5414963"/>
          <p14:tracePt t="43286" x="4552950" y="5414963"/>
          <p14:tracePt t="43293" x="4565650" y="5414963"/>
          <p14:tracePt t="43308" x="4591050" y="5427663"/>
          <p14:tracePt t="43311" x="4605338" y="5427663"/>
          <p14:tracePt t="43324" x="4605338" y="5441950"/>
          <p14:tracePt t="43325" x="4618038" y="5441950"/>
          <p14:tracePt t="43328" x="4630738" y="5441950"/>
          <p14:tracePt t="43606" x="4643438" y="5441950"/>
          <p14:tracePt t="43611" x="4657725" y="5441950"/>
          <p14:tracePt t="43614" x="4657725" y="5427663"/>
          <p14:tracePt t="43617" x="4670425" y="5427663"/>
          <p14:tracePt t="43622" x="4670425" y="5414963"/>
          <p14:tracePt t="43626" x="4683125" y="5414963"/>
          <p14:tracePt t="43631" x="4695825" y="5402263"/>
          <p14:tracePt t="43641" x="4710113" y="5402263"/>
          <p14:tracePt t="43643" x="4722813" y="5402263"/>
          <p14:tracePt t="43645" x="4722813" y="5389563"/>
          <p14:tracePt t="43658" x="4735513" y="5389563"/>
          <p14:tracePt t="43658" x="4748213" y="5389563"/>
          <p14:tracePt t="43660" x="4762500" y="5376863"/>
          <p14:tracePt t="43675" x="4787900" y="5376863"/>
          <p14:tracePt t="43678" x="4800600" y="5376863"/>
          <p14:tracePt t="43704" x="4814888" y="5376863"/>
          <p14:tracePt t="43708" x="4814888" y="5362575"/>
          <p14:tracePt t="43726" x="4827588" y="5362575"/>
          <p14:tracePt t="43742" x="4852988" y="5362575"/>
          <p14:tracePt t="43758" x="4867275" y="5362575"/>
          <p14:tracePt t="43759" x="4879975" y="5362575"/>
          <p14:tracePt t="43774" x="4892675" y="5362575"/>
          <p14:tracePt t="43775" x="4905375" y="5349875"/>
          <p14:tracePt t="43792" x="4918075" y="5337175"/>
          <p14:tracePt t="43795" x="4932363" y="5337175"/>
          <p14:tracePt t="43808" x="4932363" y="5324475"/>
          <p14:tracePt t="43808" x="4945063" y="5310188"/>
          <p14:tracePt t="43825" x="4957763" y="5284788"/>
          <p14:tracePt t="43841" x="4957763" y="5272088"/>
          <p14:tracePt t="43842" x="4970463" y="5272088"/>
          <p14:tracePt t="43844" x="4984750" y="5257800"/>
          <p14:tracePt t="43858" x="4997450" y="5232400"/>
          <p14:tracePt t="43874" x="4997450" y="5219700"/>
          <p14:tracePt t="43875" x="5010150" y="5192713"/>
          <p14:tracePt t="43878" x="5010150" y="5180013"/>
          <p14:tracePt t="43892" x="5022850" y="5153025"/>
          <p14:tracePt t="43892" x="5022850" y="5140325"/>
          <p14:tracePt t="43908" x="5022850" y="5127625"/>
          <p14:tracePt t="43909" x="5022850" y="5114925"/>
          <p14:tracePt t="43924" x="5037138" y="5114925"/>
          <p14:tracePt t="43925" x="5037138" y="5087938"/>
          <p14:tracePt t="43942" x="5037138" y="5075238"/>
          <p14:tracePt t="43944" x="5022850" y="5075238"/>
          <p14:tracePt t="43960" x="5010150" y="5075238"/>
          <p14:tracePt t="43963" x="5010150" y="5062538"/>
          <p14:tracePt t="43975" x="5010150" y="5049838"/>
          <p14:tracePt t="43981" x="4997450" y="5049838"/>
          <p14:tracePt t="43987" x="4997450" y="5035550"/>
          <p14:tracePt t="43996" x="4997450" y="5022850"/>
          <p14:tracePt t="44008" x="4984750" y="5022850"/>
          <p14:tracePt t="44009" x="4984750" y="5010150"/>
          <p14:tracePt t="44011" x="4970463" y="4997450"/>
          <p14:tracePt t="44025" x="4970463" y="4983163"/>
          <p14:tracePt t="44042" x="4957763" y="4957763"/>
          <p14:tracePt t="44044" x="4945063" y="4957763"/>
          <p14:tracePt t="44058" x="4932363" y="4930775"/>
          <p14:tracePt t="44075" x="4905375" y="4918075"/>
          <p14:tracePt t="44078" x="4905375" y="4905375"/>
          <p14:tracePt t="44092" x="4892675" y="4905375"/>
          <p14:tracePt t="44094" x="4879975" y="4892675"/>
          <p14:tracePt t="44108" x="4867275" y="4892675"/>
          <p14:tracePt t="44124" x="4852988" y="4892675"/>
          <p14:tracePt t="44125" x="4852988" y="4878388"/>
          <p14:tracePt t="44127" x="4840288" y="4878388"/>
          <p14:tracePt t="44142" x="4827588" y="4878388"/>
          <p14:tracePt t="44158" x="4814888" y="4878388"/>
          <p14:tracePt t="44158" x="4814888" y="4865688"/>
          <p14:tracePt t="44159" x="4800600" y="4865688"/>
          <p14:tracePt t="44168" x="4787900" y="4865688"/>
          <p14:tracePt t="44180" x="4787900" y="4852988"/>
          <p14:tracePt t="44191" x="4775200" y="4852988"/>
          <p14:tracePt t="44193" x="4775200" y="4840288"/>
          <p14:tracePt t="44208" x="4748213" y="4840288"/>
          <p14:tracePt t="44225" x="4735513" y="4840288"/>
          <p14:tracePt t="44225" x="4722813" y="4840288"/>
          <p14:tracePt t="44232" x="4710113" y="4840288"/>
          <p14:tracePt t="44243" x="4695825" y="4840288"/>
          <p14:tracePt t="44258" x="4683125" y="4840288"/>
          <p14:tracePt t="44260" x="4670425" y="4840288"/>
          <p14:tracePt t="44275" x="4657725" y="4840288"/>
          <p14:tracePt t="44275" x="4643438" y="4852988"/>
          <p14:tracePt t="44278" x="4630738" y="4852988"/>
          <p14:tracePt t="44292" x="4618038" y="4852988"/>
          <p14:tracePt t="44308" x="4605338" y="4852988"/>
          <p14:tracePt t="44325" x="4605338" y="4865688"/>
          <p14:tracePt t="44325" x="4578350" y="4865688"/>
          <p14:tracePt t="44336" x="4578350" y="4878388"/>
          <p14:tracePt t="44343" x="4565650" y="4878388"/>
          <p14:tracePt t="44358" x="4552950" y="4892675"/>
          <p14:tracePt t="44361" x="4540250" y="4892675"/>
          <p14:tracePt t="44374" x="4540250" y="4905375"/>
          <p14:tracePt t="44375" x="4525963" y="4905375"/>
          <p14:tracePt t="44387" x="4513263" y="4905375"/>
          <p14:tracePt t="44393" x="4513263" y="4918075"/>
          <p14:tracePt t="44417" x="4500563" y="4918075"/>
          <p14:tracePt t="44424" x="4500563" y="4930775"/>
          <p14:tracePt t="44427" x="4487863" y="4930775"/>
          <p14:tracePt t="44442" x="4487863" y="4945063"/>
          <p14:tracePt t="44458" x="4473575" y="4945063"/>
          <p14:tracePt t="44464" x="4473575" y="4957763"/>
          <p14:tracePt t="44481" x="4460875" y="4970463"/>
          <p14:tracePt t="44493" x="4460875" y="4983163"/>
          <p14:tracePt t="44508" x="4448175" y="4983163"/>
          <p14:tracePt t="44508" x="4435475" y="5010150"/>
          <p14:tracePt t="44525" x="4421188" y="5035550"/>
          <p14:tracePt t="44541" x="4421188" y="5049838"/>
          <p14:tracePt t="44558" x="4408488" y="5049838"/>
          <p14:tracePt t="44558" x="4408488" y="5062538"/>
          <p14:tracePt t="44574" x="4408488" y="5075238"/>
          <p14:tracePt t="44575" x="4408488" y="5087938"/>
          <p14:tracePt t="44588" x="4408488" y="5100638"/>
          <p14:tracePt t="44597" x="4421188" y="5114925"/>
          <p14:tracePt t="44605" x="4421188" y="5127625"/>
          <p14:tracePt t="44614" x="4421188" y="5140325"/>
          <p14:tracePt t="44621" x="4421188" y="5153025"/>
          <p14:tracePt t="44631" x="4421188" y="5167313"/>
          <p14:tracePt t="44634" x="4421188" y="5180013"/>
          <p14:tracePt t="44643" x="4421188" y="5192713"/>
          <p14:tracePt t="44658" x="4435475" y="5219700"/>
          <p14:tracePt t="44675" x="4435475" y="5232400"/>
          <p14:tracePt t="44675" x="4448175" y="5245100"/>
          <p14:tracePt t="44676" x="4448175" y="5257800"/>
          <p14:tracePt t="44691" x="4448175" y="5272088"/>
          <p14:tracePt t="44692" x="4460875" y="5284788"/>
          <p14:tracePt t="44708" x="4473575" y="5297488"/>
          <p14:tracePt t="44724" x="4473575" y="5310188"/>
          <p14:tracePt t="44725" x="4487863" y="5310188"/>
          <p14:tracePt t="44742" x="4487863" y="5324475"/>
          <p14:tracePt t="44751" x="4500563" y="5324475"/>
          <p14:tracePt t="44775" x="4513263" y="5324475"/>
          <p14:tracePt t="44830" x="4513263" y="5337175"/>
          <p14:tracePt t="44851" x="4525963" y="5337175"/>
          <p14:tracePt t="44922" x="4525963" y="5349875"/>
          <p14:tracePt t="44938" x="4540250" y="5349875"/>
          <p14:tracePt t="44959" x="4552950" y="5349875"/>
          <p14:tracePt t="44962" x="4552950" y="5362575"/>
          <p14:tracePt t="44983" x="4565650" y="5376863"/>
          <p14:tracePt t="44996" x="4578350" y="5389563"/>
          <p14:tracePt t="45026" x="4591050" y="5389563"/>
          <p14:tracePt t="45045" x="4605338" y="5389563"/>
          <p14:tracePt t="45053" x="4618038" y="5389563"/>
          <p14:tracePt t="45063" x="4630738" y="5389563"/>
          <p14:tracePt t="45065" x="4630738" y="5402263"/>
          <p14:tracePt t="45076" x="4643438" y="5402263"/>
          <p14:tracePt t="45086" x="4657725" y="5402263"/>
          <p14:tracePt t="45089" x="4657725" y="5414963"/>
          <p14:tracePt t="45099" x="4670425" y="5414963"/>
          <p14:tracePt t="45108" x="4683125" y="5414963"/>
          <p14:tracePt t="45115" x="4695825" y="5414963"/>
          <p14:tracePt t="45119" x="4695825" y="5427663"/>
          <p14:tracePt t="45126" x="4710113" y="5427663"/>
          <p14:tracePt t="45142" x="4722813" y="5441950"/>
          <p14:tracePt t="45145" x="4735513" y="5441950"/>
          <p14:tracePt t="45183" x="4748213" y="5441950"/>
          <p14:tracePt t="45203" x="4748213" y="5454650"/>
          <p14:tracePt t="45222" x="4762500" y="5454650"/>
          <p14:tracePt t="46639" x="4762500" y="5467350"/>
          <p14:tracePt t="46642" x="4775200" y="5467350"/>
          <p14:tracePt t="46645" x="4787900" y="5480050"/>
          <p14:tracePt t="46649" x="4787900" y="5494338"/>
          <p14:tracePt t="46651" x="4800600" y="5507038"/>
          <p14:tracePt t="46654" x="4814888" y="5519738"/>
          <p14:tracePt t="46659" x="4827588" y="5532438"/>
          <p14:tracePt t="46661" x="4840288" y="5546725"/>
          <p14:tracePt t="46665" x="4852988" y="5559425"/>
          <p14:tracePt t="46675" x="4867275" y="5559425"/>
          <p14:tracePt t="46676" x="4892675" y="5584825"/>
          <p14:tracePt t="46676" x="4918075" y="5584825"/>
          <p14:tracePt t="46679" x="4932363" y="5599113"/>
          <p14:tracePt t="46691" x="4957763" y="5611813"/>
          <p14:tracePt t="46692" x="5010150" y="5624513"/>
          <p14:tracePt t="46693" x="5037138" y="5637213"/>
          <p14:tracePt t="46697" x="5049838" y="5637213"/>
          <p14:tracePt t="46708" x="5075238" y="5651500"/>
          <p14:tracePt t="46709" x="5154613" y="5664200"/>
          <p14:tracePt t="46709" x="5167313" y="5676900"/>
          <p14:tracePt t="46713" x="5194300" y="5676900"/>
          <p14:tracePt t="46725" x="5207000" y="5689600"/>
          <p14:tracePt t="46725" x="5284788" y="5703888"/>
          <p14:tracePt t="46726" x="5297488" y="5703888"/>
          <p14:tracePt t="46741" x="5311775" y="5703888"/>
          <p14:tracePt t="46742" x="5324475" y="5703888"/>
          <p14:tracePt t="46764" x="5337175" y="5703888"/>
          <p14:tracePt t="46773" x="5349875" y="5703888"/>
          <p14:tracePt t="46781" x="5364163" y="5703888"/>
          <p14:tracePt t="46792" x="5376863" y="5689600"/>
          <p14:tracePt t="46792" x="5376863" y="5676900"/>
          <p14:tracePt t="46795" x="5389563" y="5676900"/>
          <p14:tracePt t="46801" x="5402263" y="5664200"/>
          <p14:tracePt t="46809" x="5416550" y="5664200"/>
          <p14:tracePt t="46825" x="5429250" y="5651500"/>
          <p14:tracePt t="46826" x="5441950" y="5637213"/>
          <p14:tracePt t="46829" x="5454650" y="5637213"/>
          <p14:tracePt t="46841" x="5454650" y="5624513"/>
          <p14:tracePt t="46842" x="5481638" y="5624513"/>
          <p14:tracePt t="46842" x="5481638" y="5611813"/>
          <p14:tracePt t="46845" x="5494338" y="5611813"/>
          <p14:tracePt t="46858" x="5507038" y="5599113"/>
          <p14:tracePt t="46861" x="5507038" y="5584825"/>
          <p14:tracePt t="46875" x="5507038" y="5572125"/>
          <p14:tracePt t="46875" x="5521325" y="5559425"/>
          <p14:tracePt t="46876" x="5521325" y="5546725"/>
          <p14:tracePt t="46878" x="5521325" y="5532438"/>
          <p14:tracePt t="46891" x="5521325" y="5519738"/>
          <p14:tracePt t="46892" x="5521325" y="5507038"/>
          <p14:tracePt t="46914" x="5521325" y="5494338"/>
          <p14:tracePt t="47009" x="5534025" y="5494338"/>
          <p14:tracePt t="47020" x="5546725" y="5494338"/>
          <p14:tracePt t="47034" x="5559425" y="5494338"/>
          <p14:tracePt t="47040" x="5559425" y="5480050"/>
          <p14:tracePt t="47046" x="5573713" y="5467350"/>
          <p14:tracePt t="47059" x="5586413" y="5441950"/>
          <p14:tracePt t="47061" x="5586413" y="5427663"/>
          <p14:tracePt t="47075" x="5611813" y="5389563"/>
          <p14:tracePt t="47076" x="5624513" y="5376863"/>
          <p14:tracePt t="47076" x="5624513" y="5362575"/>
          <p14:tracePt t="47080" x="5624513" y="5349875"/>
          <p14:tracePt t="47091" x="5638800" y="5337175"/>
          <p14:tracePt t="47092" x="5651500" y="5297488"/>
          <p14:tracePt t="47095" x="5664200" y="5297488"/>
          <p14:tracePt t="47108" x="5664200" y="5284788"/>
          <p14:tracePt t="47109" x="5676900" y="5257800"/>
          <p14:tracePt t="47111" x="5676900" y="5245100"/>
          <p14:tracePt t="47125" x="5676900" y="5232400"/>
          <p14:tracePt t="47125" x="5676900" y="5219700"/>
          <p14:tracePt t="47141" x="5676900" y="5205413"/>
          <p14:tracePt t="47142" x="5676900" y="5192713"/>
          <p14:tracePt t="47146" x="5676900" y="5180013"/>
          <p14:tracePt t="47158" x="5676900" y="5167313"/>
          <p14:tracePt t="47175" x="5676900" y="5153025"/>
          <p14:tracePt t="47175" x="5676900" y="5140325"/>
          <p14:tracePt t="47178" x="5676900" y="5127625"/>
          <p14:tracePt t="47192" x="5676900" y="5114925"/>
          <p14:tracePt t="47194" x="5664200" y="5100638"/>
          <p14:tracePt t="47209" x="5664200" y="5075238"/>
          <p14:tracePt t="47211" x="5664200" y="5062538"/>
          <p14:tracePt t="47225" x="5651500" y="5062538"/>
          <p14:tracePt t="47225" x="5651500" y="5049838"/>
          <p14:tracePt t="47241" x="5651500" y="5035550"/>
          <p14:tracePt t="47242" x="5638800" y="5035550"/>
          <p14:tracePt t="47244" x="5638800" y="5022850"/>
          <p14:tracePt t="47259" x="5624513" y="5010150"/>
          <p14:tracePt t="47312" x="5611813" y="5010150"/>
          <p14:tracePt t="47347" x="5599113" y="5010150"/>
          <p14:tracePt t="47366" x="5586413" y="5010150"/>
          <p14:tracePt t="47369" x="5586413" y="4997450"/>
          <p14:tracePt t="47376" x="5573713" y="4997450"/>
          <p14:tracePt t="47382" x="5559425" y="4997450"/>
          <p14:tracePt t="47392" x="5546725" y="4997450"/>
          <p14:tracePt t="47399" x="5534025" y="4997450"/>
          <p14:tracePt t="47409" x="5521325" y="4997450"/>
          <p14:tracePt t="47416" x="5507038" y="4997450"/>
          <p14:tracePt t="47426" x="5494338" y="4997450"/>
          <p14:tracePt t="47442" x="5481638" y="4997450"/>
          <p14:tracePt t="47442" x="5481638" y="5010150"/>
          <p14:tracePt t="47444" x="5468938" y="5010150"/>
          <p14:tracePt t="47459" x="5454650" y="5010150"/>
          <p14:tracePt t="47461" x="5441950" y="5022850"/>
          <p14:tracePt t="47475" x="5429250" y="5022850"/>
          <p14:tracePt t="47477" x="5416550" y="5035550"/>
          <p14:tracePt t="47492" x="5402263" y="5049838"/>
          <p14:tracePt t="47500" x="5389563" y="5049838"/>
          <p14:tracePt t="47516" x="5376863" y="5049838"/>
          <p14:tracePt t="47526" x="5376863" y="5062538"/>
          <p14:tracePt t="47542" x="5364163" y="5075238"/>
          <p14:tracePt t="47542" x="5349875" y="5075238"/>
          <p14:tracePt t="47558" x="5324475" y="5087938"/>
          <p14:tracePt t="47561" x="5324475" y="5100638"/>
          <p14:tracePt t="47575" x="5311775" y="5100638"/>
          <p14:tracePt t="47610" x="5297488" y="5114925"/>
          <p14:tracePt t="47623" x="5284788" y="5114925"/>
          <p14:tracePt t="47629" x="5284788" y="5127625"/>
          <p14:tracePt t="47639" x="5272088" y="5127625"/>
          <p14:tracePt t="47642" x="5272088" y="5140325"/>
          <p14:tracePt t="47655" x="5272088" y="5153025"/>
          <p14:tracePt t="47667" x="5259388" y="5153025"/>
          <p14:tracePt t="47675" x="5259388" y="5167313"/>
          <p14:tracePt t="47680" x="5259388" y="5180013"/>
          <p14:tracePt t="47692" x="5259388" y="5192713"/>
          <p14:tracePt t="47702" x="5259388" y="5205413"/>
          <p14:tracePt t="47708" x="5259388" y="5219700"/>
          <p14:tracePt t="47722" x="5259388" y="5232400"/>
          <p14:tracePt t="47735" x="5259388" y="5245100"/>
          <p14:tracePt t="47740" x="5272088" y="5245100"/>
          <p14:tracePt t="47744" x="5272088" y="5257800"/>
          <p14:tracePt t="47752" x="5284788" y="5257800"/>
          <p14:tracePt t="47760" x="5284788" y="5272088"/>
          <p14:tracePt t="47775" x="5297488" y="5272088"/>
          <p14:tracePt t="47775" x="5297488" y="5284788"/>
          <p14:tracePt t="47790" x="5311775" y="5297488"/>
          <p14:tracePt t="47804" x="5311775" y="5310188"/>
          <p14:tracePt t="47825" x="5311775" y="5324475"/>
          <p14:tracePt t="47835" x="5324475" y="5324475"/>
          <p14:tracePt t="47843" x="5324475" y="5337175"/>
          <p14:tracePt t="47858" x="5337175" y="5337175"/>
          <p14:tracePt t="47860" x="5337175" y="5349875"/>
          <p14:tracePt t="47883" x="5337175" y="5362575"/>
          <p14:tracePt t="47896" x="5349875" y="5362575"/>
          <p14:tracePt t="47939" x="5364163" y="5362575"/>
          <p14:tracePt t="47954" x="5376863" y="5362575"/>
          <p14:tracePt t="47977" x="5389563" y="5362575"/>
          <p14:tracePt t="47988" x="5402263" y="5362575"/>
          <p14:tracePt t="48003" x="5416550" y="5362575"/>
          <p14:tracePt t="48020" x="5429250" y="5362575"/>
          <p14:tracePt t="48032" x="5441950" y="5362575"/>
          <p14:tracePt t="48048" x="5454650" y="5362575"/>
          <p14:tracePt t="48059" x="5468938" y="5362575"/>
          <p14:tracePt t="48067" x="5481638" y="5362575"/>
          <p14:tracePt t="48079" x="5481638" y="5349875"/>
          <p14:tracePt t="48101" x="5494338" y="5349875"/>
          <p14:tracePt t="48119" x="5507038" y="5337175"/>
          <p14:tracePt t="48130" x="5521325" y="5337175"/>
          <p14:tracePt t="48136" x="5521325" y="5324475"/>
          <p14:tracePt t="48144" x="5534025" y="5324475"/>
          <p14:tracePt t="51019" x="5521325" y="5337175"/>
          <p14:tracePt t="51027" x="5521325" y="5349875"/>
          <p14:tracePt t="51030" x="5507038" y="5349875"/>
          <p14:tracePt t="51036" x="5494338" y="5349875"/>
          <p14:tracePt t="51044" x="5481638" y="5349875"/>
          <p14:tracePt t="51059" x="5454650" y="5362575"/>
          <p14:tracePt t="51061" x="5441950" y="5362575"/>
          <p14:tracePt t="51075" x="5402263" y="5362575"/>
          <p14:tracePt t="51077" x="5389563" y="5376863"/>
          <p14:tracePt t="51092" x="5376863" y="5376863"/>
          <p14:tracePt t="51092" x="5364163" y="5376863"/>
          <p14:tracePt t="51094" x="5349875" y="5376863"/>
          <p14:tracePt t="51109" x="5337175" y="5376863"/>
          <p14:tracePt t="51109" x="5324475" y="5376863"/>
          <p14:tracePt t="51112" x="5311775" y="5376863"/>
          <p14:tracePt t="51125" x="5297488" y="5376863"/>
          <p14:tracePt t="51132" x="5284788" y="5376863"/>
          <p14:tracePt t="51142" x="5272088" y="5376863"/>
          <p14:tracePt t="51143" x="5259388" y="5376863"/>
          <p14:tracePt t="51158" x="5246688" y="5376863"/>
          <p14:tracePt t="51159" x="5207000" y="5376863"/>
          <p14:tracePt t="51162" x="5194300" y="5389563"/>
          <p14:tracePt t="51175" x="5167313" y="5389563"/>
          <p14:tracePt t="51176" x="5102225" y="5389563"/>
          <p14:tracePt t="51178" x="5089525" y="5389563"/>
          <p14:tracePt t="51192" x="5075238" y="5389563"/>
          <p14:tracePt t="51192" x="5022850" y="5389563"/>
          <p14:tracePt t="51195" x="4997450" y="5402263"/>
          <p14:tracePt t="51208" x="4970463" y="5402263"/>
          <p14:tracePt t="51209" x="4892675" y="5414963"/>
          <p14:tracePt t="51210" x="4867275" y="5414963"/>
          <p14:tracePt t="51212" x="4840288" y="5427663"/>
          <p14:tracePt t="51225" x="4800600" y="5427663"/>
          <p14:tracePt t="51226" x="4695825" y="5427663"/>
          <p14:tracePt t="51226" x="4657725" y="5441950"/>
          <p14:tracePt t="51229" x="4630738" y="5441950"/>
          <p14:tracePt t="51242" x="4605338" y="5441950"/>
          <p14:tracePt t="51243" x="4513263" y="5467350"/>
          <p14:tracePt t="51243" x="4473575" y="5467350"/>
          <p14:tracePt t="51246" x="4435475" y="5467350"/>
          <p14:tracePt t="51258" x="4395788" y="5480050"/>
          <p14:tracePt t="51259" x="4264025" y="5494338"/>
          <p14:tracePt t="51259" x="4225925" y="5507038"/>
          <p14:tracePt t="51263" x="4173538" y="5507038"/>
          <p14:tracePt t="51264" x="4146550" y="5507038"/>
          <p14:tracePt t="51275" x="4094163" y="5507038"/>
          <p14:tracePt t="51276" x="3976688" y="5519738"/>
          <p14:tracePt t="51276" x="3924300" y="5519738"/>
          <p14:tracePt t="51279" x="3884613" y="5532438"/>
          <p14:tracePt t="51292" x="3833813" y="5532438"/>
          <p14:tracePt t="51292" x="3702050" y="5532438"/>
          <p14:tracePt t="51293" x="3649663" y="5546725"/>
          <p14:tracePt t="51295" x="3624263" y="5546725"/>
          <p14:tracePt t="51308" x="3597275" y="5546725"/>
          <p14:tracePt t="51309" x="3492500" y="5546725"/>
          <p14:tracePt t="51311" x="3479800" y="5546725"/>
          <p14:tracePt t="51325" x="3440113" y="5546725"/>
          <p14:tracePt t="51325" x="3375025" y="5546725"/>
          <p14:tracePt t="51328" x="3362325" y="5546725"/>
          <p14:tracePt t="51342" x="3349625" y="5546725"/>
          <p14:tracePt t="51342" x="3322638" y="5546725"/>
          <p14:tracePt t="51343" x="3309938" y="5546725"/>
          <p14:tracePt t="51350" x="3297238" y="5546725"/>
          <p14:tracePt t="51420" x="3297238" y="5532438"/>
          <p14:tracePt t="51430" x="3309938" y="5532438"/>
          <p14:tracePt t="51447" x="3309938" y="5519738"/>
          <p14:tracePt t="51464" x="3322638" y="5507038"/>
          <p14:tracePt t="51482" x="3322638" y="5494338"/>
          <p14:tracePt t="51650" x="3309938" y="5494338"/>
          <p14:tracePt t="51655" x="3297238" y="5494338"/>
          <p14:tracePt t="51659" x="3282950" y="5507038"/>
          <p14:tracePt t="51662" x="3257550" y="5507038"/>
          <p14:tracePt t="51675" x="3244850" y="5507038"/>
          <p14:tracePt t="51676" x="3087688" y="5546725"/>
          <p14:tracePt t="51678" x="3048000" y="5559425"/>
          <p14:tracePt t="51692" x="3008313" y="5572125"/>
          <p14:tracePt t="51692" x="2773363" y="5611813"/>
          <p14:tracePt t="51696" x="2708275" y="5624513"/>
          <p14:tracePt t="51708" x="2643188" y="5651500"/>
          <p14:tracePt t="51709" x="2406650" y="5716588"/>
          <p14:tracePt t="51712" x="2328863" y="5716588"/>
          <p14:tracePt t="51725" x="2263775" y="5741988"/>
          <p14:tracePt t="51726" x="2054225" y="5754688"/>
          <p14:tracePt t="51726" x="1989138" y="5754688"/>
          <p14:tracePt t="51729" x="1922463" y="5754688"/>
          <p14:tracePt t="51730" x="1870075" y="5768975"/>
          <p14:tracePt t="51742" x="1817688" y="5768975"/>
          <p14:tracePt t="51742" x="1739900" y="5781675"/>
          <p14:tracePt t="51743" x="1700213" y="5794375"/>
          <p14:tracePt t="51746" x="1674813" y="5794375"/>
          <p14:tracePt t="51758" x="1647825" y="5807075"/>
          <p14:tracePt t="51759" x="1570038" y="5821363"/>
          <p14:tracePt t="51763" x="1557338" y="5821363"/>
          <p14:tracePt t="51775" x="1543050" y="5834063"/>
          <p14:tracePt t="51776" x="1530350" y="5834063"/>
          <p14:tracePt t="51861" x="1530350" y="5846763"/>
          <p14:tracePt t="51876" x="1530350" y="5859463"/>
          <p14:tracePt t="51884" x="1530350" y="5873750"/>
          <p14:tracePt t="51896" x="1530350" y="5886450"/>
          <p14:tracePt t="51944" x="1530350" y="5899150"/>
          <p14:tracePt t="51954" x="1517650" y="5899150"/>
          <p14:tracePt t="51958" x="1517650" y="5911850"/>
          <p14:tracePt t="51969" x="1517650" y="5926138"/>
          <p14:tracePt t="51980" x="1517650" y="5938838"/>
          <p14:tracePt t="51988" x="1517650" y="5951538"/>
          <p14:tracePt t="51990" x="1530350" y="5951538"/>
          <p14:tracePt t="52000" x="1530350" y="5964238"/>
          <p14:tracePt t="52012" x="1543050" y="5978525"/>
          <p14:tracePt t="52020" x="1543050" y="5991225"/>
          <p14:tracePt t="52030" x="1557338" y="6003925"/>
          <p14:tracePt t="52040" x="1557338" y="6016625"/>
          <p14:tracePt t="52080" x="1557338" y="6030913"/>
          <p14:tracePt t="52103" x="1557338" y="6043613"/>
          <p14:tracePt t="52115" x="1557338" y="6056313"/>
          <p14:tracePt t="52124" x="1557338" y="6069013"/>
          <p14:tracePt t="52138" x="1543050" y="6069013"/>
          <p14:tracePt t="52142" x="1543050" y="6081713"/>
          <p14:tracePt t="52150" x="1530350" y="6096000"/>
          <p14:tracePt t="52162" x="1530350" y="6108700"/>
          <p14:tracePt t="52170" x="1517650" y="6108700"/>
          <p14:tracePt t="52175" x="1517650" y="6121400"/>
          <p14:tracePt t="52191" x="1504950" y="6134100"/>
          <p14:tracePt t="52202" x="1490663" y="6148388"/>
          <p14:tracePt t="52214" x="1490663" y="6161088"/>
          <p14:tracePt t="52219" x="1477963" y="6161088"/>
          <p14:tracePt t="52228" x="1477963" y="6173788"/>
          <p14:tracePt t="52236" x="1477963" y="6186488"/>
          <p14:tracePt t="52241" x="1465263" y="6186488"/>
          <p14:tracePt t="52243" x="1465263" y="6200775"/>
          <p14:tracePt t="52254" x="1465263" y="6213475"/>
          <p14:tracePt t="52258" x="1452563" y="6213475"/>
          <p14:tracePt t="52262" x="1452563" y="6226175"/>
          <p14:tracePt t="52275" x="1452563" y="6238875"/>
          <p14:tracePt t="52276" x="1452563" y="6253163"/>
          <p14:tracePt t="52281" x="1452563" y="6265863"/>
          <p14:tracePt t="52292" x="1452563" y="6278563"/>
          <p14:tracePt t="52295" x="1452563" y="6291263"/>
          <p14:tracePt t="52309" x="1452563" y="6305550"/>
          <p14:tracePt t="52311" x="1452563" y="6318250"/>
          <p14:tracePt t="52325" x="1465263" y="6330950"/>
          <p14:tracePt t="52342" x="1465263" y="6343650"/>
          <p14:tracePt t="52342" x="1477963" y="6357938"/>
          <p14:tracePt t="52343" x="1477963" y="6370638"/>
          <p14:tracePt t="52359" x="1477963" y="6383338"/>
          <p14:tracePt t="52375" x="1490663" y="6383338"/>
          <p14:tracePt t="52376" x="1490663" y="6396038"/>
          <p14:tracePt t="52381" x="1504950" y="6396038"/>
          <p14:tracePt t="52392" x="1504950" y="6408738"/>
          <p14:tracePt t="52398" x="1517650" y="6408738"/>
          <p14:tracePt t="52408" x="1517650" y="6423025"/>
          <p14:tracePt t="52409" x="1530350" y="6423025"/>
          <p14:tracePt t="52418" x="1530350" y="6435725"/>
          <p14:tracePt t="52425" x="1543050" y="6435725"/>
          <p14:tracePt t="52427" x="1557338" y="6435725"/>
          <p14:tracePt t="52442" x="1582738" y="6448425"/>
          <p14:tracePt t="52445" x="1595438" y="6448425"/>
          <p14:tracePt t="52459" x="1622425" y="6461125"/>
          <p14:tracePt t="52475" x="1635125" y="6461125"/>
          <p14:tracePt t="52476" x="1647825" y="6475413"/>
          <p14:tracePt t="52479" x="1662113" y="6475413"/>
          <p14:tracePt t="52492" x="1674813" y="6475413"/>
          <p14:tracePt t="52493" x="1687513" y="6475413"/>
          <p14:tracePt t="52501" x="1700213" y="6475413"/>
          <p14:tracePt t="52509" x="1700213" y="6488113"/>
          <p14:tracePt t="52511" x="1714500" y="6488113"/>
          <p14:tracePt t="52525" x="1739900" y="6488113"/>
          <p14:tracePt t="52527" x="1752600" y="6488113"/>
          <p14:tracePt t="52542" x="1779588" y="6500813"/>
          <p14:tracePt t="52543" x="1792288" y="6500813"/>
          <p14:tracePt t="52546" x="1804988" y="6500813"/>
          <p14:tracePt t="52558" x="1804988" y="6513513"/>
          <p14:tracePt t="52559" x="1831975" y="6513513"/>
          <p14:tracePt t="52561" x="1844675" y="6527800"/>
          <p14:tracePt t="52575" x="1857375" y="6527800"/>
          <p14:tracePt t="52576" x="1884363" y="6540500"/>
          <p14:tracePt t="52578" x="1884363" y="6553200"/>
          <p14:tracePt t="52592" x="1897063" y="6553200"/>
          <p14:tracePt t="52592" x="1922463" y="6565900"/>
          <p14:tracePt t="52593" x="1936750" y="6580188"/>
          <p14:tracePt t="52596" x="1949450" y="6580188"/>
          <p14:tracePt t="52609" x="1974850" y="6592888"/>
          <p14:tracePt t="52612" x="1989138" y="6605588"/>
          <p14:tracePt t="52625" x="2001838" y="6605588"/>
          <p14:tracePt t="52626" x="2014538" y="6605588"/>
          <p14:tracePt t="52626" x="2027238" y="6605588"/>
          <p14:tracePt t="52628" x="2027238" y="6618288"/>
          <p14:tracePt t="52642" x="2041525" y="6618288"/>
          <p14:tracePt t="52719" x="2054225" y="6618288"/>
          <p14:tracePt t="52727" x="2066925" y="6605588"/>
          <p14:tracePt t="52735" x="2079625" y="6605588"/>
          <p14:tracePt t="52743" x="2093913" y="6592888"/>
          <p14:tracePt t="52752" x="2106613" y="6592888"/>
          <p14:tracePt t="52755" x="2106613" y="6580188"/>
          <p14:tracePt t="52759" x="2119313" y="6580188"/>
          <p14:tracePt t="52764" x="2132013" y="6580188"/>
          <p14:tracePt t="52775" x="2132013" y="6565900"/>
          <p14:tracePt t="52776" x="2144713" y="6565900"/>
          <p14:tracePt t="52777" x="2159000" y="6565900"/>
          <p14:tracePt t="52783" x="2159000" y="6553200"/>
          <p14:tracePt t="52792" x="2171700" y="6553200"/>
          <p14:tracePt t="52809" x="2184400" y="6540500"/>
          <p14:tracePt t="52825" x="2197100" y="6540500"/>
          <p14:tracePt t="52827" x="2211388" y="6527800"/>
          <p14:tracePt t="52842" x="2224088" y="6527800"/>
          <p14:tracePt t="52842" x="2249488" y="6513513"/>
          <p14:tracePt t="52845" x="2263775" y="6513513"/>
          <p14:tracePt t="52858" x="2263775" y="6500813"/>
          <p14:tracePt t="52859" x="2301875" y="6488113"/>
          <p14:tracePt t="52862" x="2301875" y="6475413"/>
          <p14:tracePt t="52876" x="2341563" y="6461125"/>
          <p14:tracePt t="52878" x="2341563" y="6448425"/>
          <p14:tracePt t="52892" x="2354263" y="6448425"/>
          <p14:tracePt t="52892" x="2368550" y="6423025"/>
          <p14:tracePt t="52895" x="2381250" y="6408738"/>
          <p14:tracePt t="52908" x="2393950" y="6408738"/>
          <p14:tracePt t="52909" x="2406650" y="6383338"/>
          <p14:tracePt t="52926" x="2420938" y="6370638"/>
          <p14:tracePt t="52951" x="2420938" y="6357938"/>
          <p14:tracePt t="52961" x="2420938" y="6343650"/>
          <p14:tracePt t="52966" x="2420938" y="6330950"/>
          <p14:tracePt t="52976" x="2420938" y="6318250"/>
          <p14:tracePt t="52979" x="2420938" y="6305550"/>
          <p14:tracePt t="52993" x="2420938" y="6291263"/>
          <p14:tracePt t="52993" x="2420938" y="6278563"/>
          <p14:tracePt t="52997" x="2420938" y="6265863"/>
          <p14:tracePt t="53009" x="2406650" y="6238875"/>
          <p14:tracePt t="53012" x="2393950" y="6238875"/>
          <p14:tracePt t="53025" x="2393950" y="6226175"/>
          <p14:tracePt t="53026" x="2381250" y="6200775"/>
          <p14:tracePt t="53029" x="2368550" y="6200775"/>
          <p14:tracePt t="53042" x="2354263" y="6186488"/>
          <p14:tracePt t="53045" x="2341563" y="6186488"/>
          <p14:tracePt t="53059" x="2316163" y="6173788"/>
          <p14:tracePt t="53075" x="2301875" y="6161088"/>
          <p14:tracePt t="53076" x="2289175" y="6161088"/>
          <p14:tracePt t="53084" x="2276475" y="6161088"/>
          <p14:tracePt t="53092" x="2263775" y="6161088"/>
          <p14:tracePt t="53098" x="2249488" y="6161088"/>
          <p14:tracePt t="53108" x="2249488" y="6148388"/>
          <p14:tracePt t="53109" x="2236788" y="6148388"/>
          <p14:tracePt t="53111" x="2224088" y="6148388"/>
          <p14:tracePt t="53125" x="2211388" y="6134100"/>
          <p14:tracePt t="53142" x="2197100" y="6134100"/>
          <p14:tracePt t="53952" x="2197100" y="6148388"/>
          <p14:tracePt t="53955" x="2197100" y="6173788"/>
          <p14:tracePt t="53960" x="2197100" y="6200775"/>
          <p14:tracePt t="53963" x="2211388" y="6213475"/>
          <p14:tracePt t="53966" x="2224088" y="6238875"/>
          <p14:tracePt t="53975" x="2236788" y="6253163"/>
          <p14:tracePt t="53976" x="2249488" y="6265863"/>
          <p14:tracePt t="53976" x="2249488" y="6278563"/>
          <p14:tracePt t="53977" x="2276475" y="6291263"/>
          <p14:tracePt t="53981" x="2289175" y="6305550"/>
          <p14:tracePt t="53992" x="2316163" y="6330950"/>
          <p14:tracePt t="53995" x="2328863" y="6330950"/>
          <p14:tracePt t="54008" x="2328863" y="6343650"/>
          <p14:tracePt t="54009" x="2354263" y="6370638"/>
          <p14:tracePt t="54010" x="2381250" y="6383338"/>
          <p14:tracePt t="54013" x="2393950" y="6396038"/>
          <p14:tracePt t="54025" x="2406650" y="6408738"/>
          <p14:tracePt t="54026" x="2471738" y="6461125"/>
          <p14:tracePt t="54029" x="2498725" y="6475413"/>
          <p14:tracePt t="54042" x="2524125" y="6488113"/>
          <p14:tracePt t="54042" x="2576513" y="6527800"/>
          <p14:tracePt t="54043" x="2603500" y="6553200"/>
          <p14:tracePt t="54047" x="2616200" y="6565900"/>
          <p14:tracePt t="54058" x="2655888" y="6580188"/>
          <p14:tracePt t="54059" x="2733675" y="6645275"/>
          <p14:tracePt t="54060" x="2760663" y="6657975"/>
          <p14:tracePt t="54064" x="2800350" y="6670675"/>
          <p14:tracePt t="54075" x="2813050" y="6684963"/>
          <p14:tracePt t="54076" x="2878138" y="6723063"/>
          <p14:tracePt t="54076" x="2903538" y="6750050"/>
          <p14:tracePt t="54080" x="2930525" y="6750050"/>
          <p14:tracePt t="54092" x="2943225" y="6762750"/>
          <p14:tracePt t="54092" x="2982913" y="6788150"/>
          <p14:tracePt t="54096" x="2995613" y="6802438"/>
          <p14:tracePt t="54096" x="3008313" y="6802438"/>
          <p14:tracePt t="54108" x="3022600" y="6802438"/>
          <p14:tracePt t="54109" x="3060700" y="6815138"/>
          <p14:tracePt t="54112" x="3074988" y="6815138"/>
          <p14:tracePt t="54125" x="3100388" y="6827838"/>
          <p14:tracePt t="54126" x="3192463" y="6854825"/>
          <p14:tracePt t="54129" x="3217863" y="6854825"/>
          <p14:tracePt t="54142" x="3230563" y="6867525"/>
          <p14:tracePt t="54142" x="3297238" y="6892925"/>
          <p14:tracePt t="54146" x="3309938" y="6892925"/>
          <p14:tracePt t="54146" x="3322638" y="6892925"/>
          <p14:tracePt t="54159" x="3362325" y="6907213"/>
          <p14:tracePt t="54163" x="3375025" y="6907213"/>
          <p14:tracePt t="54175" x="3387725" y="6907213"/>
          <p14:tracePt t="54176" x="3402013" y="6919913"/>
          <p14:tracePt t="54179" x="3414713" y="6919913"/>
          <p14:tracePt t="54192" x="3454400" y="6932613"/>
          <p14:tracePt t="54196" x="3467100" y="6932613"/>
          <p14:tracePt t="54208" x="3479800" y="6932613"/>
          <p14:tracePt t="54209" x="3519488" y="6945313"/>
          <p14:tracePt t="54212" x="3544888" y="6945313"/>
          <p14:tracePt t="54225" x="3557588" y="6945313"/>
          <p14:tracePt t="54226" x="3636963" y="6945313"/>
          <p14:tracePt t="54226" x="3662363" y="6945313"/>
          <p14:tracePt t="54228" x="3676650" y="6945313"/>
          <p14:tracePt t="54242" x="3714750" y="6945313"/>
          <p14:tracePt t="54242" x="3794125" y="6945313"/>
          <p14:tracePt t="54243" x="3819525" y="6945313"/>
          <p14:tracePt t="54245" x="3833813" y="6945313"/>
          <p14:tracePt t="54258" x="3859213" y="6945313"/>
          <p14:tracePt t="54259" x="3924300" y="6945313"/>
          <p14:tracePt t="54260" x="3937000" y="6945313"/>
          <p14:tracePt t="54263" x="3951288" y="6945313"/>
          <p14:tracePt t="54275" x="3963988" y="6945313"/>
          <p14:tracePt t="54276" x="4016375" y="6945313"/>
          <p14:tracePt t="54278" x="4029075" y="6945313"/>
          <p14:tracePt t="54292" x="4056063" y="6945313"/>
          <p14:tracePt t="54292" x="4133850" y="6945313"/>
          <p14:tracePt t="54294" x="4146550" y="6932613"/>
          <p14:tracePt t="54308" x="4186238" y="6932613"/>
          <p14:tracePt t="54309" x="4251325" y="6932613"/>
          <p14:tracePt t="54311" x="4278313" y="6932613"/>
          <p14:tracePt t="54325" x="4303713" y="6919913"/>
          <p14:tracePt t="54326" x="4383088" y="6907213"/>
          <p14:tracePt t="54329" x="4421188" y="6907213"/>
          <p14:tracePt t="54342" x="4435475" y="6892925"/>
          <p14:tracePt t="54342" x="4500563" y="6867525"/>
          <p14:tracePt t="54343" x="4513263" y="6867525"/>
          <p14:tracePt t="54346" x="4525963" y="6867525"/>
          <p14:tracePt t="54358" x="4525963" y="6854825"/>
          <p14:tracePt t="54359" x="4552950" y="6854825"/>
          <p14:tracePt t="54375" x="4552950" y="6840538"/>
          <p14:tracePt t="54376" x="4565650" y="6840538"/>
          <p14:tracePt t="54381" x="4578350" y="6840538"/>
          <p14:tracePt t="54392" x="4578350" y="6827838"/>
          <p14:tracePt t="54393" x="4591050" y="6827838"/>
          <p14:tracePt t="54401" x="4591050" y="6815138"/>
          <p14:tracePt t="54409" x="4605338" y="6815138"/>
          <p14:tracePt t="54411" x="4605338" y="6802438"/>
          <p14:tracePt t="54425" x="4618038" y="6802438"/>
          <p14:tracePt t="54426" x="4618038" y="6788150"/>
          <p14:tracePt t="54428" x="4630738" y="6788150"/>
          <p14:tracePt t="54442" x="4657725" y="6775450"/>
          <p14:tracePt t="54459" x="4683125" y="6775450"/>
          <p14:tracePt t="54497" x="4695825" y="6775450"/>
          <p14:tracePt t="54514" x="4710113" y="6788150"/>
          <p14:tracePt t="54519" x="4722813" y="6788150"/>
          <p14:tracePt t="54542" x="4735513" y="6802438"/>
          <p14:tracePt t="54542" x="4827588" y="6815138"/>
          <p14:tracePt t="54543" x="4867275" y="6827838"/>
          <p14:tracePt t="54547" x="4905375" y="6827838"/>
          <p14:tracePt t="54558" x="4970463" y="6827838"/>
          <p14:tracePt t="54559" x="5141913" y="6854825"/>
          <p14:tracePt t="54562" x="5207000" y="6854825"/>
          <p14:tracePt t="54575" x="5259388" y="6867525"/>
          <p14:tracePt t="54576" x="5416550" y="6892925"/>
          <p14:tracePt t="54576" x="5468938" y="6892925"/>
          <p14:tracePt t="54579" x="5521325" y="6892925"/>
          <p14:tracePt t="54592" x="5573713" y="6892925"/>
          <p14:tracePt t="54592" x="5729288" y="6892925"/>
          <p14:tracePt t="54595" x="5768975" y="6892925"/>
          <p14:tracePt t="54608" x="5795963" y="6907213"/>
          <p14:tracePt t="54609" x="5938838" y="6907213"/>
          <p14:tracePt t="54612" x="5965825" y="6907213"/>
          <p14:tracePt t="54625" x="5991225" y="6907213"/>
          <p14:tracePt t="54626" x="6070600" y="6907213"/>
          <p14:tracePt t="54626" x="6083300" y="6907213"/>
          <p14:tracePt t="54628" x="6108700" y="6907213"/>
          <p14:tracePt t="54642" x="6122988" y="6907213"/>
          <p14:tracePt t="54642" x="6161088" y="6892925"/>
          <p14:tracePt t="54645" x="6161088" y="6880225"/>
          <p14:tracePt t="54659" x="6188075" y="6867525"/>
          <p14:tracePt t="54661" x="6200775" y="6867525"/>
          <p14:tracePt t="54675" x="6213475" y="6867525"/>
          <p14:tracePt t="54676" x="6213475" y="6854825"/>
          <p14:tracePt t="54678" x="6227763" y="6854825"/>
          <p14:tracePt t="54692" x="6240463" y="6840538"/>
          <p14:tracePt t="54708" x="6240463" y="6827838"/>
          <p14:tracePt t="54709" x="6253163" y="6815138"/>
          <p14:tracePt t="54711" x="6253163" y="6802438"/>
          <p14:tracePt t="54726" x="6265863" y="6775450"/>
          <p14:tracePt t="54742" x="6265863" y="6762750"/>
          <p14:tracePt t="54742" x="6280150" y="6723063"/>
          <p14:tracePt t="54758" x="6280150" y="6710363"/>
          <p14:tracePt t="54759" x="6292850" y="6684963"/>
          <p14:tracePt t="54761" x="6292850" y="6670675"/>
          <p14:tracePt t="54776" x="6292850" y="6645275"/>
          <p14:tracePt t="54778" x="6292850" y="6632575"/>
          <p14:tracePt t="54792" x="6292850" y="6618288"/>
          <p14:tracePt t="54792" x="6280150" y="6605588"/>
          <p14:tracePt t="54795" x="6265863" y="6592888"/>
          <p14:tracePt t="54809" x="6240463" y="6565900"/>
          <p14:tracePt t="54810" x="6227763" y="6540500"/>
          <p14:tracePt t="54813" x="6213475" y="6527800"/>
          <p14:tracePt t="54825" x="6200775" y="6513513"/>
          <p14:tracePt t="54826" x="6135688" y="6461125"/>
          <p14:tracePt t="54829" x="6108700" y="6448425"/>
          <p14:tracePt t="54842" x="6083300" y="6435725"/>
          <p14:tracePt t="54843" x="6003925" y="6370638"/>
          <p14:tracePt t="54843" x="5978525" y="6357938"/>
          <p14:tracePt t="54847" x="5938838" y="6330950"/>
          <p14:tracePt t="54859" x="5913438" y="6318250"/>
          <p14:tracePt t="54859" x="5848350" y="6278563"/>
          <p14:tracePt t="54860" x="5821363" y="6238875"/>
          <p14:tracePt t="54864" x="5781675" y="6226175"/>
          <p14:tracePt t="54875" x="5756275" y="6213475"/>
          <p14:tracePt t="54876" x="5638800" y="6161088"/>
          <p14:tracePt t="54879" x="5586413" y="6134100"/>
          <p14:tracePt t="54892" x="5546725" y="6108700"/>
          <p14:tracePt t="54893" x="5416550" y="6069013"/>
          <p14:tracePt t="54893" x="5376863" y="6043613"/>
          <p14:tracePt t="54897" x="5324475" y="6030913"/>
          <p14:tracePt t="54897" x="5297488" y="6030913"/>
          <p14:tracePt t="54909" x="5246688" y="6016625"/>
          <p14:tracePt t="54909" x="5154613" y="6003925"/>
          <p14:tracePt t="54910" x="5114925" y="5991225"/>
          <p14:tracePt t="54914" x="5062538" y="5978525"/>
          <p14:tracePt t="54925" x="5022850" y="5951538"/>
          <p14:tracePt t="54926" x="4932363" y="5911850"/>
          <p14:tracePt t="54926" x="4892675" y="5899150"/>
          <p14:tracePt t="54930" x="4852988" y="5886450"/>
          <p14:tracePt t="54942" x="4814888" y="5873750"/>
          <p14:tracePt t="54943" x="4710113" y="5834063"/>
          <p14:tracePt t="54943" x="4683125" y="5821363"/>
          <p14:tracePt t="54947" x="4657725" y="5821363"/>
          <p14:tracePt t="54959" x="4618038" y="5807075"/>
          <p14:tracePt t="54960" x="4513263" y="5781675"/>
          <p14:tracePt t="54960" x="4487863" y="5781675"/>
          <p14:tracePt t="54963" x="4460875" y="5781675"/>
          <p14:tracePt t="54975" x="4435475" y="5781675"/>
          <p14:tracePt t="54976" x="4356100" y="5768975"/>
          <p14:tracePt t="54976" x="4330700" y="5768975"/>
          <p14:tracePt t="54980" x="4303713" y="5768975"/>
          <p14:tracePt t="54992" x="4291013" y="5768975"/>
          <p14:tracePt t="54993" x="4225925" y="5768975"/>
          <p14:tracePt t="54993" x="4213225" y="5768975"/>
          <p14:tracePt t="54996" x="4186238" y="5768975"/>
          <p14:tracePt t="55009" x="4173538" y="5768975"/>
          <p14:tracePt t="55009" x="4108450" y="5768975"/>
          <p14:tracePt t="55012" x="4081463" y="5768975"/>
          <p14:tracePt t="55025" x="4068763" y="5768975"/>
          <p14:tracePt t="55026" x="4003675" y="5794375"/>
          <p14:tracePt t="55026" x="3989388" y="5794375"/>
          <p14:tracePt t="55029" x="3976688" y="5794375"/>
          <p14:tracePt t="55042" x="3963988" y="5794375"/>
          <p14:tracePt t="55043" x="3911600" y="5794375"/>
          <p14:tracePt t="55043" x="3884613" y="5807075"/>
          <p14:tracePt t="55046" x="3859213" y="5807075"/>
          <p14:tracePt t="55059" x="3846513" y="5807075"/>
          <p14:tracePt t="55059" x="3794125" y="5821363"/>
          <p14:tracePt t="55062" x="3781425" y="5834063"/>
          <p14:tracePt t="55075" x="3767138" y="5834063"/>
          <p14:tracePt t="55076" x="3714750" y="5859463"/>
          <p14:tracePt t="55079" x="3714750" y="5873750"/>
          <p14:tracePt t="55092" x="3702050" y="5873750"/>
          <p14:tracePt t="55092" x="3676650" y="5886450"/>
          <p14:tracePt t="55109" x="3649663" y="5911850"/>
          <p14:tracePt t="55125" x="3636963" y="5926138"/>
          <p14:tracePt t="55126" x="3624263" y="5951538"/>
          <p14:tracePt t="55142" x="3624263" y="5964238"/>
          <p14:tracePt t="55143" x="3624263" y="5991225"/>
          <p14:tracePt t="55143" x="3624263" y="6003925"/>
          <p14:tracePt t="55145" x="3624263" y="6016625"/>
          <p14:tracePt t="55159" x="3636963" y="6069013"/>
          <p14:tracePt t="55175" x="3636963" y="6081713"/>
          <p14:tracePt t="55176" x="3676650" y="6121400"/>
          <p14:tracePt t="55192" x="3676650" y="6134100"/>
          <p14:tracePt t="55193" x="3702050" y="6161088"/>
          <p14:tracePt t="55193" x="3702050" y="6173788"/>
          <p14:tracePt t="55196" x="3729038" y="6186488"/>
          <p14:tracePt t="55209" x="3741738" y="6200775"/>
          <p14:tracePt t="55209" x="3767138" y="6238875"/>
          <p14:tracePt t="55210" x="3781425" y="6253163"/>
          <p14:tracePt t="55214" x="3806825" y="6265863"/>
          <p14:tracePt t="55226" x="3833813" y="6291263"/>
          <p14:tracePt t="55226" x="3859213" y="6343650"/>
          <p14:tracePt t="55227" x="3871913" y="6357938"/>
          <p14:tracePt t="55231" x="3898900" y="6370638"/>
          <p14:tracePt t="55242" x="3911600" y="6370638"/>
          <p14:tracePt t="55243" x="3976688" y="6423025"/>
          <p14:tracePt t="55245" x="4003675" y="6448425"/>
          <p14:tracePt t="55259" x="4029075" y="6461125"/>
          <p14:tracePt t="55259" x="4121150" y="6527800"/>
          <p14:tracePt t="55260" x="4146550" y="6540500"/>
          <p14:tracePt t="55264" x="4173538" y="6565900"/>
          <p14:tracePt t="55275" x="4198938" y="6592888"/>
          <p14:tracePt t="55276" x="4278313" y="6645275"/>
          <p14:tracePt t="55279" x="4291013" y="6657975"/>
          <p14:tracePt t="55280" x="4316413" y="6670675"/>
          <p14:tracePt t="55292" x="4343400" y="6684963"/>
          <p14:tracePt t="55293" x="4395788" y="6710363"/>
          <p14:tracePt t="55293" x="4408488" y="6723063"/>
          <p14:tracePt t="55297" x="4421188" y="6735763"/>
          <p14:tracePt t="55309" x="4435475" y="6750050"/>
          <p14:tracePt t="55309" x="4487863" y="6775450"/>
          <p14:tracePt t="55312" x="4500563" y="6775450"/>
          <p14:tracePt t="55325" x="4513263" y="6788150"/>
          <p14:tracePt t="55326" x="4552950" y="6815138"/>
          <p14:tracePt t="55330" x="4578350" y="6827838"/>
          <p14:tracePt t="55330" x="4591050" y="6827838"/>
          <p14:tracePt t="55342" x="4605338" y="6827838"/>
          <p14:tracePt t="55343" x="4643438" y="6840538"/>
          <p14:tracePt t="55345" x="4657725" y="6840538"/>
          <p14:tracePt t="55359" x="4683125" y="6854825"/>
          <p14:tracePt t="55359" x="4762500" y="6880225"/>
          <p14:tracePt t="55362" x="4775200" y="6880225"/>
          <p14:tracePt t="55375" x="4787900" y="6892925"/>
          <p14:tracePt t="55376" x="4879975" y="6907213"/>
          <p14:tracePt t="55379" x="4892675" y="6919913"/>
          <p14:tracePt t="55392" x="4918075" y="6932613"/>
          <p14:tracePt t="55393" x="4997450" y="6932613"/>
          <p14:tracePt t="55393" x="5037138" y="6945313"/>
          <p14:tracePt t="55396" x="5062538" y="6945313"/>
          <p14:tracePt t="55409" x="5089525" y="6945313"/>
          <p14:tracePt t="55409" x="5167313" y="6959600"/>
          <p14:tracePt t="55410" x="5180013" y="6959600"/>
          <p14:tracePt t="55413" x="5194300" y="6959600"/>
          <p14:tracePt t="55425" x="5207000" y="6959600"/>
          <p14:tracePt t="55426" x="5232400" y="6959600"/>
          <p14:tracePt t="55426" x="5246688" y="6959600"/>
          <p14:tracePt t="55432" x="5259388" y="6959600"/>
          <p14:tracePt t="55442" x="5284788" y="6945313"/>
          <p14:tracePt t="55443" x="5297488" y="6932613"/>
          <p14:tracePt t="55446" x="5311775" y="6932613"/>
          <p14:tracePt t="55459" x="5311775" y="6919913"/>
          <p14:tracePt t="55459" x="5337175" y="6919913"/>
          <p14:tracePt t="55460" x="5349875" y="6919913"/>
          <p14:tracePt t="55462" x="5349875" y="6907213"/>
          <p14:tracePt t="55475" x="5364163" y="6907213"/>
          <p14:tracePt t="55476" x="5389563" y="6880225"/>
          <p14:tracePt t="55479" x="5402263" y="6880225"/>
          <p14:tracePt t="55492" x="5416550" y="6880225"/>
          <p14:tracePt t="55493" x="5429250" y="6867525"/>
          <p14:tracePt t="55493" x="5441950" y="6867525"/>
          <p14:tracePt t="55496" x="5454650" y="6854825"/>
          <p14:tracePt t="55509" x="5481638" y="6840538"/>
          <p14:tracePt t="55512" x="5494338" y="6840538"/>
          <p14:tracePt t="55512" x="5507038" y="6827838"/>
          <p14:tracePt t="55525" x="5521325" y="6827838"/>
          <p14:tracePt t="55526" x="5573713" y="6815138"/>
          <p14:tracePt t="55526" x="5586413" y="6802438"/>
          <p14:tracePt t="55542" x="5611813" y="6802438"/>
          <p14:tracePt t="55543" x="5664200" y="6775450"/>
          <p14:tracePt t="55546" x="5676900" y="6762750"/>
          <p14:tracePt t="55559" x="5691188" y="6762750"/>
          <p14:tracePt t="55559" x="5756275" y="6735763"/>
          <p14:tracePt t="55562" x="5768975" y="6723063"/>
          <p14:tracePt t="55575" x="5795963" y="6723063"/>
          <p14:tracePt t="55576" x="5873750" y="6670675"/>
          <p14:tracePt t="55578" x="5886450" y="6670675"/>
          <p14:tracePt t="55592" x="5900738" y="6657975"/>
          <p14:tracePt t="55593" x="5953125" y="6632575"/>
          <p14:tracePt t="55596" x="5965825" y="6632575"/>
          <p14:tracePt t="55609" x="5978525" y="6618288"/>
          <p14:tracePt t="55609" x="5991225" y="6605588"/>
          <p14:tracePt t="55613" x="5991225" y="6592888"/>
          <p14:tracePt t="55625" x="6003925" y="6592888"/>
          <p14:tracePt t="55626" x="6003925" y="6565900"/>
          <p14:tracePt t="55626" x="6018213" y="6565900"/>
          <p14:tracePt t="55629" x="6018213" y="6553200"/>
          <p14:tracePt t="55642" x="6030913" y="6527800"/>
          <p14:tracePt t="55645" x="6043613" y="6513513"/>
          <p14:tracePt t="55659" x="6043613" y="6488113"/>
          <p14:tracePt t="55675" x="6043613" y="6475413"/>
          <p14:tracePt t="55676" x="6043613" y="6448425"/>
          <p14:tracePt t="55679" x="6043613" y="6435725"/>
          <p14:tracePt t="55692" x="6043613" y="6423025"/>
          <p14:tracePt t="55693" x="6043613" y="6408738"/>
          <p14:tracePt t="55696" x="6030913" y="6408738"/>
          <p14:tracePt t="55709" x="6030913" y="6396038"/>
          <p14:tracePt t="55709" x="6018213" y="6383338"/>
          <p14:tracePt t="55719" x="6003925" y="6370638"/>
          <p14:tracePt t="55742" x="5991225" y="6357938"/>
          <p14:tracePt t="55743" x="5978525" y="6343650"/>
          <p14:tracePt t="55746" x="5978525" y="6330950"/>
          <p14:tracePt t="55759" x="5965825" y="6318250"/>
          <p14:tracePt t="55765" x="5965825" y="6305550"/>
          <p14:tracePt t="55775" x="5953125" y="6305550"/>
          <p14:tracePt t="55776" x="5953125" y="6291263"/>
          <p14:tracePt t="55776" x="5938838" y="6291263"/>
          <p14:tracePt t="55781" x="5938838" y="6278563"/>
          <p14:tracePt t="55792" x="5913438" y="6265863"/>
          <p14:tracePt t="55799" x="5900738" y="6253163"/>
          <p14:tracePt t="55809" x="5886450" y="6253163"/>
          <p14:tracePt t="55809" x="5873750" y="6238875"/>
          <p14:tracePt t="55812" x="5861050" y="6238875"/>
          <p14:tracePt t="55825" x="5848350" y="6226175"/>
          <p14:tracePt t="55826" x="5821363" y="6226175"/>
          <p14:tracePt t="55828" x="5795963" y="6213475"/>
          <p14:tracePt t="55842" x="5781675" y="6200775"/>
          <p14:tracePt t="55843" x="5716588" y="6173788"/>
          <p14:tracePt t="55846" x="5703888" y="6161088"/>
          <p14:tracePt t="55859" x="5676900" y="6161088"/>
          <p14:tracePt t="55859" x="5624513" y="6148388"/>
          <p14:tracePt t="55862" x="5599113" y="6148388"/>
          <p14:tracePt t="55875" x="5573713" y="6134100"/>
          <p14:tracePt t="55876" x="5534025" y="6121400"/>
          <p14:tracePt t="55876" x="5521325" y="6121400"/>
          <p14:tracePt t="55880" x="5494338" y="6108700"/>
          <p14:tracePt t="55892" x="5481638" y="6108700"/>
          <p14:tracePt t="55893" x="5416550" y="6108700"/>
          <p14:tracePt t="55893" x="5402263" y="6108700"/>
          <p14:tracePt t="55896" x="5376863" y="6096000"/>
          <p14:tracePt t="55909" x="5364163" y="6096000"/>
          <p14:tracePt t="55909" x="5324475" y="6081713"/>
          <p14:tracePt t="55910" x="5311775" y="6081713"/>
          <p14:tracePt t="55913" x="5284788" y="6081713"/>
          <p14:tracePt t="55926" x="5219700" y="6081713"/>
          <p14:tracePt t="55942" x="5207000" y="6081713"/>
          <p14:tracePt t="55943" x="5127625" y="6081713"/>
          <p14:tracePt t="55943" x="5102225" y="6081713"/>
          <p14:tracePt t="55945" x="5075238" y="6081713"/>
          <p14:tracePt t="55959" x="5049838" y="6081713"/>
          <p14:tracePt t="55960" x="4945063" y="6081713"/>
          <p14:tracePt t="55962" x="4905375" y="6081713"/>
          <p14:tracePt t="55975" x="4879975" y="6081713"/>
          <p14:tracePt t="55976" x="4762500" y="6081713"/>
          <p14:tracePt t="55978" x="4735513" y="6081713"/>
          <p14:tracePt t="55992" x="4722813" y="6081713"/>
          <p14:tracePt t="55993" x="4605338" y="6081713"/>
          <p14:tracePt t="55995" x="4578350" y="6081713"/>
          <p14:tracePt t="56009" x="4540250" y="6096000"/>
          <p14:tracePt t="56010" x="4395788" y="6121400"/>
          <p14:tracePt t="56010" x="4368800" y="6121400"/>
          <p14:tracePt t="56014" x="4343400" y="6121400"/>
          <p14:tracePt t="56025" x="4316413" y="6121400"/>
          <p14:tracePt t="56026" x="4238625" y="6121400"/>
          <p14:tracePt t="56028" x="4213225" y="6121400"/>
          <p14:tracePt t="56042" x="4198938" y="6121400"/>
          <p14:tracePt t="56043" x="4160838" y="6121400"/>
          <p14:tracePt t="56045" x="4146550" y="6121400"/>
          <p14:tracePt t="56059" x="4133850" y="6121400"/>
          <p14:tracePt t="56061" x="4121150" y="6121400"/>
          <p14:tracePt t="56076" x="4108450" y="6121400"/>
          <p14:tracePt t="56092" x="4081463" y="6134100"/>
          <p14:tracePt t="56095" x="4068763" y="6134100"/>
          <p14:tracePt t="56109" x="4041775" y="6148388"/>
          <p14:tracePt t="56112" x="4029075" y="6148388"/>
          <p14:tracePt t="56125" x="4016375" y="6161088"/>
          <p14:tracePt t="56126" x="3989388" y="6173788"/>
          <p14:tracePt t="56129" x="3976688" y="6173788"/>
          <p14:tracePt t="56142" x="3963988" y="6173788"/>
          <p14:tracePt t="56143" x="3937000" y="6186488"/>
          <p14:tracePt t="56145" x="3937000" y="6200775"/>
          <p14:tracePt t="56159" x="3911600" y="6213475"/>
          <p14:tracePt t="56163" x="3898900" y="6213475"/>
          <p14:tracePt t="56175" x="3898900" y="6226175"/>
          <p14:tracePt t="56176" x="3884613" y="6238875"/>
          <p14:tracePt t="56179" x="3871913" y="6238875"/>
          <p14:tracePt t="56192" x="3859213" y="6253163"/>
          <p14:tracePt t="56193" x="3833813" y="6278563"/>
          <p14:tracePt t="56193" x="3819525" y="6278563"/>
          <p14:tracePt t="56196" x="3819525" y="6291263"/>
          <p14:tracePt t="56209" x="3806825" y="6305550"/>
          <p14:tracePt t="56209" x="3781425" y="6330950"/>
          <p14:tracePt t="56213" x="3767138" y="6330950"/>
          <p14:tracePt t="56225" x="3754438" y="6343650"/>
          <p14:tracePt t="56226" x="3741738" y="6357938"/>
          <p14:tracePt t="56229" x="3729038" y="6357938"/>
          <p14:tracePt t="56242" x="3729038" y="6370638"/>
          <p14:tracePt t="56242" x="3714750" y="6370638"/>
          <p14:tracePt t="56243" x="3714750" y="6383338"/>
          <p14:tracePt t="56259" x="3714750" y="6408738"/>
          <p14:tracePt t="56276" x="3714750" y="6423025"/>
          <p14:tracePt t="56278" x="3714750" y="6435725"/>
          <p14:tracePt t="56293" x="3714750" y="6448425"/>
          <p14:tracePt t="56309" x="3714750" y="6461125"/>
          <p14:tracePt t="56309" x="3714750" y="6475413"/>
          <p14:tracePt t="56325" x="3714750" y="6488113"/>
          <p14:tracePt t="56326" x="3729038" y="6500813"/>
          <p14:tracePt t="56329" x="3729038" y="6513513"/>
          <p14:tracePt t="56342" x="3741738" y="6527800"/>
          <p14:tracePt t="56345" x="3741738" y="6540500"/>
          <p14:tracePt t="56359" x="3754438" y="6565900"/>
          <p14:tracePt t="56362" x="3767138" y="6565900"/>
          <p14:tracePt t="56375" x="3781425" y="6580188"/>
          <p14:tracePt t="56376" x="3806825" y="6592888"/>
          <p14:tracePt t="56376" x="3819525" y="6605588"/>
          <p14:tracePt t="56381" x="3833813" y="6605588"/>
          <p14:tracePt t="56381" x="3846513" y="6605588"/>
          <p14:tracePt t="56392" x="3846513" y="6618288"/>
          <p14:tracePt t="56393" x="3871913" y="6632575"/>
          <p14:tracePt t="56395" x="3884613" y="6632575"/>
          <p14:tracePt t="56409" x="3898900" y="6632575"/>
          <p14:tracePt t="56409" x="3911600" y="6632575"/>
          <p14:tracePt t="56414" x="3924300" y="6632575"/>
          <p14:tracePt t="56426" x="3937000" y="6645275"/>
          <p14:tracePt t="56443" x="3963988" y="6645275"/>
          <p14:tracePt t="56459" x="3989388" y="6645275"/>
          <p14:tracePt t="56475" x="4003675" y="6645275"/>
          <p14:tracePt t="56476" x="4016375" y="6645275"/>
          <p14:tracePt t="56492" x="4029075" y="6645275"/>
          <p14:tracePt t="56493" x="4056063" y="6645275"/>
          <p14:tracePt t="56495" x="4068763" y="6645275"/>
          <p14:tracePt t="56509" x="4094163" y="6657975"/>
          <p14:tracePt t="56509" x="4186238" y="6657975"/>
          <p14:tracePt t="56512" x="4213225" y="6657975"/>
          <p14:tracePt t="56525" x="4225925" y="6657975"/>
          <p14:tracePt t="56526" x="4278313" y="6670675"/>
          <p14:tracePt t="56526" x="4291013" y="6684963"/>
          <p14:tracePt t="56542" x="4303713" y="6697663"/>
          <p14:tracePt t="56543" x="4356100" y="6710363"/>
          <p14:tracePt t="56546" x="4368800" y="6710363"/>
          <p14:tracePt t="56559" x="4395788" y="6723063"/>
          <p14:tracePt t="56562" x="4408488" y="6723063"/>
          <p14:tracePt t="56575" x="4408488" y="6735763"/>
          <p14:tracePt t="56576" x="4435475" y="6750050"/>
          <p14:tracePt t="56592" x="4448175" y="6750050"/>
          <p14:tracePt t="56592" x="4460875" y="6750050"/>
          <p14:tracePt t="56597" x="4460875" y="6762750"/>
          <p14:tracePt t="56609" x="4473575" y="6762750"/>
          <p14:tracePt t="56625" x="4487863" y="6762750"/>
          <p14:tracePt t="56626" x="4500563" y="6762750"/>
          <p14:tracePt t="56628" x="4513263" y="6762750"/>
          <p14:tracePt t="56642" x="4565650" y="6735763"/>
          <p14:tracePt t="56659" x="4578350" y="6735763"/>
          <p14:tracePt t="56659" x="4605338" y="6723063"/>
          <p14:tracePt t="56675" x="4618038" y="6723063"/>
          <p14:tracePt t="56676" x="4643438" y="6710363"/>
          <p14:tracePt t="56679" x="4657725" y="6710363"/>
          <p14:tracePt t="56693" x="4683125" y="6697663"/>
          <p14:tracePt t="56696" x="4695825" y="6697663"/>
          <p14:tracePt t="56709" x="4710113" y="6684963"/>
          <p14:tracePt t="56717" x="4722813" y="6684963"/>
          <p14:tracePt t="56759" x="4735513" y="6684963"/>
          <p14:tracePt t="56777" x="4748213" y="6684963"/>
          <p14:tracePt t="56798" x="4762500" y="6684963"/>
          <p14:tracePt t="56807" x="4775200" y="6684963"/>
          <p14:tracePt t="56812" x="4787900" y="6684963"/>
          <p14:tracePt t="56815" x="4800600" y="6684963"/>
          <p14:tracePt t="56826" x="4852988" y="6684963"/>
          <p14:tracePt t="56827" x="4867275" y="6684963"/>
          <p14:tracePt t="56829" x="4892675" y="6684963"/>
          <p14:tracePt t="56842" x="4918075" y="6684963"/>
          <p14:tracePt t="56843" x="4984750" y="6684963"/>
          <p14:tracePt t="56843" x="5010150" y="6684963"/>
          <p14:tracePt t="56845" x="5037138" y="6684963"/>
          <p14:tracePt t="56859" x="5075238" y="6684963"/>
          <p14:tracePt t="56859" x="5167313" y="6684963"/>
          <p14:tracePt t="56860" x="5194300" y="6670675"/>
          <p14:tracePt t="56862" x="5232400" y="6670675"/>
          <p14:tracePt t="56875" x="5246688" y="6670675"/>
          <p14:tracePt t="56876" x="5324475" y="6670675"/>
          <p14:tracePt t="56878" x="5337175" y="6670675"/>
          <p14:tracePt t="56892" x="5364163" y="6670675"/>
          <p14:tracePt t="56894" x="5376863" y="6670675"/>
          <p14:tracePt t="56909" x="5389563" y="6670675"/>
          <p14:tracePt t="56914" x="5402263" y="6670675"/>
          <p14:tracePt t="56926" x="5416550" y="6670675"/>
          <p14:tracePt t="56926" x="5429250" y="6670675"/>
          <p14:tracePt t="56935" x="5441950" y="6670675"/>
          <p14:tracePt t="56942" x="5454650" y="6670675"/>
          <p14:tracePt t="56943" x="5468938" y="6657975"/>
          <p14:tracePt t="56943" x="5481638" y="6657975"/>
          <p14:tracePt t="56949" x="5507038" y="6657975"/>
          <p14:tracePt t="56959" x="5521325" y="6645275"/>
          <p14:tracePt t="56959" x="5559425" y="6645275"/>
          <p14:tracePt t="56962" x="5586413" y="6632575"/>
          <p14:tracePt t="56975" x="5599113" y="6632575"/>
          <p14:tracePt t="56976" x="5703888" y="6605588"/>
          <p14:tracePt t="56979" x="5743575" y="6592888"/>
          <p14:tracePt t="56992" x="5768975" y="6592888"/>
          <p14:tracePt t="56993" x="5861050" y="6580188"/>
          <p14:tracePt t="56993" x="5900738" y="6565900"/>
          <p14:tracePt t="56997" x="5926138" y="6553200"/>
          <p14:tracePt t="57009" x="5953125" y="6553200"/>
          <p14:tracePt t="57010" x="6056313" y="6540500"/>
          <p14:tracePt t="57010" x="6070600" y="6540500"/>
          <p14:tracePt t="57013" x="6096000" y="6540500"/>
          <p14:tracePt t="57025" x="6108700" y="6527800"/>
          <p14:tracePt t="57026" x="6148388" y="6527800"/>
          <p14:tracePt t="57752" x="6161088" y="6513513"/>
          <p14:tracePt t="57760" x="6175375" y="6500813"/>
          <p14:tracePt t="57763" x="6188075" y="6500813"/>
          <p14:tracePt t="57766" x="6200775" y="6488113"/>
          <p14:tracePt t="57775" x="6227763" y="6475413"/>
          <p14:tracePt t="57776" x="6253163" y="6461125"/>
          <p14:tracePt t="57777" x="6305550" y="6435725"/>
          <p14:tracePt t="57780" x="6345238" y="6423025"/>
          <p14:tracePt t="57781" x="6397625" y="6383338"/>
          <p14:tracePt t="57792" x="6423025" y="6383338"/>
          <p14:tracePt t="57793" x="6515100" y="6330950"/>
          <p14:tracePt t="57793" x="6567488" y="6305550"/>
          <p14:tracePt t="57796" x="6607175" y="6291263"/>
          <p14:tracePt t="57809" x="6659563" y="6278563"/>
          <p14:tracePt t="57809" x="6829425" y="6226175"/>
          <p14:tracePt t="57812" x="6894513" y="6200775"/>
          <p14:tracePt t="57813" x="6959600" y="6186488"/>
          <p14:tracePt t="57825" x="7011988" y="6173788"/>
          <p14:tracePt t="57826" x="7208838" y="6121400"/>
          <p14:tracePt t="57829" x="7286625" y="6108700"/>
          <p14:tracePt t="57842" x="7351713" y="6096000"/>
          <p14:tracePt t="57843" x="7561263" y="6043613"/>
          <p14:tracePt t="57843" x="7613650" y="6016625"/>
          <p14:tracePt t="57846" x="7666038" y="6003925"/>
          <p14:tracePt t="57859" x="7718425" y="5991225"/>
          <p14:tracePt t="57860" x="7835900" y="5951538"/>
          <p14:tracePt t="57860" x="7862888" y="5938838"/>
          <p14:tracePt t="57864" x="7888288" y="5926138"/>
          <p14:tracePt t="57864" x="7915275" y="5926138"/>
          <p14:tracePt t="57875" x="7927975" y="5911850"/>
          <p14:tracePt t="57876" x="7953375" y="5899150"/>
          <p14:tracePt t="57877" x="7967663" y="5899150"/>
          <p14:tracePt t="57880" x="7980363" y="5886450"/>
          <p14:tracePt t="57892" x="7993063" y="5886450"/>
          <p14:tracePt t="57893" x="8005763" y="5873750"/>
          <p14:tracePt t="57893" x="8020050" y="5859463"/>
          <p14:tracePt t="57909" x="8032750" y="5859463"/>
          <p14:tracePt t="57909" x="8058150" y="5859463"/>
          <p14:tracePt t="57911" x="8058150" y="5846763"/>
          <p14:tracePt t="57926" x="8097838" y="5821363"/>
          <p14:tracePt t="57928" x="8110538" y="5821363"/>
          <p14:tracePt t="57942" x="8110538" y="5807075"/>
          <p14:tracePt t="57943" x="8175625" y="5781675"/>
          <p14:tracePt t="57945" x="8202613" y="5768975"/>
          <p14:tracePt t="57959" x="8228013" y="5741988"/>
          <p14:tracePt t="57959" x="8372475" y="5676900"/>
          <p14:tracePt t="57960" x="8437563" y="5651500"/>
          <p14:tracePt t="57964" x="8489950" y="5624513"/>
          <p14:tracePt t="57975" x="8569325" y="5611813"/>
          <p14:tracePt t="57976" x="8791575" y="5546725"/>
          <p14:tracePt t="57979" x="8856663" y="5519738"/>
          <p14:tracePt t="57980" x="8921750" y="5507038"/>
          <p14:tracePt t="57992" x="8986838" y="5494338"/>
          <p14:tracePt t="57993" x="9144000" y="5454650"/>
          <p14:tracePt t="57996" x="9196388" y="5454650"/>
          <p14:tracePt t="58009" x="9248775" y="5441950"/>
          <p14:tracePt t="58010" x="9405938" y="5414963"/>
          <p14:tracePt t="58010" x="9471025" y="5402263"/>
          <p14:tracePt t="58014" x="9536113" y="5389563"/>
          <p14:tracePt t="58025" x="9588500" y="5376863"/>
          <p14:tracePt t="58026" x="9720263" y="5337175"/>
          <p14:tracePt t="58026" x="9759950" y="5324475"/>
          <p14:tracePt t="58030" x="9785350" y="5310188"/>
          <p14:tracePt t="58031" x="9837738" y="5297488"/>
          <p14:tracePt t="58042" x="9863138" y="5284788"/>
          <p14:tracePt t="58043" x="9955213" y="5257800"/>
          <p14:tracePt t="58043" x="9994900" y="5232400"/>
          <p14:tracePt t="58047" x="10034588" y="5219700"/>
          <p14:tracePt t="58059" x="10086975" y="5192713"/>
          <p14:tracePt t="58059" x="10229850" y="5114925"/>
          <p14:tracePt t="58063" x="10269538" y="5100638"/>
          <p14:tracePt t="58063" x="10321925" y="5075238"/>
          <p14:tracePt t="58075" x="10374313" y="5035550"/>
          <p14:tracePt t="58076" x="10531475" y="4945063"/>
          <p14:tracePt t="58079" x="10569575" y="4918075"/>
          <p14:tracePt t="58092" x="10609263" y="4878388"/>
          <p14:tracePt t="58093" x="10741025" y="4800600"/>
          <p14:tracePt t="58093" x="10766425" y="4775200"/>
          <p14:tracePt t="58109" x="10793413" y="4748213"/>
          <p14:tracePt t="58110" x="10845800" y="4722813"/>
          <p14:tracePt t="58113" x="10858500" y="4722813"/>
          <p14:tracePt t="58126" x="10896600" y="4695825"/>
          <p14:tracePt t="58126" x="10910888" y="4683125"/>
          <p14:tracePt t="58130" x="10923588" y="4683125"/>
          <p14:tracePt t="58142" x="10936288" y="4670425"/>
          <p14:tracePt t="58143" x="10988675" y="4656138"/>
          <p14:tracePt t="58143" x="11015663" y="4643438"/>
          <p14:tracePt t="58147" x="11028363" y="4630738"/>
          <p14:tracePt t="58159" x="11041063" y="4630738"/>
          <p14:tracePt t="58160" x="11106150" y="4591050"/>
          <p14:tracePt t="58162" x="11145838" y="4578350"/>
          <p14:tracePt t="58175" x="11172825" y="4565650"/>
          <p14:tracePt t="58176" x="11276013" y="4498975"/>
          <p14:tracePt t="58177" x="11328400" y="4460875"/>
          <p14:tracePt t="58180" x="11368088" y="4433888"/>
          <p14:tracePt t="58192" x="11407775" y="4408488"/>
          <p14:tracePt t="58193" x="11525250" y="4329113"/>
          <p14:tracePt t="58196" x="11552238" y="4316413"/>
          <p14:tracePt t="58209" x="11590338" y="4303713"/>
          <p14:tracePt t="58209" x="11682413" y="4238625"/>
          <p14:tracePt t="58212" x="11695113" y="4238625"/>
          <p14:tracePt t="58225" x="11707813" y="4224338"/>
          <p14:tracePt t="58226" x="11734800" y="4211638"/>
          <p14:tracePt t="58229" x="11747500" y="4198938"/>
          <p14:tracePt t="58242" x="11774488" y="4186238"/>
          <p14:tracePt t="58246" x="11787188" y="4186238"/>
          <p14:tracePt t="58259" x="11799888" y="4171950"/>
          <p14:tracePt t="58259" x="11826875" y="4159250"/>
          <p14:tracePt t="58262" x="11839575" y="4146550"/>
          <p14:tracePt t="58276" x="11879263" y="4121150"/>
          <p14:tracePt t="58279" x="11891963" y="4121150"/>
          <p14:tracePt t="58292" x="11891963" y="4106863"/>
          <p14:tracePt t="58293" x="11904663" y="4106863"/>
          <p14:tracePt t="58302" x="11904663" y="4094163"/>
          <p14:tracePt t="58439" x="11917363" y="4094163"/>
          <p14:tracePt t="58455" x="11917363" y="4081463"/>
          <p14:tracePt t="58459" x="11931650" y="4081463"/>
          <p14:tracePt t="58461" x="11931650" y="4068763"/>
          <p14:tracePt t="58464" x="11944350" y="4068763"/>
          <p14:tracePt t="58475" x="11944350" y="4054475"/>
          <p14:tracePt t="58476" x="11957050" y="4041775"/>
          <p14:tracePt t="58478" x="11982450" y="4029075"/>
          <p14:tracePt t="58492" x="11982450" y="4016375"/>
          <p14:tracePt t="58493" x="12034838" y="3963988"/>
          <p14:tracePt t="58493" x="12049125" y="3963988"/>
          <p14:tracePt t="58496" x="12074525" y="3937000"/>
          <p14:tracePt t="58509" x="12101513" y="3924300"/>
          <p14:tracePt t="58509" x="12192000" y="3859213"/>
          <p14:tracePt t="58513" x="12244388" y="3819525"/>
          <p14:tracePt t="58525" x="12284075" y="3779838"/>
          <p14:tracePt t="58526" x="12466638" y="3636963"/>
          <p14:tracePt t="58529" x="12519025" y="3584575"/>
          <p14:tracePt t="58542" x="12558713" y="3544888"/>
          <p14:tracePt t="58543" x="12715875" y="3400425"/>
          <p14:tracePt t="58543" x="12768263" y="3348038"/>
          <p14:tracePt t="58547" x="12820650" y="3295650"/>
          <p14:tracePt t="58559" x="12846050" y="3257550"/>
          <p14:tracePt t="58559" x="12977813" y="3125788"/>
          <p14:tracePt t="58562" x="13030200" y="3087688"/>
          <p14:tracePt t="58575" x="13055600" y="3035300"/>
          <p14:tracePt t="58576" x="13147675" y="2916238"/>
          <p14:tracePt t="58579" x="13160375" y="2890838"/>
          <p14:tracePt t="58592" x="13173075" y="2865438"/>
          <p14:tracePt t="58593" x="13239750" y="2786063"/>
          <p14:tracePt t="58593" x="13252450" y="2773363"/>
          <p14:tracePt t="58597" x="13277850" y="2746375"/>
          <p14:tracePt t="58609" x="13292138" y="2720975"/>
          <p14:tracePt t="58609" x="13342938" y="2655888"/>
          <p14:tracePt t="58612" x="13357225" y="2628900"/>
          <p14:tracePt t="58625" x="13369925" y="2603500"/>
          <p14:tracePt t="58626" x="13382625" y="2538413"/>
          <p14:tracePt t="58627" x="13395325" y="2538413"/>
          <p14:tracePt t="58630" x="13395325" y="2524125"/>
          <p14:tracePt t="58642" x="13395325" y="2511425"/>
          <p14:tracePt t="58643" x="13422313" y="2446338"/>
          <p14:tracePt t="58645" x="13422313" y="2419350"/>
          <p14:tracePt t="58646" x="13435013" y="2406650"/>
          <p14:tracePt t="58659" x="13435013" y="2381250"/>
          <p14:tracePt t="58659" x="13462000" y="2314575"/>
          <p14:tracePt t="58662" x="13474700" y="2289175"/>
          <p14:tracePt t="58675" x="13474700" y="2262188"/>
          <p14:tracePt t="58676" x="13552488" y="2159000"/>
          <p14:tracePt t="58679" x="13579475" y="2119313"/>
          <p14:tracePt t="58692" x="13604875" y="2079625"/>
          <p14:tracePt t="58693" x="13684250" y="2001838"/>
          <p14:tracePt t="58693" x="13709650" y="1962150"/>
          <p14:tracePt t="58697" x="13749338" y="1935163"/>
          <p14:tracePt t="58709" x="13789025" y="1909763"/>
          <p14:tracePt t="58709" x="13893800" y="1831975"/>
          <p14:tracePt t="58710" x="13919200" y="1804988"/>
          <p14:tracePt t="58714" x="13971588" y="1765300"/>
          <p14:tracePt t="58725" x="13998575" y="1739900"/>
          <p14:tracePt t="58726" x="14116050" y="1647825"/>
          <p14:tracePt t="58726" x="14141450" y="1622425"/>
          <p14:tracePt t="58730" x="14193838" y="1595438"/>
          <p14:tracePt t="58742" x="14220825" y="1557338"/>
          <p14:tracePt t="58743" x="14325600" y="1465263"/>
          <p14:tracePt t="58746" x="14363700" y="1438275"/>
          <p14:tracePt t="58747" x="14390688" y="1412875"/>
          <p14:tracePt t="58759" x="14416088" y="1385888"/>
          <p14:tracePt t="58759" x="14508163" y="1308100"/>
          <p14:tracePt t="58763" x="14533563" y="1281113"/>
          <p14:tracePt t="58775" x="14560550" y="1255713"/>
          <p14:tracePt t="58776" x="14625638" y="1190625"/>
          <p14:tracePt t="58776" x="14652625" y="1163638"/>
          <p14:tracePt t="58780" x="14665325" y="1138238"/>
          <p14:tracePt t="58792" x="14705013" y="1111250"/>
          <p14:tracePt t="58793" x="14755813" y="1033463"/>
          <p14:tracePt t="58796" x="14782800" y="1006475"/>
          <p14:tracePt t="58809" x="14808200" y="968375"/>
          <p14:tracePt t="58809" x="14860588" y="889000"/>
          <p14:tracePt t="58810" x="14887575" y="863600"/>
          <p14:tracePt t="58814" x="14912975" y="836613"/>
          <p14:tracePt t="58826" x="14939963" y="798513"/>
          <p14:tracePt t="58826" x="15017750" y="706438"/>
          <p14:tracePt t="58830" x="15044738" y="666750"/>
          <p14:tracePt t="58830" x="15084425" y="628650"/>
          <p14:tracePt t="58842" x="15097125" y="588963"/>
          <p14:tracePt t="58843" x="15149513" y="523875"/>
          <p14:tracePt t="58843" x="15187613" y="484188"/>
          <p14:tracePt t="58847" x="15227300" y="444500"/>
          <p14:tracePt t="58848" x="15254288" y="404813"/>
          <p14:tracePt t="58859" x="15292388" y="366713"/>
          <p14:tracePt t="58859" x="15344775" y="287338"/>
          <p14:tracePt t="58860" x="15371763" y="261938"/>
          <p14:tracePt t="58864" x="15384463" y="234950"/>
          <p14:tracePt t="58875" x="15411450" y="196850"/>
          <p14:tracePt t="58876" x="15476538" y="92075"/>
          <p14:tracePt t="58876" x="15501938" y="52388"/>
          <p14:tracePt t="58881" x="15501938" y="25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2C1D-96B8-4C77-7E92-3DB3F26D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Conservative Expansion Method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B0240-6FA1-1546-5886-DAF3B29F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FF1A9-45A1-551A-8B9E-1E94AE2C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00B5B-46A0-6C3F-1216-81335CE9A60F}"/>
              </a:ext>
            </a:extLst>
          </p:cNvPr>
          <p:cNvSpPr txBox="1"/>
          <p:nvPr/>
        </p:nvSpPr>
        <p:spPr>
          <a:xfrm>
            <a:off x="950245" y="2209800"/>
            <a:ext cx="7995202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would like to exactly conserve certain quantities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4B3F9-F9B4-3989-49F3-902AADE5F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45" y="3037517"/>
            <a:ext cx="4781297" cy="984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62AD1-B8E4-E89A-9C5E-45A3866E9C3E}"/>
              </a:ext>
            </a:extLst>
          </p:cNvPr>
          <p:cNvSpPr txBox="1"/>
          <p:nvPr/>
        </p:nvSpPr>
        <p:spPr>
          <a:xfrm>
            <a:off x="6976228" y="2981773"/>
            <a:ext cx="6467155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this is exact it respects all invariants;</a:t>
            </a:r>
          </a:p>
          <a:p>
            <a:r>
              <a:rPr lang="en-US" dirty="0"/>
              <a:t>however truncation does not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4BBF0-EB5B-2E1E-5A83-FBF7AF20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45" y="4403760"/>
            <a:ext cx="8104731" cy="890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A3A11-D21D-EC1F-EEA7-5088D3F2CFA6}"/>
              </a:ext>
            </a:extLst>
          </p:cNvPr>
          <p:cNvSpPr txBox="1"/>
          <p:nvPr/>
        </p:nvSpPr>
        <p:spPr>
          <a:xfrm>
            <a:off x="9686441" y="4603204"/>
            <a:ext cx="7013074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form </a:t>
            </a:r>
            <a:r>
              <a:rPr lang="en-US" b="1" i="1" dirty="0"/>
              <a:t>does</a:t>
            </a:r>
            <a:r>
              <a:rPr lang="en-US" dirty="0"/>
              <a:t> respect invariants to round-off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51DAB-3CE6-7EFB-9276-E31E281EC6B1}"/>
              </a:ext>
            </a:extLst>
          </p:cNvPr>
          <p:cNvSpPr txBox="1"/>
          <p:nvPr/>
        </p:nvSpPr>
        <p:spPr>
          <a:xfrm>
            <a:off x="7353492" y="5943408"/>
            <a:ext cx="457106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Invariance of </a:t>
            </a:r>
            <a:r>
              <a:rPr lang="en-US" dirty="0" err="1"/>
              <a:t>Minkowski</a:t>
            </a:r>
            <a:r>
              <a:rPr lang="en-US" dirty="0"/>
              <a:t> norm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4825F0-6668-C9CE-4C5F-26C42E286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133" y="5629653"/>
            <a:ext cx="2132121" cy="1105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F1ACF-C672-E679-5F07-E5E2D3BBA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133" y="6710369"/>
            <a:ext cx="1776768" cy="1026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0DC82-060B-EC39-9A69-1095E9AB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133" y="7865859"/>
            <a:ext cx="3750954" cy="1145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657A56-985C-8FA8-D732-B800D4E1574A}"/>
              </a:ext>
            </a:extLst>
          </p:cNvPr>
          <p:cNvSpPr txBox="1"/>
          <p:nvPr/>
        </p:nvSpPr>
        <p:spPr>
          <a:xfrm>
            <a:off x="7353492" y="6978045"/>
            <a:ext cx="548772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Invariance of energy </a:t>
            </a:r>
            <a:r>
              <a:rPr lang="en-US" i="1" dirty="0"/>
              <a:t>in static B-field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6F48B-CCCD-FB5D-67AE-F4C6E8587357}"/>
              </a:ext>
            </a:extLst>
          </p:cNvPr>
          <p:cNvSpPr txBox="1"/>
          <p:nvPr/>
        </p:nvSpPr>
        <p:spPr>
          <a:xfrm>
            <a:off x="7375389" y="8192760"/>
            <a:ext cx="544142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Invariance of </a:t>
            </a:r>
            <a:r>
              <a:rPr lang="el-GR" dirty="0"/>
              <a:t>γ</a:t>
            </a:r>
            <a:r>
              <a:rPr lang="en-US" dirty="0"/>
              <a:t> –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 </a:t>
            </a:r>
            <a:r>
              <a:rPr lang="en-US" i="1" dirty="0"/>
              <a:t>in a plane wave</a:t>
            </a:r>
          </a:p>
        </p:txBody>
      </p:sp>
    </p:spTree>
    <p:extLst>
      <p:ext uri="{BB962C8B-B14F-4D97-AF65-F5344CB8AC3E}">
        <p14:creationId xmlns:p14="http://schemas.microsoft.com/office/powerpoint/2010/main" val="115253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3F2F-5CCA-0AAE-D8D4-A151FBC0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Expansions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AD41F-DFF3-D171-3273-58F6F33C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8AA50-6B2B-4FAE-7337-449088F5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D5CA1-708B-19D0-97EE-15DF735C5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7" y="2419364"/>
            <a:ext cx="5950454" cy="1278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C2D7C-AB77-8A2E-EB58-17E8DBD78C6B}"/>
              </a:ext>
            </a:extLst>
          </p:cNvPr>
          <p:cNvSpPr txBox="1"/>
          <p:nvPr/>
        </p:nvSpPr>
        <p:spPr>
          <a:xfrm>
            <a:off x="8147155" y="2419364"/>
            <a:ext cx="7854846" cy="128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Quadratic in time step, no special functions or roots, invariance properties accurate to round-off.</a:t>
            </a:r>
          </a:p>
          <a:p>
            <a:r>
              <a:rPr lang="en-US" dirty="0" err="1"/>
              <a:t>N.b.</a:t>
            </a:r>
            <a:r>
              <a:rPr lang="en-US" dirty="0"/>
              <a:t> overall advance is quartic.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B4F48-2724-50DF-235A-262313B9F83E}"/>
              </a:ext>
            </a:extLst>
          </p:cNvPr>
          <p:cNvSpPr txBox="1"/>
          <p:nvPr/>
        </p:nvSpPr>
        <p:spPr>
          <a:xfrm>
            <a:off x="1264157" y="4254953"/>
            <a:ext cx="8629094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merely 2x2 matrix operations, easy to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A41E1-89C6-229F-B66F-E2F5DE57C83A}"/>
              </a:ext>
            </a:extLst>
          </p:cNvPr>
          <p:cNvSpPr txBox="1"/>
          <p:nvPr/>
        </p:nvSpPr>
        <p:spPr>
          <a:xfrm>
            <a:off x="1264157" y="5606321"/>
            <a:ext cx="12142033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Interesting note: in a plane wave </a:t>
            </a:r>
            <a:r>
              <a:rPr lang="el-GR" dirty="0"/>
              <a:t>Ψ∙Ψ</a:t>
            </a:r>
            <a:r>
              <a:rPr lang="en-US" dirty="0"/>
              <a:t> = 0, and the lowest order truncation is actually exact!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3D86B-9475-4B42-3F7C-F5FE9616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581" y="7456474"/>
            <a:ext cx="3187700" cy="48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924185-8208-7A67-C0FF-339EC3558695}"/>
              </a:ext>
            </a:extLst>
          </p:cNvPr>
          <p:cNvSpPr txBox="1"/>
          <p:nvPr/>
        </p:nvSpPr>
        <p:spPr>
          <a:xfrm>
            <a:off x="6175948" y="7456474"/>
            <a:ext cx="560461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Lowest order - exact in a plane wave</a:t>
            </a:r>
          </a:p>
        </p:txBody>
      </p:sp>
    </p:spTree>
    <p:extLst>
      <p:ext uri="{BB962C8B-B14F-4D97-AF65-F5344CB8AC3E}">
        <p14:creationId xmlns:p14="http://schemas.microsoft.com/office/powerpoint/2010/main" val="76313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E820-F789-FE71-D2FC-1AD3F9EE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CD232-98F2-70D3-D63C-83B4E0B7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CB125-69D7-2C00-8F42-BDB2C111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2F19E-9A55-EF97-BDBF-19ABEFB2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237" y="2241622"/>
            <a:ext cx="51435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2B243-FA86-4713-42CB-CF99F07B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084" y="4257320"/>
            <a:ext cx="3543300" cy="939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8E76C6-299C-1A4C-C11C-86A034874F71}"/>
                  </a:ext>
                </a:extLst>
              </p:cNvPr>
              <p:cNvSpPr txBox="1"/>
              <p:nvPr/>
            </p:nvSpPr>
            <p:spPr>
              <a:xfrm>
                <a:off x="216857" y="4428132"/>
                <a:ext cx="9499600" cy="598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3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8E76C6-299C-1A4C-C11C-86A034874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57" y="4428132"/>
                <a:ext cx="9499600" cy="598177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17ED1-DD5A-EACE-F10A-C368942AC1C1}"/>
                  </a:ext>
                </a:extLst>
              </p:cNvPr>
              <p:cNvSpPr txBox="1"/>
              <p:nvPr/>
            </p:nvSpPr>
            <p:spPr>
              <a:xfrm>
                <a:off x="459992" y="6609233"/>
                <a:ext cx="632487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2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17ED1-DD5A-EACE-F10A-C368942AC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92" y="6609233"/>
                <a:ext cx="6324877" cy="584775"/>
              </a:xfrm>
              <a:prstGeom prst="rect">
                <a:avLst/>
              </a:prstGeom>
              <a:blipFill>
                <a:blip r:embed="rId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A618EBB-127E-C286-761E-BBE0C775B369}"/>
              </a:ext>
            </a:extLst>
          </p:cNvPr>
          <p:cNvSpPr txBox="1"/>
          <p:nvPr/>
        </p:nvSpPr>
        <p:spPr>
          <a:xfrm>
            <a:off x="1024759" y="2449477"/>
            <a:ext cx="7074373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Spinor representation of spacetime coordinate: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2E033-D35F-94E8-ABD3-77ABF4CE60ED}"/>
              </a:ext>
            </a:extLst>
          </p:cNvPr>
          <p:cNvSpPr txBox="1"/>
          <p:nvPr/>
        </p:nvSpPr>
        <p:spPr>
          <a:xfrm>
            <a:off x="978856" y="3875681"/>
            <a:ext cx="2340705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Exact solution: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2E989-2A96-D950-3337-BC82D2EFAAA1}"/>
              </a:ext>
            </a:extLst>
          </p:cNvPr>
          <p:cNvSpPr txBox="1"/>
          <p:nvPr/>
        </p:nvSpPr>
        <p:spPr>
          <a:xfrm>
            <a:off x="1071795" y="5896343"/>
            <a:ext cx="8403134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with vector form (cf. Schwinger 1951 eq. 3.3):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607D54-3DA0-6355-1132-0C5C81D51226}"/>
              </a:ext>
            </a:extLst>
          </p:cNvPr>
          <p:cNvSpPr txBox="1"/>
          <p:nvPr/>
        </p:nvSpPr>
        <p:spPr>
          <a:xfrm>
            <a:off x="2294365" y="7970492"/>
            <a:ext cx="11323934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some pathologies in the exact expressions, best to use expansion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0AFA7D-FBF3-14B6-DC96-7A6823CD1E63}"/>
              </a:ext>
            </a:extLst>
          </p:cNvPr>
          <p:cNvSpPr txBox="1"/>
          <p:nvPr/>
        </p:nvSpPr>
        <p:spPr>
          <a:xfrm>
            <a:off x="7133928" y="6641150"/>
            <a:ext cx="5988499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(Li et al. use a Taylor expansion of this)</a:t>
            </a:r>
          </a:p>
        </p:txBody>
      </p:sp>
    </p:spTree>
    <p:extLst>
      <p:ext uri="{BB962C8B-B14F-4D97-AF65-F5344CB8AC3E}">
        <p14:creationId xmlns:p14="http://schemas.microsoft.com/office/powerpoint/2010/main" val="1915292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F61F-F512-2C3D-EFFB-1C77998FF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Issues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B1DD7-B35D-70D3-7EAC-3DD85F91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1120-6C61-5A47-85DE-A897F7929532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E7898-231D-85D8-F228-EF2EAB19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E3150-17CD-1C55-906C-23CF45358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66" y="2493835"/>
            <a:ext cx="4691130" cy="1728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3DB4-7837-2137-0A0E-89938351662A}"/>
              </a:ext>
            </a:extLst>
          </p:cNvPr>
          <p:cNvSpPr txBox="1"/>
          <p:nvPr/>
        </p:nvSpPr>
        <p:spPr>
          <a:xfrm>
            <a:off x="6830843" y="2912932"/>
            <a:ext cx="6645314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round-off can affect diagonal. So far no noticeable issues.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283CF-FE89-E23F-CF69-DFE2B9D627B0}"/>
              </a:ext>
            </a:extLst>
          </p:cNvPr>
          <p:cNvSpPr txBox="1"/>
          <p:nvPr/>
        </p:nvSpPr>
        <p:spPr>
          <a:xfrm>
            <a:off x="1395496" y="4894828"/>
            <a:ext cx="14302790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Kinetic energy can come out negative since energy and momentum are updated independently, or put another way, </a:t>
            </a:r>
            <a:r>
              <a:rPr lang="el-GR" dirty="0"/>
              <a:t>γ</a:t>
            </a:r>
            <a:r>
              <a:rPr lang="en-US" dirty="0"/>
              <a:t> ≥ 1 only holds to within a round-off error.  So far no noticeable issues.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500AF-EF1F-2577-DEDE-787148125C49}"/>
              </a:ext>
            </a:extLst>
          </p:cNvPr>
          <p:cNvSpPr txBox="1"/>
          <p:nvPr/>
        </p:nvSpPr>
        <p:spPr>
          <a:xfrm>
            <a:off x="1395496" y="6580682"/>
            <a:ext cx="13913049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there a directional bias?  Since the whole formulation is Lorentz invariant, any directional bias can only be due to round-off error.</a:t>
            </a:r>
          </a:p>
        </p:txBody>
      </p:sp>
    </p:spTree>
    <p:extLst>
      <p:ext uri="{BB962C8B-B14F-4D97-AF65-F5344CB8AC3E}">
        <p14:creationId xmlns:p14="http://schemas.microsoft.com/office/powerpoint/2010/main" val="27402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3853-DDBE-1345-BA89-CE552347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Various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B3BB4-6574-AD4A-8CF3-4221EA83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6F6FE-F397-C040-ADDA-10245808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386" y="1604258"/>
            <a:ext cx="4395389" cy="7911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605F0-2416-E045-A59D-772D6B94E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21" y="2856995"/>
            <a:ext cx="6041335" cy="3624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4875A-E18D-AC4B-995B-9F77C3441831}"/>
              </a:ext>
            </a:extLst>
          </p:cNvPr>
          <p:cNvSpPr txBox="1"/>
          <p:nvPr/>
        </p:nvSpPr>
        <p:spPr>
          <a:xfrm>
            <a:off x="9840510" y="2365770"/>
            <a:ext cx="364651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Performance on Titan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2BD68A-B52F-3C45-B1D6-899A51D245B9}"/>
              </a:ext>
            </a:extLst>
          </p:cNvPr>
          <p:cNvSpPr txBox="1"/>
          <p:nvPr/>
        </p:nvSpPr>
        <p:spPr>
          <a:xfrm>
            <a:off x="11148730" y="3090094"/>
            <a:ext cx="2826415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(prescribed fields)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27617-3B90-81AB-E96F-0EE7E5D685DF}"/>
              </a:ext>
            </a:extLst>
          </p:cNvPr>
          <p:cNvSpPr txBox="1"/>
          <p:nvPr/>
        </p:nvSpPr>
        <p:spPr>
          <a:xfrm>
            <a:off x="624114" y="2685143"/>
            <a:ext cx="872355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a</a:t>
            </a:r>
            <a:r>
              <a:rPr lang="en-US" dirty="0">
                <a:latin typeface="Times" pitchFamily="2" charset="0"/>
              </a:rPr>
              <a:t>=10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C9215A-3291-F92F-DC2C-D1332CE7CFFC}"/>
              </a:ext>
            </a:extLst>
          </p:cNvPr>
          <p:cNvSpPr txBox="1"/>
          <p:nvPr/>
        </p:nvSpPr>
        <p:spPr>
          <a:xfrm>
            <a:off x="615072" y="5990571"/>
            <a:ext cx="1205779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a</a:t>
            </a:r>
            <a:r>
              <a:rPr lang="en-US" dirty="0">
                <a:latin typeface="Times" pitchFamily="2" charset="0"/>
              </a:rPr>
              <a:t>=1000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2DF04-687B-9A25-7D74-1621E308322F}"/>
              </a:ext>
            </a:extLst>
          </p:cNvPr>
          <p:cNvSpPr txBox="1"/>
          <p:nvPr/>
        </p:nvSpPr>
        <p:spPr>
          <a:xfrm>
            <a:off x="6155775" y="7967632"/>
            <a:ext cx="6301020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 steps per period in the particle’s frame</a:t>
            </a:r>
          </a:p>
        </p:txBody>
      </p:sp>
    </p:spTree>
    <p:extLst>
      <p:ext uri="{BB962C8B-B14F-4D97-AF65-F5344CB8AC3E}">
        <p14:creationId xmlns:p14="http://schemas.microsoft.com/office/powerpoint/2010/main" val="1980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5"/>
    </mc:Choice>
    <mc:Fallback xmlns="">
      <p:transition spd="slow" advTm="58995"/>
    </mc:Fallback>
  </mc:AlternateContent>
  <p:extLst>
    <p:ext uri="{3A86A75C-4F4B-4683-9AE1-C65F6400EC91}">
      <p14:laserTraceLst xmlns:p14="http://schemas.microsoft.com/office/powerpoint/2010/main">
        <p14:tracePtLst>
          <p14:tracePt t="1114" x="6188075" y="9863138"/>
          <p14:tracePt t="1117" x="6227763" y="9836150"/>
          <p14:tracePt t="1119" x="6265863" y="9823450"/>
          <p14:tracePt t="1122" x="6292850" y="9798050"/>
          <p14:tracePt t="1125" x="6330950" y="9771063"/>
          <p14:tracePt t="1128" x="6345238" y="9745663"/>
          <p14:tracePt t="1131" x="6383338" y="9731375"/>
          <p14:tracePt t="1135" x="6410325" y="9718675"/>
          <p14:tracePt t="1137" x="6435725" y="9693275"/>
          <p14:tracePt t="1140" x="6475413" y="9653588"/>
          <p14:tracePt t="1150" x="6502400" y="9640888"/>
          <p14:tracePt t="1151" x="6554788" y="9601200"/>
          <p14:tracePt t="1151" x="6592888" y="9574213"/>
          <p14:tracePt t="1155" x="6619875" y="9561513"/>
          <p14:tracePt t="1166" x="6645275" y="9536113"/>
          <p14:tracePt t="1167" x="6710363" y="9496425"/>
          <p14:tracePt t="1170" x="6724650" y="9483725"/>
          <p14:tracePt t="1183" x="6750050" y="9471025"/>
          <p14:tracePt t="1184" x="6829425" y="9404350"/>
          <p14:tracePt t="1187" x="6854825" y="9391650"/>
          <p14:tracePt t="1200" x="6867525" y="9378950"/>
          <p14:tracePt t="1201" x="6881813" y="9366250"/>
          <p14:tracePt t="1201" x="6894513" y="9351963"/>
          <p14:tracePt t="1205" x="6907213" y="9351963"/>
          <p14:tracePt t="1216" x="6919913" y="9326563"/>
          <p14:tracePt t="1217" x="6934200" y="9313863"/>
          <p14:tracePt t="1218" x="6946900" y="9299575"/>
          <p14:tracePt t="1221" x="6959600" y="9299575"/>
          <p14:tracePt t="1233" x="6972300" y="9299575"/>
          <p14:tracePt t="1234" x="6999288" y="9274175"/>
          <p14:tracePt t="1234" x="6999288" y="9261475"/>
          <p14:tracePt t="1237" x="7011988" y="9261475"/>
          <p14:tracePt t="1250" x="7024688" y="9247188"/>
          <p14:tracePt t="1250" x="7037388" y="9234488"/>
          <p14:tracePt t="1253" x="7051675" y="9234488"/>
          <p14:tracePt t="1266" x="7051675" y="9221788"/>
          <p14:tracePt t="1267" x="7064375" y="9196388"/>
          <p14:tracePt t="1270" x="7077075" y="9182100"/>
          <p14:tracePt t="1283" x="7089775" y="9169400"/>
          <p14:tracePt t="1286" x="7104063" y="9169400"/>
          <p14:tracePt t="1300" x="7116763" y="9156700"/>
          <p14:tracePt t="1316" x="7129463" y="9144000"/>
          <p14:tracePt t="1320" x="7142163" y="9129713"/>
          <p14:tracePt t="1334" x="7156450" y="9117013"/>
          <p14:tracePt t="1334" x="7156450" y="9104313"/>
          <p14:tracePt t="1343" x="7156450" y="9091613"/>
          <p14:tracePt t="1350" x="7169150" y="9091613"/>
          <p14:tracePt t="1352" x="7169150" y="9077325"/>
          <p14:tracePt t="1367" x="7181850" y="9051925"/>
          <p14:tracePt t="1373" x="7194550" y="9039225"/>
          <p14:tracePt t="19492" x="7194550" y="9024938"/>
          <p14:tracePt t="19498" x="7194550" y="9012238"/>
          <p14:tracePt t="19500" x="7208838" y="8986838"/>
          <p14:tracePt t="19503" x="7208838" y="8972550"/>
          <p14:tracePt t="19506" x="7221538" y="8959850"/>
          <p14:tracePt t="19518" x="7221538" y="8947150"/>
          <p14:tracePt t="19519" x="7234238" y="8907463"/>
          <p14:tracePt t="19519" x="7246938" y="8907463"/>
          <p14:tracePt t="19522" x="7246938" y="8894763"/>
          <p14:tracePt t="19534" x="7246938" y="8882063"/>
          <p14:tracePt t="19535" x="7261225" y="8829675"/>
          <p14:tracePt t="19537" x="7273925" y="8802688"/>
          <p14:tracePt t="19551" x="7273925" y="8789988"/>
          <p14:tracePt t="19551" x="7286625" y="8724900"/>
          <p14:tracePt t="19567" x="7299325" y="8712200"/>
          <p14:tracePt t="19568" x="7299325" y="8659813"/>
          <p14:tracePt t="19568" x="7299325" y="8645525"/>
          <p14:tracePt t="19571" x="7299325" y="8632825"/>
          <p14:tracePt t="19584" x="7299325" y="8620125"/>
          <p14:tracePt t="19585" x="7299325" y="8580438"/>
          <p14:tracePt t="19588" x="7299325" y="8555038"/>
          <p14:tracePt t="19601" x="7299325" y="8542338"/>
          <p14:tracePt t="19601" x="7299325" y="8502650"/>
          <p14:tracePt t="19602" x="7299325" y="8475663"/>
          <p14:tracePt t="19605" x="7299325" y="8450263"/>
          <p14:tracePt t="19617" x="7299325" y="8437563"/>
          <p14:tracePt t="19618" x="7299325" y="8385175"/>
          <p14:tracePt t="19621" x="7299325" y="8358188"/>
          <p14:tracePt t="19634" x="7299325" y="8332788"/>
          <p14:tracePt t="19635" x="7313613" y="8267700"/>
          <p14:tracePt t="19635" x="7313613" y="8253413"/>
          <p14:tracePt t="19638" x="7313613" y="8215313"/>
          <p14:tracePt t="19650" x="7313613" y="8201025"/>
          <p14:tracePt t="19651" x="7313613" y="8110538"/>
          <p14:tracePt t="19653" x="7299325" y="8096250"/>
          <p14:tracePt t="19667" x="7299325" y="8083550"/>
          <p14:tracePt t="19668" x="7273925" y="7953375"/>
          <p14:tracePt t="19670" x="7261225" y="7926388"/>
          <p14:tracePt t="19684" x="7246938" y="7888288"/>
          <p14:tracePt t="19685" x="7208838" y="7769225"/>
          <p14:tracePt t="19688" x="7194550" y="7716838"/>
          <p14:tracePt t="19701" x="7181850" y="7691438"/>
          <p14:tracePt t="19701" x="7129463" y="7561263"/>
          <p14:tracePt t="19702" x="7116763" y="7521575"/>
          <p14:tracePt t="19706" x="7104063" y="7481888"/>
          <p14:tracePt t="19717" x="7089775" y="7442200"/>
          <p14:tracePt t="19718" x="7051675" y="7337425"/>
          <p14:tracePt t="19721" x="7051675" y="7312025"/>
          <p14:tracePt t="19722" x="7037388" y="7286625"/>
          <p14:tracePt t="19734" x="7024688" y="7259638"/>
          <p14:tracePt t="19735" x="7011988" y="7194550"/>
          <p14:tracePt t="19735" x="7011988" y="7181850"/>
          <p14:tracePt t="19738" x="7011988" y="7154863"/>
          <p14:tracePt t="19751" x="7011988" y="7142163"/>
          <p14:tracePt t="19751" x="7011988" y="7062788"/>
          <p14:tracePt t="19752" x="7011988" y="7050088"/>
          <p14:tracePt t="19754" x="7011988" y="7037388"/>
          <p14:tracePt t="19767" x="7011988" y="7010400"/>
          <p14:tracePt t="19768" x="7011988" y="6959600"/>
          <p14:tracePt t="19768" x="7011988" y="6945313"/>
          <p14:tracePt t="19770" x="7011988" y="6932613"/>
          <p14:tracePt t="19784" x="7011988" y="6919913"/>
          <p14:tracePt t="19785" x="7011988" y="6880225"/>
          <p14:tracePt t="19785" x="7011988" y="6854825"/>
          <p14:tracePt t="19787" x="7011988" y="6840538"/>
          <p14:tracePt t="19801" x="7011988" y="6827838"/>
          <p14:tracePt t="19801" x="7011988" y="6788150"/>
          <p14:tracePt t="19802" x="7011988" y="6775450"/>
          <p14:tracePt t="19804" x="7011988" y="6762750"/>
          <p14:tracePt t="19817" x="7011988" y="6750050"/>
          <p14:tracePt t="19818" x="7011988" y="6723063"/>
          <p14:tracePt t="19820" x="7011988" y="6710363"/>
          <p14:tracePt t="19834" x="7011988" y="6697663"/>
          <p14:tracePt t="19835" x="7011988" y="6684963"/>
          <p14:tracePt t="19840" x="7011988" y="6670675"/>
          <p14:tracePt t="19851" x="7011988" y="6657975"/>
          <p14:tracePt t="19851" x="7011988" y="6645275"/>
          <p14:tracePt t="19854" x="7011988" y="6632575"/>
          <p14:tracePt t="19867" x="7011988" y="6618288"/>
          <p14:tracePt t="19868" x="7011988" y="6592888"/>
          <p14:tracePt t="19873" x="6999288" y="6580188"/>
          <p14:tracePt t="19884" x="6999288" y="6565900"/>
          <p14:tracePt t="19885" x="6986588" y="6540500"/>
          <p14:tracePt t="19887" x="6972300" y="6527800"/>
          <p14:tracePt t="19900" x="6972300" y="6513513"/>
          <p14:tracePt t="19901" x="6934200" y="6475413"/>
          <p14:tracePt t="19904" x="6919913" y="6448425"/>
          <p14:tracePt t="19917" x="6907213" y="6423025"/>
          <p14:tracePt t="19918" x="6842125" y="6343650"/>
          <p14:tracePt t="19921" x="6815138" y="6305550"/>
          <p14:tracePt t="19922" x="6789738" y="6278563"/>
          <p14:tracePt t="19934" x="6762750" y="6253163"/>
          <p14:tracePt t="19935" x="6697663" y="6186488"/>
          <p14:tracePt t="19935" x="6659563" y="6161088"/>
          <p14:tracePt t="19938" x="6632575" y="6134100"/>
          <p14:tracePt t="19951" x="6592888" y="6108700"/>
          <p14:tracePt t="19951" x="6488113" y="6030913"/>
          <p14:tracePt t="19954" x="6462713" y="6003925"/>
          <p14:tracePt t="19967" x="6423025" y="5978525"/>
          <p14:tracePt t="19968" x="6280150" y="5873750"/>
          <p14:tracePt t="19971" x="6240463" y="5859463"/>
          <p14:tracePt t="19984" x="6188075" y="5834063"/>
          <p14:tracePt t="19985" x="6096000" y="5781675"/>
          <p14:tracePt t="19986" x="6070600" y="5754688"/>
          <p14:tracePt t="19990" x="6018213" y="5716588"/>
          <p14:tracePt t="20001" x="5991225" y="5689600"/>
          <p14:tracePt t="20002" x="5873750" y="5611813"/>
          <p14:tracePt t="20002" x="5848350" y="5599113"/>
          <p14:tracePt t="20006" x="5808663" y="5572125"/>
          <p14:tracePt t="20017" x="5756275" y="5559425"/>
          <p14:tracePt t="20018" x="5664200" y="5494338"/>
          <p14:tracePt t="20021" x="5638800" y="5480050"/>
          <p14:tracePt t="20034" x="5599113" y="5454650"/>
          <p14:tracePt t="20035" x="5494338" y="5414963"/>
          <p14:tracePt t="20035" x="5468938" y="5402263"/>
          <p14:tracePt t="20039" x="5441950" y="5389563"/>
          <p14:tracePt t="20051" x="5402263" y="5362575"/>
          <p14:tracePt t="20051" x="5297488" y="5324475"/>
          <p14:tracePt t="20052" x="5272088" y="5310188"/>
          <p14:tracePt t="20056" x="5259388" y="5297488"/>
          <p14:tracePt t="20067" x="5232400" y="5284788"/>
          <p14:tracePt t="20068" x="5207000" y="5257800"/>
          <p14:tracePt t="20068" x="5194300" y="5257800"/>
          <p14:tracePt t="20076" x="5180013" y="5257800"/>
          <p14:tracePt t="20174" x="5180013" y="5245100"/>
          <p14:tracePt t="20192" x="5194300" y="5245100"/>
          <p14:tracePt t="20209" x="5207000" y="5245100"/>
          <p14:tracePt t="20214" x="5219700" y="5245100"/>
          <p14:tracePt t="20223" x="5232400" y="5232400"/>
          <p14:tracePt t="20226" x="5259388" y="5219700"/>
          <p14:tracePt t="20229" x="5284788" y="5205413"/>
          <p14:tracePt t="20234" x="5297488" y="5192713"/>
          <p14:tracePt t="20237" x="5324475" y="5167313"/>
          <p14:tracePt t="20237" x="5364163" y="5140325"/>
          <p14:tracePt t="20251" x="5389563" y="5127625"/>
          <p14:tracePt t="20251" x="5534025" y="5035550"/>
          <p14:tracePt t="20254" x="5586413" y="4997450"/>
          <p14:tracePt t="20267" x="5638800" y="4970463"/>
          <p14:tracePt t="20268" x="5886450" y="4813300"/>
          <p14:tracePt t="20271" x="5965825" y="4775200"/>
          <p14:tracePt t="20284" x="6018213" y="4735513"/>
          <p14:tracePt t="20285" x="6200775" y="4630738"/>
          <p14:tracePt t="20285" x="6253163" y="4603750"/>
          <p14:tracePt t="20289" x="6318250" y="4565650"/>
          <p14:tracePt t="20289" x="6357938" y="4551363"/>
          <p14:tracePt t="20301" x="6423025" y="4513263"/>
          <p14:tracePt t="20301" x="6527800" y="4486275"/>
          <p14:tracePt t="20302" x="6567488" y="4460875"/>
          <p14:tracePt t="20305" x="6580188" y="4448175"/>
          <p14:tracePt t="20306" x="6632575" y="4448175"/>
          <p14:tracePt t="20317" x="6645275" y="4433888"/>
          <p14:tracePt t="20318" x="6684963" y="4421188"/>
          <p14:tracePt t="20352" x="6672263" y="4421188"/>
          <p14:tracePt t="20358" x="6659563" y="4433888"/>
          <p14:tracePt t="20364" x="6645275" y="4433888"/>
          <p14:tracePt t="20368" x="6632575" y="4433888"/>
          <p14:tracePt t="20370" x="6632575" y="4448175"/>
          <p14:tracePt t="20384" x="6619875" y="4448175"/>
          <p14:tracePt t="20385" x="6592888" y="4460875"/>
          <p14:tracePt t="20387" x="6580188" y="4460875"/>
          <p14:tracePt t="20401" x="6567488" y="4473575"/>
          <p14:tracePt t="20401" x="6540500" y="4473575"/>
          <p14:tracePt t="20404" x="6540500" y="4486275"/>
          <p14:tracePt t="20417" x="6527800" y="4486275"/>
          <p14:tracePt t="20418" x="6502400" y="4486275"/>
          <p14:tracePt t="20434" x="6488113" y="4486275"/>
          <p14:tracePt t="20435" x="6462713" y="4486275"/>
          <p14:tracePt t="20435" x="6450013" y="4486275"/>
          <p14:tracePt t="20451" x="6435725" y="4486275"/>
          <p14:tracePt t="20451" x="6423025" y="4486275"/>
          <p14:tracePt t="20453" x="6410325" y="4486275"/>
          <p14:tracePt t="20468" x="6397625" y="4486275"/>
          <p14:tracePt t="20479" x="6383338" y="4486275"/>
          <p14:tracePt t="20484" x="6383338" y="4473575"/>
          <p14:tracePt t="20501" x="6370638" y="4460875"/>
          <p14:tracePt t="20502" x="6345238" y="4433888"/>
          <p14:tracePt t="20505" x="6330950" y="4421188"/>
          <p14:tracePt t="20518" x="6318250" y="4408488"/>
          <p14:tracePt t="20519" x="6280150" y="4395788"/>
          <p14:tracePt t="20519" x="6265863" y="4395788"/>
          <p14:tracePt t="20522" x="6240463" y="4368800"/>
          <p14:tracePt t="20535" x="6227763" y="4368800"/>
          <p14:tracePt t="20535" x="6200775" y="4343400"/>
          <p14:tracePt t="20536" x="6188075" y="4343400"/>
          <p14:tracePt t="20538" x="6188075" y="4329113"/>
          <p14:tracePt t="20551" x="6175375" y="4329113"/>
          <p14:tracePt t="20551" x="6135688" y="4303713"/>
          <p14:tracePt t="20568" x="6122988" y="4291013"/>
          <p14:tracePt t="20569" x="6096000" y="4264025"/>
          <p14:tracePt t="20572" x="6083300" y="4251325"/>
          <p14:tracePt t="20585" x="6070600" y="4224338"/>
          <p14:tracePt t="20585" x="6056313" y="4211638"/>
          <p14:tracePt t="20589" x="6043613" y="4198938"/>
          <p14:tracePt t="20601" x="6030913" y="4186238"/>
          <p14:tracePt t="20602" x="5978525" y="4106863"/>
          <p14:tracePt t="20602" x="5965825" y="4081463"/>
          <p14:tracePt t="20606" x="5938838" y="4054475"/>
          <p14:tracePt t="20617" x="5926138" y="4041775"/>
          <p14:tracePt t="20618" x="5873750" y="3976688"/>
          <p14:tracePt t="20621" x="5848350" y="3949700"/>
          <p14:tracePt t="20622" x="5834063" y="3924300"/>
          <p14:tracePt t="20634" x="5808663" y="3911600"/>
          <p14:tracePt t="20635" x="5768975" y="3844925"/>
          <p14:tracePt t="20638" x="5756275" y="3832225"/>
          <p14:tracePt t="20651" x="5743575" y="3819525"/>
          <p14:tracePt t="20651" x="5729288" y="3806825"/>
          <p14:tracePt t="20652" x="5729288" y="3794125"/>
          <p14:tracePt t="20655" x="5716588" y="3794125"/>
          <p14:tracePt t="20667" x="5716588" y="3779838"/>
          <p14:tracePt t="20668" x="5703888" y="3754438"/>
          <p14:tracePt t="20671" x="5691188" y="3741738"/>
          <p14:tracePt t="20685" x="5664200" y="3702050"/>
          <p14:tracePt t="20701" x="5651500" y="3689350"/>
          <p14:tracePt t="20701" x="5638800" y="3649663"/>
          <p14:tracePt t="20702" x="5624513" y="3649663"/>
          <p14:tracePt t="20705" x="5624513" y="3636963"/>
          <p14:tracePt t="20718" x="5599113" y="3609975"/>
          <p14:tracePt t="20718" x="5573713" y="3570288"/>
          <p14:tracePt t="20719" x="5573713" y="3557588"/>
          <p14:tracePt t="20722" x="5559425" y="3557588"/>
          <p14:tracePt t="20734" x="5559425" y="3544888"/>
          <p14:tracePt t="20735" x="5546725" y="3505200"/>
          <p14:tracePt t="20735" x="5534025" y="3479800"/>
          <p14:tracePt t="20739" x="5521325" y="3479800"/>
          <p14:tracePt t="20751" x="5521325" y="3467100"/>
          <p14:tracePt t="20751" x="5507038" y="3427413"/>
          <p14:tracePt t="20752" x="5494338" y="3427413"/>
          <p14:tracePt t="20755" x="5481638" y="3400425"/>
          <p14:tracePt t="20767" x="5481638" y="3387725"/>
          <p14:tracePt t="20768" x="5441950" y="3335338"/>
          <p14:tracePt t="20771" x="5429250" y="3322638"/>
          <p14:tracePt t="20784" x="5416550" y="3309938"/>
          <p14:tracePt t="20785" x="5376863" y="3257550"/>
          <p14:tracePt t="20785" x="5364163" y="3230563"/>
          <p14:tracePt t="20789" x="5337175" y="3217863"/>
          <p14:tracePt t="20801" x="5324475" y="3190875"/>
          <p14:tracePt t="20802" x="5284788" y="3140075"/>
          <p14:tracePt t="20802" x="5272088" y="3125788"/>
          <p14:tracePt t="20806" x="5259388" y="3100388"/>
          <p14:tracePt t="20817" x="5246688" y="3087688"/>
          <p14:tracePt t="20818" x="5232400" y="3060700"/>
          <p14:tracePt t="20822" x="5219700" y="3035300"/>
          <p14:tracePt t="20822" x="5219700" y="3021013"/>
          <p14:tracePt t="20835" x="5207000" y="2982913"/>
          <p14:tracePt t="20851" x="5194300" y="2968625"/>
          <p14:tracePt t="20851" x="5194300" y="2943225"/>
          <p14:tracePt t="20854" x="5194300" y="2930525"/>
          <p14:tracePt t="20868" x="5194300" y="2903538"/>
          <p14:tracePt t="20870" x="5194300" y="2890838"/>
          <p14:tracePt t="20885" x="5180013" y="2865438"/>
          <p14:tracePt t="20901" x="5180013" y="2851150"/>
          <p14:tracePt t="20901" x="5167313" y="2825750"/>
          <p14:tracePt t="20904" x="5167313" y="2813050"/>
          <p14:tracePt t="20905" x="5167313" y="2798763"/>
          <p14:tracePt t="20918" x="5167313" y="2786063"/>
          <p14:tracePt t="20920" x="5167313" y="2773363"/>
          <p14:tracePt t="20934" x="5167313" y="2760663"/>
          <p14:tracePt t="20935" x="5167313" y="2746375"/>
          <p14:tracePt t="20937" x="5167313" y="2733675"/>
          <p14:tracePt t="20951" x="5194300" y="2708275"/>
          <p14:tracePt t="20952" x="5194300" y="2693988"/>
          <p14:tracePt t="20968" x="5207000" y="2681288"/>
          <p14:tracePt t="20971" x="5219700" y="2668588"/>
          <p14:tracePt t="20985" x="5219700" y="2655888"/>
          <p14:tracePt t="21001" x="5232400" y="2655888"/>
          <p14:tracePt t="21027" x="5246688" y="2655888"/>
          <p14:tracePt t="21035" x="5259388" y="2655888"/>
          <p14:tracePt t="21041" x="5272088" y="2668588"/>
          <p14:tracePt t="21051" x="5284788" y="2668588"/>
          <p14:tracePt t="21051" x="5284788" y="2681288"/>
          <p14:tracePt t="21053" x="5297488" y="2681288"/>
          <p14:tracePt t="21068" x="5349875" y="2708275"/>
          <p14:tracePt t="21071" x="5376863" y="2720975"/>
          <p14:tracePt t="21084" x="5389563" y="2720975"/>
          <p14:tracePt t="21085" x="5468938" y="2760663"/>
          <p14:tracePt t="21087" x="5481638" y="2773363"/>
          <p14:tracePt t="21101" x="5494338" y="2773363"/>
          <p14:tracePt t="21101" x="5521325" y="2786063"/>
          <p14:tracePt t="21102" x="5534025" y="2786063"/>
          <p14:tracePt t="21105" x="5534025" y="2798763"/>
          <p14:tracePt t="21117" x="5546725" y="2813050"/>
          <p14:tracePt t="21118" x="5573713" y="2838450"/>
          <p14:tracePt t="21122" x="5586413" y="2838450"/>
          <p14:tracePt t="21122" x="5599113" y="2851150"/>
          <p14:tracePt t="21135" x="5624513" y="2878138"/>
          <p14:tracePt t="21135" x="5624513" y="2890838"/>
          <p14:tracePt t="21151" x="5638800" y="2890838"/>
          <p14:tracePt t="21151" x="5638800" y="2903538"/>
          <p14:tracePt t="21152" x="5638800" y="2916238"/>
          <p14:tracePt t="21167" x="5638800" y="2930525"/>
          <p14:tracePt t="21173" x="5638800" y="2943225"/>
          <p14:tracePt t="21185" x="5638800" y="2955925"/>
          <p14:tracePt t="21192" x="5638800" y="2968625"/>
          <p14:tracePt t="21217" x="5638800" y="2982913"/>
          <p14:tracePt t="21218" x="5638800" y="3008313"/>
          <p14:tracePt t="21218" x="5638800" y="3021013"/>
          <p14:tracePt t="21224" x="5638800" y="3035300"/>
          <p14:tracePt t="21234" x="5638800" y="3048000"/>
          <p14:tracePt t="21235" x="5638800" y="3073400"/>
          <p14:tracePt t="21235" x="5638800" y="3087688"/>
          <p14:tracePt t="21238" x="5638800" y="3113088"/>
          <p14:tracePt t="21251" x="5638800" y="3125788"/>
          <p14:tracePt t="21251" x="5638800" y="3165475"/>
          <p14:tracePt t="21252" x="5638800" y="3178175"/>
          <p14:tracePt t="21255" x="5624513" y="3190875"/>
          <p14:tracePt t="21268" x="5624513" y="3205163"/>
          <p14:tracePt t="21268" x="5611813" y="3230563"/>
          <p14:tracePt t="21271" x="5611813" y="3243263"/>
          <p14:tracePt t="21284" x="5599113" y="3257550"/>
          <p14:tracePt t="21285" x="5599113" y="3282950"/>
          <p14:tracePt t="21285" x="5586413" y="3295650"/>
          <p14:tracePt t="21288" x="5586413" y="3309938"/>
          <p14:tracePt t="21301" x="5573713" y="3309938"/>
          <p14:tracePt t="21301" x="5559425" y="3348038"/>
          <p14:tracePt t="21304" x="5546725" y="3362325"/>
          <p14:tracePt t="21318" x="5534025" y="3375025"/>
          <p14:tracePt t="21319" x="5521325" y="3387725"/>
          <p14:tracePt t="21334" x="5521325" y="3400425"/>
          <p14:tracePt t="21335" x="5507038" y="3414713"/>
          <p14:tracePt t="21335" x="5494338" y="3427413"/>
          <p14:tracePt t="21351" x="5481638" y="3427413"/>
          <p14:tracePt t="21351" x="5468938" y="3452813"/>
          <p14:tracePt t="21354" x="5454650" y="3467100"/>
          <p14:tracePt t="21368" x="5441950" y="3479800"/>
          <p14:tracePt t="21371" x="5429250" y="3479800"/>
          <p14:tracePt t="21384" x="5429250" y="3492500"/>
          <p14:tracePt t="21385" x="5402263" y="3505200"/>
          <p14:tracePt t="21401" x="5376863" y="3532188"/>
          <p14:tracePt t="21417" x="5376863" y="3544888"/>
          <p14:tracePt t="21418" x="5349875" y="3584575"/>
          <p14:tracePt t="21421" x="5349875" y="3597275"/>
          <p14:tracePt t="21434" x="5337175" y="3609975"/>
          <p14:tracePt t="21435" x="5324475" y="3649663"/>
          <p14:tracePt t="21435" x="5324475" y="3662363"/>
          <p14:tracePt t="21439" x="5324475" y="3675063"/>
          <p14:tracePt t="21451" x="5311775" y="3689350"/>
          <p14:tracePt t="21452" x="5297488" y="3727450"/>
          <p14:tracePt t="21455" x="5297488" y="3741738"/>
          <p14:tracePt t="21467" x="5284788" y="3741738"/>
          <p14:tracePt t="21468" x="5272088" y="3754438"/>
          <p14:tracePt t="21471" x="5272088" y="3767138"/>
          <p14:tracePt t="21485" x="5259388" y="3794125"/>
          <p14:tracePt t="21491" x="5259388" y="3806825"/>
          <p14:tracePt t="21501" x="5259388" y="3819525"/>
          <p14:tracePt t="21518" x="5259388" y="3832225"/>
          <p14:tracePt t="21534" x="5259388" y="3844925"/>
          <p14:tracePt t="21535" x="5259388" y="3859213"/>
          <p14:tracePt t="21551" x="5246688" y="3871913"/>
          <p14:tracePt t="21556" x="5246688" y="3884613"/>
          <p14:tracePt t="21568" x="5246688" y="3897313"/>
          <p14:tracePt t="21570" x="5232400" y="3897313"/>
          <p14:tracePt t="21585" x="5232400" y="3911600"/>
          <p14:tracePt t="21585" x="5232400" y="3924300"/>
          <p14:tracePt t="21588" x="5232400" y="3937000"/>
          <p14:tracePt t="21601" x="5232400" y="3949700"/>
          <p14:tracePt t="21602" x="5232400" y="3963988"/>
          <p14:tracePt t="21607" x="5232400" y="3976688"/>
          <p14:tracePt t="21617" x="5232400" y="3989388"/>
          <p14:tracePt t="21618" x="5232400" y="4002088"/>
          <p14:tracePt t="21621" x="5232400" y="4016375"/>
          <p14:tracePt t="21634" x="5232400" y="4029075"/>
          <p14:tracePt t="21635" x="5232400" y="4041775"/>
          <p14:tracePt t="21636" x="5232400" y="4054475"/>
          <p14:tracePt t="21639" x="5232400" y="4068763"/>
          <p14:tracePt t="21651" x="5219700" y="4081463"/>
          <p14:tracePt t="21652" x="5219700" y="4094163"/>
          <p14:tracePt t="21659" x="5219700" y="4106863"/>
          <p14:tracePt t="21668" x="5219700" y="4121150"/>
          <p14:tracePt t="21668" x="5232400" y="4121150"/>
          <p14:tracePt t="21671" x="5232400" y="4133850"/>
          <p14:tracePt t="21685" x="5246688" y="4146550"/>
          <p14:tracePt t="21685" x="5246688" y="4159250"/>
          <p14:tracePt t="21701" x="5246688" y="4171950"/>
          <p14:tracePt t="21704" x="5246688" y="4186238"/>
          <p14:tracePt t="21717" x="5259388" y="4186238"/>
          <p14:tracePt t="21718" x="5259388" y="4198938"/>
          <p14:tracePt t="21725" x="5272088" y="4198938"/>
          <p14:tracePt t="21734" x="5272088" y="4211638"/>
          <p14:tracePt t="21735" x="5272088" y="4224338"/>
          <p14:tracePt t="21742" x="5272088" y="4238625"/>
          <p14:tracePt t="21753" x="5272088" y="4251325"/>
          <p14:tracePt t="21767" x="5284788" y="4251325"/>
          <p14:tracePt t="21768" x="5297488" y="4276725"/>
          <p14:tracePt t="21784" x="5311775" y="4291013"/>
          <p14:tracePt t="21785" x="5324475" y="4303713"/>
          <p14:tracePt t="21788" x="5337175" y="4316413"/>
          <p14:tracePt t="21801" x="5349875" y="4329113"/>
          <p14:tracePt t="21804" x="5364163" y="4343400"/>
          <p14:tracePt t="21818" x="5389563" y="4356100"/>
          <p14:tracePt t="21821" x="5389563" y="4368800"/>
          <p14:tracePt t="21834" x="5402263" y="4368800"/>
          <p14:tracePt t="21835" x="5429250" y="4381500"/>
          <p14:tracePt t="21835" x="5429250" y="4395788"/>
          <p14:tracePt t="21838" x="5441950" y="4395788"/>
          <p14:tracePt t="21851" x="5468938" y="4408488"/>
          <p14:tracePt t="21852" x="5468938" y="4421188"/>
          <p14:tracePt t="21867" x="5481638" y="4421188"/>
          <p14:tracePt t="21868" x="5507038" y="4433888"/>
          <p14:tracePt t="21868" x="5521325" y="4448175"/>
          <p14:tracePt t="21884" x="5534025" y="4448175"/>
          <p14:tracePt t="21885" x="5559425" y="4460875"/>
          <p14:tracePt t="21887" x="5573713" y="4460875"/>
          <p14:tracePt t="21901" x="5573713" y="4473575"/>
          <p14:tracePt t="21902" x="5586413" y="4486275"/>
          <p14:tracePt t="21902" x="5599113" y="4486275"/>
          <p14:tracePt t="21917" x="5611813" y="4486275"/>
          <p14:tracePt t="21918" x="5624513" y="4498975"/>
          <p14:tracePt t="21921" x="5638800" y="4498975"/>
          <p14:tracePt t="21935" x="5651500" y="4498975"/>
          <p14:tracePt t="21953" x="5664200" y="4498975"/>
          <p14:tracePt t="21963" x="5676900" y="4513263"/>
          <p14:tracePt t="21978" x="5691188" y="4513263"/>
          <p14:tracePt t="21989" x="5703888" y="4513263"/>
          <p14:tracePt t="21994" x="5716588" y="4513263"/>
          <p14:tracePt t="22004" x="5729288" y="4513263"/>
          <p14:tracePt t="22009" x="5743575" y="4513263"/>
          <p14:tracePt t="22018" x="5756275" y="4513263"/>
          <p14:tracePt t="22024" x="5768975" y="4513263"/>
          <p14:tracePt t="22031" x="5781675" y="4513263"/>
          <p14:tracePt t="22041" x="5795963" y="4513263"/>
          <p14:tracePt t="22051" x="5808663" y="4513263"/>
          <p14:tracePt t="22059" x="5821363" y="4513263"/>
          <p14:tracePt t="22068" x="5834063" y="4498975"/>
          <p14:tracePt t="22085" x="5861050" y="4486275"/>
          <p14:tracePt t="22101" x="5873750" y="4486275"/>
          <p14:tracePt t="22102" x="5886450" y="4473575"/>
          <p14:tracePt t="22117" x="5900738" y="4460875"/>
          <p14:tracePt t="22118" x="5913438" y="4448175"/>
          <p14:tracePt t="22135" x="5926138" y="4433888"/>
          <p14:tracePt t="22152" x="5926138" y="4421188"/>
          <p14:tracePt t="22155" x="5938838" y="4421188"/>
          <p14:tracePt t="22181" x="5953125" y="4408488"/>
          <p14:tracePt t="22207" x="5953125" y="4395788"/>
          <p14:tracePt t="22214" x="5965825" y="4395788"/>
          <p14:tracePt t="22219" x="5965825" y="4381500"/>
          <p14:tracePt t="22235" x="5965825" y="4368800"/>
          <p14:tracePt t="22247" x="5965825" y="4356100"/>
          <p14:tracePt t="22255" x="5965825" y="4343400"/>
          <p14:tracePt t="22263" x="5965825" y="4329113"/>
          <p14:tracePt t="22269" x="5965825" y="4316413"/>
          <p14:tracePt t="22276" x="5965825" y="4303713"/>
          <p14:tracePt t="22286" x="5965825" y="4291013"/>
          <p14:tracePt t="22291" x="5953125" y="4276725"/>
          <p14:tracePt t="22297" x="5953125" y="4264025"/>
          <p14:tracePt t="22303" x="5953125" y="4251325"/>
          <p14:tracePt t="22317" x="5938838" y="4251325"/>
          <p14:tracePt t="22318" x="5926138" y="4224338"/>
          <p14:tracePt t="22334" x="5926138" y="4211638"/>
          <p14:tracePt t="22335" x="5913438" y="4198938"/>
          <p14:tracePt t="22338" x="5900738" y="4186238"/>
          <p14:tracePt t="22351" x="5900738" y="4171950"/>
          <p14:tracePt t="22352" x="5873750" y="4159250"/>
          <p14:tracePt t="22352" x="5873750" y="4146550"/>
          <p14:tracePt t="22355" x="5873750" y="4133850"/>
          <p14:tracePt t="22368" x="5861050" y="4106863"/>
          <p14:tracePt t="22371" x="5848350" y="4106863"/>
          <p14:tracePt t="22385" x="5834063" y="4094163"/>
          <p14:tracePt t="22385" x="5834063" y="4081463"/>
          <p14:tracePt t="22402" x="5821363" y="4054475"/>
          <p14:tracePt t="22402" x="5808663" y="4054475"/>
          <p14:tracePt t="22405" x="5808663" y="4041775"/>
          <p14:tracePt t="22418" x="5795963" y="4041775"/>
          <p14:tracePt t="22420" x="5781675" y="4029075"/>
          <p14:tracePt t="22434" x="5781675" y="4016375"/>
          <p14:tracePt t="22435" x="5768975" y="4016375"/>
          <p14:tracePt t="22437" x="5756275" y="4002088"/>
          <p14:tracePt t="22451" x="5743575" y="3989388"/>
          <p14:tracePt t="22454" x="5729288" y="3976688"/>
          <p14:tracePt t="22468" x="5716588" y="3963988"/>
          <p14:tracePt t="22472" x="5703888" y="3949700"/>
          <p14:tracePt t="22485" x="5703888" y="3937000"/>
          <p14:tracePt t="22490" x="5691188" y="3924300"/>
          <p14:tracePt t="22501" x="5691188" y="3911600"/>
          <p14:tracePt t="22511" x="5676900" y="3897313"/>
          <p14:tracePt t="22519" x="5676900" y="3884613"/>
          <p14:tracePt t="22534" x="5664200" y="3884613"/>
          <p14:tracePt t="22535" x="5651500" y="3871913"/>
          <p14:tracePt t="22538" x="5651500" y="3859213"/>
          <p14:tracePt t="22551" x="5638800" y="3859213"/>
          <p14:tracePt t="22552" x="5611813" y="3832225"/>
          <p14:tracePt t="22552" x="5599113" y="3819525"/>
          <p14:tracePt t="22567" x="5586413" y="3806825"/>
          <p14:tracePt t="22568" x="5559425" y="3806825"/>
          <p14:tracePt t="22571" x="5559425" y="3794125"/>
          <p14:tracePt t="22585" x="5546725" y="3794125"/>
          <p14:tracePt t="22586" x="5534025" y="3779838"/>
          <p14:tracePt t="22602" x="5521325" y="3779838"/>
          <p14:tracePt t="22602" x="5521325" y="3767138"/>
          <p14:tracePt t="22609" x="5507038" y="3767138"/>
          <p14:tracePt t="22622" x="5494338" y="3767138"/>
          <p14:tracePt t="22635" x="5494338" y="3754438"/>
          <p14:tracePt t="27857" x="5521325" y="3741738"/>
          <p14:tracePt t="27860" x="5534025" y="3741738"/>
          <p14:tracePt t="27863" x="5586413" y="3727450"/>
          <p14:tracePt t="27865" x="5599113" y="3727450"/>
          <p14:tracePt t="27869" x="5624513" y="3714750"/>
          <p14:tracePt t="27871" x="5664200" y="3714750"/>
          <p14:tracePt t="27874" x="5703888" y="3714750"/>
          <p14:tracePt t="27885" x="5743575" y="3702050"/>
          <p14:tracePt t="27886" x="5821363" y="3689350"/>
          <p14:tracePt t="27886" x="5848350" y="3675063"/>
          <p14:tracePt t="27890" x="5886450" y="3675063"/>
          <p14:tracePt t="27901" x="5900738" y="3662363"/>
          <p14:tracePt t="27902" x="5978525" y="3662363"/>
          <p14:tracePt t="27902" x="5991225" y="3649663"/>
          <p14:tracePt t="27906" x="6003925" y="3649663"/>
          <p14:tracePt t="27918" x="6018213" y="3649663"/>
          <p14:tracePt t="27919" x="6070600" y="3649663"/>
          <p14:tracePt t="27919" x="6083300" y="3649663"/>
          <p14:tracePt t="27921" x="6108700" y="3636963"/>
          <p14:tracePt t="27935" x="6135688" y="3636963"/>
          <p14:tracePt t="27935" x="6227763" y="3622675"/>
          <p14:tracePt t="27935" x="6253163" y="3622675"/>
          <p14:tracePt t="27938" x="6280150" y="3609975"/>
          <p14:tracePt t="27951" x="6318250" y="3609975"/>
          <p14:tracePt t="27952" x="6397625" y="3570288"/>
          <p14:tracePt t="27952" x="6423025" y="3570288"/>
          <p14:tracePt t="27955" x="6435725" y="3557588"/>
          <p14:tracePt t="27968" x="6450013" y="3557588"/>
          <p14:tracePt t="27969" x="6475413" y="3544888"/>
          <p14:tracePt t="27969" x="6488113" y="3544888"/>
          <p14:tracePt t="27975" x="6502400" y="3544888"/>
          <p14:tracePt t="27984" x="6515100" y="3544888"/>
          <p14:tracePt t="27985" x="6540500" y="3532188"/>
          <p14:tracePt t="27988" x="6554788" y="3517900"/>
          <p14:tracePt t="28001" x="6567488" y="3517900"/>
          <p14:tracePt t="28002" x="6592888" y="3505200"/>
          <p14:tracePt t="28002" x="6607175" y="3505200"/>
          <p14:tracePt t="28018" x="6619875" y="3505200"/>
          <p14:tracePt t="28019" x="6659563" y="3479800"/>
          <p14:tracePt t="28022" x="6684963" y="3479800"/>
          <p14:tracePt t="28034" x="6697663" y="3467100"/>
          <p14:tracePt t="28035" x="6777038" y="3452813"/>
          <p14:tracePt t="28038" x="6802438" y="3440113"/>
          <p14:tracePt t="28051" x="6842125" y="3427413"/>
          <p14:tracePt t="28052" x="6986588" y="3387725"/>
          <p14:tracePt t="28055" x="7011988" y="3375025"/>
          <p14:tracePt t="28068" x="7051675" y="3362325"/>
          <p14:tracePt t="28068" x="7208838" y="3309938"/>
          <p14:tracePt t="28072" x="7234238" y="3309938"/>
          <p14:tracePt t="28072" x="7273925" y="3282950"/>
          <p14:tracePt t="28084" x="7299325" y="3282950"/>
          <p14:tracePt t="28085" x="7404100" y="3243263"/>
          <p14:tracePt t="28088" x="7431088" y="3230563"/>
          <p14:tracePt t="28101" x="7456488" y="3230563"/>
          <p14:tracePt t="28102" x="7535863" y="3205163"/>
          <p14:tracePt t="28102" x="7561263" y="3190875"/>
          <p14:tracePt t="28106" x="7600950" y="3165475"/>
          <p14:tracePt t="28118" x="7626350" y="3152775"/>
          <p14:tracePt t="28119" x="7693025" y="3113088"/>
          <p14:tracePt t="28119" x="7718425" y="3087688"/>
          <p14:tracePt t="28123" x="7743825" y="3073400"/>
          <p14:tracePt t="28135" x="7743825" y="3060700"/>
          <p14:tracePt t="28135" x="7810500" y="3035300"/>
          <p14:tracePt t="28136" x="7810500" y="3021013"/>
          <p14:tracePt t="28138" x="7823200" y="3021013"/>
          <p14:tracePt t="28151" x="7848600" y="2995613"/>
          <p14:tracePt t="28152" x="7862888" y="2982913"/>
          <p14:tracePt t="28155" x="7875588" y="2982913"/>
          <p14:tracePt t="28168" x="7875588" y="2968625"/>
          <p14:tracePt t="28178" x="7888288" y="2968625"/>
          <p14:tracePt t="28184" x="7888288" y="2955925"/>
          <p14:tracePt t="28202" x="7888288" y="2943225"/>
          <p14:tracePt t="28210" x="7900988" y="2943225"/>
          <p14:tracePt t="28223" x="7915275" y="2943225"/>
          <p14:tracePt t="28234" x="7915275" y="2930525"/>
          <p14:tracePt t="28252" x="7927975" y="2916238"/>
          <p14:tracePt t="28259" x="7940675" y="2916238"/>
          <p14:tracePt t="28269" x="7953375" y="2903538"/>
          <p14:tracePt t="28284" x="7967663" y="2903538"/>
          <p14:tracePt t="28285" x="8045450" y="2865438"/>
          <p14:tracePt t="28288" x="8085138" y="2851150"/>
          <p14:tracePt t="28301" x="8110538" y="2838450"/>
          <p14:tracePt t="28302" x="8267700" y="2773363"/>
          <p14:tracePt t="28305" x="8307388" y="2760663"/>
          <p14:tracePt t="28318" x="8359775" y="2746375"/>
          <p14:tracePt t="28318" x="8516938" y="2693988"/>
          <p14:tracePt t="28322" x="8555038" y="2693988"/>
          <p14:tracePt t="28334" x="8607425" y="2681288"/>
          <p14:tracePt t="28335" x="8699500" y="2655888"/>
          <p14:tracePt t="28335" x="8751888" y="2655888"/>
          <p14:tracePt t="28339" x="8791575" y="2641600"/>
          <p14:tracePt t="28351" x="8843963" y="2628900"/>
          <p14:tracePt t="28352" x="8934450" y="2603500"/>
          <p14:tracePt t="28352" x="8974138" y="2589213"/>
          <p14:tracePt t="28356" x="9001125" y="2589213"/>
          <p14:tracePt t="28357" x="9039225" y="2576513"/>
          <p14:tracePt t="28368" x="9078913" y="2576513"/>
          <p14:tracePt t="28368" x="9170988" y="2551113"/>
          <p14:tracePt t="28371" x="9196388" y="2551113"/>
          <p14:tracePt t="28384" x="9236075" y="2538413"/>
          <p14:tracePt t="28385" x="9366250" y="2524125"/>
          <p14:tracePt t="28389" x="9393238" y="2511425"/>
          <p14:tracePt t="28401" x="9432925" y="2511425"/>
          <p14:tracePt t="28402" x="9536113" y="2498725"/>
          <p14:tracePt t="28404" x="9550400" y="2498725"/>
          <p14:tracePt t="28418" x="9575800" y="2498725"/>
          <p14:tracePt t="28418" x="9655175" y="2498725"/>
          <p14:tracePt t="28420" x="9667875" y="2498725"/>
          <p14:tracePt t="28434" x="9680575" y="2498725"/>
          <p14:tracePt t="28435" x="9720263" y="2498725"/>
          <p14:tracePt t="28437" x="9732963" y="2498725"/>
          <p14:tracePt t="28452" x="9759950" y="2498725"/>
          <p14:tracePt t="28469" x="9785350" y="2498725"/>
          <p14:tracePt t="28471" x="9798050" y="2498725"/>
          <p14:tracePt t="28485" x="9812338" y="2498725"/>
          <p14:tracePt t="28488" x="9825038" y="2498725"/>
          <p14:tracePt t="28501" x="9837738" y="2498725"/>
          <p14:tracePt t="28502" x="9863138" y="2498725"/>
          <p14:tracePt t="28502" x="9877425" y="2498725"/>
          <p14:tracePt t="28504" x="9890125" y="2498725"/>
          <p14:tracePt t="28518" x="9915525" y="2498725"/>
          <p14:tracePt t="28519" x="9955213" y="2498725"/>
          <p14:tracePt t="28519" x="9967913" y="2498725"/>
          <p14:tracePt t="28521" x="9994900" y="2498725"/>
          <p14:tracePt t="28535" x="10007600" y="2498725"/>
          <p14:tracePt t="28535" x="10059988" y="2511425"/>
          <p14:tracePt t="28536" x="10072688" y="2511425"/>
          <p14:tracePt t="28539" x="10086975" y="2511425"/>
          <p14:tracePt t="28551" x="10112375" y="2511425"/>
          <p14:tracePt t="28552" x="10177463" y="2538413"/>
          <p14:tracePt t="28552" x="10217150" y="2538413"/>
          <p14:tracePt t="28555" x="10229850" y="2538413"/>
          <p14:tracePt t="28568" x="10256838" y="2538413"/>
          <p14:tracePt t="28568" x="10334625" y="2576513"/>
          <p14:tracePt t="28569" x="10361613" y="2576513"/>
          <p14:tracePt t="28572" x="10387013" y="2589213"/>
          <p14:tracePt t="28585" x="10426700" y="2603500"/>
          <p14:tracePt t="28585" x="10518775" y="2616200"/>
          <p14:tracePt t="28586" x="10556875" y="2641600"/>
          <p14:tracePt t="28590" x="10596563" y="2655888"/>
          <p14:tracePt t="28601" x="10636250" y="2668588"/>
          <p14:tracePt t="28602" x="10726738" y="2693988"/>
          <p14:tracePt t="28602" x="10753725" y="2708275"/>
          <p14:tracePt t="28607" x="10793413" y="2720975"/>
          <p14:tracePt t="28618" x="10831513" y="2733675"/>
          <p14:tracePt t="28618" x="10896600" y="2760663"/>
          <p14:tracePt t="28622" x="10910888" y="2773363"/>
          <p14:tracePt t="28622" x="10948988" y="2773363"/>
          <p14:tracePt t="28634" x="10963275" y="2786063"/>
          <p14:tracePt t="28635" x="11015663" y="2798763"/>
          <p14:tracePt t="28639" x="11041063" y="2813050"/>
          <p14:tracePt t="28639" x="11053763" y="2813050"/>
          <p14:tracePt t="28651" x="11068050" y="2813050"/>
          <p14:tracePt t="28652" x="11093450" y="2825750"/>
          <p14:tracePt t="28668" x="11106150" y="2825750"/>
          <p14:tracePt t="28668" x="11120438" y="2825750"/>
          <p14:tracePt t="28685" x="11133138" y="2825750"/>
          <p14:tracePt t="28685" x="11145838" y="2838450"/>
          <p14:tracePt t="28689" x="11158538" y="2851150"/>
          <p14:tracePt t="28702" x="11172825" y="2865438"/>
          <p14:tracePt t="28705" x="11185525" y="2878138"/>
          <p14:tracePt t="28718" x="11210925" y="2890838"/>
          <p14:tracePt t="28734" x="11225213" y="2903538"/>
          <p14:tracePt t="28735" x="11237913" y="2930525"/>
          <p14:tracePt t="28739" x="11237913" y="2943225"/>
          <p14:tracePt t="28751" x="11250613" y="2943225"/>
          <p14:tracePt t="28752" x="11263313" y="2968625"/>
          <p14:tracePt t="28752" x="11263313" y="2982913"/>
          <p14:tracePt t="28755" x="11276013" y="2982913"/>
          <p14:tracePt t="28768" x="11276013" y="2995613"/>
          <p14:tracePt t="28768" x="11290300" y="3008313"/>
          <p14:tracePt t="28771" x="11303000" y="3021013"/>
          <p14:tracePt t="28785" x="11328400" y="3060700"/>
          <p14:tracePt t="28801" x="11328400" y="3073400"/>
          <p14:tracePt t="28802" x="11342688" y="3100388"/>
          <p14:tracePt t="28805" x="11355388" y="3113088"/>
          <p14:tracePt t="28818" x="11368088" y="3140075"/>
          <p14:tracePt t="28834" x="11368088" y="3152775"/>
          <p14:tracePt t="28835" x="11380788" y="3178175"/>
          <p14:tracePt t="28835" x="11380788" y="3190875"/>
          <p14:tracePt t="28838" x="11380788" y="3205163"/>
          <p14:tracePt t="28851" x="11380788" y="3217863"/>
          <p14:tracePt t="28852" x="11395075" y="3257550"/>
          <p14:tracePt t="28852" x="11407775" y="3270250"/>
          <p14:tracePt t="28856" x="11407775" y="3282950"/>
          <p14:tracePt t="28869" x="11433175" y="3335338"/>
          <p14:tracePt t="28869" x="11433175" y="3348038"/>
          <p14:tracePt t="28884" x="11433175" y="3362325"/>
          <p14:tracePt t="28885" x="11433175" y="3387725"/>
          <p14:tracePt t="28886" x="11447463" y="3387725"/>
          <p14:tracePt t="28890" x="11447463" y="3400425"/>
          <p14:tracePt t="28902" x="11447463" y="3414713"/>
          <p14:tracePt t="28906" x="11447463" y="3427413"/>
          <p14:tracePt t="28919" x="11447463" y="3440113"/>
          <p14:tracePt t="28921" x="11447463" y="3452813"/>
          <p14:tracePt t="28935" x="11447463" y="3467100"/>
          <p14:tracePt t="28938" x="11447463" y="3479800"/>
          <p14:tracePt t="28951" x="11447463" y="3505200"/>
          <p14:tracePt t="28954" x="11447463" y="3517900"/>
          <p14:tracePt t="28969" x="11447463" y="3532188"/>
          <p14:tracePt t="28985" x="11447463" y="3557588"/>
          <p14:tracePt t="29002" x="11433175" y="3570288"/>
          <p14:tracePt t="29006" x="11433175" y="3584575"/>
          <p14:tracePt t="29020" x="11433175" y="3597275"/>
          <p14:tracePt t="29035" x="11420475" y="3609975"/>
          <p14:tracePt t="29035" x="11420475" y="3622675"/>
          <p14:tracePt t="29046" x="11407775" y="3636963"/>
          <p14:tracePt t="29068" x="11407775" y="3649663"/>
          <p14:tracePt t="29072" x="11407775" y="3662363"/>
          <p14:tracePt t="29087" x="11395075" y="3662363"/>
          <p14:tracePt t="29101" x="11395075" y="3675063"/>
          <p14:tracePt t="29105" x="11395075" y="3689350"/>
          <p14:tracePt t="29118" x="11380788" y="3689350"/>
          <p14:tracePt t="29120" x="11380788" y="3702050"/>
          <p14:tracePt t="29135" x="11380788" y="3714750"/>
          <p14:tracePt t="29148" x="11380788" y="3727450"/>
          <p14:tracePt t="29152" x="11368088" y="3727450"/>
          <p14:tracePt t="29163" x="11368088" y="3741738"/>
          <p14:tracePt t="29183" x="11355388" y="3741738"/>
          <p14:tracePt t="29204" x="11355388" y="3754438"/>
          <p14:tracePt t="29247" x="11355388" y="3767138"/>
          <p14:tracePt t="29274" x="11355388" y="3779838"/>
          <p14:tracePt t="29287" x="11368088" y="3779838"/>
          <p14:tracePt t="29329" x="11368088" y="3794125"/>
          <p14:tracePt t="31680" x="11380788" y="3794125"/>
          <p14:tracePt t="31683" x="11395075" y="3794125"/>
          <p14:tracePt t="31686" x="11407775" y="3806825"/>
          <p14:tracePt t="31690" x="11447463" y="3819525"/>
          <p14:tracePt t="31701" x="11472863" y="3819525"/>
          <p14:tracePt t="31702" x="11537950" y="3844925"/>
          <p14:tracePt t="31702" x="11577638" y="3859213"/>
          <p14:tracePt t="31706" x="11603038" y="3871913"/>
          <p14:tracePt t="31718" x="11642725" y="3884613"/>
          <p14:tracePt t="31719" x="11747500" y="3911600"/>
          <p14:tracePt t="31722" x="11760200" y="3924300"/>
          <p14:tracePt t="31735" x="11774488" y="3924300"/>
          <p14:tracePt t="31735" x="11812588" y="3937000"/>
          <p14:tracePt t="31751" x="11826875" y="3949700"/>
          <p14:tracePt t="31752" x="11839575" y="3949700"/>
          <p14:tracePt t="31759" x="11852275" y="3963988"/>
          <p14:tracePt t="31882" x="11864975" y="3963988"/>
          <p14:tracePt t="31886" x="11864975" y="3976688"/>
          <p14:tracePt t="31894" x="11864975" y="3989388"/>
          <p14:tracePt t="31901" x="11864975" y="4002088"/>
          <p14:tracePt t="31902" x="11864975" y="4016375"/>
          <p14:tracePt t="31912" x="11864975" y="4029075"/>
          <p14:tracePt t="31919" x="11864975" y="4041775"/>
          <p14:tracePt t="31935" x="11864975" y="4054475"/>
          <p14:tracePt t="31935" x="11864975" y="4121150"/>
          <p14:tracePt t="31937" x="11864975" y="4133850"/>
          <p14:tracePt t="31951" x="11864975" y="4146550"/>
          <p14:tracePt t="31952" x="11879263" y="4198938"/>
          <p14:tracePt t="31952" x="11891963" y="4224338"/>
          <p14:tracePt t="31956" x="11891963" y="4238625"/>
          <p14:tracePt t="31968" x="11904663" y="4264025"/>
          <p14:tracePt t="31969" x="11917363" y="4291013"/>
          <p14:tracePt t="31969" x="11917363" y="4303713"/>
          <p14:tracePt t="31972" x="11931650" y="4316413"/>
          <p14:tracePt t="31985" x="11931650" y="4329113"/>
          <p14:tracePt t="31986" x="11931650" y="4343400"/>
          <p14:tracePt t="31987" x="11944350" y="4356100"/>
          <p14:tracePt t="32002" x="11944350" y="4368800"/>
          <p14:tracePt t="32003" x="11944350" y="4381500"/>
          <p14:tracePt t="32005" x="11957050" y="4381500"/>
          <p14:tracePt t="32018" x="11957050" y="4395788"/>
          <p14:tracePt t="32019" x="11957050" y="4408488"/>
          <p14:tracePt t="32021" x="11969750" y="4421188"/>
          <p14:tracePt t="32035" x="11982450" y="4448175"/>
          <p14:tracePt t="32051" x="11982450" y="4460875"/>
          <p14:tracePt t="32052" x="11996738" y="4486275"/>
          <p14:tracePt t="32055" x="12009438" y="4498975"/>
          <p14:tracePt t="32068" x="12009438" y="4513263"/>
          <p14:tracePt t="32069" x="12009438" y="4538663"/>
          <p14:tracePt t="32069" x="12022138" y="4551363"/>
          <p14:tracePt t="32072" x="12022138" y="4565650"/>
          <p14:tracePt t="32086" x="12022138" y="4591050"/>
          <p14:tracePt t="32086" x="12034838" y="4603750"/>
          <p14:tracePt t="32102" x="12034838" y="4618038"/>
          <p14:tracePt t="32183" x="12022138" y="4630738"/>
          <p14:tracePt t="32186" x="12009438" y="4630738"/>
          <p14:tracePt t="32191" x="11996738" y="4630738"/>
          <p14:tracePt t="32202" x="11969750" y="4630738"/>
          <p14:tracePt t="32203" x="11957050" y="4630738"/>
          <p14:tracePt t="32205" x="11944350" y="4630738"/>
          <p14:tracePt t="32219" x="11879263" y="4630738"/>
          <p14:tracePt t="32220" x="11864975" y="4630738"/>
          <p14:tracePt t="32235" x="11839575" y="4630738"/>
          <p14:tracePt t="32235" x="11787188" y="4643438"/>
          <p14:tracePt t="32238" x="11760200" y="4643438"/>
          <p14:tracePt t="32251" x="11747500" y="4643438"/>
          <p14:tracePt t="32252" x="11642725" y="4656138"/>
          <p14:tracePt t="32255" x="11630025" y="4656138"/>
          <p14:tracePt t="32268" x="11603038" y="4670425"/>
          <p14:tracePt t="32269" x="11564938" y="4683125"/>
          <p14:tracePt t="32269" x="11552238" y="4683125"/>
          <p14:tracePt t="32273" x="11537950" y="4683125"/>
          <p14:tracePt t="32285" x="11499850" y="4683125"/>
          <p14:tracePt t="32301" x="11485563" y="4683125"/>
          <p14:tracePt t="32302" x="11472863" y="4683125"/>
          <p14:tracePt t="32313" x="11460163" y="4683125"/>
          <p14:tracePt t="32337" x="11447463" y="4683125"/>
          <p14:tracePt t="32353" x="11433175" y="4683125"/>
          <p14:tracePt t="32359" x="11420475" y="4683125"/>
          <p14:tracePt t="32367" x="11407775" y="4683125"/>
          <p14:tracePt t="32370" x="11395075" y="4683125"/>
          <p14:tracePt t="32376" x="11380788" y="4683125"/>
          <p14:tracePt t="32385" x="11368088" y="4683125"/>
          <p14:tracePt t="32385" x="11355388" y="4683125"/>
          <p14:tracePt t="32401" x="11342688" y="4683125"/>
          <p14:tracePt t="32402" x="11328400" y="4683125"/>
          <p14:tracePt t="32523" x="11328400" y="4695825"/>
          <p14:tracePt t="32548" x="11342688" y="4695825"/>
          <p14:tracePt t="32556" x="11355388" y="4695825"/>
          <p14:tracePt t="32558" x="11355388" y="4708525"/>
          <p14:tracePt t="32564" x="11368088" y="4708525"/>
          <p14:tracePt t="32569" x="11380788" y="4708525"/>
          <p14:tracePt t="32571" x="11395075" y="4708525"/>
          <p14:tracePt t="32585" x="11420475" y="4708525"/>
          <p14:tracePt t="32587" x="11433175" y="4708525"/>
          <p14:tracePt t="32601" x="11447463" y="4708525"/>
          <p14:tracePt t="32602" x="11485563" y="4708525"/>
          <p14:tracePt t="32603" x="11499850" y="4708525"/>
          <p14:tracePt t="32608" x="11512550" y="4708525"/>
          <p14:tracePt t="32618" x="11525250" y="4708525"/>
          <p14:tracePt t="32619" x="11537950" y="4708525"/>
          <p14:tracePt t="32621" x="11552238" y="4708525"/>
          <p14:tracePt t="32635" x="11564938" y="4708525"/>
          <p14:tracePt t="32635" x="11617325" y="4708525"/>
          <p14:tracePt t="32636" x="11630025" y="4708525"/>
          <p14:tracePt t="32638" x="11642725" y="4695825"/>
          <p14:tracePt t="32651" x="11655425" y="4683125"/>
          <p14:tracePt t="32652" x="11682413" y="4683125"/>
          <p14:tracePt t="32653" x="11695113" y="4670425"/>
          <p14:tracePt t="32656" x="11707813" y="4670425"/>
          <p14:tracePt t="32669" x="11734800" y="4656138"/>
          <p14:tracePt t="32671" x="11747500" y="4656138"/>
          <p14:tracePt t="32672" x="11747500" y="4643438"/>
          <p14:tracePt t="32685" x="11760200" y="4643438"/>
          <p14:tracePt t="32688" x="11774488" y="4643438"/>
          <p14:tracePt t="32702" x="11787188" y="4630738"/>
          <p14:tracePt t="32723" x="11799888" y="4630738"/>
          <p14:tracePt t="32821" x="11812588" y="4630738"/>
          <p14:tracePt t="32836" x="11812588" y="4618038"/>
          <p14:tracePt t="32860" x="11826875" y="4618038"/>
          <p14:tracePt t="32873" x="11826875" y="4603750"/>
          <p14:tracePt t="32883" x="11839575" y="4603750"/>
          <p14:tracePt t="32903" x="11852275" y="4591050"/>
          <p14:tracePt t="32943" x="11852275" y="4578350"/>
          <p14:tracePt t="32994" x="11852275" y="4565650"/>
          <p14:tracePt t="34332" x="11852275" y="4551363"/>
          <p14:tracePt t="34337" x="11852275" y="4538663"/>
          <p14:tracePt t="34340" x="11852275" y="4525963"/>
          <p14:tracePt t="34343" x="11852275" y="4513263"/>
          <p14:tracePt t="34352" x="11852275" y="4498975"/>
          <p14:tracePt t="34353" x="11852275" y="4486275"/>
          <p14:tracePt t="34355" x="11852275" y="4473575"/>
          <p14:tracePt t="34369" x="11852275" y="4448175"/>
          <p14:tracePt t="34371" x="11852275" y="4433888"/>
          <p14:tracePt t="34385" x="11852275" y="4421188"/>
          <p14:tracePt t="34385" x="11852275" y="4408488"/>
          <p14:tracePt t="34388" x="11852275" y="4395788"/>
          <p14:tracePt t="34401" x="11852275" y="4381500"/>
          <p14:tracePt t="34402" x="11864975" y="4356100"/>
          <p14:tracePt t="34418" x="11864975" y="4343400"/>
          <p14:tracePt t="34419" x="11864975" y="4316413"/>
          <p14:tracePt t="34435" x="11864975" y="4291013"/>
          <p14:tracePt t="34436" x="11879263" y="4291013"/>
          <p14:tracePt t="34451" x="11879263" y="4276725"/>
          <p14:tracePt t="34454" x="11879263" y="4264025"/>
          <p14:tracePt t="34469" x="11879263" y="4251325"/>
          <p14:tracePt t="34475" x="11879263" y="4238625"/>
          <p14:tracePt t="34485" x="11879263" y="4224338"/>
          <p14:tracePt t="34495" x="11879263" y="4211638"/>
          <p14:tracePt t="34522" x="11879263" y="4198938"/>
          <p14:tracePt t="34557" x="11879263" y="4186238"/>
          <p14:tracePt t="34678" x="11864975" y="4186238"/>
          <p14:tracePt t="34685" x="11864975" y="4198938"/>
          <p14:tracePt t="34687" x="11852275" y="4198938"/>
          <p14:tracePt t="34692" x="11852275" y="4211638"/>
          <p14:tracePt t="34702" x="11839575" y="4211638"/>
          <p14:tracePt t="34703" x="11826875" y="4211638"/>
          <p14:tracePt t="34705" x="11812588" y="4224338"/>
          <p14:tracePt t="34719" x="11799888" y="4224338"/>
          <p14:tracePt t="34719" x="11787188" y="4238625"/>
          <p14:tracePt t="34722" x="11774488" y="4238625"/>
          <p14:tracePt t="34735" x="11760200" y="4238625"/>
          <p14:tracePt t="34735" x="11722100" y="4251325"/>
          <p14:tracePt t="34738" x="11695113" y="4251325"/>
          <p14:tracePt t="34751" x="11669713" y="4264025"/>
          <p14:tracePt t="34752" x="11603038" y="4264025"/>
          <p14:tracePt t="34755" x="11577638" y="4264025"/>
          <p14:tracePt t="34768" x="11552238" y="4264025"/>
          <p14:tracePt t="34769" x="11447463" y="4264025"/>
          <p14:tracePt t="34771" x="11433175" y="4264025"/>
          <p14:tracePt t="34785" x="11407775" y="4264025"/>
          <p14:tracePt t="34785" x="11342688" y="4251325"/>
          <p14:tracePt t="34786" x="11328400" y="4238625"/>
          <p14:tracePt t="34789" x="11303000" y="4224338"/>
          <p14:tracePt t="34801" x="11290300" y="4224338"/>
          <p14:tracePt t="34802" x="11263313" y="4224338"/>
          <p14:tracePt t="34802" x="11237913" y="4211638"/>
          <p14:tracePt t="34805" x="11225213" y="4211638"/>
          <p14:tracePt t="34818" x="11210925" y="4211638"/>
          <p14:tracePt t="34819" x="11185525" y="4211638"/>
          <p14:tracePt t="34820" x="11172825" y="4211638"/>
          <p14:tracePt t="34835" x="11145838" y="4198938"/>
          <p14:tracePt t="34851" x="11133138" y="4198938"/>
          <p14:tracePt t="34869" x="11120438" y="4198938"/>
          <p14:tracePt t="35019" x="11133138" y="4198938"/>
          <p14:tracePt t="35033" x="11145838" y="4198938"/>
          <p14:tracePt t="35036" x="11145838" y="4211638"/>
          <p14:tracePt t="35039" x="11158538" y="4211638"/>
          <p14:tracePt t="35052" x="11185525" y="4211638"/>
          <p14:tracePt t="35054" x="11210925" y="4211638"/>
          <p14:tracePt t="35068" x="11225213" y="4211638"/>
          <p14:tracePt t="35069" x="11276013" y="4211638"/>
          <p14:tracePt t="35069" x="11290300" y="4211638"/>
          <p14:tracePt t="35071" x="11315700" y="4211638"/>
          <p14:tracePt t="35085" x="11328400" y="4211638"/>
          <p14:tracePt t="35085" x="11368088" y="4224338"/>
          <p14:tracePt t="35088" x="11395075" y="4224338"/>
          <p14:tracePt t="35101" x="11407775" y="4224338"/>
          <p14:tracePt t="35102" x="11433175" y="4224338"/>
          <p14:tracePt t="35102" x="11447463" y="4224338"/>
          <p14:tracePt t="35104" x="11460163" y="4224338"/>
          <p14:tracePt t="35118" x="11472863" y="4224338"/>
          <p14:tracePt t="35119" x="11499850" y="4238625"/>
          <p14:tracePt t="35119" x="11512550" y="4238625"/>
          <p14:tracePt t="35122" x="11525250" y="4238625"/>
          <p14:tracePt t="35135" x="11564938" y="4238625"/>
          <p14:tracePt t="35136" x="11577638" y="4238625"/>
          <p14:tracePt t="35151" x="11590338" y="4238625"/>
          <p14:tracePt t="35152" x="11603038" y="4238625"/>
          <p14:tracePt t="35152" x="11617325" y="4238625"/>
          <p14:tracePt t="35154" x="11630025" y="4238625"/>
          <p14:tracePt t="35168" x="11642725" y="4251325"/>
          <p14:tracePt t="35185" x="11669713" y="4251325"/>
          <p14:tracePt t="35201" x="11682413" y="4251325"/>
          <p14:tracePt t="35202" x="11707813" y="4251325"/>
          <p14:tracePt t="35204" x="11722100" y="4251325"/>
          <p14:tracePt t="35219" x="11734800" y="4264025"/>
          <p14:tracePt t="35221" x="11747500" y="4264025"/>
          <p14:tracePt t="35235" x="11760200" y="4264025"/>
          <p14:tracePt t="50338" x="11774488" y="4276725"/>
          <p14:tracePt t="50341" x="11787188" y="4303713"/>
          <p14:tracePt t="50344" x="11787188" y="4343400"/>
          <p14:tracePt t="50353" x="11799888" y="4368800"/>
          <p14:tracePt t="50353" x="11812588" y="4408488"/>
          <p14:tracePt t="50354" x="11839575" y="4448175"/>
          <p14:tracePt t="50358" x="11852275" y="4498975"/>
          <p14:tracePt t="50358" x="11864975" y="4525963"/>
          <p14:tracePt t="50369" x="11891963" y="4565650"/>
          <p14:tracePt t="50370" x="11931650" y="4695825"/>
          <p14:tracePt t="50373" x="11957050" y="4735513"/>
          <p14:tracePt t="50386" x="11969750" y="4775200"/>
          <p14:tracePt t="50387" x="12022138" y="4930775"/>
          <p14:tracePt t="50387" x="12034838" y="4970463"/>
          <p14:tracePt t="50391" x="12049125" y="5010150"/>
          <p14:tracePt t="50391" x="12074525" y="5062538"/>
          <p14:tracePt t="50403" x="12087225" y="5114925"/>
          <p14:tracePt t="50403" x="12126913" y="5245100"/>
          <p14:tracePt t="50407" x="12153900" y="5297488"/>
          <p14:tracePt t="50419" x="12166600" y="5337175"/>
          <p14:tracePt t="50420" x="12206288" y="5441950"/>
          <p14:tracePt t="50420" x="12231688" y="5454650"/>
          <p14:tracePt t="50424" x="12244388" y="5494338"/>
          <p14:tracePt t="50436" x="12258675" y="5507038"/>
          <p14:tracePt t="50437" x="12284075" y="5572125"/>
          <p14:tracePt t="50437" x="12284075" y="5599113"/>
          <p14:tracePt t="50441" x="12296775" y="5599113"/>
          <p14:tracePt t="50453" x="12296775" y="5611813"/>
          <p14:tracePt t="50453" x="12309475" y="5624513"/>
          <p14:tracePt t="50456" x="12323763" y="5637213"/>
          <p14:tracePt t="50470" x="12323763" y="5651500"/>
          <p14:tracePt t="50470" x="12336463" y="5651500"/>
          <p14:tracePt t="50472" x="12336463" y="5664200"/>
          <p14:tracePt t="50487" x="12349163" y="5676900"/>
          <p14:tracePt t="50498" x="12349163" y="5689600"/>
          <p14:tracePt t="50504" x="12361863" y="5703888"/>
          <p14:tracePt t="50520" x="12388850" y="5729288"/>
          <p14:tracePt t="50520" x="12388850" y="5741988"/>
          <p14:tracePt t="50523" x="12401550" y="5768975"/>
          <p14:tracePt t="50536" x="12414250" y="5781675"/>
          <p14:tracePt t="50536" x="12480925" y="5834063"/>
          <p14:tracePt t="50541" x="12493625" y="5846763"/>
          <p14:tracePt t="50541" x="12506325" y="5859463"/>
          <p14:tracePt t="50553" x="12533313" y="5873750"/>
          <p14:tracePt t="50553" x="12546013" y="5886450"/>
          <p14:tracePt t="50554" x="12558713" y="5899150"/>
          <p14:tracePt t="50558" x="12571413" y="5899150"/>
          <p14:tracePt t="50570" x="12585700" y="5911850"/>
          <p14:tracePt t="50616" x="12571413" y="5911850"/>
          <p14:tracePt t="50626" x="12558713" y="5911850"/>
          <p14:tracePt t="50629" x="12533313" y="5911850"/>
          <p14:tracePt t="50632" x="12506325" y="5911850"/>
          <p14:tracePt t="50636" x="12480925" y="5911850"/>
          <p14:tracePt t="50638" x="12441238" y="5911850"/>
          <p14:tracePt t="50652" x="12388850" y="5911850"/>
          <p14:tracePt t="50653" x="12153900" y="5964238"/>
          <p14:tracePt t="50656" x="12074525" y="5964238"/>
          <p14:tracePt t="50669" x="11982450" y="5964238"/>
          <p14:tracePt t="50670" x="11747500" y="5991225"/>
          <p14:tracePt t="50670" x="11669713" y="5991225"/>
          <p14:tracePt t="50673" x="11603038" y="6003925"/>
          <p14:tracePt t="50686" x="11537950" y="6003925"/>
          <p14:tracePt t="50686" x="11315700" y="6030913"/>
          <p14:tracePt t="50687" x="11225213" y="6030913"/>
          <p14:tracePt t="50690" x="11145838" y="6043613"/>
          <p14:tracePt t="50703" x="11068050" y="6043613"/>
          <p14:tracePt t="50703" x="10818813" y="6056313"/>
          <p14:tracePt t="50704" x="10753725" y="6056313"/>
          <p14:tracePt t="50707" x="10674350" y="6069013"/>
          <p14:tracePt t="50719" x="10596563" y="6069013"/>
          <p14:tracePt t="50720" x="10399713" y="6081713"/>
          <p14:tracePt t="50723" x="10321925" y="6096000"/>
          <p14:tracePt t="50736" x="10269538" y="6096000"/>
          <p14:tracePt t="50737" x="10034588" y="6134100"/>
          <p14:tracePt t="50739" x="9982200" y="6148388"/>
          <p14:tracePt t="50752" x="9915525" y="6161088"/>
          <p14:tracePt t="50753" x="9759950" y="6186488"/>
          <p14:tracePt t="50756" x="9720263" y="6186488"/>
          <p14:tracePt t="50769" x="9693275" y="6200775"/>
          <p14:tracePt t="50770" x="9602788" y="6238875"/>
          <p14:tracePt t="50770" x="9575800" y="6238875"/>
          <p14:tracePt t="50774" x="9563100" y="6253163"/>
          <p14:tracePt t="50786" x="9550400" y="6253163"/>
          <p14:tracePt t="50786" x="9483725" y="6291263"/>
          <p14:tracePt t="50789" x="9458325" y="6305550"/>
          <p14:tracePt t="50802" x="9445625" y="6318250"/>
          <p14:tracePt t="50803" x="9353550" y="6370638"/>
          <p14:tracePt t="50806" x="9328150" y="6383338"/>
          <p14:tracePt t="50819" x="9313863" y="6396038"/>
          <p14:tracePt t="50820" x="9236075" y="6461125"/>
          <p14:tracePt t="50820" x="9209088" y="6475413"/>
          <p14:tracePt t="50825" x="9183688" y="6500813"/>
          <p14:tracePt t="50836" x="9156700" y="6527800"/>
          <p14:tracePt t="50837" x="9078913" y="6592888"/>
          <p14:tracePt t="50837" x="9039225" y="6632575"/>
          <p14:tracePt t="50841" x="9001125" y="6657975"/>
          <p14:tracePt t="50852" x="8974138" y="6697663"/>
          <p14:tracePt t="50853" x="8856663" y="6802438"/>
          <p14:tracePt t="50857" x="8816975" y="6827838"/>
          <p14:tracePt t="50869" x="8778875" y="6854825"/>
          <p14:tracePt t="50870" x="8699500" y="6959600"/>
          <p14:tracePt t="50870" x="8674100" y="6997700"/>
          <p14:tracePt t="50874" x="8647113" y="7024688"/>
          <p14:tracePt t="50886" x="8621713" y="7062788"/>
          <p14:tracePt t="50887" x="8582025" y="7142163"/>
          <p14:tracePt t="50887" x="8569325" y="7167563"/>
          <p14:tracePt t="50891" x="8555038" y="7194550"/>
          <p14:tracePt t="50902" x="8542338" y="7234238"/>
          <p14:tracePt t="50903" x="8502650" y="7312025"/>
          <p14:tracePt t="50904" x="8489950" y="7351713"/>
          <p14:tracePt t="50908" x="8477250" y="7389813"/>
          <p14:tracePt t="50908" x="8464550" y="7404100"/>
          <p14:tracePt t="50919" x="8450263" y="7429500"/>
          <p14:tracePt t="50920" x="8437563" y="7508875"/>
          <p14:tracePt t="50920" x="8424863" y="7546975"/>
          <p14:tracePt t="50924" x="8424863" y="7586663"/>
          <p14:tracePt t="50936" x="8412163" y="7626350"/>
          <p14:tracePt t="50936" x="8412163" y="7743825"/>
          <p14:tracePt t="50939" x="8412163" y="7756525"/>
          <p14:tracePt t="50952" x="8399463" y="7796213"/>
          <p14:tracePt t="50953" x="8385175" y="7900988"/>
          <p14:tracePt t="50957" x="8385175" y="7913688"/>
          <p14:tracePt t="50957" x="8385175" y="7940675"/>
          <p14:tracePt t="50969" x="8385175" y="7953375"/>
          <p14:tracePt t="50970" x="8385175" y="8018463"/>
          <p14:tracePt t="50972" x="8385175" y="8043863"/>
          <p14:tracePt t="50986" x="8385175" y="8070850"/>
          <p14:tracePt t="50987" x="8437563" y="8215313"/>
          <p14:tracePt t="50990" x="8437563" y="8240713"/>
          <p14:tracePt t="51003" x="8450263" y="8267700"/>
          <p14:tracePt t="51003" x="8502650" y="8397875"/>
          <p14:tracePt t="51004" x="8516938" y="8437563"/>
          <p14:tracePt t="51008" x="8555038" y="8475663"/>
          <p14:tracePt t="51019" x="8569325" y="8515350"/>
          <p14:tracePt t="51020" x="8647113" y="8632825"/>
          <p14:tracePt t="51023" x="8674100" y="8685213"/>
          <p14:tracePt t="51036" x="8699500" y="8724900"/>
          <p14:tracePt t="51036" x="8804275" y="8855075"/>
          <p14:tracePt t="51040" x="8843963" y="8894763"/>
          <p14:tracePt t="51052" x="8856663" y="8920163"/>
          <p14:tracePt t="51053" x="8948738" y="8999538"/>
          <p14:tracePt t="51057" x="8974138" y="9024938"/>
          <p14:tracePt t="51069" x="9001125" y="9039225"/>
          <p14:tracePt t="51070" x="9091613" y="9091613"/>
          <p14:tracePt t="51070" x="9105900" y="9091613"/>
          <p14:tracePt t="51074" x="9144000" y="9117013"/>
          <p14:tracePt t="51086" x="9156700" y="9117013"/>
          <p14:tracePt t="51087" x="9248775" y="9169400"/>
          <p14:tracePt t="51087" x="9288463" y="9182100"/>
          <p14:tracePt t="51090" x="9313863" y="9209088"/>
          <p14:tracePt t="51102" x="9353550" y="9221788"/>
          <p14:tracePt t="51103" x="9471025" y="9274175"/>
          <p14:tracePt t="51106" x="9510713" y="9286875"/>
          <p14:tracePt t="51119" x="9550400" y="9313863"/>
          <p14:tracePt t="51120" x="9680575" y="9366250"/>
          <p14:tracePt t="51120" x="9720263" y="9391650"/>
          <p14:tracePt t="51124" x="9772650" y="9431338"/>
          <p14:tracePt t="51136" x="9825038" y="9456738"/>
          <p14:tracePt t="51137" x="9955213" y="9536113"/>
          <p14:tracePt t="51137" x="10007600" y="9561513"/>
          <p14:tracePt t="51141" x="10059988" y="9574213"/>
          <p14:tracePt t="51153" x="10112375" y="9601200"/>
          <p14:tracePt t="51153" x="10242550" y="9678988"/>
          <p14:tracePt t="51154" x="10309225" y="9693275"/>
          <p14:tracePt t="51158" x="10347325" y="9718675"/>
          <p14:tracePt t="51169" x="10399713" y="9745663"/>
          <p14:tracePt t="51170" x="10569575" y="9810750"/>
          <p14:tracePt t="51173" x="10621963" y="9836150"/>
          <p14:tracePt t="51186" x="10674350" y="9863138"/>
          <p14:tracePt t="51414" x="14311313" y="9863138"/>
          <p14:tracePt t="51417" x="14325600" y="9863138"/>
          <p14:tracePt t="51420" x="14325600" y="9850438"/>
          <p14:tracePt t="51422" x="14351000" y="9850438"/>
          <p14:tracePt t="51425" x="14363700" y="9850438"/>
          <p14:tracePt t="51436" x="14363700" y="9836150"/>
          <p14:tracePt t="51437" x="14390688" y="9823450"/>
          <p14:tracePt t="51437" x="14403388" y="9823450"/>
          <p14:tracePt t="51453" x="14416088" y="9810750"/>
          <p14:tracePt t="51453" x="14428788" y="9798050"/>
          <p14:tracePt t="51454" x="14443075" y="9798050"/>
          <p14:tracePt t="51469" x="14455775" y="9783763"/>
          <p14:tracePt t="51470" x="14481175" y="9771063"/>
          <p14:tracePt t="51470" x="14495463" y="9758363"/>
          <p14:tracePt t="51474" x="14495463" y="9745663"/>
          <p14:tracePt t="51486" x="14508163" y="9745663"/>
          <p14:tracePt t="51486" x="14533563" y="9731375"/>
          <p14:tracePt t="51488" x="14547850" y="9718675"/>
          <p14:tracePt t="51503" x="14585950" y="9678988"/>
          <p14:tracePt t="51504" x="14600238" y="9666288"/>
          <p14:tracePt t="51507" x="14612938" y="9640888"/>
          <p14:tracePt t="51519" x="14625638" y="9626600"/>
          <p14:tracePt t="51520" x="14678025" y="9548813"/>
          <p14:tracePt t="51524" x="14705013" y="9523413"/>
          <p14:tracePt t="51536" x="14717713" y="9496425"/>
          <p14:tracePt t="51537" x="14755813" y="9418638"/>
          <p14:tracePt t="51540" x="14755813" y="9391650"/>
          <p14:tracePt t="51552" x="14782800" y="9378950"/>
          <p14:tracePt t="51553" x="14808200" y="9286875"/>
          <p14:tracePt t="51557" x="14808200" y="9261475"/>
          <p14:tracePt t="51557" x="14822488" y="9234488"/>
          <p14:tracePt t="51569" x="14835188" y="9209088"/>
          <p14:tracePt t="51570" x="14847888" y="9156700"/>
          <p14:tracePt t="51570" x="14860588" y="9144000"/>
          <p14:tracePt t="51574" x="14860588" y="9129713"/>
          <p14:tracePt t="51575" x="14874875" y="9091613"/>
          <p14:tracePt t="51586" x="14874875" y="9077325"/>
          <p14:tracePt t="51587" x="14887575" y="9024938"/>
          <p14:tracePt t="51587" x="14900275" y="8999538"/>
          <p14:tracePt t="51591" x="14900275" y="8972550"/>
          <p14:tracePt t="51603" x="14912975" y="8947150"/>
          <p14:tracePt t="51603" x="14939963" y="8882063"/>
          <p14:tracePt t="51604" x="14952663" y="8855075"/>
          <p14:tracePt t="51608" x="14952663" y="8829675"/>
          <p14:tracePt t="51619" x="14965363" y="8816975"/>
          <p14:tracePt t="51620" x="14979650" y="8764588"/>
          <p14:tracePt t="51624" x="14992350" y="8737600"/>
          <p14:tracePt t="51636" x="15005050" y="8712200"/>
          <p14:tracePt t="51637" x="15032038" y="8645525"/>
          <p14:tracePt t="51637" x="15044738" y="8632825"/>
          <p14:tracePt t="51641" x="15057438" y="8607425"/>
          <p14:tracePt t="51653" x="15057438" y="8594725"/>
          <p14:tracePt t="51653" x="15084425" y="8515350"/>
          <p14:tracePt t="51654" x="15084425" y="8489950"/>
          <p14:tracePt t="51656" x="15097125" y="8462963"/>
          <p14:tracePt t="51669" x="15097125" y="8437563"/>
          <p14:tracePt t="51670" x="15097125" y="8358188"/>
          <p14:tracePt t="51670" x="15109825" y="8332788"/>
          <p14:tracePt t="51673" x="15109825" y="8293100"/>
          <p14:tracePt t="51686" x="15109825" y="8280400"/>
          <p14:tracePt t="51687" x="15109825" y="8188325"/>
          <p14:tracePt t="51687" x="15109825" y="8162925"/>
          <p14:tracePt t="51689" x="15109825" y="8123238"/>
          <p14:tracePt t="51703" x="15109825" y="8096250"/>
          <p14:tracePt t="51703" x="15109825" y="8005763"/>
          <p14:tracePt t="51704" x="15109825" y="7966075"/>
          <p14:tracePt t="51706" x="15109825" y="7940675"/>
          <p14:tracePt t="51719" x="15109825" y="7913688"/>
          <p14:tracePt t="51720" x="15109825" y="7848600"/>
          <p14:tracePt t="51720" x="15109825" y="7821613"/>
          <p14:tracePt t="51723" x="15109825" y="7808913"/>
          <p14:tracePt t="51736" x="15109825" y="7796213"/>
          <p14:tracePt t="51736" x="15109825" y="7743825"/>
          <p14:tracePt t="51737" x="15109825" y="7731125"/>
          <p14:tracePt t="51739" x="15109825" y="7716838"/>
          <p14:tracePt t="51752" x="15109825" y="7704138"/>
          <p14:tracePt t="51753" x="15109825" y="7664450"/>
          <p14:tracePt t="51755" x="15109825" y="7651750"/>
          <p14:tracePt t="51769" x="15109825" y="7639050"/>
          <p14:tracePt t="51770" x="15084425" y="7599363"/>
          <p14:tracePt t="51770" x="15084425" y="7573963"/>
          <p14:tracePt t="51773" x="15070138" y="7561263"/>
          <p14:tracePt t="51786" x="15070138" y="7534275"/>
          <p14:tracePt t="51787" x="15044738" y="7469188"/>
          <p14:tracePt t="51787" x="15032038" y="7442200"/>
          <p14:tracePt t="51790" x="15017750" y="7429500"/>
          <p14:tracePt t="51802" x="15017750" y="7404100"/>
          <p14:tracePt t="51803" x="14992350" y="7337425"/>
          <p14:tracePt t="51804" x="14979650" y="7324725"/>
          <p14:tracePt t="51807" x="14979650" y="7312025"/>
          <p14:tracePt t="51819" x="14965363" y="7299325"/>
          <p14:tracePt t="51820" x="14952663" y="7246938"/>
          <p14:tracePt t="51823" x="14939963" y="7234238"/>
          <p14:tracePt t="51836" x="14927263" y="7207250"/>
          <p14:tracePt t="51837" x="14900275" y="7167563"/>
          <p14:tracePt t="51837" x="14900275" y="7154863"/>
          <p14:tracePt t="51840" x="14900275" y="7142163"/>
          <p14:tracePt t="51853" x="14900275" y="7129463"/>
          <p14:tracePt t="51853" x="14874875" y="7102475"/>
          <p14:tracePt t="51856" x="14874875" y="7089775"/>
          <p14:tracePt t="51869" x="14860588" y="7077075"/>
          <p14:tracePt t="51870" x="14835188" y="7037388"/>
          <p14:tracePt t="51870" x="14822488" y="7024688"/>
          <p14:tracePt t="51874" x="14808200" y="7010400"/>
          <p14:tracePt t="51886" x="14795500" y="6997700"/>
          <p14:tracePt t="51887" x="14770100" y="6959600"/>
          <p14:tracePt t="51890" x="14743113" y="6932613"/>
          <p14:tracePt t="51890" x="14743113" y="6919913"/>
          <p14:tracePt t="51902" x="14717713" y="6892925"/>
          <p14:tracePt t="51903" x="14678025" y="6827838"/>
          <p14:tracePt t="51907" x="14652625" y="6802438"/>
          <p14:tracePt t="51919" x="14638338" y="6788150"/>
          <p14:tracePt t="51920" x="14585950" y="6723063"/>
          <p14:tracePt t="51920" x="14560550" y="6697663"/>
          <p14:tracePt t="51925" x="14547850" y="6684963"/>
          <p14:tracePt t="51936" x="14533563" y="6670675"/>
          <p14:tracePt t="51936" x="14495463" y="6657975"/>
          <p14:tracePt t="51940" x="14481175" y="6645275"/>
          <p14:tracePt t="51941" x="14468475" y="6632575"/>
          <p14:tracePt t="51953" x="14443075" y="6632575"/>
          <p14:tracePt t="51953" x="14403388" y="6605588"/>
          <p14:tracePt t="51956" x="14377988" y="6592888"/>
          <p14:tracePt t="51969" x="14363700" y="6580188"/>
          <p14:tracePt t="51970" x="14311313" y="6553200"/>
          <p14:tracePt t="51970" x="14298613" y="6540500"/>
          <p14:tracePt t="51975" x="14258925" y="6527800"/>
          <p14:tracePt t="51986" x="14246225" y="6527800"/>
          <p14:tracePt t="51987" x="14193838" y="6500813"/>
          <p14:tracePt t="51988" x="14181138" y="6500813"/>
          <p14:tracePt t="51990" x="14168438" y="6488113"/>
          <p14:tracePt t="52003" x="14154150" y="6488113"/>
          <p14:tracePt t="52004" x="14089063" y="6461125"/>
          <p14:tracePt t="52004" x="14063663" y="6448425"/>
          <p14:tracePt t="52007" x="14049375" y="6448425"/>
          <p14:tracePt t="52019" x="14023975" y="6435725"/>
          <p14:tracePt t="52020" x="13971588" y="6408738"/>
          <p14:tracePt t="52020" x="13946188" y="6408738"/>
          <p14:tracePt t="52024" x="13931900" y="6396038"/>
          <p14:tracePt t="52024" x="13906500" y="6383338"/>
          <p14:tracePt t="52036" x="13879513" y="6383338"/>
          <p14:tracePt t="52037" x="13841413" y="6370638"/>
          <p14:tracePt t="52037" x="13814425" y="6357938"/>
          <p14:tracePt t="52041" x="13774738" y="6343650"/>
          <p14:tracePt t="52053" x="13749338" y="6330950"/>
          <p14:tracePt t="52053" x="13657263" y="6305550"/>
          <p14:tracePt t="52054" x="13631863" y="6305550"/>
          <p14:tracePt t="52058" x="13592175" y="6305550"/>
          <p14:tracePt t="52058" x="13566775" y="6291263"/>
          <p14:tracePt t="52069" x="13527088" y="6278563"/>
          <p14:tracePt t="52070" x="13474700" y="6265863"/>
          <p14:tracePt t="52070" x="13447713" y="6265863"/>
          <p14:tracePt t="52074" x="13422313" y="6253163"/>
          <p14:tracePt t="52086" x="13382625" y="6253163"/>
          <p14:tracePt t="52087" x="13317538" y="6238875"/>
          <p14:tracePt t="52087" x="13292138" y="6238875"/>
          <p14:tracePt t="52090" x="13277850" y="6238875"/>
          <p14:tracePt t="52102" x="13252450" y="6238875"/>
          <p14:tracePt t="52103" x="13147675" y="6238875"/>
          <p14:tracePt t="52105" x="13120688" y="6238875"/>
          <p14:tracePt t="52119" x="13095288" y="6238875"/>
          <p14:tracePt t="52120" x="12990513" y="6226175"/>
          <p14:tracePt t="52120" x="12950825" y="6226175"/>
          <p14:tracePt t="52123" x="12912725" y="6213475"/>
          <p14:tracePt t="52136" x="12873038" y="6213475"/>
          <p14:tracePt t="52137" x="12768263" y="6213475"/>
          <p14:tracePt t="52137" x="12728575" y="6213475"/>
          <p14:tracePt t="52139" x="12703175" y="6200775"/>
          <p14:tracePt t="52152" x="12663488" y="6200775"/>
          <p14:tracePt t="52153" x="12558713" y="6200775"/>
          <p14:tracePt t="52155" x="12533313" y="6200775"/>
          <p14:tracePt t="52169" x="12506325" y="6200775"/>
          <p14:tracePt t="52170" x="12414250" y="6200775"/>
          <p14:tracePt t="52170" x="12376150" y="6200775"/>
          <p14:tracePt t="52172" x="12349163" y="6200775"/>
          <p14:tracePt t="52187" x="12296775" y="6200775"/>
          <p14:tracePt t="52187" x="12284075" y="6200775"/>
          <p14:tracePt t="52203" x="12271375" y="6200775"/>
          <p14:tracePt t="52203" x="12244388" y="6200775"/>
          <p14:tracePt t="52204" x="12231688" y="6200775"/>
          <p14:tracePt t="52207" x="12218988" y="6200775"/>
          <p14:tracePt t="52219" x="12206288" y="6200775"/>
          <p14:tracePt t="52220" x="12179300" y="6200775"/>
          <p14:tracePt t="52222" x="12166600" y="6200775"/>
          <p14:tracePt t="52236" x="12153900" y="6200775"/>
          <p14:tracePt t="52237" x="12087225" y="6200775"/>
          <p14:tracePt t="52237" x="12074525" y="6200775"/>
          <p14:tracePt t="52240" x="12049125" y="6200775"/>
          <p14:tracePt t="52252" x="12034838" y="6200775"/>
          <p14:tracePt t="52253" x="11996738" y="6186488"/>
          <p14:tracePt t="52256" x="11982450" y="6186488"/>
          <p14:tracePt t="52270" x="11917363" y="6186488"/>
          <p14:tracePt t="52272" x="11904663" y="6186488"/>
          <p14:tracePt t="52286" x="11891963" y="6186488"/>
          <p14:tracePt t="52286" x="11799888" y="6186488"/>
          <p14:tracePt t="52287" x="11787188" y="6186488"/>
          <p14:tracePt t="52290" x="11760200" y="6186488"/>
          <p14:tracePt t="52302" x="11734800" y="6186488"/>
          <p14:tracePt t="52303" x="11707813" y="6186488"/>
          <p14:tracePt t="52305" x="11695113" y="6186488"/>
          <p14:tracePt t="52319" x="11682413" y="6186488"/>
          <p14:tracePt t="57669" x="11669713" y="6186488"/>
          <p14:tracePt t="57672" x="11669713" y="6173788"/>
          <p14:tracePt t="57675" x="11682413" y="6161088"/>
          <p14:tracePt t="57679" x="11695113" y="6134100"/>
          <p14:tracePt t="57681" x="11722100" y="6108700"/>
          <p14:tracePt t="57684" x="11747500" y="6069013"/>
          <p14:tracePt t="57688" x="11774488" y="6030913"/>
          <p14:tracePt t="57691" x="11812588" y="5991225"/>
          <p14:tracePt t="57703" x="11839575" y="5964238"/>
          <p14:tracePt t="57704" x="11944350" y="5873750"/>
          <p14:tracePt t="57704" x="11982450" y="5859463"/>
          <p14:tracePt t="57708" x="12009438" y="5834063"/>
          <p14:tracePt t="57709" x="12049125" y="5821363"/>
          <p14:tracePt t="57719" x="12061825" y="5807075"/>
          <p14:tracePt t="57720" x="12114213" y="5768975"/>
          <p14:tracePt t="57721" x="12153900" y="5754688"/>
          <p14:tracePt t="57725" x="12179300" y="5729288"/>
          <p14:tracePt t="57725" x="12206288" y="5716588"/>
          <p14:tracePt t="57736" x="12231688" y="5703888"/>
          <p14:tracePt t="57737" x="12271375" y="5676900"/>
          <p14:tracePt t="57737" x="12309475" y="5664200"/>
          <p14:tracePt t="57742" x="12336463" y="5651500"/>
          <p14:tracePt t="57742" x="12361863" y="5624513"/>
          <p14:tracePt t="57753" x="12401550" y="5611813"/>
          <p14:tracePt t="57754" x="12453938" y="5599113"/>
          <p14:tracePt t="57757" x="12466638" y="5584825"/>
          <p14:tracePt t="57758" x="12493625" y="5572125"/>
          <p14:tracePt t="57769" x="12506325" y="5559425"/>
          <p14:tracePt t="57770" x="12546013" y="5546725"/>
          <p14:tracePt t="57774" x="12558713" y="5532438"/>
          <p14:tracePt t="57774" x="12571413" y="5532438"/>
          <p14:tracePt t="57786" x="12571413" y="5519738"/>
          <p14:tracePt t="57787" x="12598400" y="5507038"/>
          <p14:tracePt t="57787" x="12611100" y="5507038"/>
          <p14:tracePt t="57790" x="12611100" y="5494338"/>
          <p14:tracePt t="57804" x="12623800" y="5467350"/>
          <p14:tracePt t="57804" x="12676188" y="5427663"/>
          <p14:tracePt t="57808" x="12703175" y="5402263"/>
          <p14:tracePt t="57808" x="12728575" y="5376863"/>
          <p14:tracePt t="57820" x="12755563" y="5362575"/>
          <p14:tracePt t="57820" x="12807950" y="5324475"/>
          <p14:tracePt t="57821" x="12833350" y="5297488"/>
          <p14:tracePt t="57821" x="12873038" y="5272088"/>
          <p14:tracePt t="57827" x="12898438" y="5245100"/>
          <p14:tracePt t="57836" x="12925425" y="5219700"/>
          <p14:tracePt t="57837" x="13003213" y="5153025"/>
          <p14:tracePt t="57837" x="13055600" y="5114925"/>
          <p14:tracePt t="57841" x="13095288" y="5062538"/>
          <p14:tracePt t="57842" x="13134975" y="5035550"/>
          <p14:tracePt t="57853" x="13173075" y="4997450"/>
          <p14:tracePt t="57854" x="13252450" y="4930775"/>
          <p14:tracePt t="57854" x="13292138" y="4905375"/>
          <p14:tracePt t="57858" x="13342938" y="4865688"/>
          <p14:tracePt t="57869" x="13382625" y="4826000"/>
          <p14:tracePt t="57870" x="13474700" y="4748213"/>
          <p14:tracePt t="57871" x="13514388" y="4708525"/>
          <p14:tracePt t="57874" x="13552488" y="4670425"/>
          <p14:tracePt t="57886" x="13592175" y="4630738"/>
          <p14:tracePt t="57887" x="13709650" y="4525963"/>
          <p14:tracePt t="57890" x="13736638" y="4486275"/>
          <p14:tracePt t="57903" x="13774738" y="4433888"/>
          <p14:tracePt t="57904" x="13879513" y="4303713"/>
          <p14:tracePt t="57904" x="13906500" y="4251325"/>
          <p14:tracePt t="57908" x="13946188" y="4198938"/>
          <p14:tracePt t="57919" x="13984288" y="4146550"/>
          <p14:tracePt t="57920" x="14063663" y="3989388"/>
          <p14:tracePt t="57921" x="14089063" y="3937000"/>
          <p14:tracePt t="57924" x="14116050" y="3884613"/>
          <p14:tracePt t="57936" x="14154150" y="3832225"/>
          <p14:tracePt t="57937" x="14220825" y="3675063"/>
          <p14:tracePt t="57937" x="14258925" y="3622675"/>
          <p14:tracePt t="57941" x="14285913" y="3570288"/>
          <p14:tracePt t="57953" x="14311313" y="3492500"/>
          <p14:tracePt t="57954" x="14403388" y="3309938"/>
          <p14:tracePt t="57954" x="14428788" y="3257550"/>
          <p14:tracePt t="57958" x="14468475" y="3178175"/>
          <p14:tracePt t="57969" x="14508163" y="3100388"/>
          <p14:tracePt t="57970" x="14600238" y="2890838"/>
          <p14:tracePt t="57971" x="14625638" y="2838450"/>
          <p14:tracePt t="57975" x="14638338" y="2760663"/>
          <p14:tracePt t="57986" x="14678025" y="2693988"/>
          <p14:tracePt t="57987" x="14755813" y="2498725"/>
          <p14:tracePt t="57988" x="14782800" y="2433638"/>
          <p14:tracePt t="57991" x="14808200" y="2381250"/>
          <p14:tracePt t="58003" x="14835188" y="2301875"/>
          <p14:tracePt t="58004" x="14900275" y="2079625"/>
          <p14:tracePt t="58004" x="14912975" y="2014538"/>
          <p14:tracePt t="58008" x="14939963" y="1949450"/>
          <p14:tracePt t="58019" x="14965363" y="1857375"/>
          <p14:tracePt t="58020" x="15032038" y="1635125"/>
          <p14:tracePt t="58023" x="15057438" y="1543050"/>
          <p14:tracePt t="58036" x="15084425" y="1452563"/>
          <p14:tracePt t="58037" x="15162213" y="1138238"/>
          <p14:tracePt t="58040" x="15187613" y="1046163"/>
          <p14:tracePt t="58041" x="15201900" y="981075"/>
          <p14:tracePt t="58053" x="15227300" y="903288"/>
          <p14:tracePt t="58054" x="15279688" y="693738"/>
          <p14:tracePt t="58057" x="15306675" y="614363"/>
          <p14:tracePt t="58058" x="15332075" y="536575"/>
          <p14:tracePt t="58069" x="15359063" y="457200"/>
          <p14:tracePt t="58070" x="15411450" y="274638"/>
          <p14:tracePt t="58073" x="15424150" y="209550"/>
          <p14:tracePt t="58074" x="15436850" y="157163"/>
          <p14:tracePt t="58086" x="15436850" y="104775"/>
        </p14:tracePtLst>
      </p14:laserTraceLst>
    </p:ext>
  </p:extLst>
</p:sld>
</file>

<file path=ppt/theme/theme1.xml><?xml version="1.0" encoding="utf-8"?>
<a:theme xmlns:a="http://schemas.openxmlformats.org/drawingml/2006/main" name="NRL PP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RL PPD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ahom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6700 Vugraf template 2015" id="{25A76590-5DC8-2C40-BD6B-4865211655A9}" vid="{9EBB2994-E097-C842-8B61-D22D7031799A}"/>
    </a:ext>
  </a:extLst>
</a:theme>
</file>

<file path=ppt/theme/theme2.xml><?xml version="1.0" encoding="utf-8"?>
<a:theme xmlns:a="http://schemas.openxmlformats.org/drawingml/2006/main" name="Office Theme">
  <a:themeElements>
    <a:clrScheme name="NRL PPT">
      <a:dk1>
        <a:sysClr val="windowText" lastClr="000000"/>
      </a:dk1>
      <a:lt1>
        <a:sysClr val="window" lastClr="FFFFFF"/>
      </a:lt1>
      <a:dk2>
        <a:srgbClr val="1B365D"/>
      </a:dk2>
      <a:lt2>
        <a:srgbClr val="FABE07"/>
      </a:lt2>
      <a:accent1>
        <a:srgbClr val="1B365D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S NR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6700-template</Template>
  <TotalTime>2446</TotalTime>
  <Words>835</Words>
  <Application>Microsoft Macintosh PowerPoint</Application>
  <PresentationFormat>Custom</PresentationFormat>
  <Paragraphs>129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Cambria Math</vt:lpstr>
      <vt:lpstr>Tahoma</vt:lpstr>
      <vt:lpstr>Times</vt:lpstr>
      <vt:lpstr>Times New Roman</vt:lpstr>
      <vt:lpstr>NRL PPD</vt:lpstr>
      <vt:lpstr>Office Theme</vt:lpstr>
      <vt:lpstr>Opportunities and Issues with the Unitary Particle Pusher</vt:lpstr>
      <vt:lpstr>Quick Survey</vt:lpstr>
      <vt:lpstr>Issues with ultra-relativistic particle advances</vt:lpstr>
      <vt:lpstr>Special Unitary Particle Pusher</vt:lpstr>
      <vt:lpstr>Conservative Expansion Method</vt:lpstr>
      <vt:lpstr>Specific Expansions</vt:lpstr>
      <vt:lpstr>Position Update</vt:lpstr>
      <vt:lpstr>Possible Issues</vt:lpstr>
      <vt:lpstr>Comparison of Various Methods</vt:lpstr>
      <vt:lpstr>Test case for tunneling ionization of H-like argon</vt:lpstr>
      <vt:lpstr>Synchronizing particles for PIC applications</vt:lpstr>
      <vt:lpstr>turboWAVE QED Module Example: uniform QED-scale magnetic field</vt:lpstr>
      <vt:lpstr>turboWAVE QED Module Benchmarking</vt:lpstr>
      <vt:lpstr>QED-PIC example with unitary pusher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logo and presentation template for the  NRL Plasma Physics Division</dc:title>
  <dc:subject/>
  <dc:creator>Steve Richardson</dc:creator>
  <cp:keywords/>
  <dc:description/>
  <cp:lastModifiedBy>Microsoft Office User</cp:lastModifiedBy>
  <cp:revision>138</cp:revision>
  <cp:lastPrinted>2015-08-04T16:27:24Z</cp:lastPrinted>
  <dcterms:created xsi:type="dcterms:W3CDTF">2015-08-03T14:26:07Z</dcterms:created>
  <dcterms:modified xsi:type="dcterms:W3CDTF">2022-11-10T12:26:13Z</dcterms:modified>
  <cp:category/>
</cp:coreProperties>
</file>