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Lat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 uri="http://customooxmlschemas.google.com/">
      <go:slidesCustomData xmlns:go="http://customooxmlschemas.google.com/" r:id="rId49" roundtripDataSignature="AMtx7miYq48rhQ+xYGHZmwq8cEtzLEP9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52129E-A7E8-4842-A8D7-AA449D38E6C5}">
  <a:tblStyle styleId="{4452129E-A7E8-4842-A8D7-AA449D38E6C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71" orient="horz"/>
        <p:guide pos="3092" orient="horz"/>
        <p:guide pos="517" orient="horz"/>
        <p:guide pos="895" orient="horz"/>
        <p:guide pos="2387" orient="horz"/>
        <p:guide pos="5565"/>
        <p:guide pos="317"/>
        <p:guide pos="15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Lato-boldItalic.fntdata"/><Relationship Id="rId47" Type="http://schemas.openxmlformats.org/officeDocument/2006/relationships/font" Target="fonts/Lato-italic.fntdata"/><Relationship Id="rId49"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834fa9b07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834fa9b07c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Non linearity can mean multipacting or breakdown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Vacuum would be worse with breakdown (pressure goes up with arcing)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7edceabdca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g17edceabdca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7edceabdc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7edceabdca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Point out why this one looks different</a:t>
            </a:r>
            <a:endParaRPr/>
          </a:p>
          <a:p>
            <a:pPr indent="0" lvl="0" marL="0" rtl="0" algn="l">
              <a:spcBef>
                <a:spcPts val="0"/>
              </a:spcBef>
              <a:spcAft>
                <a:spcPts val="0"/>
              </a:spcAft>
              <a:buNone/>
            </a:pPr>
            <a:r>
              <a:rPr lang="en-US"/>
              <a:t>Different couplers because this brazed and brazed structures are tested in air (not in vacuum chamber like clamped)</a:t>
            </a:r>
            <a:endParaRPr/>
          </a:p>
          <a:p>
            <a:pPr indent="0" lvl="0" marL="0" rtl="0" algn="l">
              <a:spcBef>
                <a:spcPts val="0"/>
              </a:spcBef>
              <a:spcAft>
                <a:spcPts val="0"/>
              </a:spcAft>
              <a:buNone/>
            </a:pPr>
            <a:r>
              <a:rPr lang="en-US"/>
              <a:t>These are SLAC style couplers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7edceabdc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7edceabdca_0_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Change e on axis so that it is over the whole DDA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Itis of ceramic has changed so that the impedance of the cell is different and there is no peak in matching cell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Max surface field/ accelerating gradient = 1.44</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7edceabdca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7edceabdca_0_1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7edceabdca_0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7edceabdca_0_2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17edceabdca_0_2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3f8faa73a9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13f8faa73a9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Not full scale, but it is a step up from what we were seeing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834fa9b07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1834fa9b07c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3f8faa73a9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13f8faa73a9_0_2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3f8faa73a9_0_5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13f8faa73a9_0_5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13f8faa73a9_0_5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3f8faa73a9_0_5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Refer to the letter when we are talking about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Spend more time talk about this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Top row is upstream cell, bottom is downstream cell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Emphasis that this is not dielectric breakdown, it is arching between components because of poor clamping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Put in better picture from paper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 highest field that these pieces were seen (look at CST)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Max surface field/ accelerating gradient = 1.44</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Peak field was on ceramic (we see that the ceramic can withstand high field), we already know copper can handle a lot of</a:t>
            </a:r>
            <a:endParaRPr/>
          </a:p>
        </p:txBody>
      </p:sp>
      <p:sp>
        <p:nvSpPr>
          <p:cNvPr id="473" name="Google Shape;473;g13f8faa73a9_0_5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3f8faa73a9_0_5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13f8faa73a9_0_5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Multi-cell is larger but had to be compact enough to fit in structure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Correct amount of torque will be applied to each bolt</a:t>
            </a:r>
            <a:endParaRPr/>
          </a:p>
        </p:txBody>
      </p:sp>
      <p:sp>
        <p:nvSpPr>
          <p:cNvPr id="482" name="Google Shape;482;g13f8faa73a9_0_5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7edceabdca_0_3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17edceabdca_0_3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Multi-cell is larger but had to be compact enough to fit in structure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Correct amount of torque will be applied to each bolt</a:t>
            </a:r>
            <a:endParaRPr/>
          </a:p>
        </p:txBody>
      </p:sp>
      <p:sp>
        <p:nvSpPr>
          <p:cNvPr id="491" name="Google Shape;491;g17edceabdca_0_3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834fa9b07c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1834fa9b07c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Multi-cell is larger but had to be compact enough to fit in structure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Correct amount of torque will be applied to each bolt</a:t>
            </a:r>
            <a:endParaRPr/>
          </a:p>
        </p:txBody>
      </p:sp>
      <p:sp>
        <p:nvSpPr>
          <p:cNvPr id="500" name="Google Shape;500;g1834fa9b07c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3f8faa73a9_0_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13f8faa73a9_0_3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g13f8faa73a9_0_3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3f8faa73a9_0_3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13f8faa73a9_0_3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g13f8faa73a9_0_3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420549e609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1420549e609_0_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g1420549e609_0_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3f8faa73a9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13f8faa73a9_0_2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Semi-degenerate trapped modes because there are more cells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420549e609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1420549e609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1420549e609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f8faa73a9_0_2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13f8faa73a9_0_2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13f8faa73a9_0_2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420549e60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1420549e609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you seen on the next slide, these are good because they agree well with the transmission plot on the next page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Not smooth on the top, can see the bunches with the spikes but there are also other issues with wakefields and other things that caused this, working on fixing this (new splitters do not produce satellite pulses).  Lot of imperfections (not like a klystron - that is a smooth single).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3f8faa73a9_0_4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13f8faa73a9_0_4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g13f8faa73a9_0_4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3f8faa73a9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13f8faa73a9_0_6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Elliptically rounded (better than normal rounding) to avoid field enhancement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Point out this is vacuum (rf geometry) and not the engineering design of structure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did single cell to do proof of concept (we are doing this to make sure that it works before scaling up)</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3f8faa73a9_0_8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13f8faa73a9_0_8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g13f8faa73a9_0_8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3f8faa73a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13f8faa73a9_0_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Elliptically rounded (better than normal rounding) to avoid field enhancement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Point out this is vacuum (rf geometry) and not the engineering design of structure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did single cell to do proof of concept (we are doing this to make sure that it works before scaling up)</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3f8faa73a9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13f8faa73a9_0_1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PETS is beam driven power extractor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8 pulses, length of pulse is 6 picoseconds, drive train is about 5 ns, rf pulse is slightly longer (like 10 second)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Laser pulse is 6 picoseconds with determines the pulse length (and there are 8), 7*769ps  = entire length of bunch length (5 or 6 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7edceabdca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7edceabdca_0_2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In design phase we want to make good s params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Optimization done for better figures of merit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3f8faa73a9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13f8faa73a9_0_2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all cst results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3f8faa73a9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13f8faa73a9_0_4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Point out rf beam eff more</a:t>
            </a:r>
            <a:endParaRPr/>
          </a:p>
          <a:p>
            <a:pPr indent="0" lvl="0" marL="0" rtl="0" algn="l">
              <a:lnSpc>
                <a:spcPct val="100000"/>
              </a:lnSpc>
              <a:spcBef>
                <a:spcPts val="0"/>
              </a:spcBef>
              <a:spcAft>
                <a:spcPts val="0"/>
              </a:spcAft>
              <a:buClr>
                <a:schemeClr val="dk1"/>
              </a:buClr>
              <a:buSzPts val="1100"/>
              <a:buFont typeface="Arial"/>
              <a:buNone/>
            </a:pPr>
            <a:r>
              <a:rPr lang="en-US"/>
              <a:t>DDA is tunable (like normal metal) unlike DLA, also easier to manufacture</a:t>
            </a:r>
            <a:endParaRPr/>
          </a:p>
          <a:p>
            <a:pPr indent="0" lvl="0" marL="0" rtl="0" algn="l">
              <a:lnSpc>
                <a:spcPct val="100000"/>
              </a:lnSpc>
              <a:spcBef>
                <a:spcPts val="0"/>
              </a:spcBef>
              <a:spcAft>
                <a:spcPts val="0"/>
              </a:spcAft>
              <a:buClr>
                <a:schemeClr val="dk1"/>
              </a:buClr>
              <a:buSzPts val="1100"/>
              <a:buFont typeface="Arial"/>
              <a:buNone/>
            </a:pPr>
            <a:r>
              <a:rPr lang="en-US"/>
              <a:t>Remake the table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300 MV/m accelerating gradient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Almost always copper (convective metal)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DLA - hard to connect dielectric to copper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Need to slow down EM wave to match the beam speed, so we use the dielectric material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Dielectric matches beam velocity and wave velocity</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3f8faa73a9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13f8faa73a9_0_5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 more into detail on this slide</a:t>
            </a:r>
            <a:endParaRPr/>
          </a:p>
          <a:p>
            <a:pPr indent="0" lvl="0" marL="0" rtl="0" algn="l">
              <a:lnSpc>
                <a:spcPct val="100000"/>
              </a:lnSpc>
              <a:spcBef>
                <a:spcPts val="0"/>
              </a:spcBef>
              <a:spcAft>
                <a:spcPts val="0"/>
              </a:spcAft>
              <a:buSzPts val="1400"/>
              <a:buNone/>
            </a:pPr>
            <a:r>
              <a:rPr lang="en-US"/>
              <a:t>Short footprint will mean it will be cheaper to create (civil engineering), simpler to construct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Need short filling time so beam experiences flat top of rf pulse to accelerate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HIgh power because it is short time</a:t>
            </a:r>
            <a:endParaRPr/>
          </a:p>
          <a:p>
            <a:pPr indent="0" lvl="0" marL="0" rtl="0" algn="l">
              <a:lnSpc>
                <a:spcPct val="100000"/>
              </a:lnSpc>
              <a:spcBef>
                <a:spcPts val="0"/>
              </a:spcBef>
              <a:spcAft>
                <a:spcPts val="0"/>
              </a:spcAft>
              <a:buSzPts val="1400"/>
              <a:buNone/>
            </a:pPr>
            <a:r>
              <a:rPr lang="en-US"/>
              <a:t>Need short filling time to make it work</a:t>
            </a:r>
            <a:endParaRPr/>
          </a:p>
          <a:p>
            <a:pPr indent="0" lvl="0" marL="0" rtl="0" algn="l">
              <a:lnSpc>
                <a:spcPct val="100000"/>
              </a:lnSpc>
              <a:spcBef>
                <a:spcPts val="0"/>
              </a:spcBef>
              <a:spcAft>
                <a:spcPts val="0"/>
              </a:spcAft>
              <a:buSzPts val="1400"/>
              <a:buNone/>
            </a:pPr>
            <a:r>
              <a:rPr lang="en-US"/>
              <a:t>We want short accelerator (so high gradient in structure)</a:t>
            </a:r>
            <a:endParaRPr/>
          </a:p>
          <a:p>
            <a:pPr indent="0" lvl="0" marL="0" rtl="0" algn="l">
              <a:lnSpc>
                <a:spcPct val="100000"/>
              </a:lnSpc>
              <a:spcBef>
                <a:spcPts val="0"/>
              </a:spcBef>
              <a:spcAft>
                <a:spcPts val="0"/>
              </a:spcAft>
              <a:buSzPts val="1400"/>
              <a:buNone/>
            </a:pPr>
            <a:r>
              <a:rPr lang="en-US"/>
              <a:t>Issue with high gradient leads to breakdown.  To decrease breakdown, we need to have short pulse, to have short pulse we need to have large group velocity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More info about 500 mev demo</a:t>
            </a:r>
            <a:endParaRPr/>
          </a:p>
          <a:p>
            <a:pPr indent="0" lvl="0" marL="0" rtl="0" algn="l">
              <a:lnSpc>
                <a:spcPct val="100000"/>
              </a:lnSpc>
              <a:spcBef>
                <a:spcPts val="0"/>
              </a:spcBef>
              <a:spcAft>
                <a:spcPts val="0"/>
              </a:spcAft>
              <a:buSzPts val="1400"/>
              <a:buNone/>
            </a:pPr>
            <a:r>
              <a:rPr lang="en-US"/>
              <a:t>Electron linear accelerator</a:t>
            </a:r>
            <a:endParaRPr/>
          </a:p>
          <a:p>
            <a:pPr indent="0" lvl="0" marL="0" rtl="0" algn="l">
              <a:lnSpc>
                <a:spcPct val="100000"/>
              </a:lnSpc>
              <a:spcBef>
                <a:spcPts val="0"/>
              </a:spcBef>
              <a:spcAft>
                <a:spcPts val="0"/>
              </a:spcAft>
              <a:buSzPts val="1400"/>
              <a:buNone/>
            </a:pPr>
            <a:r>
              <a:rPr lang="en-US"/>
              <a:t>To accelerate a beam with AAC to very high energy</a:t>
            </a:r>
            <a:endParaRPr/>
          </a:p>
          <a:p>
            <a:pPr indent="0" lvl="0" marL="0" rtl="0" algn="l">
              <a:lnSpc>
                <a:spcPct val="100000"/>
              </a:lnSpc>
              <a:spcBef>
                <a:spcPts val="0"/>
              </a:spcBef>
              <a:spcAft>
                <a:spcPts val="0"/>
              </a:spcAft>
              <a:buSzPts val="1400"/>
              <a:buNone/>
            </a:pPr>
            <a:r>
              <a:rPr lang="en-US"/>
              <a:t>            Requires a lot of AAC to be achieved, lots of little things working together</a:t>
            </a:r>
            <a:endParaRPr/>
          </a:p>
          <a:p>
            <a:pPr indent="0" lvl="0" marL="0" rtl="0" algn="l">
              <a:lnSpc>
                <a:spcPct val="100000"/>
              </a:lnSpc>
              <a:spcBef>
                <a:spcPts val="0"/>
              </a:spcBef>
              <a:spcAft>
                <a:spcPts val="0"/>
              </a:spcAft>
              <a:buSzPts val="1400"/>
              <a:buNone/>
            </a:pPr>
            <a:r>
              <a:rPr lang="en-US"/>
              <a:t>Milestone being work towards (on path to AAC accelerator)</a:t>
            </a:r>
            <a:endParaRPr/>
          </a:p>
          <a:p>
            <a:pPr indent="0" lvl="0" marL="0" rtl="0" algn="l">
              <a:lnSpc>
                <a:spcPct val="100000"/>
              </a:lnSpc>
              <a:spcBef>
                <a:spcPts val="0"/>
              </a:spcBef>
              <a:spcAft>
                <a:spcPts val="0"/>
              </a:spcAft>
              <a:buSzPts val="1400"/>
              <a:buNone/>
            </a:pPr>
            <a:r>
              <a:rPr lang="en-US"/>
              <a:t>(No real structures built yet, all research and prototypes)</a:t>
            </a:r>
            <a:endParaRPr/>
          </a:p>
          <a:p>
            <a:pPr indent="0" lvl="0" marL="0" rtl="0" algn="l">
              <a:lnSpc>
                <a:spcPct val="100000"/>
              </a:lnSpc>
              <a:spcBef>
                <a:spcPts val="0"/>
              </a:spcBef>
              <a:spcAft>
                <a:spcPts val="0"/>
              </a:spcAft>
              <a:buSzPts val="1400"/>
              <a:buNone/>
            </a:pPr>
            <a:r>
              <a:rPr lang="en-US"/>
              <a:t>Will significantly shorten length of accelerator needed (high gradient)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3f8faa73a9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13f8faa73a9_0_6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Two materials that were used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Different ceramics because there were supply chain issues so we switched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sz="1500">
                <a:solidFill>
                  <a:srgbClr val="1A9988"/>
                </a:solidFill>
                <a:latin typeface="Lato"/>
                <a:ea typeface="Lato"/>
                <a:cs typeface="Lato"/>
                <a:sym typeface="Lato"/>
              </a:rPr>
              <a:t>is its ratio of the capacitance of the capacitor with the test material as the dielectric to the capacitance of a capacitor using vacuum as the dielectric</a:t>
            </a:r>
            <a:endParaRPr b="1" sz="1500">
              <a:solidFill>
                <a:srgbClr val="1A9988"/>
              </a:solidFill>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7edceabdca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7edceabdca_0_4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7edceabdca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7edceabdca_0_4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Group velocity is only a fraction of the speed of light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7edceabdca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7edceabdca_0_5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not conventional tech, it is a test piece and now can be used to get high frequency high power for experiments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Large amounts of PEAK (not average) RF power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ption A" showMasterSp="0">
  <p:cSld name="*Cover Option A">
    <p:bg>
      <p:bgPr>
        <a:solidFill>
          <a:schemeClr val="lt1"/>
        </a:solidFill>
      </p:bgPr>
    </p:bg>
    <p:spTree>
      <p:nvGrpSpPr>
        <p:cNvPr id="16" name="Shape 16"/>
        <p:cNvGrpSpPr/>
        <p:nvPr/>
      </p:nvGrpSpPr>
      <p:grpSpPr>
        <a:xfrm>
          <a:off x="0" y="0"/>
          <a:ext cx="0" cy="0"/>
          <a:chOff x="0" y="0"/>
          <a:chExt cx="0" cy="0"/>
        </a:xfrm>
      </p:grpSpPr>
      <p:sp>
        <p:nvSpPr>
          <p:cNvPr id="17" name="Google Shape;17;p6"/>
          <p:cNvSpPr txBox="1"/>
          <p:nvPr>
            <p:ph idx="1" type="body"/>
          </p:nvPr>
        </p:nvSpPr>
        <p:spPr>
          <a:xfrm>
            <a:off x="468796" y="574696"/>
            <a:ext cx="5685350" cy="30465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800"/>
              <a:buNone/>
              <a:defRPr b="1" sz="18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C:\Users\amiesen\Desktop\anlrgbpptlogo.png" id="18" name="Google Shape;18;p6"/>
          <p:cNvPicPr preferRelativeResize="0"/>
          <p:nvPr/>
        </p:nvPicPr>
        <p:blipFill rotWithShape="1">
          <a:blip r:embed="rId2">
            <a:alphaModFix/>
          </a:blip>
          <a:srcRect b="0" l="0" r="0" t="0"/>
          <a:stretch/>
        </p:blipFill>
        <p:spPr>
          <a:xfrm>
            <a:off x="7177314" y="408441"/>
            <a:ext cx="1786846" cy="643707"/>
          </a:xfrm>
          <a:prstGeom prst="rect">
            <a:avLst/>
          </a:prstGeom>
          <a:noFill/>
          <a:ln>
            <a:noFill/>
          </a:ln>
        </p:spPr>
      </p:pic>
      <p:sp>
        <p:nvSpPr>
          <p:cNvPr id="19" name="Google Shape;19;p6"/>
          <p:cNvSpPr/>
          <p:nvPr>
            <p:ph idx="2" type="pic"/>
          </p:nvPr>
        </p:nvSpPr>
        <p:spPr>
          <a:xfrm>
            <a:off x="4863726" y="1266825"/>
            <a:ext cx="4280275" cy="2029968"/>
          </a:xfrm>
          <a:prstGeom prst="rect">
            <a:avLst/>
          </a:prstGeom>
          <a:solidFill>
            <a:srgbClr val="BFBFBF"/>
          </a:solidFill>
          <a:ln>
            <a:noFill/>
          </a:ln>
        </p:spPr>
      </p:sp>
      <p:sp>
        <p:nvSpPr>
          <p:cNvPr id="20" name="Google Shape;20;p6"/>
          <p:cNvSpPr txBox="1"/>
          <p:nvPr>
            <p:ph type="title"/>
          </p:nvPr>
        </p:nvSpPr>
        <p:spPr>
          <a:xfrm>
            <a:off x="1" y="1266825"/>
            <a:ext cx="4863724" cy="2029968"/>
          </a:xfrm>
          <a:prstGeom prst="rect">
            <a:avLst/>
          </a:prstGeom>
          <a:solidFill>
            <a:schemeClr val="accent2"/>
          </a:solidFill>
          <a:ln>
            <a:noFill/>
          </a:ln>
        </p:spPr>
        <p:txBody>
          <a:bodyPr anchorCtr="0" anchor="ctr" bIns="0" lIns="457200" spcFirstLastPara="1" rIns="91425" wrap="square" tIns="0">
            <a:normAutofit/>
          </a:bodyPr>
          <a:lstStyle>
            <a:lvl1pPr lvl="0" algn="l">
              <a:lnSpc>
                <a:spcPct val="95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
          <p:cNvSpPr txBox="1"/>
          <p:nvPr>
            <p:ph idx="3" type="body"/>
          </p:nvPr>
        </p:nvSpPr>
        <p:spPr>
          <a:xfrm>
            <a:off x="-1" y="1266825"/>
            <a:ext cx="239714" cy="2029968"/>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6"/>
          <p:cNvSpPr txBox="1"/>
          <p:nvPr>
            <p:ph idx="4" type="body"/>
          </p:nvPr>
        </p:nvSpPr>
        <p:spPr>
          <a:xfrm>
            <a:off x="469901" y="3437210"/>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 name="Google Shape;23;p6"/>
          <p:cNvSpPr txBox="1"/>
          <p:nvPr>
            <p:ph idx="5" type="body"/>
          </p:nvPr>
        </p:nvSpPr>
        <p:spPr>
          <a:xfrm>
            <a:off x="469901" y="3720288"/>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6"/>
          <p:cNvSpPr txBox="1"/>
          <p:nvPr>
            <p:ph idx="6" type="body"/>
          </p:nvPr>
        </p:nvSpPr>
        <p:spPr>
          <a:xfrm>
            <a:off x="3417372" y="3437210"/>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Font typeface="Arial"/>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6"/>
          <p:cNvSpPr txBox="1"/>
          <p:nvPr>
            <p:ph idx="7" type="body"/>
          </p:nvPr>
        </p:nvSpPr>
        <p:spPr>
          <a:xfrm>
            <a:off x="3417372" y="3720288"/>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Font typeface="Arial"/>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6"/>
          <p:cNvSpPr txBox="1"/>
          <p:nvPr>
            <p:ph idx="8" type="body"/>
          </p:nvPr>
        </p:nvSpPr>
        <p:spPr>
          <a:xfrm>
            <a:off x="6360197" y="3437210"/>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Font typeface="Arial"/>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 name="Google Shape;27;p6"/>
          <p:cNvSpPr txBox="1"/>
          <p:nvPr>
            <p:ph idx="9" type="body"/>
          </p:nvPr>
        </p:nvSpPr>
        <p:spPr>
          <a:xfrm>
            <a:off x="6360197" y="3720288"/>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Font typeface="Arial"/>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
          <p:cNvSpPr txBox="1"/>
          <p:nvPr>
            <p:ph idx="13" type="body"/>
          </p:nvPr>
        </p:nvSpPr>
        <p:spPr>
          <a:xfrm>
            <a:off x="6360197" y="4570711"/>
            <a:ext cx="2692872" cy="386558"/>
          </a:xfrm>
          <a:prstGeom prst="rect">
            <a:avLst/>
          </a:prstGeom>
          <a:noFill/>
          <a:ln>
            <a:noFill/>
          </a:ln>
        </p:spPr>
        <p:txBody>
          <a:bodyPr anchorCtr="0" anchor="b" bIns="45700" lIns="0" spcFirstLastPara="1" rIns="0" wrap="square" tIns="0">
            <a:noAutofit/>
          </a:bodyPr>
          <a:lstStyle>
            <a:lvl1pPr indent="-228600" lvl="0" marL="457200" algn="l">
              <a:lnSpc>
                <a:spcPct val="100000"/>
              </a:lnSpc>
              <a:spcBef>
                <a:spcPts val="0"/>
              </a:spcBef>
              <a:spcAft>
                <a:spcPts val="0"/>
              </a:spcAft>
              <a:buClr>
                <a:srgbClr val="47484A"/>
              </a:buClr>
              <a:buSzPts val="1400"/>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29" name="Google Shape;29;p6"/>
          <p:cNvPicPr preferRelativeResize="0"/>
          <p:nvPr/>
        </p:nvPicPr>
        <p:blipFill rotWithShape="1">
          <a:blip r:embed="rId3">
            <a:alphaModFix/>
          </a:blip>
          <a:srcRect b="0" l="0" r="0" t="0"/>
          <a:stretch/>
        </p:blipFill>
        <p:spPr>
          <a:xfrm>
            <a:off x="456501" y="4717271"/>
            <a:ext cx="3048699" cy="218307"/>
          </a:xfrm>
          <a:prstGeom prst="rect">
            <a:avLst/>
          </a:prstGeom>
          <a:noFill/>
          <a:ln>
            <a:noFill/>
          </a:ln>
        </p:spPr>
      </p:pic>
      <p:pic>
        <p:nvPicPr>
          <p:cNvPr id="30" name="Google Shape;30;p6"/>
          <p:cNvPicPr preferRelativeResize="0"/>
          <p:nvPr/>
        </p:nvPicPr>
        <p:blipFill rotWithShape="1">
          <a:blip r:embed="rId4">
            <a:alphaModFix/>
          </a:blip>
          <a:srcRect b="13843" l="0" r="0" t="14982"/>
          <a:stretch/>
        </p:blipFill>
        <p:spPr>
          <a:xfrm>
            <a:off x="4863724" y="1271015"/>
            <a:ext cx="4280276" cy="2025777"/>
          </a:xfrm>
          <a:prstGeom prst="rect">
            <a:avLst/>
          </a:prstGeom>
          <a:noFill/>
          <a:ln>
            <a:noFill/>
          </a:ln>
        </p:spPr>
      </p:pic>
      <p:sp>
        <p:nvSpPr>
          <p:cNvPr id="31" name="Google Shape;31;p6"/>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 Vertical">
  <p:cSld name="*TWO IMAGES - Vertical">
    <p:spTree>
      <p:nvGrpSpPr>
        <p:cNvPr id="78" name="Shape 78"/>
        <p:cNvGrpSpPr/>
        <p:nvPr/>
      </p:nvGrpSpPr>
      <p:grpSpPr>
        <a:xfrm>
          <a:off x="0" y="0"/>
          <a:ext cx="0" cy="0"/>
          <a:chOff x="0" y="0"/>
          <a:chExt cx="0" cy="0"/>
        </a:xfrm>
      </p:grpSpPr>
      <p:sp>
        <p:nvSpPr>
          <p:cNvPr id="79" name="Google Shape;79;p13"/>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80" name="Google Shape;80;p13"/>
          <p:cNvSpPr txBox="1"/>
          <p:nvPr>
            <p:ph idx="1" type="body"/>
          </p:nvPr>
        </p:nvSpPr>
        <p:spPr>
          <a:xfrm>
            <a:off x="4503575" y="1417872"/>
            <a:ext cx="4319750" cy="1540832"/>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3"/>
          <p:cNvSpPr/>
          <p:nvPr>
            <p:ph idx="2" type="pic"/>
          </p:nvPr>
        </p:nvSpPr>
        <p:spPr>
          <a:xfrm>
            <a:off x="495680" y="1417871"/>
            <a:ext cx="3729481" cy="1565882"/>
          </a:xfrm>
          <a:prstGeom prst="rect">
            <a:avLst/>
          </a:prstGeom>
          <a:solidFill>
            <a:srgbClr val="BFBFBF"/>
          </a:solidFill>
          <a:ln>
            <a:noFill/>
          </a:ln>
        </p:spPr>
      </p:sp>
      <p:sp>
        <p:nvSpPr>
          <p:cNvPr id="82" name="Google Shape;82;p13"/>
          <p:cNvSpPr/>
          <p:nvPr>
            <p:ph idx="3" type="pic"/>
          </p:nvPr>
        </p:nvSpPr>
        <p:spPr>
          <a:xfrm>
            <a:off x="495680" y="3203316"/>
            <a:ext cx="3729481" cy="1565882"/>
          </a:xfrm>
          <a:prstGeom prst="rect">
            <a:avLst/>
          </a:prstGeom>
          <a:solidFill>
            <a:srgbClr val="BFBFBF"/>
          </a:solidFill>
          <a:ln>
            <a:noFill/>
          </a:ln>
        </p:spPr>
      </p:sp>
      <p:sp>
        <p:nvSpPr>
          <p:cNvPr id="83" name="Google Shape;83;p13"/>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4"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3"/>
          <p:cNvSpPr txBox="1"/>
          <p:nvPr>
            <p:ph idx="5" type="body"/>
          </p:nvPr>
        </p:nvSpPr>
        <p:spPr>
          <a:xfrm>
            <a:off x="4503575" y="3193094"/>
            <a:ext cx="4319750" cy="1540832"/>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 vertical">
  <p:cSld name="*THREE IMAGES - vertical">
    <p:spTree>
      <p:nvGrpSpPr>
        <p:cNvPr id="86" name="Shape 86"/>
        <p:cNvGrpSpPr/>
        <p:nvPr/>
      </p:nvGrpSpPr>
      <p:grpSpPr>
        <a:xfrm>
          <a:off x="0" y="0"/>
          <a:ext cx="0" cy="0"/>
          <a:chOff x="0" y="0"/>
          <a:chExt cx="0" cy="0"/>
        </a:xfrm>
      </p:grpSpPr>
      <p:sp>
        <p:nvSpPr>
          <p:cNvPr id="87" name="Google Shape;87;p14"/>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88" name="Google Shape;88;p14"/>
          <p:cNvSpPr txBox="1"/>
          <p:nvPr>
            <p:ph idx="1" type="body"/>
          </p:nvPr>
        </p:nvSpPr>
        <p:spPr>
          <a:xfrm>
            <a:off x="3045309" y="1451045"/>
            <a:ext cx="5814912" cy="977534"/>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30200" lvl="3" marL="1828800" algn="l">
              <a:lnSpc>
                <a:spcPct val="100000"/>
              </a:lnSpc>
              <a:spcBef>
                <a:spcPts val="0"/>
              </a:spcBef>
              <a:spcAft>
                <a:spcPts val="0"/>
              </a:spcAft>
              <a:buClr>
                <a:srgbClr val="232425"/>
              </a:buClr>
              <a:buSzPts val="1600"/>
              <a:buChar char="–"/>
              <a:defRPr sz="1600"/>
            </a:lvl4pPr>
            <a:lvl5pPr indent="-330200" lvl="4" marL="2286000" algn="l">
              <a:lnSpc>
                <a:spcPct val="100000"/>
              </a:lnSpc>
              <a:spcBef>
                <a:spcPts val="0"/>
              </a:spcBef>
              <a:spcAft>
                <a:spcPts val="0"/>
              </a:spcAft>
              <a:buClr>
                <a:srgbClr val="232425"/>
              </a:buClr>
              <a:buSzPts val="1600"/>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9" name="Google Shape;89;p14"/>
          <p:cNvSpPr/>
          <p:nvPr>
            <p:ph idx="2" type="pic"/>
          </p:nvPr>
        </p:nvSpPr>
        <p:spPr>
          <a:xfrm>
            <a:off x="489394" y="1442711"/>
            <a:ext cx="2023746" cy="890108"/>
          </a:xfrm>
          <a:prstGeom prst="rect">
            <a:avLst/>
          </a:prstGeom>
          <a:solidFill>
            <a:srgbClr val="BFBFBF"/>
          </a:solidFill>
          <a:ln>
            <a:noFill/>
          </a:ln>
        </p:spPr>
      </p:sp>
      <p:sp>
        <p:nvSpPr>
          <p:cNvPr id="90" name="Google Shape;90;p14"/>
          <p:cNvSpPr/>
          <p:nvPr>
            <p:ph idx="3" type="pic"/>
          </p:nvPr>
        </p:nvSpPr>
        <p:spPr>
          <a:xfrm>
            <a:off x="487015" y="2620206"/>
            <a:ext cx="2028507" cy="890108"/>
          </a:xfrm>
          <a:prstGeom prst="rect">
            <a:avLst/>
          </a:prstGeom>
          <a:solidFill>
            <a:srgbClr val="BFBFBF"/>
          </a:solidFill>
          <a:ln>
            <a:noFill/>
          </a:ln>
        </p:spPr>
      </p:sp>
      <p:sp>
        <p:nvSpPr>
          <p:cNvPr id="91" name="Google Shape;91;p14"/>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4" type="body"/>
          </p:nvPr>
        </p:nvSpPr>
        <p:spPr>
          <a:xfrm>
            <a:off x="457200" y="862565"/>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3" name="Google Shape;93;p14"/>
          <p:cNvSpPr txBox="1"/>
          <p:nvPr>
            <p:ph idx="5" type="body"/>
          </p:nvPr>
        </p:nvSpPr>
        <p:spPr>
          <a:xfrm>
            <a:off x="3045309" y="2630976"/>
            <a:ext cx="5814912" cy="977534"/>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30200" lvl="3" marL="1828800" algn="l">
              <a:lnSpc>
                <a:spcPct val="100000"/>
              </a:lnSpc>
              <a:spcBef>
                <a:spcPts val="0"/>
              </a:spcBef>
              <a:spcAft>
                <a:spcPts val="0"/>
              </a:spcAft>
              <a:buClr>
                <a:srgbClr val="232425"/>
              </a:buClr>
              <a:buSzPts val="1600"/>
              <a:buChar char="–"/>
              <a:defRPr sz="1600"/>
            </a:lvl4pPr>
            <a:lvl5pPr indent="-330200" lvl="4" marL="2286000" algn="l">
              <a:lnSpc>
                <a:spcPct val="100000"/>
              </a:lnSpc>
              <a:spcBef>
                <a:spcPts val="0"/>
              </a:spcBef>
              <a:spcAft>
                <a:spcPts val="0"/>
              </a:spcAft>
              <a:buClr>
                <a:srgbClr val="232425"/>
              </a:buClr>
              <a:buSzPts val="1600"/>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4" name="Google Shape;94;p14"/>
          <p:cNvSpPr/>
          <p:nvPr>
            <p:ph idx="6" type="pic"/>
          </p:nvPr>
        </p:nvSpPr>
        <p:spPr>
          <a:xfrm>
            <a:off x="487014" y="3807136"/>
            <a:ext cx="2028507" cy="890108"/>
          </a:xfrm>
          <a:prstGeom prst="rect">
            <a:avLst/>
          </a:prstGeom>
          <a:solidFill>
            <a:srgbClr val="BFBFBF"/>
          </a:solidFill>
          <a:ln>
            <a:noFill/>
          </a:ln>
        </p:spPr>
      </p:sp>
      <p:sp>
        <p:nvSpPr>
          <p:cNvPr id="95" name="Google Shape;95;p14"/>
          <p:cNvSpPr txBox="1"/>
          <p:nvPr>
            <p:ph idx="7" type="body"/>
          </p:nvPr>
        </p:nvSpPr>
        <p:spPr>
          <a:xfrm>
            <a:off x="3045309" y="3794491"/>
            <a:ext cx="5814912" cy="977534"/>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30200" lvl="3" marL="1828800" algn="l">
              <a:lnSpc>
                <a:spcPct val="100000"/>
              </a:lnSpc>
              <a:spcBef>
                <a:spcPts val="0"/>
              </a:spcBef>
              <a:spcAft>
                <a:spcPts val="0"/>
              </a:spcAft>
              <a:buClr>
                <a:srgbClr val="232425"/>
              </a:buClr>
              <a:buSzPts val="1600"/>
              <a:buChar char="–"/>
              <a:defRPr sz="1600"/>
            </a:lvl4pPr>
            <a:lvl5pPr indent="-330200" lvl="4" marL="2286000" algn="l">
              <a:lnSpc>
                <a:spcPct val="100000"/>
              </a:lnSpc>
              <a:spcBef>
                <a:spcPts val="0"/>
              </a:spcBef>
              <a:spcAft>
                <a:spcPts val="0"/>
              </a:spcAft>
              <a:buClr>
                <a:srgbClr val="232425"/>
              </a:buClr>
              <a:buSzPts val="1600"/>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 top horizontal">
  <p:cSld name="*TWO IMAGES - top horizontal">
    <p:spTree>
      <p:nvGrpSpPr>
        <p:cNvPr id="96" name="Shape 96"/>
        <p:cNvGrpSpPr/>
        <p:nvPr/>
      </p:nvGrpSpPr>
      <p:grpSpPr>
        <a:xfrm>
          <a:off x="0" y="0"/>
          <a:ext cx="0" cy="0"/>
          <a:chOff x="0" y="0"/>
          <a:chExt cx="0" cy="0"/>
        </a:xfrm>
      </p:grpSpPr>
      <p:sp>
        <p:nvSpPr>
          <p:cNvPr id="97" name="Google Shape;97;p15"/>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98" name="Google Shape;98;p15"/>
          <p:cNvSpPr txBox="1"/>
          <p:nvPr>
            <p:ph idx="1" type="body"/>
          </p:nvPr>
        </p:nvSpPr>
        <p:spPr>
          <a:xfrm>
            <a:off x="488732" y="3141637"/>
            <a:ext cx="4114800" cy="1596872"/>
          </a:xfrm>
          <a:prstGeom prst="rect">
            <a:avLst/>
          </a:prstGeom>
          <a:noFill/>
          <a:ln>
            <a:noFill/>
          </a:ln>
        </p:spPr>
        <p:txBody>
          <a:bodyPr anchorCtr="0" anchor="t" bIns="45700" lIns="0" spcFirstLastPara="1" rIns="0" wrap="square" tIns="91425">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9" name="Google Shape;99;p15"/>
          <p:cNvSpPr txBox="1"/>
          <p:nvPr>
            <p:ph idx="2" type="body"/>
          </p:nvPr>
        </p:nvSpPr>
        <p:spPr>
          <a:xfrm>
            <a:off x="4716216" y="3141637"/>
            <a:ext cx="4097585" cy="1596872"/>
          </a:xfrm>
          <a:prstGeom prst="rect">
            <a:avLst/>
          </a:prstGeom>
          <a:noFill/>
          <a:ln>
            <a:noFill/>
          </a:ln>
        </p:spPr>
        <p:txBody>
          <a:bodyPr anchorCtr="0" anchor="t" bIns="45700" lIns="0" spcFirstLastPara="1" rIns="0" wrap="square" tIns="91425">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0" name="Google Shape;100;p15"/>
          <p:cNvSpPr/>
          <p:nvPr>
            <p:ph idx="3" type="pic"/>
          </p:nvPr>
        </p:nvSpPr>
        <p:spPr>
          <a:xfrm>
            <a:off x="495679" y="1417871"/>
            <a:ext cx="4023360" cy="1714500"/>
          </a:xfrm>
          <a:prstGeom prst="rect">
            <a:avLst/>
          </a:prstGeom>
          <a:solidFill>
            <a:srgbClr val="BFBFBF"/>
          </a:solidFill>
          <a:ln>
            <a:noFill/>
          </a:ln>
        </p:spPr>
      </p:sp>
      <p:sp>
        <p:nvSpPr>
          <p:cNvPr id="101" name="Google Shape;101;p15"/>
          <p:cNvSpPr/>
          <p:nvPr>
            <p:ph idx="4" type="pic"/>
          </p:nvPr>
        </p:nvSpPr>
        <p:spPr>
          <a:xfrm>
            <a:off x="4709050" y="1417871"/>
            <a:ext cx="4023360" cy="1714500"/>
          </a:xfrm>
          <a:prstGeom prst="rect">
            <a:avLst/>
          </a:prstGeom>
          <a:solidFill>
            <a:srgbClr val="BFBFBF"/>
          </a:solidFill>
          <a:ln>
            <a:noFill/>
          </a:ln>
        </p:spPr>
      </p:sp>
      <p:sp>
        <p:nvSpPr>
          <p:cNvPr id="102" name="Google Shape;102;p15"/>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5"/>
          <p:cNvSpPr txBox="1"/>
          <p:nvPr>
            <p:ph idx="5"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 Bottom horizontal">
  <p:cSld name="*TWO IMAGES - Bottom horizontal">
    <p:spTree>
      <p:nvGrpSpPr>
        <p:cNvPr id="104" name="Shape 104"/>
        <p:cNvGrpSpPr/>
        <p:nvPr/>
      </p:nvGrpSpPr>
      <p:grpSpPr>
        <a:xfrm>
          <a:off x="0" y="0"/>
          <a:ext cx="0" cy="0"/>
          <a:chOff x="0" y="0"/>
          <a:chExt cx="0" cy="0"/>
        </a:xfrm>
      </p:grpSpPr>
      <p:sp>
        <p:nvSpPr>
          <p:cNvPr id="105" name="Google Shape;105;p16"/>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06" name="Google Shape;106;p16"/>
          <p:cNvSpPr txBox="1"/>
          <p:nvPr>
            <p:ph idx="1" type="body"/>
          </p:nvPr>
        </p:nvSpPr>
        <p:spPr>
          <a:xfrm>
            <a:off x="457200" y="1408347"/>
            <a:ext cx="4114800" cy="1287809"/>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7" name="Google Shape;107;p16"/>
          <p:cNvSpPr txBox="1"/>
          <p:nvPr>
            <p:ph idx="2" type="body"/>
          </p:nvPr>
        </p:nvSpPr>
        <p:spPr>
          <a:xfrm>
            <a:off x="4716215" y="1408347"/>
            <a:ext cx="4114800" cy="1287809"/>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8" name="Google Shape;108;p16"/>
          <p:cNvSpPr/>
          <p:nvPr>
            <p:ph idx="3" type="pic"/>
          </p:nvPr>
        </p:nvSpPr>
        <p:spPr>
          <a:xfrm>
            <a:off x="464146" y="2711336"/>
            <a:ext cx="4023360" cy="1714500"/>
          </a:xfrm>
          <a:prstGeom prst="rect">
            <a:avLst/>
          </a:prstGeom>
          <a:solidFill>
            <a:srgbClr val="BFBFBF"/>
          </a:solidFill>
          <a:ln>
            <a:noFill/>
          </a:ln>
        </p:spPr>
      </p:sp>
      <p:sp>
        <p:nvSpPr>
          <p:cNvPr id="109" name="Google Shape;109;p16"/>
          <p:cNvSpPr/>
          <p:nvPr>
            <p:ph idx="4" type="pic"/>
          </p:nvPr>
        </p:nvSpPr>
        <p:spPr>
          <a:xfrm>
            <a:off x="4730864" y="2711336"/>
            <a:ext cx="4023360" cy="1714500"/>
          </a:xfrm>
          <a:prstGeom prst="rect">
            <a:avLst/>
          </a:prstGeom>
          <a:solidFill>
            <a:srgbClr val="BFBFBF"/>
          </a:solidFill>
          <a:ln>
            <a:noFill/>
          </a:ln>
        </p:spPr>
      </p:sp>
      <p:sp>
        <p:nvSpPr>
          <p:cNvPr id="110" name="Google Shape;110;p16"/>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6"/>
          <p:cNvSpPr txBox="1"/>
          <p:nvPr>
            <p:ph idx="5" type="body"/>
          </p:nvPr>
        </p:nvSpPr>
        <p:spPr>
          <a:xfrm>
            <a:off x="476266" y="4434669"/>
            <a:ext cx="3995723" cy="359070"/>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600"/>
              </a:spcBef>
              <a:spcAft>
                <a:spcPts val="0"/>
              </a:spcAft>
              <a:buClr>
                <a:srgbClr val="232425"/>
              </a:buClr>
              <a:buSzPts val="1200"/>
              <a:buNone/>
              <a:defRPr sz="12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2" name="Google Shape;112;p16"/>
          <p:cNvSpPr txBox="1"/>
          <p:nvPr>
            <p:ph idx="6" type="body"/>
          </p:nvPr>
        </p:nvSpPr>
        <p:spPr>
          <a:xfrm>
            <a:off x="4750290" y="4444194"/>
            <a:ext cx="3995723" cy="359070"/>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600"/>
              </a:spcBef>
              <a:spcAft>
                <a:spcPts val="0"/>
              </a:spcAft>
              <a:buClr>
                <a:srgbClr val="232425"/>
              </a:buClr>
              <a:buSzPts val="1200"/>
              <a:buNone/>
              <a:defRPr sz="12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3" name="Google Shape;113;p16"/>
          <p:cNvSpPr txBox="1"/>
          <p:nvPr>
            <p:ph idx="7"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LRG IMAGES - top horizontal">
  <p:cSld name="*TWO LRG IMAGES - top horizontal">
    <p:spTree>
      <p:nvGrpSpPr>
        <p:cNvPr id="114" name="Shape 114"/>
        <p:cNvGrpSpPr/>
        <p:nvPr/>
      </p:nvGrpSpPr>
      <p:grpSpPr>
        <a:xfrm>
          <a:off x="0" y="0"/>
          <a:ext cx="0" cy="0"/>
          <a:chOff x="0" y="0"/>
          <a:chExt cx="0" cy="0"/>
        </a:xfrm>
      </p:grpSpPr>
      <p:sp>
        <p:nvSpPr>
          <p:cNvPr id="115" name="Google Shape;115;p17"/>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16" name="Google Shape;116;p17"/>
          <p:cNvSpPr txBox="1"/>
          <p:nvPr>
            <p:ph idx="1" type="body"/>
          </p:nvPr>
        </p:nvSpPr>
        <p:spPr>
          <a:xfrm>
            <a:off x="488732" y="4106864"/>
            <a:ext cx="4114800" cy="686876"/>
          </a:xfrm>
          <a:prstGeom prst="rect">
            <a:avLst/>
          </a:prstGeom>
          <a:noFill/>
          <a:ln>
            <a:noFill/>
          </a:ln>
        </p:spPr>
        <p:txBody>
          <a:bodyPr anchorCtr="0" anchor="t" bIns="45700" lIns="0" spcFirstLastPara="1" rIns="0" wrap="square" tIns="91425">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30200" lvl="3" marL="1828800" algn="l">
              <a:lnSpc>
                <a:spcPct val="100000"/>
              </a:lnSpc>
              <a:spcBef>
                <a:spcPts val="0"/>
              </a:spcBef>
              <a:spcAft>
                <a:spcPts val="0"/>
              </a:spcAft>
              <a:buClr>
                <a:srgbClr val="232425"/>
              </a:buClr>
              <a:buSzPts val="1600"/>
              <a:buChar char="–"/>
              <a:defRPr sz="1600"/>
            </a:lvl4pPr>
            <a:lvl5pPr indent="-330200" lvl="4" marL="2286000" algn="l">
              <a:lnSpc>
                <a:spcPct val="100000"/>
              </a:lnSpc>
              <a:spcBef>
                <a:spcPts val="0"/>
              </a:spcBef>
              <a:spcAft>
                <a:spcPts val="0"/>
              </a:spcAft>
              <a:buClr>
                <a:srgbClr val="232425"/>
              </a:buClr>
              <a:buSzPts val="1600"/>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7" name="Google Shape;117;p17"/>
          <p:cNvSpPr txBox="1"/>
          <p:nvPr>
            <p:ph idx="2" type="body"/>
          </p:nvPr>
        </p:nvSpPr>
        <p:spPr>
          <a:xfrm>
            <a:off x="4716216" y="4106864"/>
            <a:ext cx="4097585" cy="686876"/>
          </a:xfrm>
          <a:prstGeom prst="rect">
            <a:avLst/>
          </a:prstGeom>
          <a:noFill/>
          <a:ln>
            <a:noFill/>
          </a:ln>
        </p:spPr>
        <p:txBody>
          <a:bodyPr anchorCtr="0" anchor="t" bIns="45700" lIns="0" spcFirstLastPara="1" rIns="0" wrap="square" tIns="91425">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30200" lvl="3" marL="1828800" algn="l">
              <a:lnSpc>
                <a:spcPct val="100000"/>
              </a:lnSpc>
              <a:spcBef>
                <a:spcPts val="0"/>
              </a:spcBef>
              <a:spcAft>
                <a:spcPts val="0"/>
              </a:spcAft>
              <a:buClr>
                <a:srgbClr val="232425"/>
              </a:buClr>
              <a:buSzPts val="1600"/>
              <a:buChar char="–"/>
              <a:defRPr sz="1600"/>
            </a:lvl4pPr>
            <a:lvl5pPr indent="-330200" lvl="4" marL="2286000" algn="l">
              <a:lnSpc>
                <a:spcPct val="100000"/>
              </a:lnSpc>
              <a:spcBef>
                <a:spcPts val="0"/>
              </a:spcBef>
              <a:spcAft>
                <a:spcPts val="0"/>
              </a:spcAft>
              <a:buClr>
                <a:srgbClr val="232425"/>
              </a:buClr>
              <a:buSzPts val="1600"/>
              <a:buChar char="»"/>
              <a:defRPr sz="16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8" name="Google Shape;118;p17"/>
          <p:cNvSpPr/>
          <p:nvPr>
            <p:ph idx="3" type="pic"/>
          </p:nvPr>
        </p:nvSpPr>
        <p:spPr>
          <a:xfrm>
            <a:off x="495679" y="1420813"/>
            <a:ext cx="4023360" cy="2686050"/>
          </a:xfrm>
          <a:prstGeom prst="rect">
            <a:avLst/>
          </a:prstGeom>
          <a:solidFill>
            <a:srgbClr val="BFBFBF"/>
          </a:solidFill>
          <a:ln>
            <a:noFill/>
          </a:ln>
        </p:spPr>
      </p:sp>
      <p:sp>
        <p:nvSpPr>
          <p:cNvPr id="119" name="Google Shape;119;p17"/>
          <p:cNvSpPr/>
          <p:nvPr>
            <p:ph idx="4" type="pic"/>
          </p:nvPr>
        </p:nvSpPr>
        <p:spPr>
          <a:xfrm>
            <a:off x="4709050" y="1420813"/>
            <a:ext cx="4023360" cy="2686050"/>
          </a:xfrm>
          <a:prstGeom prst="rect">
            <a:avLst/>
          </a:prstGeom>
          <a:solidFill>
            <a:srgbClr val="BFBFBF"/>
          </a:solidFill>
          <a:ln>
            <a:noFill/>
          </a:ln>
        </p:spPr>
      </p:sp>
      <p:sp>
        <p:nvSpPr>
          <p:cNvPr id="120" name="Google Shape;120;p17"/>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7"/>
          <p:cNvSpPr txBox="1"/>
          <p:nvPr>
            <p:ph idx="5" type="body"/>
          </p:nvPr>
        </p:nvSpPr>
        <p:spPr>
          <a:xfrm>
            <a:off x="457201" y="863400"/>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S/caption - TWO images">
  <p:cSld name="*PICS/caption - TWO images">
    <p:spTree>
      <p:nvGrpSpPr>
        <p:cNvPr id="122" name="Shape 122"/>
        <p:cNvGrpSpPr/>
        <p:nvPr/>
      </p:nvGrpSpPr>
      <p:grpSpPr>
        <a:xfrm>
          <a:off x="0" y="0"/>
          <a:ext cx="0" cy="0"/>
          <a:chOff x="0" y="0"/>
          <a:chExt cx="0" cy="0"/>
        </a:xfrm>
      </p:grpSpPr>
      <p:sp>
        <p:nvSpPr>
          <p:cNvPr id="123" name="Google Shape;123;p18"/>
          <p:cNvSpPr/>
          <p:nvPr>
            <p:ph idx="2" type="pic"/>
          </p:nvPr>
        </p:nvSpPr>
        <p:spPr>
          <a:xfrm>
            <a:off x="676630" y="1417046"/>
            <a:ext cx="3790374" cy="2808115"/>
          </a:xfrm>
          <a:prstGeom prst="rect">
            <a:avLst/>
          </a:prstGeom>
          <a:solidFill>
            <a:srgbClr val="BFBFBF"/>
          </a:solidFill>
          <a:ln>
            <a:noFill/>
          </a:ln>
        </p:spPr>
      </p:sp>
      <p:sp>
        <p:nvSpPr>
          <p:cNvPr id="124" name="Google Shape;124;p18"/>
          <p:cNvSpPr txBox="1"/>
          <p:nvPr>
            <p:ph idx="1" type="body"/>
          </p:nvPr>
        </p:nvSpPr>
        <p:spPr>
          <a:xfrm>
            <a:off x="676630" y="4256434"/>
            <a:ext cx="3840480" cy="438773"/>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rgbClr val="232425"/>
              </a:buClr>
              <a:buSzPts val="1200"/>
              <a:buFont typeface="Noto Sans"/>
              <a:buNone/>
              <a:defRPr b="0" sz="1200" cap="none"/>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5" name="Google Shape;125;p18"/>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8"/>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27" name="Google Shape;127;p18"/>
          <p:cNvSpPr txBox="1"/>
          <p:nvPr>
            <p:ph idx="3"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8" name="Google Shape;128;p18"/>
          <p:cNvSpPr/>
          <p:nvPr>
            <p:ph idx="4" type="pic"/>
          </p:nvPr>
        </p:nvSpPr>
        <p:spPr>
          <a:xfrm>
            <a:off x="4765130" y="1416462"/>
            <a:ext cx="3790374" cy="2808115"/>
          </a:xfrm>
          <a:prstGeom prst="rect">
            <a:avLst/>
          </a:prstGeom>
          <a:solidFill>
            <a:srgbClr val="BFBFBF"/>
          </a:solidFill>
          <a:ln>
            <a:noFill/>
          </a:ln>
        </p:spPr>
      </p:sp>
      <p:sp>
        <p:nvSpPr>
          <p:cNvPr id="129" name="Google Shape;129;p18"/>
          <p:cNvSpPr txBox="1"/>
          <p:nvPr>
            <p:ph idx="5" type="body"/>
          </p:nvPr>
        </p:nvSpPr>
        <p:spPr>
          <a:xfrm>
            <a:off x="4765130" y="4255850"/>
            <a:ext cx="3840480" cy="438773"/>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rgbClr val="232425"/>
              </a:buClr>
              <a:buSzPts val="1200"/>
              <a:buFont typeface="Noto Sans"/>
              <a:buNone/>
              <a:defRPr b="0" sz="1200" cap="none"/>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spTree>
      <p:nvGrpSpPr>
        <p:cNvPr id="130" name="Shape 130"/>
        <p:cNvGrpSpPr/>
        <p:nvPr/>
      </p:nvGrpSpPr>
      <p:grpSpPr>
        <a:xfrm>
          <a:off x="0" y="0"/>
          <a:ext cx="0" cy="0"/>
          <a:chOff x="0" y="0"/>
          <a:chExt cx="0" cy="0"/>
        </a:xfrm>
      </p:grpSpPr>
      <p:sp>
        <p:nvSpPr>
          <p:cNvPr id="131" name="Google Shape;131;p19"/>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32" name="Google Shape;132;p19"/>
          <p:cNvSpPr txBox="1"/>
          <p:nvPr>
            <p:ph idx="1" type="body"/>
          </p:nvPr>
        </p:nvSpPr>
        <p:spPr>
          <a:xfrm>
            <a:off x="457201" y="863977"/>
            <a:ext cx="8372901" cy="36407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3" name="Google Shape;133;p19"/>
          <p:cNvSpPr txBox="1"/>
          <p:nvPr>
            <p:ph idx="2" type="body"/>
          </p:nvPr>
        </p:nvSpPr>
        <p:spPr>
          <a:xfrm>
            <a:off x="495879" y="2854960"/>
            <a:ext cx="2465584" cy="1609958"/>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04800" lvl="3" marL="1828800" algn="l">
              <a:lnSpc>
                <a:spcPct val="100000"/>
              </a:lnSpc>
              <a:spcBef>
                <a:spcPts val="0"/>
              </a:spcBef>
              <a:spcAft>
                <a:spcPts val="0"/>
              </a:spcAft>
              <a:buClr>
                <a:srgbClr val="232425"/>
              </a:buClr>
              <a:buSzPts val="1200"/>
              <a:buChar char="–"/>
              <a:defRPr sz="1200"/>
            </a:lvl4pPr>
            <a:lvl5pPr indent="-304800" lvl="4" marL="2286000" algn="l">
              <a:lnSpc>
                <a:spcPct val="100000"/>
              </a:lnSpc>
              <a:spcBef>
                <a:spcPts val="0"/>
              </a:spcBef>
              <a:spcAft>
                <a:spcPts val="0"/>
              </a:spcAft>
              <a:buClr>
                <a:srgbClr val="232425"/>
              </a:buClr>
              <a:buSzPts val="1200"/>
              <a:buChar char="»"/>
              <a:defRPr sz="1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4" name="Google Shape;134;p19"/>
          <p:cNvSpPr txBox="1"/>
          <p:nvPr>
            <p:ph idx="3" type="body"/>
          </p:nvPr>
        </p:nvSpPr>
        <p:spPr>
          <a:xfrm>
            <a:off x="3381086" y="2854960"/>
            <a:ext cx="2465584" cy="1609958"/>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04800" lvl="3" marL="1828800" algn="l">
              <a:lnSpc>
                <a:spcPct val="100000"/>
              </a:lnSpc>
              <a:spcBef>
                <a:spcPts val="0"/>
              </a:spcBef>
              <a:spcAft>
                <a:spcPts val="0"/>
              </a:spcAft>
              <a:buClr>
                <a:srgbClr val="232425"/>
              </a:buClr>
              <a:buSzPts val="1200"/>
              <a:buChar char="–"/>
              <a:defRPr sz="1200"/>
            </a:lvl4pPr>
            <a:lvl5pPr indent="-304800" lvl="4" marL="2286000" algn="l">
              <a:lnSpc>
                <a:spcPct val="100000"/>
              </a:lnSpc>
              <a:spcBef>
                <a:spcPts val="0"/>
              </a:spcBef>
              <a:spcAft>
                <a:spcPts val="0"/>
              </a:spcAft>
              <a:buClr>
                <a:srgbClr val="232425"/>
              </a:buClr>
              <a:buSzPts val="1200"/>
              <a:buChar char="»"/>
              <a:defRPr sz="1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5" name="Google Shape;135;p19"/>
          <p:cNvSpPr/>
          <p:nvPr>
            <p:ph idx="4" type="pic"/>
          </p:nvPr>
        </p:nvSpPr>
        <p:spPr>
          <a:xfrm>
            <a:off x="503079" y="1415695"/>
            <a:ext cx="2361244" cy="1365433"/>
          </a:xfrm>
          <a:prstGeom prst="rect">
            <a:avLst/>
          </a:prstGeom>
          <a:solidFill>
            <a:srgbClr val="BFBFBF"/>
          </a:solidFill>
          <a:ln>
            <a:noFill/>
          </a:ln>
        </p:spPr>
      </p:sp>
      <p:sp>
        <p:nvSpPr>
          <p:cNvPr id="136" name="Google Shape;136;p19"/>
          <p:cNvSpPr/>
          <p:nvPr>
            <p:ph idx="5" type="pic"/>
          </p:nvPr>
        </p:nvSpPr>
        <p:spPr>
          <a:xfrm>
            <a:off x="3388286" y="1415695"/>
            <a:ext cx="2361244" cy="1365433"/>
          </a:xfrm>
          <a:prstGeom prst="rect">
            <a:avLst/>
          </a:prstGeom>
          <a:solidFill>
            <a:srgbClr val="BFBFBF"/>
          </a:solidFill>
          <a:ln>
            <a:noFill/>
          </a:ln>
        </p:spPr>
      </p:sp>
      <p:sp>
        <p:nvSpPr>
          <p:cNvPr id="137" name="Google Shape;137;p19"/>
          <p:cNvSpPr txBox="1"/>
          <p:nvPr>
            <p:ph idx="6" type="body"/>
          </p:nvPr>
        </p:nvSpPr>
        <p:spPr>
          <a:xfrm>
            <a:off x="6261696" y="2856834"/>
            <a:ext cx="2465584" cy="1609958"/>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04800" lvl="3" marL="1828800" algn="l">
              <a:lnSpc>
                <a:spcPct val="100000"/>
              </a:lnSpc>
              <a:spcBef>
                <a:spcPts val="0"/>
              </a:spcBef>
              <a:spcAft>
                <a:spcPts val="0"/>
              </a:spcAft>
              <a:buClr>
                <a:srgbClr val="232425"/>
              </a:buClr>
              <a:buSzPts val="1200"/>
              <a:buChar char="–"/>
              <a:defRPr sz="1200"/>
            </a:lvl4pPr>
            <a:lvl5pPr indent="-304800" lvl="4" marL="2286000" algn="l">
              <a:lnSpc>
                <a:spcPct val="100000"/>
              </a:lnSpc>
              <a:spcBef>
                <a:spcPts val="0"/>
              </a:spcBef>
              <a:spcAft>
                <a:spcPts val="0"/>
              </a:spcAft>
              <a:buClr>
                <a:srgbClr val="232425"/>
              </a:buClr>
              <a:buSzPts val="1200"/>
              <a:buChar char="»"/>
              <a:defRPr sz="1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8" name="Google Shape;138;p19"/>
          <p:cNvSpPr/>
          <p:nvPr>
            <p:ph idx="7" type="pic"/>
          </p:nvPr>
        </p:nvSpPr>
        <p:spPr>
          <a:xfrm>
            <a:off x="6268896" y="1417569"/>
            <a:ext cx="2361244" cy="1365433"/>
          </a:xfrm>
          <a:prstGeom prst="rect">
            <a:avLst/>
          </a:prstGeom>
          <a:solidFill>
            <a:srgbClr val="BFBFBF"/>
          </a:solidFill>
          <a:ln>
            <a:noFill/>
          </a:ln>
        </p:spPr>
      </p:sp>
      <p:sp>
        <p:nvSpPr>
          <p:cNvPr id="139" name="Google Shape;139;p19"/>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S/captions/bullets - FOUR Images">
  <p:cSld name="*PICS/captions/bullets - FOUR Images">
    <p:spTree>
      <p:nvGrpSpPr>
        <p:cNvPr id="140" name="Shape 140"/>
        <p:cNvGrpSpPr/>
        <p:nvPr/>
      </p:nvGrpSpPr>
      <p:grpSpPr>
        <a:xfrm>
          <a:off x="0" y="0"/>
          <a:ext cx="0" cy="0"/>
          <a:chOff x="0" y="0"/>
          <a:chExt cx="0" cy="0"/>
        </a:xfrm>
      </p:grpSpPr>
      <p:sp>
        <p:nvSpPr>
          <p:cNvPr id="141" name="Google Shape;141;p20"/>
          <p:cNvSpPr/>
          <p:nvPr>
            <p:ph idx="2" type="pic"/>
          </p:nvPr>
        </p:nvSpPr>
        <p:spPr>
          <a:xfrm>
            <a:off x="218127" y="1418980"/>
            <a:ext cx="2240280" cy="1678712"/>
          </a:xfrm>
          <a:prstGeom prst="rect">
            <a:avLst/>
          </a:prstGeom>
          <a:solidFill>
            <a:srgbClr val="BFBFBF"/>
          </a:solidFill>
          <a:ln>
            <a:noFill/>
          </a:ln>
        </p:spPr>
      </p:sp>
      <p:sp>
        <p:nvSpPr>
          <p:cNvPr id="142" name="Google Shape;142;p20"/>
          <p:cNvSpPr/>
          <p:nvPr>
            <p:ph idx="3" type="pic"/>
          </p:nvPr>
        </p:nvSpPr>
        <p:spPr>
          <a:xfrm>
            <a:off x="2453235" y="1418980"/>
            <a:ext cx="2240280" cy="1678712"/>
          </a:xfrm>
          <a:prstGeom prst="rect">
            <a:avLst/>
          </a:prstGeom>
          <a:solidFill>
            <a:srgbClr val="D8D8D8"/>
          </a:solidFill>
          <a:ln>
            <a:noFill/>
          </a:ln>
        </p:spPr>
      </p:sp>
      <p:sp>
        <p:nvSpPr>
          <p:cNvPr id="143" name="Google Shape;143;p20"/>
          <p:cNvSpPr/>
          <p:nvPr>
            <p:ph idx="4" type="pic"/>
          </p:nvPr>
        </p:nvSpPr>
        <p:spPr>
          <a:xfrm>
            <a:off x="4688341" y="1418980"/>
            <a:ext cx="2240280" cy="1678712"/>
          </a:xfrm>
          <a:prstGeom prst="rect">
            <a:avLst/>
          </a:prstGeom>
          <a:solidFill>
            <a:srgbClr val="BFBFBF"/>
          </a:solidFill>
          <a:ln>
            <a:noFill/>
          </a:ln>
        </p:spPr>
      </p:sp>
      <p:sp>
        <p:nvSpPr>
          <p:cNvPr id="144" name="Google Shape;144;p20"/>
          <p:cNvSpPr/>
          <p:nvPr>
            <p:ph idx="5" type="pic"/>
          </p:nvPr>
        </p:nvSpPr>
        <p:spPr>
          <a:xfrm>
            <a:off x="6906022" y="1418980"/>
            <a:ext cx="2240280" cy="1678712"/>
          </a:xfrm>
          <a:prstGeom prst="rect">
            <a:avLst/>
          </a:prstGeom>
          <a:solidFill>
            <a:srgbClr val="D8D8D8"/>
          </a:solidFill>
          <a:ln>
            <a:noFill/>
          </a:ln>
        </p:spPr>
      </p:sp>
      <p:sp>
        <p:nvSpPr>
          <p:cNvPr id="145" name="Google Shape;145;p20"/>
          <p:cNvSpPr txBox="1"/>
          <p:nvPr>
            <p:ph idx="1" type="body"/>
          </p:nvPr>
        </p:nvSpPr>
        <p:spPr>
          <a:xfrm>
            <a:off x="469900" y="3672521"/>
            <a:ext cx="8434552" cy="1086330"/>
          </a:xfrm>
          <a:prstGeom prst="rect">
            <a:avLst/>
          </a:prstGeom>
          <a:noFill/>
          <a:ln>
            <a:noFill/>
          </a:ln>
        </p:spPr>
        <p:txBody>
          <a:bodyPr anchorCtr="0" anchor="t" bIns="45700" lIns="0" spcFirstLastPara="1" rIns="0" wrap="square" tIns="91425">
            <a:noAutofit/>
          </a:bodyPr>
          <a:lstStyle>
            <a:lvl1pPr indent="-355600" lvl="0" marL="457200" algn="l">
              <a:lnSpc>
                <a:spcPct val="100000"/>
              </a:lnSpc>
              <a:spcBef>
                <a:spcPts val="600"/>
              </a:spcBef>
              <a:spcAft>
                <a:spcPts val="0"/>
              </a:spcAft>
              <a:buClr>
                <a:srgbClr val="000000"/>
              </a:buClr>
              <a:buSzPts val="2000"/>
              <a:buChar char="▪"/>
              <a:defRPr sz="2000">
                <a:solidFill>
                  <a:srgbClr val="000000"/>
                </a:solidFill>
              </a:defRPr>
            </a:lvl1pPr>
            <a:lvl2pPr indent="-355600" lvl="1" marL="914400" algn="l">
              <a:lnSpc>
                <a:spcPct val="100000"/>
              </a:lnSpc>
              <a:spcBef>
                <a:spcPts val="0"/>
              </a:spcBef>
              <a:spcAft>
                <a:spcPts val="0"/>
              </a:spcAft>
              <a:buClr>
                <a:srgbClr val="000000"/>
              </a:buClr>
              <a:buSzPts val="2000"/>
              <a:buChar char="–"/>
              <a:defRPr sz="2000">
                <a:solidFill>
                  <a:srgbClr val="000000"/>
                </a:solidFill>
              </a:defRPr>
            </a:lvl2pPr>
            <a:lvl3pPr indent="-355600" lvl="2" marL="1371600" algn="l">
              <a:lnSpc>
                <a:spcPct val="100000"/>
              </a:lnSpc>
              <a:spcBef>
                <a:spcPts val="0"/>
              </a:spcBef>
              <a:spcAft>
                <a:spcPts val="0"/>
              </a:spcAft>
              <a:buClr>
                <a:srgbClr val="000000"/>
              </a:buClr>
              <a:buSzPts val="2000"/>
              <a:buChar char="•"/>
              <a:defRPr sz="2000">
                <a:solidFill>
                  <a:srgbClr val="000000"/>
                </a:solidFill>
              </a:defRPr>
            </a:lvl3pPr>
            <a:lvl4pPr indent="-355600" lvl="3" marL="1828800" algn="l">
              <a:lnSpc>
                <a:spcPct val="100000"/>
              </a:lnSpc>
              <a:spcBef>
                <a:spcPts val="0"/>
              </a:spcBef>
              <a:spcAft>
                <a:spcPts val="0"/>
              </a:spcAft>
              <a:buClr>
                <a:srgbClr val="000000"/>
              </a:buClr>
              <a:buSzPts val="2000"/>
              <a:buChar char="–"/>
              <a:defRPr sz="2000">
                <a:solidFill>
                  <a:srgbClr val="000000"/>
                </a:solidFill>
              </a:defRPr>
            </a:lvl4pPr>
            <a:lvl5pPr indent="-355600" lvl="4" marL="2286000" algn="l">
              <a:lnSpc>
                <a:spcPct val="100000"/>
              </a:lnSpc>
              <a:spcBef>
                <a:spcPts val="0"/>
              </a:spcBef>
              <a:spcAft>
                <a:spcPts val="0"/>
              </a:spcAft>
              <a:buClr>
                <a:srgbClr val="000000"/>
              </a:buClr>
              <a:buSzPts val="2000"/>
              <a:buChar char="»"/>
              <a:defRPr sz="2000">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6" name="Google Shape;146;p20"/>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b="1" i="0" sz="2800" cap="none">
                <a:solidFill>
                  <a:srgbClr val="23242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0"/>
          <p:cNvSpPr txBox="1"/>
          <p:nvPr>
            <p:ph idx="6" type="body"/>
          </p:nvPr>
        </p:nvSpPr>
        <p:spPr>
          <a:xfrm>
            <a:off x="218128" y="3127171"/>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rgbClr val="000000"/>
              </a:buClr>
              <a:buSzPts val="1200"/>
              <a:buNone/>
              <a:defRPr b="0" sz="1200">
                <a:solidFill>
                  <a:srgbClr val="000000"/>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8" name="Google Shape;148;p20"/>
          <p:cNvSpPr txBox="1"/>
          <p:nvPr>
            <p:ph idx="7" type="body"/>
          </p:nvPr>
        </p:nvSpPr>
        <p:spPr>
          <a:xfrm>
            <a:off x="2442595" y="3127171"/>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rgbClr val="000000"/>
              </a:buClr>
              <a:buSzPts val="1200"/>
              <a:buNone/>
              <a:defRPr b="0" sz="1200">
                <a:solidFill>
                  <a:srgbClr val="000000"/>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9" name="Google Shape;149;p20"/>
          <p:cNvSpPr txBox="1"/>
          <p:nvPr>
            <p:ph idx="8" type="body"/>
          </p:nvPr>
        </p:nvSpPr>
        <p:spPr>
          <a:xfrm>
            <a:off x="4681064" y="3127171"/>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rgbClr val="000000"/>
              </a:buClr>
              <a:buSzPts val="1200"/>
              <a:buNone/>
              <a:defRPr b="0" sz="1200">
                <a:solidFill>
                  <a:srgbClr val="000000"/>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p20"/>
          <p:cNvSpPr txBox="1"/>
          <p:nvPr>
            <p:ph idx="9" type="body"/>
          </p:nvPr>
        </p:nvSpPr>
        <p:spPr>
          <a:xfrm>
            <a:off x="6905532" y="3127171"/>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rgbClr val="000000"/>
              </a:buClr>
              <a:buSzPts val="1200"/>
              <a:buNone/>
              <a:defRPr b="0" sz="1200">
                <a:solidFill>
                  <a:srgbClr val="000000"/>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1" name="Google Shape;151;p20"/>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52" name="Google Shape;152;p20"/>
          <p:cNvSpPr txBox="1"/>
          <p:nvPr>
            <p:ph idx="13"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S/caption - FOUR images">
  <p:cSld name="*PICS/caption - FOUR images">
    <p:spTree>
      <p:nvGrpSpPr>
        <p:cNvPr id="153" name="Shape 153"/>
        <p:cNvGrpSpPr/>
        <p:nvPr/>
      </p:nvGrpSpPr>
      <p:grpSpPr>
        <a:xfrm>
          <a:off x="0" y="0"/>
          <a:ext cx="0" cy="0"/>
          <a:chOff x="0" y="0"/>
          <a:chExt cx="0" cy="0"/>
        </a:xfrm>
      </p:grpSpPr>
      <p:sp>
        <p:nvSpPr>
          <p:cNvPr id="154" name="Google Shape;154;p21"/>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1"/>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56" name="Google Shape;156;p21"/>
          <p:cNvSpPr/>
          <p:nvPr>
            <p:ph idx="2" type="pic"/>
          </p:nvPr>
        </p:nvSpPr>
        <p:spPr>
          <a:xfrm>
            <a:off x="487437" y="1420813"/>
            <a:ext cx="3790374" cy="1383425"/>
          </a:xfrm>
          <a:prstGeom prst="rect">
            <a:avLst/>
          </a:prstGeom>
          <a:solidFill>
            <a:srgbClr val="BFBFBF"/>
          </a:solidFill>
          <a:ln>
            <a:noFill/>
          </a:ln>
        </p:spPr>
      </p:sp>
      <p:sp>
        <p:nvSpPr>
          <p:cNvPr id="157" name="Google Shape;157;p21"/>
          <p:cNvSpPr txBox="1"/>
          <p:nvPr>
            <p:ph idx="1" type="body"/>
          </p:nvPr>
        </p:nvSpPr>
        <p:spPr>
          <a:xfrm>
            <a:off x="487437" y="2822383"/>
            <a:ext cx="3840480" cy="276137"/>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rgbClr val="232425"/>
              </a:buClr>
              <a:buSzPts val="1200"/>
              <a:buFont typeface="Noto Sans"/>
              <a:buNone/>
              <a:defRPr b="0" sz="1200" cap="none"/>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8" name="Google Shape;158;p21"/>
          <p:cNvSpPr/>
          <p:nvPr>
            <p:ph idx="3" type="pic"/>
          </p:nvPr>
        </p:nvSpPr>
        <p:spPr>
          <a:xfrm>
            <a:off x="4912432" y="1420813"/>
            <a:ext cx="3790374" cy="1383425"/>
          </a:xfrm>
          <a:prstGeom prst="rect">
            <a:avLst/>
          </a:prstGeom>
          <a:solidFill>
            <a:srgbClr val="BFBFBF"/>
          </a:solidFill>
          <a:ln>
            <a:noFill/>
          </a:ln>
        </p:spPr>
      </p:sp>
      <p:sp>
        <p:nvSpPr>
          <p:cNvPr id="159" name="Google Shape;159;p21"/>
          <p:cNvSpPr txBox="1"/>
          <p:nvPr>
            <p:ph idx="4" type="body"/>
          </p:nvPr>
        </p:nvSpPr>
        <p:spPr>
          <a:xfrm>
            <a:off x="4912432" y="2822383"/>
            <a:ext cx="3840480" cy="276137"/>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rgbClr val="232425"/>
              </a:buClr>
              <a:buSzPts val="1200"/>
              <a:buFont typeface="Noto Sans"/>
              <a:buNone/>
              <a:defRPr b="0" sz="1200" cap="none"/>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0" name="Google Shape;160;p21"/>
          <p:cNvSpPr/>
          <p:nvPr>
            <p:ph idx="5" type="pic"/>
          </p:nvPr>
        </p:nvSpPr>
        <p:spPr>
          <a:xfrm>
            <a:off x="487437" y="3097650"/>
            <a:ext cx="3790374" cy="1383425"/>
          </a:xfrm>
          <a:prstGeom prst="rect">
            <a:avLst/>
          </a:prstGeom>
          <a:solidFill>
            <a:srgbClr val="BFBFBF"/>
          </a:solidFill>
          <a:ln>
            <a:noFill/>
          </a:ln>
        </p:spPr>
      </p:sp>
      <p:sp>
        <p:nvSpPr>
          <p:cNvPr id="161" name="Google Shape;161;p21"/>
          <p:cNvSpPr txBox="1"/>
          <p:nvPr>
            <p:ph idx="6" type="body"/>
          </p:nvPr>
        </p:nvSpPr>
        <p:spPr>
          <a:xfrm>
            <a:off x="487437" y="4502674"/>
            <a:ext cx="3840480" cy="276137"/>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rgbClr val="232425"/>
              </a:buClr>
              <a:buSzPts val="1200"/>
              <a:buFont typeface="Noto Sans"/>
              <a:buNone/>
              <a:defRPr b="0" sz="1200" cap="none"/>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2" name="Google Shape;162;p21"/>
          <p:cNvSpPr/>
          <p:nvPr>
            <p:ph idx="7" type="pic"/>
          </p:nvPr>
        </p:nvSpPr>
        <p:spPr>
          <a:xfrm>
            <a:off x="4912432" y="3097650"/>
            <a:ext cx="3790374" cy="1383425"/>
          </a:xfrm>
          <a:prstGeom prst="rect">
            <a:avLst/>
          </a:prstGeom>
          <a:solidFill>
            <a:srgbClr val="BFBFBF"/>
          </a:solidFill>
          <a:ln>
            <a:noFill/>
          </a:ln>
        </p:spPr>
      </p:sp>
      <p:sp>
        <p:nvSpPr>
          <p:cNvPr id="163" name="Google Shape;163;p21"/>
          <p:cNvSpPr txBox="1"/>
          <p:nvPr>
            <p:ph idx="8" type="body"/>
          </p:nvPr>
        </p:nvSpPr>
        <p:spPr>
          <a:xfrm>
            <a:off x="4912432" y="4505517"/>
            <a:ext cx="3840480" cy="276137"/>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rgbClr val="232425"/>
              </a:buClr>
              <a:buSzPts val="1200"/>
              <a:buFont typeface="Noto Sans"/>
              <a:buNone/>
              <a:defRPr b="0" sz="1200" cap="none"/>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4" name="Google Shape;164;p21"/>
          <p:cNvSpPr txBox="1"/>
          <p:nvPr>
            <p:ph idx="9"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s, Graphs, Tables">
  <p:cSld name="*Charts, Graphs, Tables">
    <p:spTree>
      <p:nvGrpSpPr>
        <p:cNvPr id="165" name="Shape 165"/>
        <p:cNvGrpSpPr/>
        <p:nvPr/>
      </p:nvGrpSpPr>
      <p:grpSpPr>
        <a:xfrm>
          <a:off x="0" y="0"/>
          <a:ext cx="0" cy="0"/>
          <a:chOff x="0" y="0"/>
          <a:chExt cx="0" cy="0"/>
        </a:xfrm>
      </p:grpSpPr>
      <p:sp>
        <p:nvSpPr>
          <p:cNvPr id="166" name="Google Shape;166;p22"/>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22"/>
          <p:cNvSpPr txBox="1"/>
          <p:nvPr>
            <p:ph idx="1" type="body"/>
          </p:nvPr>
        </p:nvSpPr>
        <p:spPr>
          <a:xfrm>
            <a:off x="457201" y="1238763"/>
            <a:ext cx="8372901" cy="3201210"/>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8" name="Google Shape;168;p22"/>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69" name="Google Shape;169;p22"/>
          <p:cNvSpPr txBox="1"/>
          <p:nvPr>
            <p:ph idx="2" type="body"/>
          </p:nvPr>
        </p:nvSpPr>
        <p:spPr>
          <a:xfrm>
            <a:off x="443573" y="4457863"/>
            <a:ext cx="3711039" cy="24074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Clr>
                <a:srgbClr val="232425"/>
              </a:buClr>
              <a:buSzPts val="1050"/>
              <a:buNone/>
              <a:defRPr sz="105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0" name="Google Shape;170;p22"/>
          <p:cNvSpPr txBox="1"/>
          <p:nvPr>
            <p:ph idx="3"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g13f8faa73a9_0_8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 name="Google Shape;34;g13f8faa73a9_0_84"/>
          <p:cNvGrpSpPr/>
          <p:nvPr/>
        </p:nvGrpSpPr>
        <p:grpSpPr>
          <a:xfrm>
            <a:off x="830392" y="1191256"/>
            <a:ext cx="745763" cy="45826"/>
            <a:chOff x="4580561" y="2589004"/>
            <a:chExt cx="1064464" cy="25200"/>
          </a:xfrm>
        </p:grpSpPr>
        <p:sp>
          <p:nvSpPr>
            <p:cNvPr id="35" name="Google Shape;35;g13f8faa73a9_0_8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13f8faa73a9_0_8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 name="Google Shape;37;g13f8faa73a9_0_84"/>
          <p:cNvSpPr txBox="1"/>
          <p:nvPr>
            <p:ph type="title"/>
          </p:nvPr>
        </p:nvSpPr>
        <p:spPr>
          <a:xfrm>
            <a:off x="729450" y="1318650"/>
            <a:ext cx="7688700" cy="535200"/>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38" name="Google Shape;38;g13f8faa73a9_0_84"/>
          <p:cNvSpPr txBox="1"/>
          <p:nvPr>
            <p:ph idx="1" type="body"/>
          </p:nvPr>
        </p:nvSpPr>
        <p:spPr>
          <a:xfrm>
            <a:off x="729450" y="2078875"/>
            <a:ext cx="7688700" cy="2261100"/>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9" name="Google Shape;39;g13f8faa73a9_0_84"/>
          <p:cNvSpPr txBox="1"/>
          <p:nvPr>
            <p:ph idx="12" type="sldNum"/>
          </p:nvPr>
        </p:nvSpPr>
        <p:spPr>
          <a:xfrm>
            <a:off x="8536302" y="4749851"/>
            <a:ext cx="548700" cy="39360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howMasterSp="0">
  <p:cSld name="*Video">
    <p:spTree>
      <p:nvGrpSpPr>
        <p:cNvPr id="171" name="Shape 171"/>
        <p:cNvGrpSpPr/>
        <p:nvPr/>
      </p:nvGrpSpPr>
      <p:grpSpPr>
        <a:xfrm>
          <a:off x="0" y="0"/>
          <a:ext cx="0" cy="0"/>
          <a:chOff x="0" y="0"/>
          <a:chExt cx="0" cy="0"/>
        </a:xfrm>
      </p:grpSpPr>
      <p:sp>
        <p:nvSpPr>
          <p:cNvPr id="172" name="Google Shape;172;p23"/>
          <p:cNvSpPr/>
          <p:nvPr/>
        </p:nvSpPr>
        <p:spPr>
          <a:xfrm>
            <a:off x="0" y="-5043"/>
            <a:ext cx="9144000" cy="5148543"/>
          </a:xfrm>
          <a:prstGeom prst="rect">
            <a:avLst/>
          </a:prstGeom>
          <a:solidFill>
            <a:srgbClr val="1C1C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 name="Google Shape;173;p23"/>
          <p:cNvSpPr txBox="1"/>
          <p:nvPr>
            <p:ph type="title"/>
          </p:nvPr>
        </p:nvSpPr>
        <p:spPr>
          <a:xfrm>
            <a:off x="457201" y="386954"/>
            <a:ext cx="8372901" cy="604513"/>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2800"/>
              <a:buFont typeface="Arial"/>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23"/>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ption B" showMasterSp="0">
  <p:cSld name="*Cover Option B">
    <p:bg>
      <p:bgPr>
        <a:solidFill>
          <a:schemeClr val="lt1"/>
        </a:solidFill>
      </p:bgPr>
    </p:bg>
    <p:spTree>
      <p:nvGrpSpPr>
        <p:cNvPr id="175" name="Shape 175"/>
        <p:cNvGrpSpPr/>
        <p:nvPr/>
      </p:nvGrpSpPr>
      <p:grpSpPr>
        <a:xfrm>
          <a:off x="0" y="0"/>
          <a:ext cx="0" cy="0"/>
          <a:chOff x="0" y="0"/>
          <a:chExt cx="0" cy="0"/>
        </a:xfrm>
      </p:grpSpPr>
      <p:pic>
        <p:nvPicPr>
          <p:cNvPr id="176" name="Google Shape;176;p25"/>
          <p:cNvPicPr preferRelativeResize="0"/>
          <p:nvPr/>
        </p:nvPicPr>
        <p:blipFill rotWithShape="1">
          <a:blip r:embed="rId2">
            <a:alphaModFix/>
          </a:blip>
          <a:srcRect b="16932" l="0" r="0" t="8569"/>
          <a:stretch/>
        </p:blipFill>
        <p:spPr>
          <a:xfrm>
            <a:off x="-793" y="1"/>
            <a:ext cx="9144793" cy="4470400"/>
          </a:xfrm>
          <a:prstGeom prst="rect">
            <a:avLst/>
          </a:prstGeom>
          <a:noFill/>
          <a:ln>
            <a:noFill/>
          </a:ln>
        </p:spPr>
      </p:pic>
      <p:pic>
        <p:nvPicPr>
          <p:cNvPr descr="C:\Users\amiesen\Desktop\anlrgbpptlogo.png" id="177" name="Google Shape;177;p25"/>
          <p:cNvPicPr preferRelativeResize="0"/>
          <p:nvPr/>
        </p:nvPicPr>
        <p:blipFill rotWithShape="1">
          <a:blip r:embed="rId3">
            <a:alphaModFix/>
          </a:blip>
          <a:srcRect b="0" l="0" r="0" t="0"/>
          <a:stretch/>
        </p:blipFill>
        <p:spPr>
          <a:xfrm>
            <a:off x="7397976" y="4545002"/>
            <a:ext cx="1557337" cy="561027"/>
          </a:xfrm>
          <a:prstGeom prst="rect">
            <a:avLst/>
          </a:prstGeom>
          <a:noFill/>
          <a:ln>
            <a:noFill/>
          </a:ln>
        </p:spPr>
      </p:pic>
      <p:sp>
        <p:nvSpPr>
          <p:cNvPr id="178" name="Google Shape;178;p25"/>
          <p:cNvSpPr txBox="1"/>
          <p:nvPr>
            <p:ph idx="1" type="body"/>
          </p:nvPr>
        </p:nvSpPr>
        <p:spPr>
          <a:xfrm>
            <a:off x="-794" y="-33409"/>
            <a:ext cx="9144000" cy="4508954"/>
          </a:xfrm>
          <a:prstGeom prst="rect">
            <a:avLst/>
          </a:prstGeom>
          <a:solidFill>
            <a:schemeClr val="accent2">
              <a:alpha val="84313"/>
            </a:schemeClr>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9" name="Google Shape;179;p25"/>
          <p:cNvSpPr/>
          <p:nvPr>
            <p:ph idx="2" type="pic"/>
          </p:nvPr>
        </p:nvSpPr>
        <p:spPr>
          <a:xfrm>
            <a:off x="4863726" y="1266825"/>
            <a:ext cx="4280275" cy="2029968"/>
          </a:xfrm>
          <a:prstGeom prst="rect">
            <a:avLst/>
          </a:prstGeom>
          <a:solidFill>
            <a:srgbClr val="BFBFBF"/>
          </a:solidFill>
          <a:ln>
            <a:noFill/>
          </a:ln>
        </p:spPr>
      </p:sp>
      <p:sp>
        <p:nvSpPr>
          <p:cNvPr id="180" name="Google Shape;180;p25"/>
          <p:cNvSpPr txBox="1"/>
          <p:nvPr>
            <p:ph type="title"/>
          </p:nvPr>
        </p:nvSpPr>
        <p:spPr>
          <a:xfrm>
            <a:off x="1" y="1266825"/>
            <a:ext cx="4863724" cy="2029968"/>
          </a:xfrm>
          <a:prstGeom prst="rect">
            <a:avLst/>
          </a:prstGeom>
          <a:solidFill>
            <a:schemeClr val="accent2"/>
          </a:solidFill>
          <a:ln>
            <a:noFill/>
          </a:ln>
        </p:spPr>
        <p:txBody>
          <a:bodyPr anchorCtr="0" anchor="ctr" bIns="0" lIns="457200" spcFirstLastPara="1" rIns="91425" wrap="square" tIns="0">
            <a:normAutofit/>
          </a:bodyPr>
          <a:lstStyle>
            <a:lvl1pPr lvl="0" algn="l">
              <a:lnSpc>
                <a:spcPct val="95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25"/>
          <p:cNvSpPr txBox="1"/>
          <p:nvPr>
            <p:ph idx="3" type="body"/>
          </p:nvPr>
        </p:nvSpPr>
        <p:spPr>
          <a:xfrm>
            <a:off x="1" y="153714"/>
            <a:ext cx="5851526" cy="969169"/>
          </a:xfrm>
          <a:prstGeom prst="rect">
            <a:avLst/>
          </a:prstGeom>
          <a:noFill/>
          <a:ln>
            <a:noFill/>
          </a:ln>
        </p:spPr>
        <p:txBody>
          <a:bodyPr anchorCtr="0" anchor="ctr" bIns="45700" lIns="457200" spcFirstLastPara="1" rIns="274300" wrap="square" tIns="0">
            <a:noAutofit/>
          </a:bodyPr>
          <a:lstStyle>
            <a:lvl1pPr indent="-228600" lvl="0" marL="457200" algn="l">
              <a:lnSpc>
                <a:spcPct val="100000"/>
              </a:lnSpc>
              <a:spcBef>
                <a:spcPts val="600"/>
              </a:spcBef>
              <a:spcAft>
                <a:spcPts val="0"/>
              </a:spcAft>
              <a:buClr>
                <a:schemeClr val="lt1"/>
              </a:buClr>
              <a:buSzPts val="1800"/>
              <a:buNone/>
              <a:defRPr cap="none">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2" name="Google Shape;182;p25"/>
          <p:cNvSpPr txBox="1"/>
          <p:nvPr>
            <p:ph idx="4" type="body"/>
          </p:nvPr>
        </p:nvSpPr>
        <p:spPr>
          <a:xfrm>
            <a:off x="469901" y="3437210"/>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chemeClr val="lt1"/>
              </a:buClr>
              <a:buSzPts val="1400"/>
              <a:buNone/>
              <a:defRPr b="1" sz="1400" cap="none">
                <a:solidFill>
                  <a:schemeClr val="lt1"/>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3" name="Google Shape;183;p25"/>
          <p:cNvSpPr txBox="1"/>
          <p:nvPr>
            <p:ph idx="5" type="body"/>
          </p:nvPr>
        </p:nvSpPr>
        <p:spPr>
          <a:xfrm>
            <a:off x="469901" y="3720288"/>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4" name="Google Shape;184;p25"/>
          <p:cNvSpPr txBox="1"/>
          <p:nvPr>
            <p:ph idx="6" type="body"/>
          </p:nvPr>
        </p:nvSpPr>
        <p:spPr>
          <a:xfrm>
            <a:off x="3417372" y="3437210"/>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chemeClr val="lt1"/>
              </a:buClr>
              <a:buSzPts val="1400"/>
              <a:buFont typeface="Arial"/>
              <a:buNone/>
              <a:defRPr b="1" sz="1400" cap="none">
                <a:solidFill>
                  <a:schemeClr val="lt1"/>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5" name="Google Shape;185;p25"/>
          <p:cNvSpPr txBox="1"/>
          <p:nvPr>
            <p:ph idx="7" type="body"/>
          </p:nvPr>
        </p:nvSpPr>
        <p:spPr>
          <a:xfrm>
            <a:off x="3417372" y="3720288"/>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chemeClr val="lt1"/>
              </a:buClr>
              <a:buSzPts val="1400"/>
              <a:buFont typeface="Arial"/>
              <a:buNone/>
              <a:defRPr sz="1400">
                <a:solidFill>
                  <a:schemeClr val="lt1"/>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6" name="Google Shape;186;p25"/>
          <p:cNvSpPr txBox="1"/>
          <p:nvPr>
            <p:ph idx="8" type="body"/>
          </p:nvPr>
        </p:nvSpPr>
        <p:spPr>
          <a:xfrm>
            <a:off x="6360197" y="3437210"/>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chemeClr val="lt1"/>
              </a:buClr>
              <a:buSzPts val="1400"/>
              <a:buFont typeface="Arial"/>
              <a:buNone/>
              <a:defRPr b="1" sz="1400" cap="none">
                <a:solidFill>
                  <a:schemeClr val="lt1"/>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7" name="Google Shape;187;p25"/>
          <p:cNvSpPr txBox="1"/>
          <p:nvPr>
            <p:ph idx="9" type="body"/>
          </p:nvPr>
        </p:nvSpPr>
        <p:spPr>
          <a:xfrm>
            <a:off x="6360197" y="3720288"/>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chemeClr val="lt1"/>
              </a:buClr>
              <a:buSzPts val="1400"/>
              <a:buFont typeface="Arial"/>
              <a:buNone/>
              <a:defRPr sz="1400">
                <a:solidFill>
                  <a:schemeClr val="lt1"/>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8" name="Google Shape;188;p25"/>
          <p:cNvSpPr txBox="1"/>
          <p:nvPr>
            <p:ph idx="13" type="body"/>
          </p:nvPr>
        </p:nvSpPr>
        <p:spPr>
          <a:xfrm>
            <a:off x="-1" y="1266825"/>
            <a:ext cx="239714" cy="2029968"/>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189" name="Google Shape;189;p25"/>
          <p:cNvPicPr preferRelativeResize="0"/>
          <p:nvPr/>
        </p:nvPicPr>
        <p:blipFill rotWithShape="1">
          <a:blip r:embed="rId4">
            <a:alphaModFix/>
          </a:blip>
          <a:srcRect b="0" l="0" r="0" t="0"/>
          <a:stretch/>
        </p:blipFill>
        <p:spPr>
          <a:xfrm>
            <a:off x="456501" y="4717271"/>
            <a:ext cx="3048699" cy="218307"/>
          </a:xfrm>
          <a:prstGeom prst="rect">
            <a:avLst/>
          </a:prstGeom>
          <a:noFill/>
          <a:ln>
            <a:noFill/>
          </a:ln>
        </p:spPr>
      </p:pic>
      <p:sp>
        <p:nvSpPr>
          <p:cNvPr id="190" name="Google Shape;190;p25"/>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ption C" showMasterSp="0">
  <p:cSld name="*Cover Option C">
    <p:bg>
      <p:bgPr>
        <a:solidFill>
          <a:schemeClr val="lt1"/>
        </a:solidFill>
      </p:bgPr>
    </p:bg>
    <p:spTree>
      <p:nvGrpSpPr>
        <p:cNvPr id="191" name="Shape 191"/>
        <p:cNvGrpSpPr/>
        <p:nvPr/>
      </p:nvGrpSpPr>
      <p:grpSpPr>
        <a:xfrm>
          <a:off x="0" y="0"/>
          <a:ext cx="0" cy="0"/>
          <a:chOff x="0" y="0"/>
          <a:chExt cx="0" cy="0"/>
        </a:xfrm>
      </p:grpSpPr>
      <p:pic>
        <p:nvPicPr>
          <p:cNvPr descr="C:\Users\amiesen\Desktop\anlrgbpptlogo.png" id="192" name="Google Shape;192;p26"/>
          <p:cNvPicPr preferRelativeResize="0"/>
          <p:nvPr/>
        </p:nvPicPr>
        <p:blipFill rotWithShape="1">
          <a:blip r:embed="rId2">
            <a:alphaModFix/>
          </a:blip>
          <a:srcRect b="0" l="0" r="0" t="0"/>
          <a:stretch/>
        </p:blipFill>
        <p:spPr>
          <a:xfrm>
            <a:off x="7397976" y="82331"/>
            <a:ext cx="1557337" cy="561027"/>
          </a:xfrm>
          <a:prstGeom prst="rect">
            <a:avLst/>
          </a:prstGeom>
          <a:noFill/>
          <a:ln>
            <a:noFill/>
          </a:ln>
        </p:spPr>
      </p:pic>
      <p:sp>
        <p:nvSpPr>
          <p:cNvPr id="193" name="Google Shape;193;p26"/>
          <p:cNvSpPr txBox="1"/>
          <p:nvPr>
            <p:ph idx="1" type="body"/>
          </p:nvPr>
        </p:nvSpPr>
        <p:spPr>
          <a:xfrm>
            <a:off x="469901" y="3709174"/>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4" name="Google Shape;194;p26"/>
          <p:cNvSpPr txBox="1"/>
          <p:nvPr>
            <p:ph idx="2" type="body"/>
          </p:nvPr>
        </p:nvSpPr>
        <p:spPr>
          <a:xfrm>
            <a:off x="469901" y="3992251"/>
            <a:ext cx="2692871" cy="560042"/>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5" name="Google Shape;195;p26"/>
          <p:cNvSpPr txBox="1"/>
          <p:nvPr>
            <p:ph idx="3" type="body"/>
          </p:nvPr>
        </p:nvSpPr>
        <p:spPr>
          <a:xfrm>
            <a:off x="3417372" y="3709174"/>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Font typeface="Arial"/>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6" name="Google Shape;196;p26"/>
          <p:cNvSpPr txBox="1"/>
          <p:nvPr>
            <p:ph idx="4" type="body"/>
          </p:nvPr>
        </p:nvSpPr>
        <p:spPr>
          <a:xfrm>
            <a:off x="3417372" y="3992251"/>
            <a:ext cx="2692871" cy="560042"/>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Font typeface="Arial"/>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7" name="Google Shape;197;p26"/>
          <p:cNvSpPr/>
          <p:nvPr>
            <p:ph idx="5" type="pic"/>
          </p:nvPr>
        </p:nvSpPr>
        <p:spPr>
          <a:xfrm>
            <a:off x="218127" y="674681"/>
            <a:ext cx="8925874" cy="2071151"/>
          </a:xfrm>
          <a:prstGeom prst="rect">
            <a:avLst/>
          </a:prstGeom>
          <a:solidFill>
            <a:srgbClr val="BFBFBF"/>
          </a:solidFill>
          <a:ln>
            <a:noFill/>
          </a:ln>
        </p:spPr>
      </p:sp>
      <p:sp>
        <p:nvSpPr>
          <p:cNvPr id="198" name="Google Shape;198;p26"/>
          <p:cNvSpPr txBox="1"/>
          <p:nvPr>
            <p:ph type="title"/>
          </p:nvPr>
        </p:nvSpPr>
        <p:spPr>
          <a:xfrm>
            <a:off x="469900" y="2794775"/>
            <a:ext cx="8452904" cy="647160"/>
          </a:xfrm>
          <a:prstGeom prst="rect">
            <a:avLst/>
          </a:prstGeom>
          <a:noFill/>
          <a:ln>
            <a:noFill/>
          </a:ln>
        </p:spPr>
        <p:txBody>
          <a:bodyPr anchorCtr="0" anchor="b" bIns="0" lIns="0" spcFirstLastPara="1" rIns="91425" wrap="square" tIns="0">
            <a:normAutofit/>
          </a:bodyPr>
          <a:lstStyle>
            <a:lvl1pPr lvl="0" algn="l">
              <a:lnSpc>
                <a:spcPct val="95000"/>
              </a:lnSpc>
              <a:spcBef>
                <a:spcPts val="0"/>
              </a:spcBef>
              <a:spcAft>
                <a:spcPts val="0"/>
              </a:spcAft>
              <a:buClr>
                <a:srgbClr val="232425"/>
              </a:buClr>
              <a:buSzPts val="2800"/>
              <a:buFont typeface="Arial"/>
              <a:buNone/>
              <a:defRPr sz="2800">
                <a:solidFill>
                  <a:srgbClr val="2324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26"/>
          <p:cNvSpPr txBox="1"/>
          <p:nvPr>
            <p:ph idx="6" type="body"/>
          </p:nvPr>
        </p:nvSpPr>
        <p:spPr>
          <a:xfrm>
            <a:off x="6360197" y="3709174"/>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Font typeface="Arial"/>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0" name="Google Shape;200;p26"/>
          <p:cNvSpPr txBox="1"/>
          <p:nvPr>
            <p:ph idx="7" type="body"/>
          </p:nvPr>
        </p:nvSpPr>
        <p:spPr>
          <a:xfrm>
            <a:off x="6360197" y="3992251"/>
            <a:ext cx="2692871" cy="560042"/>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Font typeface="Arial"/>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1" name="Google Shape;201;p26"/>
          <p:cNvSpPr txBox="1"/>
          <p:nvPr>
            <p:ph idx="8" type="body"/>
          </p:nvPr>
        </p:nvSpPr>
        <p:spPr>
          <a:xfrm>
            <a:off x="469900" y="3441935"/>
            <a:ext cx="8484914" cy="248308"/>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600"/>
              </a:spcBef>
              <a:spcAft>
                <a:spcPts val="0"/>
              </a:spcAft>
              <a:buClr>
                <a:schemeClr val="accent2"/>
              </a:buClr>
              <a:buSzPts val="1800"/>
              <a:buNone/>
              <a:defRPr b="1">
                <a:solidFill>
                  <a:schemeClr val="accent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2" name="Google Shape;202;p26"/>
          <p:cNvSpPr txBox="1"/>
          <p:nvPr>
            <p:ph idx="9" type="body"/>
          </p:nvPr>
        </p:nvSpPr>
        <p:spPr>
          <a:xfrm>
            <a:off x="2" y="674680"/>
            <a:ext cx="224589" cy="2071116"/>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3" name="Google Shape;203;p26"/>
          <p:cNvSpPr txBox="1"/>
          <p:nvPr>
            <p:ph idx="13" type="body"/>
          </p:nvPr>
        </p:nvSpPr>
        <p:spPr>
          <a:xfrm>
            <a:off x="503238" y="300961"/>
            <a:ext cx="5984648" cy="331077"/>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600"/>
              </a:spcBef>
              <a:spcAft>
                <a:spcPts val="0"/>
              </a:spcAft>
              <a:buClr>
                <a:schemeClr val="dk1"/>
              </a:buClr>
              <a:buSzPts val="1000"/>
              <a:buNone/>
              <a:defRPr b="1" sz="1000" cap="none">
                <a:solidFill>
                  <a:schemeClr val="dk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4" name="Google Shape;204;p26"/>
          <p:cNvSpPr txBox="1"/>
          <p:nvPr>
            <p:ph idx="14" type="body"/>
          </p:nvPr>
        </p:nvSpPr>
        <p:spPr>
          <a:xfrm>
            <a:off x="6360197" y="4570711"/>
            <a:ext cx="2692872" cy="386558"/>
          </a:xfrm>
          <a:prstGeom prst="rect">
            <a:avLst/>
          </a:prstGeom>
          <a:noFill/>
          <a:ln>
            <a:noFill/>
          </a:ln>
        </p:spPr>
        <p:txBody>
          <a:bodyPr anchorCtr="0" anchor="b" bIns="45700" lIns="0" spcFirstLastPara="1" rIns="0" wrap="square" tIns="0">
            <a:noAutofit/>
          </a:bodyPr>
          <a:lstStyle>
            <a:lvl1pPr indent="-228600" lvl="0" marL="457200" algn="l">
              <a:lnSpc>
                <a:spcPct val="100000"/>
              </a:lnSpc>
              <a:spcBef>
                <a:spcPts val="0"/>
              </a:spcBef>
              <a:spcAft>
                <a:spcPts val="0"/>
              </a:spcAft>
              <a:buClr>
                <a:srgbClr val="47484A"/>
              </a:buClr>
              <a:buSzPts val="1400"/>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205" name="Google Shape;205;p26"/>
          <p:cNvPicPr preferRelativeResize="0"/>
          <p:nvPr/>
        </p:nvPicPr>
        <p:blipFill rotWithShape="1">
          <a:blip r:embed="rId3">
            <a:alphaModFix/>
          </a:blip>
          <a:srcRect b="0" l="0" r="0" t="0"/>
          <a:stretch/>
        </p:blipFill>
        <p:spPr>
          <a:xfrm>
            <a:off x="456501" y="4717271"/>
            <a:ext cx="3048699" cy="218307"/>
          </a:xfrm>
          <a:prstGeom prst="rect">
            <a:avLst/>
          </a:prstGeom>
          <a:noFill/>
          <a:ln>
            <a:noFill/>
          </a:ln>
        </p:spPr>
      </p:pic>
      <p:sp>
        <p:nvSpPr>
          <p:cNvPr id="206" name="Google Shape;206;p26"/>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ption D" showMasterSp="0">
  <p:cSld name="*Cover Option D">
    <p:bg>
      <p:bgPr>
        <a:solidFill>
          <a:schemeClr val="lt1"/>
        </a:solidFill>
      </p:bgPr>
    </p:bg>
    <p:spTree>
      <p:nvGrpSpPr>
        <p:cNvPr id="207" name="Shape 207"/>
        <p:cNvGrpSpPr/>
        <p:nvPr/>
      </p:nvGrpSpPr>
      <p:grpSpPr>
        <a:xfrm>
          <a:off x="0" y="0"/>
          <a:ext cx="0" cy="0"/>
          <a:chOff x="0" y="0"/>
          <a:chExt cx="0" cy="0"/>
        </a:xfrm>
      </p:grpSpPr>
      <p:pic>
        <p:nvPicPr>
          <p:cNvPr descr="C:\Users\amiesen\Desktop\anlrgbpptlogo.png" id="208" name="Google Shape;208;p27"/>
          <p:cNvPicPr preferRelativeResize="0"/>
          <p:nvPr/>
        </p:nvPicPr>
        <p:blipFill rotWithShape="1">
          <a:blip r:embed="rId2">
            <a:alphaModFix/>
          </a:blip>
          <a:srcRect b="0" l="0" r="0" t="0"/>
          <a:stretch/>
        </p:blipFill>
        <p:spPr>
          <a:xfrm>
            <a:off x="7397976" y="170633"/>
            <a:ext cx="1557337" cy="561027"/>
          </a:xfrm>
          <a:prstGeom prst="rect">
            <a:avLst/>
          </a:prstGeom>
          <a:noFill/>
          <a:ln>
            <a:noFill/>
          </a:ln>
        </p:spPr>
      </p:pic>
      <p:sp>
        <p:nvSpPr>
          <p:cNvPr id="209" name="Google Shape;209;p27"/>
          <p:cNvSpPr txBox="1"/>
          <p:nvPr>
            <p:ph idx="1" type="body"/>
          </p:nvPr>
        </p:nvSpPr>
        <p:spPr>
          <a:xfrm>
            <a:off x="469901" y="3436223"/>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0" name="Google Shape;210;p27"/>
          <p:cNvSpPr txBox="1"/>
          <p:nvPr>
            <p:ph idx="2" type="body"/>
          </p:nvPr>
        </p:nvSpPr>
        <p:spPr>
          <a:xfrm>
            <a:off x="469901" y="3719301"/>
            <a:ext cx="2692871" cy="685800"/>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1" name="Google Shape;211;p27"/>
          <p:cNvSpPr txBox="1"/>
          <p:nvPr>
            <p:ph idx="3" type="body"/>
          </p:nvPr>
        </p:nvSpPr>
        <p:spPr>
          <a:xfrm>
            <a:off x="3417372" y="3436223"/>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Font typeface="Arial"/>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2" name="Google Shape;212;p27"/>
          <p:cNvSpPr txBox="1"/>
          <p:nvPr>
            <p:ph idx="4" type="body"/>
          </p:nvPr>
        </p:nvSpPr>
        <p:spPr>
          <a:xfrm>
            <a:off x="3417372" y="3719301"/>
            <a:ext cx="2692871" cy="560042"/>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Font typeface="Arial"/>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3" name="Google Shape;213;p27"/>
          <p:cNvSpPr/>
          <p:nvPr>
            <p:ph idx="5" type="pic"/>
          </p:nvPr>
        </p:nvSpPr>
        <p:spPr>
          <a:xfrm>
            <a:off x="218127" y="1261205"/>
            <a:ext cx="8925874" cy="2071151"/>
          </a:xfrm>
          <a:prstGeom prst="rect">
            <a:avLst/>
          </a:prstGeom>
          <a:solidFill>
            <a:srgbClr val="BFBFBF"/>
          </a:solidFill>
          <a:ln>
            <a:noFill/>
          </a:ln>
        </p:spPr>
      </p:sp>
      <p:sp>
        <p:nvSpPr>
          <p:cNvPr id="214" name="Google Shape;214;p27"/>
          <p:cNvSpPr txBox="1"/>
          <p:nvPr>
            <p:ph type="title"/>
          </p:nvPr>
        </p:nvSpPr>
        <p:spPr>
          <a:xfrm>
            <a:off x="469901" y="82770"/>
            <a:ext cx="6776128" cy="839426"/>
          </a:xfrm>
          <a:prstGeom prst="rect">
            <a:avLst/>
          </a:prstGeom>
          <a:noFill/>
          <a:ln>
            <a:noFill/>
          </a:ln>
        </p:spPr>
        <p:txBody>
          <a:bodyPr anchorCtr="0" anchor="b" bIns="0" lIns="0" spcFirstLastPara="1" rIns="91425" wrap="square" tIns="0">
            <a:normAutofit/>
          </a:bodyPr>
          <a:lstStyle>
            <a:lvl1pPr lvl="0" algn="l">
              <a:lnSpc>
                <a:spcPct val="95000"/>
              </a:lnSpc>
              <a:spcBef>
                <a:spcPts val="0"/>
              </a:spcBef>
              <a:spcAft>
                <a:spcPts val="0"/>
              </a:spcAft>
              <a:buClr>
                <a:srgbClr val="232425"/>
              </a:buClr>
              <a:buSzPts val="2800"/>
              <a:buFont typeface="Arial"/>
              <a:buNone/>
              <a:defRPr sz="2800">
                <a:solidFill>
                  <a:srgbClr val="2324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27"/>
          <p:cNvSpPr txBox="1"/>
          <p:nvPr>
            <p:ph idx="6" type="body"/>
          </p:nvPr>
        </p:nvSpPr>
        <p:spPr>
          <a:xfrm>
            <a:off x="6360197" y="3436223"/>
            <a:ext cx="2692871" cy="295275"/>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600"/>
              </a:spcBef>
              <a:spcAft>
                <a:spcPts val="0"/>
              </a:spcAft>
              <a:buClr>
                <a:srgbClr val="47484A"/>
              </a:buClr>
              <a:buSzPts val="1400"/>
              <a:buFont typeface="Arial"/>
              <a:buNone/>
              <a:defRPr b="1" sz="1400" cap="none">
                <a:solidFill>
                  <a:srgbClr val="47484A"/>
                </a:solidFill>
              </a:defRPr>
            </a:lvl1pPr>
            <a:lvl2pPr indent="-228600" lvl="1" marL="914400" algn="l">
              <a:lnSpc>
                <a:spcPct val="100000"/>
              </a:lnSpc>
              <a:spcBef>
                <a:spcPts val="0"/>
              </a:spcBef>
              <a:spcAft>
                <a:spcPts val="0"/>
              </a:spcAft>
              <a:buClr>
                <a:srgbClr val="232425"/>
              </a:buClr>
              <a:buSzPts val="1800"/>
              <a:buNone/>
              <a:defRPr/>
            </a:lvl2pPr>
            <a:lvl3pPr indent="-228600" lvl="2" marL="1371600" algn="l">
              <a:lnSpc>
                <a:spcPct val="100000"/>
              </a:lnSpc>
              <a:spcBef>
                <a:spcPts val="1800"/>
              </a:spcBef>
              <a:spcAft>
                <a:spcPts val="0"/>
              </a:spcAft>
              <a:buClr>
                <a:srgbClr val="232425"/>
              </a:buClr>
              <a:buSzPts val="1800"/>
              <a:buNone/>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6" name="Google Shape;216;p27"/>
          <p:cNvSpPr txBox="1"/>
          <p:nvPr>
            <p:ph idx="7" type="body"/>
          </p:nvPr>
        </p:nvSpPr>
        <p:spPr>
          <a:xfrm>
            <a:off x="6360197" y="3719301"/>
            <a:ext cx="2692871" cy="560042"/>
          </a:xfrm>
          <a:prstGeom prst="rect">
            <a:avLst/>
          </a:prstGeom>
          <a:noFill/>
          <a:ln>
            <a:noFill/>
          </a:ln>
        </p:spPr>
        <p:txBody>
          <a:bodyPr anchorCtr="0" anchor="t" bIns="45700" lIns="0" spcFirstLastPara="1" rIns="0" wrap="square" tIns="0">
            <a:normAutofit/>
          </a:bodyPr>
          <a:lstStyle>
            <a:lvl1pPr indent="-228600" lvl="0" marL="457200" algn="l">
              <a:lnSpc>
                <a:spcPct val="95000"/>
              </a:lnSpc>
              <a:spcBef>
                <a:spcPts val="0"/>
              </a:spcBef>
              <a:spcAft>
                <a:spcPts val="0"/>
              </a:spcAft>
              <a:buClr>
                <a:srgbClr val="47484A"/>
              </a:buClr>
              <a:buSzPts val="1400"/>
              <a:buFont typeface="Arial"/>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7" name="Google Shape;217;p27"/>
          <p:cNvSpPr txBox="1"/>
          <p:nvPr>
            <p:ph idx="8" type="body"/>
          </p:nvPr>
        </p:nvSpPr>
        <p:spPr>
          <a:xfrm>
            <a:off x="469900" y="922195"/>
            <a:ext cx="8484914" cy="248308"/>
          </a:xfrm>
          <a:prstGeom prst="rect">
            <a:avLst/>
          </a:prstGeom>
          <a:noFill/>
          <a:ln>
            <a:noFill/>
          </a:ln>
        </p:spPr>
        <p:txBody>
          <a:bodyPr anchorCtr="0" anchor="t" bIns="45700" lIns="0" spcFirstLastPara="1" rIns="0" wrap="square" tIns="0">
            <a:noAutofit/>
          </a:bodyPr>
          <a:lstStyle>
            <a:lvl1pPr indent="-228600" lvl="0" marL="457200" algn="l">
              <a:lnSpc>
                <a:spcPct val="100000"/>
              </a:lnSpc>
              <a:spcBef>
                <a:spcPts val="600"/>
              </a:spcBef>
              <a:spcAft>
                <a:spcPts val="0"/>
              </a:spcAft>
              <a:buClr>
                <a:schemeClr val="accent2"/>
              </a:buClr>
              <a:buSzPts val="1800"/>
              <a:buNone/>
              <a:defRPr b="1">
                <a:solidFill>
                  <a:schemeClr val="accent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8" name="Google Shape;218;p27"/>
          <p:cNvSpPr txBox="1"/>
          <p:nvPr>
            <p:ph idx="9" type="body"/>
          </p:nvPr>
        </p:nvSpPr>
        <p:spPr>
          <a:xfrm>
            <a:off x="2" y="1261204"/>
            <a:ext cx="224589" cy="2071116"/>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9" name="Google Shape;219;p27"/>
          <p:cNvSpPr txBox="1"/>
          <p:nvPr>
            <p:ph idx="13" type="body"/>
          </p:nvPr>
        </p:nvSpPr>
        <p:spPr>
          <a:xfrm>
            <a:off x="6360197" y="4570711"/>
            <a:ext cx="2692872" cy="386558"/>
          </a:xfrm>
          <a:prstGeom prst="rect">
            <a:avLst/>
          </a:prstGeom>
          <a:noFill/>
          <a:ln>
            <a:noFill/>
          </a:ln>
        </p:spPr>
        <p:txBody>
          <a:bodyPr anchorCtr="0" anchor="b" bIns="45700" lIns="0" spcFirstLastPara="1" rIns="0" wrap="square" tIns="0">
            <a:noAutofit/>
          </a:bodyPr>
          <a:lstStyle>
            <a:lvl1pPr indent="-228600" lvl="0" marL="457200" algn="l">
              <a:lnSpc>
                <a:spcPct val="100000"/>
              </a:lnSpc>
              <a:spcBef>
                <a:spcPts val="0"/>
              </a:spcBef>
              <a:spcAft>
                <a:spcPts val="0"/>
              </a:spcAft>
              <a:buClr>
                <a:srgbClr val="47484A"/>
              </a:buClr>
              <a:buSzPts val="1400"/>
              <a:buNone/>
              <a:defRPr sz="1400">
                <a:solidFill>
                  <a:srgbClr val="47484A"/>
                </a:solidFill>
              </a:defRPr>
            </a:lvl1pPr>
            <a:lvl2pPr indent="-228600" lvl="1" marL="914400" algn="l">
              <a:lnSpc>
                <a:spcPct val="100000"/>
              </a:lnSpc>
              <a:spcBef>
                <a:spcPts val="1800"/>
              </a:spcBef>
              <a:spcAft>
                <a:spcPts val="0"/>
              </a:spcAft>
              <a:buClr>
                <a:srgbClr val="232425"/>
              </a:buClr>
              <a:buSzPts val="1800"/>
              <a:buNone/>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220" name="Google Shape;220;p27"/>
          <p:cNvPicPr preferRelativeResize="0"/>
          <p:nvPr/>
        </p:nvPicPr>
        <p:blipFill rotWithShape="1">
          <a:blip r:embed="rId3">
            <a:alphaModFix/>
          </a:blip>
          <a:srcRect b="0" l="0" r="0" t="0"/>
          <a:stretch/>
        </p:blipFill>
        <p:spPr>
          <a:xfrm>
            <a:off x="456501" y="4717271"/>
            <a:ext cx="3048699" cy="218307"/>
          </a:xfrm>
          <a:prstGeom prst="rect">
            <a:avLst/>
          </a:prstGeom>
          <a:noFill/>
          <a:ln>
            <a:noFill/>
          </a:ln>
        </p:spPr>
      </p:pic>
      <p:sp>
        <p:nvSpPr>
          <p:cNvPr id="221" name="Google Shape;221;p27"/>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7484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 - Full Frame" showMasterSp="0">
  <p:cSld name="*Pic - Full Frame">
    <p:bg>
      <p:bgPr>
        <a:solidFill>
          <a:schemeClr val="lt1"/>
        </a:solidFill>
      </p:bgPr>
    </p:bg>
    <p:spTree>
      <p:nvGrpSpPr>
        <p:cNvPr id="222" name="Shape 222"/>
        <p:cNvGrpSpPr/>
        <p:nvPr/>
      </p:nvGrpSpPr>
      <p:grpSpPr>
        <a:xfrm>
          <a:off x="0" y="0"/>
          <a:ext cx="0" cy="0"/>
          <a:chOff x="0" y="0"/>
          <a:chExt cx="0" cy="0"/>
        </a:xfrm>
      </p:grpSpPr>
      <p:sp>
        <p:nvSpPr>
          <p:cNvPr id="223" name="Google Shape;223;p28"/>
          <p:cNvSpPr/>
          <p:nvPr>
            <p:ph idx="2" type="pic"/>
          </p:nvPr>
        </p:nvSpPr>
        <p:spPr>
          <a:xfrm>
            <a:off x="218127" y="6978"/>
            <a:ext cx="8925873" cy="5143500"/>
          </a:xfrm>
          <a:prstGeom prst="rect">
            <a:avLst/>
          </a:prstGeom>
          <a:solidFill>
            <a:schemeClr val="lt1"/>
          </a:solidFill>
          <a:ln>
            <a:noFill/>
          </a:ln>
        </p:spPr>
      </p:sp>
      <p:sp>
        <p:nvSpPr>
          <p:cNvPr id="224" name="Google Shape;224;p28"/>
          <p:cNvSpPr txBox="1"/>
          <p:nvPr>
            <p:ph idx="1" type="body"/>
          </p:nvPr>
        </p:nvSpPr>
        <p:spPr>
          <a:xfrm>
            <a:off x="0" y="3581400"/>
            <a:ext cx="9144000" cy="1562100"/>
          </a:xfrm>
          <a:prstGeom prst="rect">
            <a:avLst/>
          </a:prstGeom>
          <a:solidFill>
            <a:schemeClr val="dk2">
              <a:alpha val="90588"/>
            </a:schemeClr>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5" name="Google Shape;225;p28"/>
          <p:cNvSpPr txBox="1"/>
          <p:nvPr>
            <p:ph type="title"/>
          </p:nvPr>
        </p:nvSpPr>
        <p:spPr>
          <a:xfrm>
            <a:off x="469901" y="3782231"/>
            <a:ext cx="8321040" cy="1030194"/>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chemeClr val="lt1"/>
              </a:buClr>
              <a:buSzPts val="2400"/>
              <a:buFont typeface="Arial"/>
              <a:buNone/>
              <a:defRPr b="1" sz="24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28"/>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27" name="Google Shape;227;p28"/>
          <p:cNvSpPr txBox="1"/>
          <p:nvPr>
            <p:ph idx="3" type="body"/>
          </p:nvPr>
        </p:nvSpPr>
        <p:spPr>
          <a:xfrm>
            <a:off x="0" y="-2"/>
            <a:ext cx="228600" cy="5143500"/>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 - ONE Image" showMasterSp="0">
  <p:cSld name="*Pic - ONE Image">
    <p:bg>
      <p:bgPr>
        <a:solidFill>
          <a:schemeClr val="lt1"/>
        </a:solidFill>
      </p:bgPr>
    </p:bg>
    <p:spTree>
      <p:nvGrpSpPr>
        <p:cNvPr id="228" name="Shape 228"/>
        <p:cNvGrpSpPr/>
        <p:nvPr/>
      </p:nvGrpSpPr>
      <p:grpSpPr>
        <a:xfrm>
          <a:off x="0" y="0"/>
          <a:ext cx="0" cy="0"/>
          <a:chOff x="0" y="0"/>
          <a:chExt cx="0" cy="0"/>
        </a:xfrm>
      </p:grpSpPr>
      <p:sp>
        <p:nvSpPr>
          <p:cNvPr id="229" name="Google Shape;229;p29"/>
          <p:cNvSpPr txBox="1"/>
          <p:nvPr>
            <p:ph idx="1" type="body"/>
          </p:nvPr>
        </p:nvSpPr>
        <p:spPr>
          <a:xfrm>
            <a:off x="0" y="2742091"/>
            <a:ext cx="9144000" cy="2401409"/>
          </a:xfrm>
          <a:prstGeom prst="rect">
            <a:avLst/>
          </a:prstGeom>
          <a:solidFill>
            <a:schemeClr val="accent2"/>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0" name="Google Shape;230;p29"/>
          <p:cNvSpPr txBox="1"/>
          <p:nvPr>
            <p:ph idx="2" type="body"/>
          </p:nvPr>
        </p:nvSpPr>
        <p:spPr>
          <a:xfrm>
            <a:off x="469900" y="3893639"/>
            <a:ext cx="8434552" cy="1359776"/>
          </a:xfrm>
          <a:prstGeom prst="rect">
            <a:avLst/>
          </a:prstGeom>
          <a:noFill/>
          <a:ln>
            <a:noFill/>
          </a:ln>
        </p:spPr>
        <p:txBody>
          <a:bodyPr anchorCtr="0" anchor="t" bIns="45700" lIns="0" spcFirstLastPara="1" rIns="0" wrap="square" tIns="91425">
            <a:noAutofit/>
          </a:bodyPr>
          <a:lstStyle>
            <a:lvl1pPr indent="-381000" lvl="0" marL="457200" algn="l">
              <a:lnSpc>
                <a:spcPct val="100000"/>
              </a:lnSpc>
              <a:spcBef>
                <a:spcPts val="600"/>
              </a:spcBef>
              <a:spcAft>
                <a:spcPts val="0"/>
              </a:spcAft>
              <a:buClr>
                <a:schemeClr val="lt1"/>
              </a:buClr>
              <a:buSzPts val="2400"/>
              <a:buChar char="▪"/>
              <a:defRPr sz="2400">
                <a:solidFill>
                  <a:schemeClr val="lt1"/>
                </a:solidFill>
              </a:defRPr>
            </a:lvl1pPr>
            <a:lvl2pPr indent="-381000" lvl="1" marL="914400" algn="l">
              <a:lnSpc>
                <a:spcPct val="100000"/>
              </a:lnSpc>
              <a:spcBef>
                <a:spcPts val="0"/>
              </a:spcBef>
              <a:spcAft>
                <a:spcPts val="0"/>
              </a:spcAft>
              <a:buClr>
                <a:schemeClr val="lt1"/>
              </a:buClr>
              <a:buSzPts val="2400"/>
              <a:buChar char="–"/>
              <a:defRPr sz="2400">
                <a:solidFill>
                  <a:schemeClr val="lt1"/>
                </a:solidFill>
              </a:defRPr>
            </a:lvl2pPr>
            <a:lvl3pPr indent="-355600" lvl="2" marL="1371600" algn="l">
              <a:lnSpc>
                <a:spcPct val="100000"/>
              </a:lnSpc>
              <a:spcBef>
                <a:spcPts val="0"/>
              </a:spcBef>
              <a:spcAft>
                <a:spcPts val="0"/>
              </a:spcAft>
              <a:buClr>
                <a:schemeClr val="lt1"/>
              </a:buClr>
              <a:buSzPts val="2000"/>
              <a:buChar char="•"/>
              <a:defRPr sz="2000">
                <a:solidFill>
                  <a:schemeClr val="lt1"/>
                </a:solidFill>
              </a:defRPr>
            </a:lvl3pPr>
            <a:lvl4pPr indent="-355600" lvl="3" marL="1828800" algn="l">
              <a:lnSpc>
                <a:spcPct val="100000"/>
              </a:lnSpc>
              <a:spcBef>
                <a:spcPts val="0"/>
              </a:spcBef>
              <a:spcAft>
                <a:spcPts val="0"/>
              </a:spcAft>
              <a:buClr>
                <a:schemeClr val="lt1"/>
              </a:buClr>
              <a:buSzPts val="2000"/>
              <a:buChar char="–"/>
              <a:defRPr sz="2000">
                <a:solidFill>
                  <a:schemeClr val="lt1"/>
                </a:solidFill>
              </a:defRPr>
            </a:lvl4pPr>
            <a:lvl5pPr indent="-355600" lvl="4" marL="2286000" algn="l">
              <a:lnSpc>
                <a:spcPct val="100000"/>
              </a:lnSpc>
              <a:spcBef>
                <a:spcPts val="0"/>
              </a:spcBef>
              <a:spcAft>
                <a:spcPts val="0"/>
              </a:spcAft>
              <a:buClr>
                <a:schemeClr val="lt1"/>
              </a:buClr>
              <a:buSzPts val="2000"/>
              <a:buChar char="»"/>
              <a:defRPr sz="20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1" name="Google Shape;231;p29"/>
          <p:cNvSpPr/>
          <p:nvPr>
            <p:ph idx="3" type="pic"/>
          </p:nvPr>
        </p:nvSpPr>
        <p:spPr>
          <a:xfrm>
            <a:off x="218127" y="-1"/>
            <a:ext cx="8925873" cy="2742010"/>
          </a:xfrm>
          <a:prstGeom prst="rect">
            <a:avLst/>
          </a:prstGeom>
          <a:solidFill>
            <a:schemeClr val="lt1"/>
          </a:solidFill>
          <a:ln>
            <a:noFill/>
          </a:ln>
        </p:spPr>
      </p:sp>
      <p:sp>
        <p:nvSpPr>
          <p:cNvPr id="232" name="Google Shape;232;p29"/>
          <p:cNvSpPr txBox="1"/>
          <p:nvPr>
            <p:ph type="title"/>
          </p:nvPr>
        </p:nvSpPr>
        <p:spPr>
          <a:xfrm>
            <a:off x="469900" y="3265038"/>
            <a:ext cx="8674100" cy="590324"/>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2800"/>
              <a:buFont typeface="Arial"/>
              <a:buNone/>
              <a:defRPr b="1"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29"/>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34" name="Google Shape;234;p29"/>
          <p:cNvSpPr txBox="1"/>
          <p:nvPr>
            <p:ph idx="4" type="body"/>
          </p:nvPr>
        </p:nvSpPr>
        <p:spPr>
          <a:xfrm>
            <a:off x="0" y="-2"/>
            <a:ext cx="228600" cy="5143500"/>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 - TWO images" showMasterSp="0">
  <p:cSld name="*Pic - TWO images">
    <p:bg>
      <p:bgPr>
        <a:solidFill>
          <a:schemeClr val="lt1"/>
        </a:solidFill>
      </p:bgPr>
    </p:bg>
    <p:spTree>
      <p:nvGrpSpPr>
        <p:cNvPr id="235" name="Shape 235"/>
        <p:cNvGrpSpPr/>
        <p:nvPr/>
      </p:nvGrpSpPr>
      <p:grpSpPr>
        <a:xfrm>
          <a:off x="0" y="0"/>
          <a:ext cx="0" cy="0"/>
          <a:chOff x="0" y="0"/>
          <a:chExt cx="0" cy="0"/>
        </a:xfrm>
      </p:grpSpPr>
      <p:sp>
        <p:nvSpPr>
          <p:cNvPr id="236" name="Google Shape;236;p30"/>
          <p:cNvSpPr txBox="1"/>
          <p:nvPr>
            <p:ph idx="1" type="body"/>
          </p:nvPr>
        </p:nvSpPr>
        <p:spPr>
          <a:xfrm>
            <a:off x="0" y="2742091"/>
            <a:ext cx="9144000" cy="2401409"/>
          </a:xfrm>
          <a:prstGeom prst="rect">
            <a:avLst/>
          </a:prstGeom>
          <a:solidFill>
            <a:schemeClr val="accent2"/>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7" name="Google Shape;237;p30"/>
          <p:cNvSpPr/>
          <p:nvPr>
            <p:ph idx="2" type="pic"/>
          </p:nvPr>
        </p:nvSpPr>
        <p:spPr>
          <a:xfrm>
            <a:off x="218127" y="0"/>
            <a:ext cx="4480560" cy="2747963"/>
          </a:xfrm>
          <a:prstGeom prst="rect">
            <a:avLst/>
          </a:prstGeom>
          <a:solidFill>
            <a:srgbClr val="BFBFBF"/>
          </a:solidFill>
          <a:ln>
            <a:noFill/>
          </a:ln>
        </p:spPr>
      </p:sp>
      <p:sp>
        <p:nvSpPr>
          <p:cNvPr id="238" name="Google Shape;238;p30"/>
          <p:cNvSpPr/>
          <p:nvPr>
            <p:ph idx="3" type="pic"/>
          </p:nvPr>
        </p:nvSpPr>
        <p:spPr>
          <a:xfrm>
            <a:off x="4682525" y="0"/>
            <a:ext cx="4480560" cy="2747963"/>
          </a:xfrm>
          <a:prstGeom prst="rect">
            <a:avLst/>
          </a:prstGeom>
          <a:solidFill>
            <a:srgbClr val="D8D8D8"/>
          </a:solidFill>
          <a:ln>
            <a:noFill/>
          </a:ln>
        </p:spPr>
      </p:sp>
      <p:sp>
        <p:nvSpPr>
          <p:cNvPr id="239" name="Google Shape;239;p30"/>
          <p:cNvSpPr txBox="1"/>
          <p:nvPr>
            <p:ph type="title"/>
          </p:nvPr>
        </p:nvSpPr>
        <p:spPr>
          <a:xfrm>
            <a:off x="469900" y="3255513"/>
            <a:ext cx="8674100" cy="590324"/>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2800"/>
              <a:buFont typeface="Arial"/>
              <a:buNone/>
              <a:defRPr b="1"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30"/>
          <p:cNvSpPr txBox="1"/>
          <p:nvPr>
            <p:ph idx="4" type="body"/>
          </p:nvPr>
        </p:nvSpPr>
        <p:spPr>
          <a:xfrm>
            <a:off x="469900" y="3884114"/>
            <a:ext cx="8434552" cy="1259386"/>
          </a:xfrm>
          <a:prstGeom prst="rect">
            <a:avLst/>
          </a:prstGeom>
          <a:noFill/>
          <a:ln>
            <a:noFill/>
          </a:ln>
        </p:spPr>
        <p:txBody>
          <a:bodyPr anchorCtr="0" anchor="t" bIns="45700" lIns="0" spcFirstLastPara="1" rIns="0" wrap="square" tIns="91425">
            <a:noAutofit/>
          </a:bodyPr>
          <a:lstStyle>
            <a:lvl1pPr indent="-381000" lvl="0" marL="457200" algn="l">
              <a:lnSpc>
                <a:spcPct val="100000"/>
              </a:lnSpc>
              <a:spcBef>
                <a:spcPts val="600"/>
              </a:spcBef>
              <a:spcAft>
                <a:spcPts val="0"/>
              </a:spcAft>
              <a:buClr>
                <a:schemeClr val="lt1"/>
              </a:buClr>
              <a:buSzPts val="2400"/>
              <a:buChar char="▪"/>
              <a:defRPr sz="2400">
                <a:solidFill>
                  <a:schemeClr val="lt1"/>
                </a:solidFill>
              </a:defRPr>
            </a:lvl1pPr>
            <a:lvl2pPr indent="-381000" lvl="1" marL="914400" algn="l">
              <a:lnSpc>
                <a:spcPct val="100000"/>
              </a:lnSpc>
              <a:spcBef>
                <a:spcPts val="0"/>
              </a:spcBef>
              <a:spcAft>
                <a:spcPts val="0"/>
              </a:spcAft>
              <a:buClr>
                <a:schemeClr val="lt1"/>
              </a:buClr>
              <a:buSzPts val="2400"/>
              <a:buChar char="–"/>
              <a:defRPr sz="2400">
                <a:solidFill>
                  <a:schemeClr val="lt1"/>
                </a:solidFill>
              </a:defRPr>
            </a:lvl2pPr>
            <a:lvl3pPr indent="-355600" lvl="2" marL="1371600" algn="l">
              <a:lnSpc>
                <a:spcPct val="100000"/>
              </a:lnSpc>
              <a:spcBef>
                <a:spcPts val="0"/>
              </a:spcBef>
              <a:spcAft>
                <a:spcPts val="0"/>
              </a:spcAft>
              <a:buClr>
                <a:schemeClr val="lt1"/>
              </a:buClr>
              <a:buSzPts val="2000"/>
              <a:buChar char="•"/>
              <a:defRPr sz="2000">
                <a:solidFill>
                  <a:schemeClr val="lt1"/>
                </a:solidFill>
              </a:defRPr>
            </a:lvl3pPr>
            <a:lvl4pPr indent="-355600" lvl="3" marL="1828800" algn="l">
              <a:lnSpc>
                <a:spcPct val="100000"/>
              </a:lnSpc>
              <a:spcBef>
                <a:spcPts val="0"/>
              </a:spcBef>
              <a:spcAft>
                <a:spcPts val="0"/>
              </a:spcAft>
              <a:buClr>
                <a:schemeClr val="lt1"/>
              </a:buClr>
              <a:buSzPts val="2000"/>
              <a:buChar char="–"/>
              <a:defRPr sz="2000">
                <a:solidFill>
                  <a:schemeClr val="lt1"/>
                </a:solidFill>
              </a:defRPr>
            </a:lvl4pPr>
            <a:lvl5pPr indent="-355600" lvl="4" marL="2286000" algn="l">
              <a:lnSpc>
                <a:spcPct val="100000"/>
              </a:lnSpc>
              <a:spcBef>
                <a:spcPts val="0"/>
              </a:spcBef>
              <a:spcAft>
                <a:spcPts val="0"/>
              </a:spcAft>
              <a:buClr>
                <a:schemeClr val="lt1"/>
              </a:buClr>
              <a:buSzPts val="2000"/>
              <a:buChar char="»"/>
              <a:defRPr sz="20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1" name="Google Shape;241;p30"/>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42" name="Google Shape;242;p30"/>
          <p:cNvSpPr txBox="1"/>
          <p:nvPr>
            <p:ph idx="5" type="body"/>
          </p:nvPr>
        </p:nvSpPr>
        <p:spPr>
          <a:xfrm>
            <a:off x="0" y="-2"/>
            <a:ext cx="228600" cy="5143500"/>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 - THREE Images" showMasterSp="0">
  <p:cSld name="*Pic - THREE Images">
    <p:bg>
      <p:bgPr>
        <a:solidFill>
          <a:schemeClr val="lt1"/>
        </a:solidFill>
      </p:bgPr>
    </p:bg>
    <p:spTree>
      <p:nvGrpSpPr>
        <p:cNvPr id="243" name="Shape 243"/>
        <p:cNvGrpSpPr/>
        <p:nvPr/>
      </p:nvGrpSpPr>
      <p:grpSpPr>
        <a:xfrm>
          <a:off x="0" y="0"/>
          <a:ext cx="0" cy="0"/>
          <a:chOff x="0" y="0"/>
          <a:chExt cx="0" cy="0"/>
        </a:xfrm>
      </p:grpSpPr>
      <p:sp>
        <p:nvSpPr>
          <p:cNvPr id="244" name="Google Shape;244;p31"/>
          <p:cNvSpPr txBox="1"/>
          <p:nvPr>
            <p:ph idx="1" type="body"/>
          </p:nvPr>
        </p:nvSpPr>
        <p:spPr>
          <a:xfrm>
            <a:off x="0" y="2742091"/>
            <a:ext cx="9144000" cy="2401409"/>
          </a:xfrm>
          <a:prstGeom prst="rect">
            <a:avLst/>
          </a:prstGeom>
          <a:solidFill>
            <a:schemeClr val="accent2"/>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5" name="Google Shape;245;p31"/>
          <p:cNvSpPr/>
          <p:nvPr>
            <p:ph idx="2" type="pic"/>
          </p:nvPr>
        </p:nvSpPr>
        <p:spPr>
          <a:xfrm>
            <a:off x="218127" y="0"/>
            <a:ext cx="2990088" cy="2755232"/>
          </a:xfrm>
          <a:prstGeom prst="rect">
            <a:avLst/>
          </a:prstGeom>
          <a:solidFill>
            <a:srgbClr val="D8D8D8"/>
          </a:solidFill>
          <a:ln>
            <a:noFill/>
          </a:ln>
        </p:spPr>
      </p:sp>
      <p:sp>
        <p:nvSpPr>
          <p:cNvPr id="246" name="Google Shape;246;p31"/>
          <p:cNvSpPr/>
          <p:nvPr>
            <p:ph idx="3" type="pic"/>
          </p:nvPr>
        </p:nvSpPr>
        <p:spPr>
          <a:xfrm>
            <a:off x="3194237" y="0"/>
            <a:ext cx="2990088" cy="2755232"/>
          </a:xfrm>
          <a:prstGeom prst="rect">
            <a:avLst/>
          </a:prstGeom>
          <a:solidFill>
            <a:srgbClr val="BFBFBF"/>
          </a:solidFill>
          <a:ln>
            <a:noFill/>
          </a:ln>
        </p:spPr>
      </p:sp>
      <p:sp>
        <p:nvSpPr>
          <p:cNvPr id="247" name="Google Shape;247;p31"/>
          <p:cNvSpPr/>
          <p:nvPr>
            <p:ph idx="4" type="pic"/>
          </p:nvPr>
        </p:nvSpPr>
        <p:spPr>
          <a:xfrm>
            <a:off x="6186112" y="0"/>
            <a:ext cx="2957888" cy="2755232"/>
          </a:xfrm>
          <a:prstGeom prst="rect">
            <a:avLst/>
          </a:prstGeom>
          <a:solidFill>
            <a:srgbClr val="D8D8D8"/>
          </a:solidFill>
          <a:ln>
            <a:noFill/>
          </a:ln>
        </p:spPr>
      </p:sp>
      <p:sp>
        <p:nvSpPr>
          <p:cNvPr id="248" name="Google Shape;248;p31"/>
          <p:cNvSpPr txBox="1"/>
          <p:nvPr>
            <p:ph idx="5" type="body"/>
          </p:nvPr>
        </p:nvSpPr>
        <p:spPr>
          <a:xfrm>
            <a:off x="469900" y="3893639"/>
            <a:ext cx="8434552" cy="1249859"/>
          </a:xfrm>
          <a:prstGeom prst="rect">
            <a:avLst/>
          </a:prstGeom>
          <a:noFill/>
          <a:ln>
            <a:noFill/>
          </a:ln>
        </p:spPr>
        <p:txBody>
          <a:bodyPr anchorCtr="0" anchor="t" bIns="45700" lIns="0" spcFirstLastPara="1" rIns="0" wrap="square" tIns="91425">
            <a:noAutofit/>
          </a:bodyPr>
          <a:lstStyle>
            <a:lvl1pPr indent="-381000" lvl="0" marL="457200" algn="l">
              <a:lnSpc>
                <a:spcPct val="100000"/>
              </a:lnSpc>
              <a:spcBef>
                <a:spcPts val="600"/>
              </a:spcBef>
              <a:spcAft>
                <a:spcPts val="0"/>
              </a:spcAft>
              <a:buClr>
                <a:schemeClr val="lt1"/>
              </a:buClr>
              <a:buSzPts val="2400"/>
              <a:buChar char="▪"/>
              <a:defRPr sz="2400">
                <a:solidFill>
                  <a:schemeClr val="lt1"/>
                </a:solidFill>
              </a:defRPr>
            </a:lvl1pPr>
            <a:lvl2pPr indent="-381000" lvl="1" marL="914400" algn="l">
              <a:lnSpc>
                <a:spcPct val="100000"/>
              </a:lnSpc>
              <a:spcBef>
                <a:spcPts val="0"/>
              </a:spcBef>
              <a:spcAft>
                <a:spcPts val="0"/>
              </a:spcAft>
              <a:buClr>
                <a:schemeClr val="lt1"/>
              </a:buClr>
              <a:buSzPts val="2400"/>
              <a:buChar char="–"/>
              <a:defRPr sz="2400">
                <a:solidFill>
                  <a:schemeClr val="lt1"/>
                </a:solidFill>
              </a:defRPr>
            </a:lvl2pPr>
            <a:lvl3pPr indent="-355600" lvl="2" marL="1371600" algn="l">
              <a:lnSpc>
                <a:spcPct val="100000"/>
              </a:lnSpc>
              <a:spcBef>
                <a:spcPts val="0"/>
              </a:spcBef>
              <a:spcAft>
                <a:spcPts val="0"/>
              </a:spcAft>
              <a:buClr>
                <a:schemeClr val="lt1"/>
              </a:buClr>
              <a:buSzPts val="2000"/>
              <a:buChar char="•"/>
              <a:defRPr sz="2000">
                <a:solidFill>
                  <a:schemeClr val="lt1"/>
                </a:solidFill>
              </a:defRPr>
            </a:lvl3pPr>
            <a:lvl4pPr indent="-355600" lvl="3" marL="1828800" algn="l">
              <a:lnSpc>
                <a:spcPct val="100000"/>
              </a:lnSpc>
              <a:spcBef>
                <a:spcPts val="0"/>
              </a:spcBef>
              <a:spcAft>
                <a:spcPts val="0"/>
              </a:spcAft>
              <a:buClr>
                <a:schemeClr val="lt1"/>
              </a:buClr>
              <a:buSzPts val="2000"/>
              <a:buChar char="–"/>
              <a:defRPr sz="2000">
                <a:solidFill>
                  <a:schemeClr val="lt1"/>
                </a:solidFill>
              </a:defRPr>
            </a:lvl4pPr>
            <a:lvl5pPr indent="-355600" lvl="4" marL="2286000" algn="l">
              <a:lnSpc>
                <a:spcPct val="100000"/>
              </a:lnSpc>
              <a:spcBef>
                <a:spcPts val="0"/>
              </a:spcBef>
              <a:spcAft>
                <a:spcPts val="0"/>
              </a:spcAft>
              <a:buClr>
                <a:schemeClr val="lt1"/>
              </a:buClr>
              <a:buSzPts val="2000"/>
              <a:buChar char="»"/>
              <a:defRPr sz="20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9" name="Google Shape;249;p31"/>
          <p:cNvSpPr txBox="1"/>
          <p:nvPr>
            <p:ph type="title"/>
          </p:nvPr>
        </p:nvSpPr>
        <p:spPr>
          <a:xfrm>
            <a:off x="469900" y="3265038"/>
            <a:ext cx="8674100" cy="590324"/>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2800"/>
              <a:buFont typeface="Arial"/>
              <a:buNone/>
              <a:defRPr b="1"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31"/>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51" name="Google Shape;251;p31"/>
          <p:cNvSpPr txBox="1"/>
          <p:nvPr>
            <p:ph idx="6" type="body"/>
          </p:nvPr>
        </p:nvSpPr>
        <p:spPr>
          <a:xfrm>
            <a:off x="0" y="-2"/>
            <a:ext cx="228600" cy="5143500"/>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 - FOUR Images" showMasterSp="0">
  <p:cSld name="*Pic - FOUR Images">
    <p:bg>
      <p:bgPr>
        <a:solidFill>
          <a:schemeClr val="lt1"/>
        </a:solidFill>
      </p:bgPr>
    </p:bg>
    <p:spTree>
      <p:nvGrpSpPr>
        <p:cNvPr id="252" name="Shape 252"/>
        <p:cNvGrpSpPr/>
        <p:nvPr/>
      </p:nvGrpSpPr>
      <p:grpSpPr>
        <a:xfrm>
          <a:off x="0" y="0"/>
          <a:ext cx="0" cy="0"/>
          <a:chOff x="0" y="0"/>
          <a:chExt cx="0" cy="0"/>
        </a:xfrm>
      </p:grpSpPr>
      <p:sp>
        <p:nvSpPr>
          <p:cNvPr id="253" name="Google Shape;253;p32"/>
          <p:cNvSpPr txBox="1"/>
          <p:nvPr>
            <p:ph idx="1" type="body"/>
          </p:nvPr>
        </p:nvSpPr>
        <p:spPr>
          <a:xfrm>
            <a:off x="0" y="0"/>
            <a:ext cx="9144000" cy="5143500"/>
          </a:xfrm>
          <a:prstGeom prst="rect">
            <a:avLst/>
          </a:prstGeom>
          <a:solidFill>
            <a:schemeClr val="accent2"/>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4" name="Google Shape;254;p32"/>
          <p:cNvSpPr/>
          <p:nvPr>
            <p:ph idx="2" type="pic"/>
          </p:nvPr>
        </p:nvSpPr>
        <p:spPr>
          <a:xfrm>
            <a:off x="218127" y="1240631"/>
            <a:ext cx="2240280" cy="1678712"/>
          </a:xfrm>
          <a:prstGeom prst="rect">
            <a:avLst/>
          </a:prstGeom>
          <a:solidFill>
            <a:srgbClr val="D8D8D8"/>
          </a:solidFill>
          <a:ln>
            <a:noFill/>
          </a:ln>
        </p:spPr>
      </p:sp>
      <p:sp>
        <p:nvSpPr>
          <p:cNvPr id="255" name="Google Shape;255;p32"/>
          <p:cNvSpPr/>
          <p:nvPr>
            <p:ph idx="3" type="pic"/>
          </p:nvPr>
        </p:nvSpPr>
        <p:spPr>
          <a:xfrm>
            <a:off x="2453235" y="1240631"/>
            <a:ext cx="2240280" cy="1678712"/>
          </a:xfrm>
          <a:prstGeom prst="rect">
            <a:avLst/>
          </a:prstGeom>
          <a:solidFill>
            <a:srgbClr val="BFBFBF"/>
          </a:solidFill>
          <a:ln>
            <a:noFill/>
          </a:ln>
        </p:spPr>
      </p:sp>
      <p:sp>
        <p:nvSpPr>
          <p:cNvPr id="256" name="Google Shape;256;p32"/>
          <p:cNvSpPr/>
          <p:nvPr>
            <p:ph idx="4" type="pic"/>
          </p:nvPr>
        </p:nvSpPr>
        <p:spPr>
          <a:xfrm>
            <a:off x="4688341" y="1240631"/>
            <a:ext cx="2240280" cy="1678712"/>
          </a:xfrm>
          <a:prstGeom prst="rect">
            <a:avLst/>
          </a:prstGeom>
          <a:solidFill>
            <a:srgbClr val="D8D8D8"/>
          </a:solidFill>
          <a:ln>
            <a:noFill/>
          </a:ln>
        </p:spPr>
      </p:sp>
      <p:sp>
        <p:nvSpPr>
          <p:cNvPr id="257" name="Google Shape;257;p32"/>
          <p:cNvSpPr/>
          <p:nvPr>
            <p:ph idx="5" type="pic"/>
          </p:nvPr>
        </p:nvSpPr>
        <p:spPr>
          <a:xfrm>
            <a:off x="6906022" y="1240631"/>
            <a:ext cx="2240280" cy="1678712"/>
          </a:xfrm>
          <a:prstGeom prst="rect">
            <a:avLst/>
          </a:prstGeom>
          <a:solidFill>
            <a:srgbClr val="BFBFBF"/>
          </a:solidFill>
          <a:ln>
            <a:noFill/>
          </a:ln>
        </p:spPr>
      </p:sp>
      <p:sp>
        <p:nvSpPr>
          <p:cNvPr id="258" name="Google Shape;258;p32"/>
          <p:cNvSpPr txBox="1"/>
          <p:nvPr>
            <p:ph idx="6" type="body"/>
          </p:nvPr>
        </p:nvSpPr>
        <p:spPr>
          <a:xfrm>
            <a:off x="469900" y="3484064"/>
            <a:ext cx="8434552" cy="1359776"/>
          </a:xfrm>
          <a:prstGeom prst="rect">
            <a:avLst/>
          </a:prstGeom>
          <a:noFill/>
          <a:ln>
            <a:noFill/>
          </a:ln>
        </p:spPr>
        <p:txBody>
          <a:bodyPr anchorCtr="0" anchor="t" bIns="45700" lIns="0" spcFirstLastPara="1" rIns="0" wrap="square" tIns="91425">
            <a:noAutofit/>
          </a:bodyPr>
          <a:lstStyle>
            <a:lvl1pPr indent="-381000" lvl="0" marL="457200" algn="l">
              <a:lnSpc>
                <a:spcPct val="100000"/>
              </a:lnSpc>
              <a:spcBef>
                <a:spcPts val="600"/>
              </a:spcBef>
              <a:spcAft>
                <a:spcPts val="0"/>
              </a:spcAft>
              <a:buClr>
                <a:schemeClr val="lt1"/>
              </a:buClr>
              <a:buSzPts val="2400"/>
              <a:buChar char="▪"/>
              <a:defRPr sz="2400">
                <a:solidFill>
                  <a:schemeClr val="lt1"/>
                </a:solidFill>
              </a:defRPr>
            </a:lvl1pPr>
            <a:lvl2pPr indent="-381000" lvl="1" marL="914400" algn="l">
              <a:lnSpc>
                <a:spcPct val="100000"/>
              </a:lnSpc>
              <a:spcBef>
                <a:spcPts val="0"/>
              </a:spcBef>
              <a:spcAft>
                <a:spcPts val="0"/>
              </a:spcAft>
              <a:buClr>
                <a:schemeClr val="lt1"/>
              </a:buClr>
              <a:buSzPts val="2400"/>
              <a:buChar char="–"/>
              <a:defRPr sz="2400">
                <a:solidFill>
                  <a:schemeClr val="lt1"/>
                </a:solidFill>
              </a:defRPr>
            </a:lvl2pPr>
            <a:lvl3pPr indent="-355600" lvl="2" marL="1371600" algn="l">
              <a:lnSpc>
                <a:spcPct val="100000"/>
              </a:lnSpc>
              <a:spcBef>
                <a:spcPts val="0"/>
              </a:spcBef>
              <a:spcAft>
                <a:spcPts val="0"/>
              </a:spcAft>
              <a:buClr>
                <a:schemeClr val="lt1"/>
              </a:buClr>
              <a:buSzPts val="2000"/>
              <a:buChar char="•"/>
              <a:defRPr sz="2000">
                <a:solidFill>
                  <a:schemeClr val="lt1"/>
                </a:solidFill>
              </a:defRPr>
            </a:lvl3pPr>
            <a:lvl4pPr indent="-355600" lvl="3" marL="1828800" algn="l">
              <a:lnSpc>
                <a:spcPct val="100000"/>
              </a:lnSpc>
              <a:spcBef>
                <a:spcPts val="0"/>
              </a:spcBef>
              <a:spcAft>
                <a:spcPts val="0"/>
              </a:spcAft>
              <a:buClr>
                <a:schemeClr val="lt1"/>
              </a:buClr>
              <a:buSzPts val="2000"/>
              <a:buChar char="–"/>
              <a:defRPr sz="2000">
                <a:solidFill>
                  <a:schemeClr val="lt1"/>
                </a:solidFill>
              </a:defRPr>
            </a:lvl4pPr>
            <a:lvl5pPr indent="-355600" lvl="4" marL="2286000" algn="l">
              <a:lnSpc>
                <a:spcPct val="100000"/>
              </a:lnSpc>
              <a:spcBef>
                <a:spcPts val="0"/>
              </a:spcBef>
              <a:spcAft>
                <a:spcPts val="0"/>
              </a:spcAft>
              <a:buClr>
                <a:schemeClr val="lt1"/>
              </a:buClr>
              <a:buSzPts val="2000"/>
              <a:buChar char="»"/>
              <a:defRPr sz="20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9" name="Google Shape;259;p32"/>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32"/>
          <p:cNvSpPr txBox="1"/>
          <p:nvPr>
            <p:ph idx="7" type="body"/>
          </p:nvPr>
        </p:nvSpPr>
        <p:spPr>
          <a:xfrm>
            <a:off x="218128" y="2948823"/>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chemeClr val="lt1"/>
              </a:buClr>
              <a:buSzPts val="1200"/>
              <a:buNone/>
              <a:defRPr b="0" sz="1200">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1" name="Google Shape;261;p32"/>
          <p:cNvSpPr txBox="1"/>
          <p:nvPr>
            <p:ph idx="8" type="body"/>
          </p:nvPr>
        </p:nvSpPr>
        <p:spPr>
          <a:xfrm>
            <a:off x="2442595" y="2948823"/>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chemeClr val="lt1"/>
              </a:buClr>
              <a:buSzPts val="1200"/>
              <a:buNone/>
              <a:defRPr b="0" sz="1200">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2" name="Google Shape;262;p32"/>
          <p:cNvSpPr txBox="1"/>
          <p:nvPr>
            <p:ph idx="9" type="body"/>
          </p:nvPr>
        </p:nvSpPr>
        <p:spPr>
          <a:xfrm>
            <a:off x="4681064" y="2948823"/>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chemeClr val="lt1"/>
              </a:buClr>
              <a:buSzPts val="1200"/>
              <a:buNone/>
              <a:defRPr b="0" sz="1200">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3" name="Google Shape;263;p32"/>
          <p:cNvSpPr txBox="1"/>
          <p:nvPr>
            <p:ph idx="13" type="body"/>
          </p:nvPr>
        </p:nvSpPr>
        <p:spPr>
          <a:xfrm>
            <a:off x="6905532" y="2948823"/>
            <a:ext cx="2238469" cy="358378"/>
          </a:xfrm>
          <a:prstGeom prst="rect">
            <a:avLst/>
          </a:prstGeom>
          <a:noFill/>
          <a:ln>
            <a:noFill/>
          </a:ln>
        </p:spPr>
        <p:txBody>
          <a:bodyPr anchorCtr="0" anchor="t" bIns="45700" lIns="91425" spcFirstLastPara="1" rIns="91425" wrap="square" tIns="0">
            <a:noAutofit/>
          </a:bodyPr>
          <a:lstStyle>
            <a:lvl1pPr indent="-228600" lvl="0" marL="457200" algn="l">
              <a:lnSpc>
                <a:spcPct val="95000"/>
              </a:lnSpc>
              <a:spcBef>
                <a:spcPts val="600"/>
              </a:spcBef>
              <a:spcAft>
                <a:spcPts val="0"/>
              </a:spcAft>
              <a:buClr>
                <a:schemeClr val="lt1"/>
              </a:buClr>
              <a:buSzPts val="1200"/>
              <a:buNone/>
              <a:defRPr b="0" sz="1200">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4" name="Google Shape;264;p32"/>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65" name="Google Shape;265;p32"/>
          <p:cNvSpPr txBox="1"/>
          <p:nvPr>
            <p:ph idx="11" type="ftr"/>
          </p:nvPr>
        </p:nvSpPr>
        <p:spPr>
          <a:xfrm>
            <a:off x="0" y="-1"/>
            <a:ext cx="228600" cy="5143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66" name="Google Shape;266;p32"/>
          <p:cNvSpPr txBox="1"/>
          <p:nvPr>
            <p:ph idx="14" type="body"/>
          </p:nvPr>
        </p:nvSpPr>
        <p:spPr>
          <a:xfrm>
            <a:off x="0" y="-2"/>
            <a:ext cx="228600" cy="5143500"/>
          </a:xfrm>
          <a:prstGeom prst="rect">
            <a:avLst/>
          </a:prstGeom>
          <a:solidFill>
            <a:schemeClr val="accent1"/>
          </a:solid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Clr>
                <a:srgbClr val="232425"/>
              </a:buClr>
              <a:buSzPts val="100"/>
              <a:buNone/>
              <a:defRPr sz="100"/>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7" name="Shape 267"/>
        <p:cNvGrpSpPr/>
        <p:nvPr/>
      </p:nvGrpSpPr>
      <p:grpSpPr>
        <a:xfrm>
          <a:off x="0" y="0"/>
          <a:ext cx="0" cy="0"/>
          <a:chOff x="0" y="0"/>
          <a:chExt cx="0" cy="0"/>
        </a:xfrm>
      </p:grpSpPr>
      <p:sp>
        <p:nvSpPr>
          <p:cNvPr id="268" name="Google Shape;268;g13f8faa73a9_0_6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9" name="Google Shape;269;g13f8faa73a9_0_610"/>
          <p:cNvGrpSpPr/>
          <p:nvPr/>
        </p:nvGrpSpPr>
        <p:grpSpPr>
          <a:xfrm>
            <a:off x="830392" y="1191256"/>
            <a:ext cx="745763" cy="45826"/>
            <a:chOff x="4580561" y="2589004"/>
            <a:chExt cx="1064464" cy="25200"/>
          </a:xfrm>
        </p:grpSpPr>
        <p:sp>
          <p:nvSpPr>
            <p:cNvPr id="270" name="Google Shape;270;g13f8faa73a9_0_6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13f8faa73a9_0_6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 name="Google Shape;272;g13f8faa73a9_0_610"/>
          <p:cNvSpPr txBox="1"/>
          <p:nvPr>
            <p:ph type="title"/>
          </p:nvPr>
        </p:nvSpPr>
        <p:spPr>
          <a:xfrm>
            <a:off x="729450" y="1318650"/>
            <a:ext cx="7688400" cy="535200"/>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73" name="Google Shape;273;g13f8faa73a9_0_610"/>
          <p:cNvSpPr txBox="1"/>
          <p:nvPr>
            <p:ph idx="1" type="body"/>
          </p:nvPr>
        </p:nvSpPr>
        <p:spPr>
          <a:xfrm>
            <a:off x="729325" y="2078875"/>
            <a:ext cx="3774300" cy="2261100"/>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74" name="Google Shape;274;g13f8faa73a9_0_610"/>
          <p:cNvSpPr txBox="1"/>
          <p:nvPr>
            <p:ph idx="2" type="body"/>
          </p:nvPr>
        </p:nvSpPr>
        <p:spPr>
          <a:xfrm>
            <a:off x="4643604" y="2078875"/>
            <a:ext cx="3774300" cy="2261100"/>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75" name="Google Shape;275;g13f8faa73a9_0_610"/>
          <p:cNvSpPr txBox="1"/>
          <p:nvPr>
            <p:ph idx="12" type="sldNum"/>
          </p:nvPr>
        </p:nvSpPr>
        <p:spPr>
          <a:xfrm>
            <a:off x="8536302" y="4749851"/>
            <a:ext cx="548700" cy="39360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howMasterSp="0">
  <p:cSld name="*Section Break">
    <p:spTree>
      <p:nvGrpSpPr>
        <p:cNvPr id="40" name="Shape 40"/>
        <p:cNvGrpSpPr/>
        <p:nvPr/>
      </p:nvGrpSpPr>
      <p:grpSpPr>
        <a:xfrm>
          <a:off x="0" y="0"/>
          <a:ext cx="0" cy="0"/>
          <a:chOff x="0" y="0"/>
          <a:chExt cx="0" cy="0"/>
        </a:xfrm>
      </p:grpSpPr>
      <p:pic>
        <p:nvPicPr>
          <p:cNvPr id="41" name="Google Shape;41;p8"/>
          <p:cNvPicPr preferRelativeResize="0"/>
          <p:nvPr/>
        </p:nvPicPr>
        <p:blipFill rotWithShape="1">
          <a:blip r:embed="rId2">
            <a:alphaModFix/>
          </a:blip>
          <a:srcRect b="16690" l="0" r="0" t="8569"/>
          <a:stretch/>
        </p:blipFill>
        <p:spPr>
          <a:xfrm>
            <a:off x="-793" y="1"/>
            <a:ext cx="9144793" cy="4484914"/>
          </a:xfrm>
          <a:prstGeom prst="rect">
            <a:avLst/>
          </a:prstGeom>
          <a:noFill/>
          <a:ln>
            <a:noFill/>
          </a:ln>
        </p:spPr>
      </p:pic>
      <p:pic>
        <p:nvPicPr>
          <p:cNvPr descr="C:\Users\amiesen\Desktop\anlrgbpptlogo.png" id="42" name="Google Shape;42;p8"/>
          <p:cNvPicPr preferRelativeResize="0"/>
          <p:nvPr/>
        </p:nvPicPr>
        <p:blipFill rotWithShape="1">
          <a:blip r:embed="rId3">
            <a:alphaModFix/>
          </a:blip>
          <a:srcRect b="0" l="0" r="0" t="0"/>
          <a:stretch/>
        </p:blipFill>
        <p:spPr>
          <a:xfrm>
            <a:off x="7399754" y="4562475"/>
            <a:ext cx="1540844" cy="555086"/>
          </a:xfrm>
          <a:prstGeom prst="rect">
            <a:avLst/>
          </a:prstGeom>
          <a:noFill/>
          <a:ln>
            <a:noFill/>
          </a:ln>
        </p:spPr>
      </p:pic>
      <p:sp>
        <p:nvSpPr>
          <p:cNvPr id="43" name="Google Shape;43;p8"/>
          <p:cNvSpPr txBox="1"/>
          <p:nvPr>
            <p:ph idx="1" type="body"/>
          </p:nvPr>
        </p:nvSpPr>
        <p:spPr>
          <a:xfrm>
            <a:off x="-793" y="0"/>
            <a:ext cx="9143999" cy="4499372"/>
          </a:xfrm>
          <a:prstGeom prst="rect">
            <a:avLst/>
          </a:prstGeom>
          <a:solidFill>
            <a:schemeClr val="accent2">
              <a:alpha val="89411"/>
            </a:schemeClr>
          </a:solidFill>
          <a:ln>
            <a:noFill/>
          </a:ln>
        </p:spPr>
        <p:txBody>
          <a:bodyPr anchorCtr="0" anchor="ctr" bIns="457200" lIns="457200" spcFirstLastPara="1" rIns="0" wrap="square" tIns="0">
            <a:noAutofit/>
          </a:bodyPr>
          <a:lstStyle>
            <a:lvl1pPr indent="-228600" lvl="0" marL="457200" algn="l">
              <a:lnSpc>
                <a:spcPct val="100000"/>
              </a:lnSpc>
              <a:spcBef>
                <a:spcPts val="600"/>
              </a:spcBef>
              <a:spcAft>
                <a:spcPts val="0"/>
              </a:spcAft>
              <a:buClr>
                <a:schemeClr val="lt1"/>
              </a:buClr>
              <a:buSzPts val="2800"/>
              <a:buNone/>
              <a:defRPr b="1" sz="2800" cap="none">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44" name="Google Shape;44;p8"/>
          <p:cNvPicPr preferRelativeResize="0"/>
          <p:nvPr/>
        </p:nvPicPr>
        <p:blipFill rotWithShape="1">
          <a:blip r:embed="rId4">
            <a:alphaModFix/>
          </a:blip>
          <a:srcRect b="0" l="0" r="0" t="0"/>
          <a:stretch/>
        </p:blipFill>
        <p:spPr>
          <a:xfrm>
            <a:off x="456501" y="4717271"/>
            <a:ext cx="3048699" cy="218307"/>
          </a:xfrm>
          <a:prstGeom prst="rect">
            <a:avLst/>
          </a:prstGeom>
          <a:noFill/>
          <a:ln>
            <a:noFill/>
          </a:ln>
        </p:spPr>
      </p:pic>
      <p:sp>
        <p:nvSpPr>
          <p:cNvPr id="45" name="Google Shape;45;p8"/>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6" name="Shape 46"/>
        <p:cNvGrpSpPr/>
        <p:nvPr/>
      </p:nvGrpSpPr>
      <p:grpSpPr>
        <a:xfrm>
          <a:off x="0" y="0"/>
          <a:ext cx="0" cy="0"/>
          <a:chOff x="0" y="0"/>
          <a:chExt cx="0" cy="0"/>
        </a:xfrm>
      </p:grpSpPr>
      <p:sp>
        <p:nvSpPr>
          <p:cNvPr id="47" name="Google Shape;47;p7"/>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 type="body"/>
          </p:nvPr>
        </p:nvSpPr>
        <p:spPr>
          <a:xfrm>
            <a:off x="457201" y="1238763"/>
            <a:ext cx="8372901" cy="3486665"/>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9" name="Google Shape;49;p7"/>
          <p:cNvSpPr txBox="1"/>
          <p:nvPr>
            <p:ph idx="2"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accent2"/>
              </a:buClr>
              <a:buSzPts val="2000"/>
              <a:buNone/>
              <a:defRPr b="1" sz="2000">
                <a:solidFill>
                  <a:schemeClr val="accent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0" name="Google Shape;50;p7"/>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TWO">
  <p:cSld name="*Columns-TWO">
    <p:spTree>
      <p:nvGrpSpPr>
        <p:cNvPr id="51" name="Shape 51"/>
        <p:cNvGrpSpPr/>
        <p:nvPr/>
      </p:nvGrpSpPr>
      <p:grpSpPr>
        <a:xfrm>
          <a:off x="0" y="0"/>
          <a:ext cx="0" cy="0"/>
          <a:chOff x="0" y="0"/>
          <a:chExt cx="0" cy="0"/>
        </a:xfrm>
      </p:grpSpPr>
      <p:sp>
        <p:nvSpPr>
          <p:cNvPr id="52" name="Google Shape;52;p11"/>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3" name="Google Shape;53;p11"/>
          <p:cNvSpPr txBox="1"/>
          <p:nvPr>
            <p:ph idx="1"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11"/>
          <p:cNvSpPr txBox="1"/>
          <p:nvPr>
            <p:ph idx="2" type="body"/>
          </p:nvPr>
        </p:nvSpPr>
        <p:spPr>
          <a:xfrm>
            <a:off x="457200" y="1238763"/>
            <a:ext cx="4023360" cy="3507041"/>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11"/>
          <p:cNvSpPr txBox="1"/>
          <p:nvPr>
            <p:ph idx="3" type="body"/>
          </p:nvPr>
        </p:nvSpPr>
        <p:spPr>
          <a:xfrm>
            <a:off x="4700588" y="1238763"/>
            <a:ext cx="4023360" cy="3496325"/>
          </a:xfrm>
          <a:prstGeom prst="rect">
            <a:avLst/>
          </a:prstGeom>
          <a:noFill/>
          <a:ln>
            <a:noFill/>
          </a:ln>
        </p:spPr>
        <p:txBody>
          <a:bodyPr anchorCtr="0" anchor="t" bIns="45700" lIns="0" spcFirstLastPara="1" rIns="0" wrap="square" tIns="0">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 name="Google Shape;56;p11"/>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7" name="Shape 57"/>
        <p:cNvGrpSpPr/>
        <p:nvPr/>
      </p:nvGrpSpPr>
      <p:grpSpPr>
        <a:xfrm>
          <a:off x="0" y="0"/>
          <a:ext cx="0" cy="0"/>
          <a:chOff x="0" y="0"/>
          <a:chExt cx="0" cy="0"/>
        </a:xfrm>
      </p:grpSpPr>
      <p:sp>
        <p:nvSpPr>
          <p:cNvPr id="58" name="Google Shape;58;p10"/>
          <p:cNvSpPr txBox="1"/>
          <p:nvPr>
            <p:ph type="title"/>
          </p:nvPr>
        </p:nvSpPr>
        <p:spPr>
          <a:xfrm>
            <a:off x="457201" y="9525"/>
            <a:ext cx="8372901" cy="849914"/>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nvSpPr>
        <p:spPr>
          <a:xfrm>
            <a:off x="2148350" y="1084175"/>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 name="Google Shape;60;p10"/>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10"/>
          <p:cNvSpPr txBox="1"/>
          <p:nvPr>
            <p:ph idx="1"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62" name="Shape 62"/>
        <p:cNvGrpSpPr/>
        <p:nvPr/>
      </p:nvGrpSpPr>
      <p:grpSpPr>
        <a:xfrm>
          <a:off x="0" y="0"/>
          <a:ext cx="0" cy="0"/>
          <a:chOff x="0" y="0"/>
          <a:chExt cx="0" cy="0"/>
        </a:xfrm>
      </p:grpSpPr>
      <p:pic>
        <p:nvPicPr>
          <p:cNvPr id="63" name="Google Shape;63;p9"/>
          <p:cNvPicPr preferRelativeResize="0"/>
          <p:nvPr/>
        </p:nvPicPr>
        <p:blipFill rotWithShape="1">
          <a:blip r:embed="rId2">
            <a:alphaModFix/>
          </a:blip>
          <a:srcRect b="16690" l="0" r="0" t="8569"/>
          <a:stretch/>
        </p:blipFill>
        <p:spPr>
          <a:xfrm>
            <a:off x="-793" y="1"/>
            <a:ext cx="9144793" cy="4484913"/>
          </a:xfrm>
          <a:prstGeom prst="rect">
            <a:avLst/>
          </a:prstGeom>
          <a:noFill/>
          <a:ln>
            <a:noFill/>
          </a:ln>
        </p:spPr>
      </p:pic>
      <p:pic>
        <p:nvPicPr>
          <p:cNvPr descr="C:\Users\amiesen\Desktop\anlrgbpptlogo.png" id="64" name="Google Shape;64;p9"/>
          <p:cNvPicPr preferRelativeResize="0"/>
          <p:nvPr/>
        </p:nvPicPr>
        <p:blipFill rotWithShape="1">
          <a:blip r:embed="rId3">
            <a:alphaModFix/>
          </a:blip>
          <a:srcRect b="0" l="0" r="0" t="0"/>
          <a:stretch/>
        </p:blipFill>
        <p:spPr>
          <a:xfrm>
            <a:off x="7399754" y="4562475"/>
            <a:ext cx="1540844" cy="555086"/>
          </a:xfrm>
          <a:prstGeom prst="rect">
            <a:avLst/>
          </a:prstGeom>
          <a:noFill/>
          <a:ln>
            <a:noFill/>
          </a:ln>
        </p:spPr>
      </p:pic>
      <p:sp>
        <p:nvSpPr>
          <p:cNvPr id="65" name="Google Shape;65;p9"/>
          <p:cNvSpPr txBox="1"/>
          <p:nvPr>
            <p:ph idx="1" type="body"/>
          </p:nvPr>
        </p:nvSpPr>
        <p:spPr>
          <a:xfrm>
            <a:off x="1" y="1"/>
            <a:ext cx="9143999" cy="4499372"/>
          </a:xfrm>
          <a:prstGeom prst="rect">
            <a:avLst/>
          </a:prstGeom>
          <a:solidFill>
            <a:schemeClr val="accent2">
              <a:alpha val="89411"/>
            </a:schemeClr>
          </a:solidFill>
          <a:ln>
            <a:noFill/>
          </a:ln>
        </p:spPr>
        <p:txBody>
          <a:bodyPr anchorCtr="0" anchor="ctr" bIns="457200" lIns="457200" spcFirstLastPara="1" rIns="0" wrap="square" tIns="0">
            <a:noAutofit/>
          </a:bodyPr>
          <a:lstStyle>
            <a:lvl1pPr indent="-228600" lvl="0" marL="457200" algn="l">
              <a:lnSpc>
                <a:spcPct val="100000"/>
              </a:lnSpc>
              <a:spcBef>
                <a:spcPts val="600"/>
              </a:spcBef>
              <a:spcAft>
                <a:spcPts val="0"/>
              </a:spcAft>
              <a:buClr>
                <a:schemeClr val="lt1"/>
              </a:buClr>
              <a:buSzPts val="2800"/>
              <a:buNone/>
              <a:defRPr b="1" sz="2800" cap="none">
                <a:solidFill>
                  <a:schemeClr val="lt1"/>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66" name="Google Shape;66;p9"/>
          <p:cNvPicPr preferRelativeResize="0"/>
          <p:nvPr/>
        </p:nvPicPr>
        <p:blipFill rotWithShape="1">
          <a:blip r:embed="rId4">
            <a:alphaModFix/>
          </a:blip>
          <a:srcRect b="0" l="0" r="0" t="0"/>
          <a:stretch/>
        </p:blipFill>
        <p:spPr>
          <a:xfrm>
            <a:off x="456501" y="4717271"/>
            <a:ext cx="3048699" cy="218307"/>
          </a:xfrm>
          <a:prstGeom prst="rect">
            <a:avLst/>
          </a:prstGeom>
          <a:noFill/>
          <a:ln>
            <a:noFill/>
          </a:ln>
        </p:spPr>
      </p:pic>
      <p:sp>
        <p:nvSpPr>
          <p:cNvPr id="67" name="Google Shape;67;p9"/>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8" name="Shape 68"/>
        <p:cNvGrpSpPr/>
        <p:nvPr/>
      </p:nvGrpSpPr>
      <p:grpSpPr>
        <a:xfrm>
          <a:off x="0" y="0"/>
          <a:ext cx="0" cy="0"/>
          <a:chOff x="0" y="0"/>
          <a:chExt cx="0" cy="0"/>
        </a:xfrm>
      </p:grpSpPr>
      <p:sp>
        <p:nvSpPr>
          <p:cNvPr id="69" name="Google Shape;69;p24"/>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23242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TWO w/boxed heads">
  <p:cSld name="*Columns-TWO w/boxed heads">
    <p:spTree>
      <p:nvGrpSpPr>
        <p:cNvPr id="70" name="Shape 70"/>
        <p:cNvGrpSpPr/>
        <p:nvPr/>
      </p:nvGrpSpPr>
      <p:grpSpPr>
        <a:xfrm>
          <a:off x="0" y="0"/>
          <a:ext cx="0" cy="0"/>
          <a:chOff x="0" y="0"/>
          <a:chExt cx="0" cy="0"/>
        </a:xfrm>
      </p:grpSpPr>
      <p:sp>
        <p:nvSpPr>
          <p:cNvPr id="71" name="Google Shape;71;p12"/>
          <p:cNvSpPr txBox="1"/>
          <p:nvPr>
            <p:ph idx="1" type="body"/>
          </p:nvPr>
        </p:nvSpPr>
        <p:spPr>
          <a:xfrm>
            <a:off x="460895" y="1704512"/>
            <a:ext cx="4114800" cy="3013102"/>
          </a:xfrm>
          <a:prstGeom prst="rect">
            <a:avLst/>
          </a:prstGeom>
          <a:noFill/>
          <a:ln cap="flat" cmpd="sng" w="9525">
            <a:solidFill>
              <a:srgbClr val="7F7F7F"/>
            </a:solidFill>
            <a:prstDash val="solid"/>
            <a:round/>
            <a:headEnd len="sm" w="sm" type="none"/>
            <a:tailEnd len="sm" w="sm" type="none"/>
          </a:ln>
        </p:spPr>
        <p:txBody>
          <a:bodyPr anchorCtr="0" anchor="t" bIns="45700" lIns="182875" spcFirstLastPara="1" rIns="91425" wrap="square" tIns="91425">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12"/>
          <p:cNvSpPr txBox="1"/>
          <p:nvPr>
            <p:ph idx="2" type="body"/>
          </p:nvPr>
        </p:nvSpPr>
        <p:spPr>
          <a:xfrm>
            <a:off x="4714875" y="1704512"/>
            <a:ext cx="4114800" cy="3013102"/>
          </a:xfrm>
          <a:prstGeom prst="rect">
            <a:avLst/>
          </a:prstGeom>
          <a:noFill/>
          <a:ln cap="flat" cmpd="sng" w="9525">
            <a:solidFill>
              <a:srgbClr val="7F7F7F"/>
            </a:solidFill>
            <a:prstDash val="solid"/>
            <a:round/>
            <a:headEnd len="sm" w="sm" type="none"/>
            <a:tailEnd len="sm" w="sm" type="none"/>
          </a:ln>
        </p:spPr>
        <p:txBody>
          <a:bodyPr anchorCtr="0" anchor="t" bIns="45700" lIns="182875" spcFirstLastPara="1" rIns="91425" wrap="square" tIns="91425">
            <a:noAutofit/>
          </a:bodyPr>
          <a:lstStyle>
            <a:lvl1pPr indent="-342900" lvl="0" marL="457200" algn="l">
              <a:lnSpc>
                <a:spcPct val="100000"/>
              </a:lnSpc>
              <a:spcBef>
                <a:spcPts val="600"/>
              </a:spcBef>
              <a:spcAft>
                <a:spcPts val="0"/>
              </a:spcAft>
              <a:buClr>
                <a:srgbClr val="232425"/>
              </a:buClr>
              <a:buSzPts val="1800"/>
              <a:buChar char="▪"/>
              <a:defRPr sz="1800"/>
            </a:lvl1pPr>
            <a:lvl2pPr indent="-342900" lvl="1" marL="914400" algn="l">
              <a:lnSpc>
                <a:spcPct val="100000"/>
              </a:lnSpc>
              <a:spcBef>
                <a:spcPts val="0"/>
              </a:spcBef>
              <a:spcAft>
                <a:spcPts val="0"/>
              </a:spcAft>
              <a:buClr>
                <a:srgbClr val="232425"/>
              </a:buClr>
              <a:buSzPts val="1800"/>
              <a:buChar char="–"/>
              <a:defRPr sz="1800"/>
            </a:lvl2pPr>
            <a:lvl3pPr indent="-342900" lvl="2" marL="1371600" algn="l">
              <a:lnSpc>
                <a:spcPct val="100000"/>
              </a:lnSpc>
              <a:spcBef>
                <a:spcPts val="0"/>
              </a:spcBef>
              <a:spcAft>
                <a:spcPts val="0"/>
              </a:spcAft>
              <a:buClr>
                <a:srgbClr val="232425"/>
              </a:buClr>
              <a:buSzPts val="1800"/>
              <a:buChar char="•"/>
              <a:defRPr sz="1800"/>
            </a:lvl3pPr>
            <a:lvl4pPr indent="-342900" lvl="3" marL="1828800" algn="l">
              <a:lnSpc>
                <a:spcPct val="100000"/>
              </a:lnSpc>
              <a:spcBef>
                <a:spcPts val="0"/>
              </a:spcBef>
              <a:spcAft>
                <a:spcPts val="0"/>
              </a:spcAft>
              <a:buClr>
                <a:srgbClr val="232425"/>
              </a:buClr>
              <a:buSzPts val="1800"/>
              <a:buChar char="–"/>
              <a:defRPr sz="1800"/>
            </a:lvl4pPr>
            <a:lvl5pPr indent="-342900" lvl="4" marL="2286000" algn="l">
              <a:lnSpc>
                <a:spcPct val="100000"/>
              </a:lnSpc>
              <a:spcBef>
                <a:spcPts val="0"/>
              </a:spcBef>
              <a:spcAft>
                <a:spcPts val="0"/>
              </a:spcAft>
              <a:buClr>
                <a:srgbClr val="232425"/>
              </a:buClr>
              <a:buSzPts val="1800"/>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12"/>
          <p:cNvSpPr txBox="1"/>
          <p:nvPr>
            <p:ph idx="3" type="body"/>
          </p:nvPr>
        </p:nvSpPr>
        <p:spPr>
          <a:xfrm>
            <a:off x="4714875" y="1238763"/>
            <a:ext cx="4114800" cy="465749"/>
          </a:xfrm>
          <a:prstGeom prst="rect">
            <a:avLst/>
          </a:prstGeom>
          <a:solidFill>
            <a:schemeClr val="accent1"/>
          </a:solidFill>
          <a:ln cap="flat" cmpd="sng" w="9525">
            <a:solidFill>
              <a:schemeClr val="accent1"/>
            </a:solidFill>
            <a:prstDash val="solid"/>
            <a:miter lim="800000"/>
            <a:headEnd len="sm" w="sm" type="none"/>
            <a:tailEnd len="sm" w="sm" type="none"/>
          </a:ln>
        </p:spPr>
        <p:txBody>
          <a:bodyPr anchorCtr="0" anchor="ctr" bIns="0" lIns="182875" spcFirstLastPara="1" rIns="0" wrap="square" tIns="0">
            <a:noAutofit/>
          </a:bodyPr>
          <a:lstStyle>
            <a:lvl1pPr indent="-228600" lvl="0" marL="457200" algn="l">
              <a:lnSpc>
                <a:spcPct val="100000"/>
              </a:lnSpc>
              <a:spcBef>
                <a:spcPts val="600"/>
              </a:spcBef>
              <a:spcAft>
                <a:spcPts val="0"/>
              </a:spcAft>
              <a:buClr>
                <a:schemeClr val="lt1"/>
              </a:buClr>
              <a:buSzPts val="1800"/>
              <a:buNone/>
              <a:defRPr b="1" sz="1800" cap="none">
                <a:solidFill>
                  <a:schemeClr val="lt1"/>
                </a:solidFill>
              </a:defRPr>
            </a:lvl1pPr>
            <a:lvl2pPr indent="-330200" lvl="1" marL="914400" algn="l">
              <a:lnSpc>
                <a:spcPct val="100000"/>
              </a:lnSpc>
              <a:spcBef>
                <a:spcPts val="0"/>
              </a:spcBef>
              <a:spcAft>
                <a:spcPts val="0"/>
              </a:spcAft>
              <a:buClr>
                <a:srgbClr val="232425"/>
              </a:buClr>
              <a:buSzPts val="1600"/>
              <a:buChar char="–"/>
              <a:defRPr sz="1600"/>
            </a:lvl2pPr>
            <a:lvl3pPr indent="-317500" lvl="2" marL="1371600" algn="l">
              <a:lnSpc>
                <a:spcPct val="100000"/>
              </a:lnSpc>
              <a:spcBef>
                <a:spcPts val="0"/>
              </a:spcBef>
              <a:spcAft>
                <a:spcPts val="0"/>
              </a:spcAft>
              <a:buClr>
                <a:srgbClr val="232425"/>
              </a:buClr>
              <a:buSzPts val="1400"/>
              <a:buChar char="•"/>
              <a:defRPr sz="1400"/>
            </a:lvl3pPr>
            <a:lvl4pPr indent="-304800" lvl="3" marL="1828800" algn="l">
              <a:lnSpc>
                <a:spcPct val="100000"/>
              </a:lnSpc>
              <a:spcBef>
                <a:spcPts val="0"/>
              </a:spcBef>
              <a:spcAft>
                <a:spcPts val="0"/>
              </a:spcAft>
              <a:buClr>
                <a:srgbClr val="232425"/>
              </a:buClr>
              <a:buSzPts val="1200"/>
              <a:buChar char="–"/>
              <a:defRPr sz="1200"/>
            </a:lvl4pPr>
            <a:lvl5pPr indent="-304800" lvl="4" marL="2286000" algn="l">
              <a:lnSpc>
                <a:spcPct val="100000"/>
              </a:lnSpc>
              <a:spcBef>
                <a:spcPts val="0"/>
              </a:spcBef>
              <a:spcAft>
                <a:spcPts val="0"/>
              </a:spcAft>
              <a:buClr>
                <a:srgbClr val="232425"/>
              </a:buClr>
              <a:buSzPts val="1200"/>
              <a:buChar char="»"/>
              <a:defRPr sz="1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12"/>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75" name="Google Shape;75;p12"/>
          <p:cNvSpPr txBox="1"/>
          <p:nvPr>
            <p:ph idx="4" type="body"/>
          </p:nvPr>
        </p:nvSpPr>
        <p:spPr>
          <a:xfrm>
            <a:off x="460895" y="1238763"/>
            <a:ext cx="4114800" cy="465749"/>
          </a:xfrm>
          <a:prstGeom prst="rect">
            <a:avLst/>
          </a:prstGeom>
          <a:solidFill>
            <a:schemeClr val="accent1"/>
          </a:solidFill>
          <a:ln cap="flat" cmpd="sng" w="9525">
            <a:solidFill>
              <a:schemeClr val="accent1"/>
            </a:solidFill>
            <a:prstDash val="solid"/>
            <a:miter lim="800000"/>
            <a:headEnd len="sm" w="sm" type="none"/>
            <a:tailEnd len="sm" w="sm" type="none"/>
          </a:ln>
        </p:spPr>
        <p:txBody>
          <a:bodyPr anchorCtr="0" anchor="ctr" bIns="0" lIns="182875" spcFirstLastPara="1" rIns="0" wrap="square" tIns="0">
            <a:noAutofit/>
          </a:bodyPr>
          <a:lstStyle>
            <a:lvl1pPr indent="-228600" lvl="0" marL="457200" algn="l">
              <a:lnSpc>
                <a:spcPct val="100000"/>
              </a:lnSpc>
              <a:spcBef>
                <a:spcPts val="600"/>
              </a:spcBef>
              <a:spcAft>
                <a:spcPts val="0"/>
              </a:spcAft>
              <a:buClr>
                <a:schemeClr val="lt1"/>
              </a:buClr>
              <a:buSzPts val="1800"/>
              <a:buNone/>
              <a:defRPr b="1" sz="1800" cap="none">
                <a:solidFill>
                  <a:schemeClr val="lt1"/>
                </a:solidFill>
              </a:defRPr>
            </a:lvl1pPr>
            <a:lvl2pPr indent="-330200" lvl="1" marL="914400" algn="l">
              <a:lnSpc>
                <a:spcPct val="100000"/>
              </a:lnSpc>
              <a:spcBef>
                <a:spcPts val="0"/>
              </a:spcBef>
              <a:spcAft>
                <a:spcPts val="0"/>
              </a:spcAft>
              <a:buClr>
                <a:srgbClr val="232425"/>
              </a:buClr>
              <a:buSzPts val="1600"/>
              <a:buChar char="–"/>
              <a:defRPr sz="1600"/>
            </a:lvl2pPr>
            <a:lvl3pPr indent="-317500" lvl="2" marL="1371600" algn="l">
              <a:lnSpc>
                <a:spcPct val="100000"/>
              </a:lnSpc>
              <a:spcBef>
                <a:spcPts val="0"/>
              </a:spcBef>
              <a:spcAft>
                <a:spcPts val="0"/>
              </a:spcAft>
              <a:buClr>
                <a:srgbClr val="232425"/>
              </a:buClr>
              <a:buSzPts val="1400"/>
              <a:buChar char="•"/>
              <a:defRPr sz="1400"/>
            </a:lvl3pPr>
            <a:lvl4pPr indent="-304800" lvl="3" marL="1828800" algn="l">
              <a:lnSpc>
                <a:spcPct val="100000"/>
              </a:lnSpc>
              <a:spcBef>
                <a:spcPts val="0"/>
              </a:spcBef>
              <a:spcAft>
                <a:spcPts val="0"/>
              </a:spcAft>
              <a:buClr>
                <a:srgbClr val="232425"/>
              </a:buClr>
              <a:buSzPts val="1200"/>
              <a:buChar char="–"/>
              <a:defRPr sz="1200"/>
            </a:lvl4pPr>
            <a:lvl5pPr indent="-304800" lvl="4" marL="2286000" algn="l">
              <a:lnSpc>
                <a:spcPct val="100000"/>
              </a:lnSpc>
              <a:spcBef>
                <a:spcPts val="0"/>
              </a:spcBef>
              <a:spcAft>
                <a:spcPts val="0"/>
              </a:spcAft>
              <a:buClr>
                <a:srgbClr val="232425"/>
              </a:buClr>
              <a:buSzPts val="1200"/>
              <a:buChar char="»"/>
              <a:defRPr sz="1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12"/>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rgbClr val="232425"/>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
          <p:cNvSpPr txBox="1"/>
          <p:nvPr>
            <p:ph idx="5" type="body"/>
          </p:nvPr>
        </p:nvSpPr>
        <p:spPr>
          <a:xfrm>
            <a:off x="457201" y="863977"/>
            <a:ext cx="8372901" cy="374786"/>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0065A2"/>
              </a:buClr>
              <a:buSzPts val="2000"/>
              <a:buNone/>
              <a:defRPr b="1" sz="2000">
                <a:solidFill>
                  <a:srgbClr val="0065A2"/>
                </a:solidFill>
              </a:defRPr>
            </a:lvl1pPr>
            <a:lvl2pPr indent="-342900" lvl="1" marL="914400" algn="l">
              <a:lnSpc>
                <a:spcPct val="100000"/>
              </a:lnSpc>
              <a:spcBef>
                <a:spcPts val="0"/>
              </a:spcBef>
              <a:spcAft>
                <a:spcPts val="0"/>
              </a:spcAft>
              <a:buClr>
                <a:srgbClr val="232425"/>
              </a:buClr>
              <a:buSzPts val="1800"/>
              <a:buChar char="–"/>
              <a:defRPr/>
            </a:lvl2pPr>
            <a:lvl3pPr indent="-342900" lvl="2" marL="1371600" algn="l">
              <a:lnSpc>
                <a:spcPct val="100000"/>
              </a:lnSpc>
              <a:spcBef>
                <a:spcPts val="0"/>
              </a:spcBef>
              <a:spcAft>
                <a:spcPts val="0"/>
              </a:spcAft>
              <a:buClr>
                <a:srgbClr val="232425"/>
              </a:buClr>
              <a:buSzPts val="1800"/>
              <a:buChar char="•"/>
              <a:defRPr/>
            </a:lvl3pPr>
            <a:lvl4pPr indent="-342900" lvl="3" marL="1828800" algn="l">
              <a:lnSpc>
                <a:spcPct val="100000"/>
              </a:lnSpc>
              <a:spcBef>
                <a:spcPts val="0"/>
              </a:spcBef>
              <a:spcAft>
                <a:spcPts val="0"/>
              </a:spcAft>
              <a:buClr>
                <a:srgbClr val="232425"/>
              </a:buClr>
              <a:buSzPts val="1800"/>
              <a:buChar char="–"/>
              <a:defRPr/>
            </a:lvl4pPr>
            <a:lvl5pPr indent="-342900" lvl="4" marL="2286000" algn="l">
              <a:lnSpc>
                <a:spcPct val="100000"/>
              </a:lnSpc>
              <a:spcBef>
                <a:spcPts val="0"/>
              </a:spcBef>
              <a:spcAft>
                <a:spcPts val="0"/>
              </a:spcAft>
              <a:buClr>
                <a:srgbClr val="232425"/>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29" Type="http://schemas.openxmlformats.org/officeDocument/2006/relationships/slideLayout" Target="../slideLayouts/slideLayout27.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11" Type="http://schemas.openxmlformats.org/officeDocument/2006/relationships/slideLayout" Target="../slideLayouts/slideLayout9.xml"/><Relationship Id="rId10" Type="http://schemas.openxmlformats.org/officeDocument/2006/relationships/slideLayout" Target="../slideLayouts/slideLayout8.xml"/><Relationship Id="rId32" Type="http://schemas.openxmlformats.org/officeDocument/2006/relationships/theme" Target="../theme/theme1.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C:\Users\amiesen\Desktop\anlrgbpptlogo.png" id="10" name="Google Shape;10;p5"/>
          <p:cNvPicPr preferRelativeResize="0"/>
          <p:nvPr/>
        </p:nvPicPr>
        <p:blipFill rotWithShape="1">
          <a:blip r:embed="rId1">
            <a:alphaModFix/>
          </a:blip>
          <a:srcRect b="0" l="0" r="0" t="0"/>
          <a:stretch/>
        </p:blipFill>
        <p:spPr>
          <a:xfrm>
            <a:off x="8111490" y="4799992"/>
            <a:ext cx="775768" cy="279469"/>
          </a:xfrm>
          <a:prstGeom prst="rect">
            <a:avLst/>
          </a:prstGeom>
          <a:noFill/>
          <a:ln>
            <a:noFill/>
          </a:ln>
        </p:spPr>
      </p:pic>
      <p:sp>
        <p:nvSpPr>
          <p:cNvPr id="11" name="Google Shape;11;p5"/>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Clr>
                <a:srgbClr val="232425"/>
              </a:buClr>
              <a:buSzPts val="2800"/>
              <a:buFont typeface="Arial"/>
              <a:buNone/>
              <a:defRPr b="1" i="0" sz="2800" u="none" cap="none" strike="noStrike">
                <a:solidFill>
                  <a:srgbClr val="23242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5"/>
          <p:cNvSpPr txBox="1"/>
          <p:nvPr>
            <p:ph idx="1" type="body"/>
          </p:nvPr>
        </p:nvSpPr>
        <p:spPr>
          <a:xfrm>
            <a:off x="457201" y="1393826"/>
            <a:ext cx="8372901" cy="3317081"/>
          </a:xfrm>
          <a:prstGeom prst="rect">
            <a:avLst/>
          </a:prstGeom>
          <a:noFill/>
          <a:ln>
            <a:noFill/>
          </a:ln>
        </p:spPr>
        <p:txBody>
          <a:bodyPr anchorCtr="0" anchor="t" bIns="45700" lIns="0" spcFirstLastPara="1" rIns="0" wrap="square" tIns="0">
            <a:noAutofit/>
          </a:bodyPr>
          <a:lstStyle>
            <a:lvl1pPr indent="-342900" lvl="0" marL="457200" marR="0" rtl="0" algn="l">
              <a:lnSpc>
                <a:spcPct val="100000"/>
              </a:lnSpc>
              <a:spcBef>
                <a:spcPts val="600"/>
              </a:spcBef>
              <a:spcAft>
                <a:spcPts val="0"/>
              </a:spcAft>
              <a:buClr>
                <a:srgbClr val="232425"/>
              </a:buClr>
              <a:buSzPts val="1800"/>
              <a:buFont typeface="Noto Sans"/>
              <a:buChar char="▪"/>
              <a:defRPr b="0" i="0" sz="1800" u="none" cap="none" strike="noStrike">
                <a:solidFill>
                  <a:srgbClr val="232425"/>
                </a:solidFill>
                <a:latin typeface="Arial"/>
                <a:ea typeface="Arial"/>
                <a:cs typeface="Arial"/>
                <a:sym typeface="Arial"/>
              </a:defRPr>
            </a:lvl1pPr>
            <a:lvl2pPr indent="-342900" lvl="1" marL="914400" marR="0" rtl="0" algn="l">
              <a:lnSpc>
                <a:spcPct val="100000"/>
              </a:lnSpc>
              <a:spcBef>
                <a:spcPts val="0"/>
              </a:spcBef>
              <a:spcAft>
                <a:spcPts val="0"/>
              </a:spcAft>
              <a:buClr>
                <a:srgbClr val="232425"/>
              </a:buClr>
              <a:buSzPts val="1800"/>
              <a:buFont typeface="Arial"/>
              <a:buChar char="–"/>
              <a:defRPr b="0" i="0" sz="1800" u="none" cap="none" strike="noStrike">
                <a:solidFill>
                  <a:srgbClr val="232425"/>
                </a:solidFill>
                <a:latin typeface="Arial"/>
                <a:ea typeface="Arial"/>
                <a:cs typeface="Arial"/>
                <a:sym typeface="Arial"/>
              </a:defRPr>
            </a:lvl2pPr>
            <a:lvl3pPr indent="-342900" lvl="2" marL="1371600" marR="0" rtl="0" algn="l">
              <a:lnSpc>
                <a:spcPct val="100000"/>
              </a:lnSpc>
              <a:spcBef>
                <a:spcPts val="0"/>
              </a:spcBef>
              <a:spcAft>
                <a:spcPts val="0"/>
              </a:spcAft>
              <a:buClr>
                <a:srgbClr val="232425"/>
              </a:buClr>
              <a:buSzPts val="1800"/>
              <a:buFont typeface="Arial"/>
              <a:buChar char="•"/>
              <a:defRPr b="0" i="0" sz="1800" u="none" cap="none" strike="noStrike">
                <a:solidFill>
                  <a:srgbClr val="232425"/>
                </a:solidFill>
                <a:latin typeface="Arial"/>
                <a:ea typeface="Arial"/>
                <a:cs typeface="Arial"/>
                <a:sym typeface="Arial"/>
              </a:defRPr>
            </a:lvl3pPr>
            <a:lvl4pPr indent="-342900" lvl="3" marL="1828800" marR="0" rtl="0" algn="l">
              <a:lnSpc>
                <a:spcPct val="100000"/>
              </a:lnSpc>
              <a:spcBef>
                <a:spcPts val="0"/>
              </a:spcBef>
              <a:spcAft>
                <a:spcPts val="0"/>
              </a:spcAft>
              <a:buClr>
                <a:srgbClr val="232425"/>
              </a:buClr>
              <a:buSzPts val="1800"/>
              <a:buFont typeface="Arial"/>
              <a:buChar char="–"/>
              <a:defRPr b="0" i="0" sz="1800" u="none" cap="none" strike="noStrike">
                <a:solidFill>
                  <a:srgbClr val="232425"/>
                </a:solidFill>
                <a:latin typeface="Arial"/>
                <a:ea typeface="Arial"/>
                <a:cs typeface="Arial"/>
                <a:sym typeface="Arial"/>
              </a:defRPr>
            </a:lvl4pPr>
            <a:lvl5pPr indent="-342900" lvl="4" marL="2286000" marR="0" rtl="0" algn="l">
              <a:lnSpc>
                <a:spcPct val="100000"/>
              </a:lnSpc>
              <a:spcBef>
                <a:spcPts val="0"/>
              </a:spcBef>
              <a:spcAft>
                <a:spcPts val="0"/>
              </a:spcAft>
              <a:buClr>
                <a:srgbClr val="232425"/>
              </a:buClr>
              <a:buSzPts val="1800"/>
              <a:buFont typeface="Arial"/>
              <a:buChar char="»"/>
              <a:defRPr b="0" i="0" sz="1800" u="none" cap="none" strike="noStrike">
                <a:solidFill>
                  <a:srgbClr val="232425"/>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 name="Google Shape;13;p5"/>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4" name="Google Shape;14;p5"/>
          <p:cNvSpPr/>
          <p:nvPr/>
        </p:nvSpPr>
        <p:spPr>
          <a:xfrm>
            <a:off x="0" y="-2"/>
            <a:ext cx="228600" cy="5143502"/>
          </a:xfrm>
          <a:prstGeom prst="rect">
            <a:avLst/>
          </a:prstGeom>
          <a:solidFill>
            <a:schemeClr val="accent1"/>
          </a:solidFill>
          <a:ln>
            <a:noFill/>
          </a:ln>
        </p:spPr>
        <p:txBody>
          <a:bodyPr anchorCtr="0" anchor="b" bIns="0" lIns="91425" spcFirstLastPara="1" rIns="91425" wrap="square" tIns="45700">
            <a:no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accent1"/>
              </a:solidFill>
              <a:latin typeface="Arial"/>
              <a:ea typeface="Arial"/>
              <a:cs typeface="Arial"/>
              <a:sym typeface="Arial"/>
            </a:endParaRPr>
          </a:p>
        </p:txBody>
      </p:sp>
      <p:pic>
        <p:nvPicPr>
          <p:cNvPr id="15" name="Google Shape;15;p5"/>
          <p:cNvPicPr preferRelativeResize="0"/>
          <p:nvPr/>
        </p:nvPicPr>
        <p:blipFill rotWithShape="1">
          <a:blip r:embed="rId2">
            <a:alphaModFix/>
          </a:blip>
          <a:srcRect b="0" l="0" r="0" t="0"/>
          <a:stretch/>
        </p:blipFill>
        <p:spPr>
          <a:xfrm>
            <a:off x="463550" y="4837160"/>
            <a:ext cx="2238464" cy="16028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mc:AlternateContent>
    <mc:Choice Requires="p14">
      <p:transition p14:dur="250">
        <p:fade/>
      </p:transition>
    </mc:Choice>
    <mc:Fallback>
      <p:transition>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6.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52.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
          <p:cNvSpPr txBox="1"/>
          <p:nvPr>
            <p:ph idx="1" type="body"/>
          </p:nvPr>
        </p:nvSpPr>
        <p:spPr>
          <a:xfrm>
            <a:off x="1316850" y="7550"/>
            <a:ext cx="4793400" cy="1259400"/>
          </a:xfrm>
          <a:prstGeom prst="rect">
            <a:avLst/>
          </a:prstGeom>
          <a:noFill/>
          <a:ln>
            <a:noFill/>
          </a:ln>
        </p:spPr>
        <p:txBody>
          <a:bodyPr anchorCtr="0" anchor="b" bIns="0" lIns="0" spcFirstLastPara="1" rIns="0" wrap="square" tIns="0">
            <a:noAutofit/>
          </a:bodyPr>
          <a:lstStyle/>
          <a:p>
            <a:pPr indent="0" lvl="0" marL="0" rtl="0" algn="just">
              <a:lnSpc>
                <a:spcPct val="105000"/>
              </a:lnSpc>
              <a:spcBef>
                <a:spcPts val="0"/>
              </a:spcBef>
              <a:spcAft>
                <a:spcPts val="0"/>
              </a:spcAft>
              <a:buClr>
                <a:schemeClr val="hlink"/>
              </a:buClr>
              <a:buSzPts val="523"/>
              <a:buNone/>
            </a:pPr>
            <a:r>
              <a:rPr lang="en-US" sz="1255">
                <a:solidFill>
                  <a:schemeClr val="accent1"/>
                </a:solidFill>
              </a:rPr>
              <a:t>Thanks to support from:</a:t>
            </a:r>
            <a:endParaRPr sz="1255">
              <a:solidFill>
                <a:schemeClr val="accent2"/>
              </a:solidFill>
            </a:endParaRPr>
          </a:p>
          <a:p>
            <a:pPr indent="457200" lvl="0" marL="0" rtl="0" algn="just">
              <a:lnSpc>
                <a:spcPct val="105000"/>
              </a:lnSpc>
              <a:spcBef>
                <a:spcPts val="0"/>
              </a:spcBef>
              <a:spcAft>
                <a:spcPts val="0"/>
              </a:spcAft>
              <a:buClr>
                <a:schemeClr val="hlink"/>
              </a:buClr>
              <a:buSzPts val="523"/>
              <a:buNone/>
            </a:pPr>
            <a:r>
              <a:rPr lang="en-US" sz="1255">
                <a:solidFill>
                  <a:schemeClr val="accent2"/>
                </a:solidFill>
              </a:rPr>
              <a:t>-SBIR Phase 2 (Euclid Beamlabs)</a:t>
            </a:r>
            <a:endParaRPr sz="1255">
              <a:solidFill>
                <a:schemeClr val="accent2"/>
              </a:solidFill>
            </a:endParaRPr>
          </a:p>
          <a:p>
            <a:pPr indent="0" lvl="0" marL="457200" rtl="0" algn="just">
              <a:lnSpc>
                <a:spcPct val="105000"/>
              </a:lnSpc>
              <a:spcBef>
                <a:spcPts val="0"/>
              </a:spcBef>
              <a:spcAft>
                <a:spcPts val="0"/>
              </a:spcAft>
              <a:buClr>
                <a:schemeClr val="hlink"/>
              </a:buClr>
              <a:buSzPts val="523"/>
              <a:buNone/>
            </a:pPr>
            <a:r>
              <a:rPr lang="en-US" sz="1255">
                <a:solidFill>
                  <a:schemeClr val="accent2"/>
                </a:solidFill>
              </a:rPr>
              <a:t>-GARD University Proposal (NIU-IIT)</a:t>
            </a:r>
            <a:endParaRPr sz="1255">
              <a:solidFill>
                <a:schemeClr val="accent2"/>
              </a:solidFill>
            </a:endParaRPr>
          </a:p>
          <a:p>
            <a:pPr indent="457200" lvl="0" marL="0" rtl="0" algn="just">
              <a:lnSpc>
                <a:spcPct val="105000"/>
              </a:lnSpc>
              <a:spcBef>
                <a:spcPts val="0"/>
              </a:spcBef>
              <a:spcAft>
                <a:spcPts val="0"/>
              </a:spcAft>
              <a:buClr>
                <a:schemeClr val="hlink"/>
              </a:buClr>
              <a:buSzPts val="523"/>
              <a:buNone/>
            </a:pPr>
            <a:r>
              <a:rPr lang="en-US" sz="1255">
                <a:solidFill>
                  <a:schemeClr val="accent2"/>
                </a:solidFill>
              </a:rPr>
              <a:t>-Chicagoland Accelerator Science Traineeship (NIU-IIT)</a:t>
            </a:r>
            <a:endParaRPr sz="1255">
              <a:solidFill>
                <a:schemeClr val="accent2"/>
              </a:solidFill>
            </a:endParaRPr>
          </a:p>
          <a:p>
            <a:pPr indent="0" lvl="0" marL="0" rtl="0" algn="just">
              <a:lnSpc>
                <a:spcPct val="105000"/>
              </a:lnSpc>
              <a:spcBef>
                <a:spcPts val="0"/>
              </a:spcBef>
              <a:spcAft>
                <a:spcPts val="0"/>
              </a:spcAft>
              <a:buClr>
                <a:schemeClr val="hlink"/>
              </a:buClr>
              <a:buSzPts val="523"/>
              <a:buFont typeface="Arial"/>
              <a:buNone/>
            </a:pPr>
            <a:r>
              <a:t/>
            </a:r>
            <a:endParaRPr sz="1255">
              <a:solidFill>
                <a:schemeClr val="accent2"/>
              </a:solidFill>
            </a:endParaRPr>
          </a:p>
        </p:txBody>
      </p:sp>
      <p:pic>
        <p:nvPicPr>
          <p:cNvPr id="281" name="Google Shape;281;p1"/>
          <p:cNvPicPr preferRelativeResize="0"/>
          <p:nvPr>
            <p:ph idx="2" type="pic"/>
          </p:nvPr>
        </p:nvPicPr>
        <p:blipFill rotWithShape="1">
          <a:blip r:embed="rId3">
            <a:alphaModFix/>
          </a:blip>
          <a:srcRect b="7857" l="0" r="0" t="7857"/>
          <a:stretch/>
        </p:blipFill>
        <p:spPr>
          <a:xfrm>
            <a:off x="4863726" y="1266825"/>
            <a:ext cx="4280275" cy="2029968"/>
          </a:xfrm>
          <a:prstGeom prst="rect">
            <a:avLst/>
          </a:prstGeom>
          <a:solidFill>
            <a:srgbClr val="BFBFBF"/>
          </a:solidFill>
          <a:ln>
            <a:noFill/>
          </a:ln>
        </p:spPr>
      </p:pic>
      <p:sp>
        <p:nvSpPr>
          <p:cNvPr id="282" name="Google Shape;282;p1"/>
          <p:cNvSpPr txBox="1"/>
          <p:nvPr>
            <p:ph type="title"/>
          </p:nvPr>
        </p:nvSpPr>
        <p:spPr>
          <a:xfrm>
            <a:off x="1" y="1266825"/>
            <a:ext cx="4863724" cy="2029968"/>
          </a:xfrm>
          <a:prstGeom prst="rect">
            <a:avLst/>
          </a:prstGeom>
          <a:solidFill>
            <a:schemeClr val="accent2"/>
          </a:solidFill>
          <a:ln>
            <a:noFill/>
          </a:ln>
        </p:spPr>
        <p:txBody>
          <a:bodyPr anchorCtr="0" anchor="ctr" bIns="0" lIns="457200" spcFirstLastPara="1" rIns="91425" wrap="square" tIns="0">
            <a:normAutofit/>
          </a:bodyPr>
          <a:lstStyle/>
          <a:p>
            <a:pPr indent="0" lvl="0" marL="0" rtl="0" algn="l">
              <a:lnSpc>
                <a:spcPct val="95000"/>
              </a:lnSpc>
              <a:spcBef>
                <a:spcPts val="0"/>
              </a:spcBef>
              <a:spcAft>
                <a:spcPts val="0"/>
              </a:spcAft>
              <a:buClr>
                <a:schemeClr val="lt1"/>
              </a:buClr>
              <a:buSzPts val="2800"/>
              <a:buFont typeface="Arial"/>
              <a:buNone/>
            </a:pPr>
            <a:r>
              <a:rPr lang="en-US"/>
              <a:t>Simulation Results of Dielectric Disk Accelerating Structures</a:t>
            </a:r>
            <a:endParaRPr/>
          </a:p>
        </p:txBody>
      </p:sp>
      <p:sp>
        <p:nvSpPr>
          <p:cNvPr id="283" name="Google Shape;283;p1"/>
          <p:cNvSpPr txBox="1"/>
          <p:nvPr>
            <p:ph idx="3" type="body"/>
          </p:nvPr>
        </p:nvSpPr>
        <p:spPr>
          <a:xfrm>
            <a:off x="34899" y="1266763"/>
            <a:ext cx="239700" cy="2030100"/>
          </a:xfrm>
          <a:prstGeom prst="rect">
            <a:avLst/>
          </a:prstGeom>
          <a:solidFill>
            <a:schemeClr val="accent1"/>
          </a:solid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232425"/>
              </a:buClr>
              <a:buSzPts val="100"/>
              <a:buNone/>
            </a:pPr>
            <a:r>
              <a:rPr lang="en-US"/>
              <a:t>.</a:t>
            </a:r>
            <a:endParaRPr/>
          </a:p>
        </p:txBody>
      </p:sp>
      <p:sp>
        <p:nvSpPr>
          <p:cNvPr id="284" name="Google Shape;284;p1"/>
          <p:cNvSpPr txBox="1"/>
          <p:nvPr>
            <p:ph idx="4" type="body"/>
          </p:nvPr>
        </p:nvSpPr>
        <p:spPr>
          <a:xfrm>
            <a:off x="469901" y="3437210"/>
            <a:ext cx="2692871" cy="295275"/>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Clr>
                <a:srgbClr val="47484A"/>
              </a:buClr>
              <a:buSzPts val="1400"/>
              <a:buNone/>
            </a:pPr>
            <a:r>
              <a:rPr lang="en-US"/>
              <a:t>Sarah Weatherly</a:t>
            </a:r>
            <a:endParaRPr/>
          </a:p>
        </p:txBody>
      </p:sp>
      <p:sp>
        <p:nvSpPr>
          <p:cNvPr id="285" name="Google Shape;285;p1"/>
          <p:cNvSpPr txBox="1"/>
          <p:nvPr>
            <p:ph idx="5" type="body"/>
          </p:nvPr>
        </p:nvSpPr>
        <p:spPr>
          <a:xfrm>
            <a:off x="469901" y="3720288"/>
            <a:ext cx="2692871" cy="685800"/>
          </a:xfrm>
          <a:prstGeom prst="rect">
            <a:avLst/>
          </a:prstGeom>
          <a:noFill/>
          <a:ln>
            <a:noFill/>
          </a:ln>
        </p:spPr>
        <p:txBody>
          <a:bodyPr anchorCtr="0" anchor="t" bIns="45700" lIns="0" spcFirstLastPara="1" rIns="0" wrap="square" tIns="0">
            <a:normAutofit/>
          </a:bodyPr>
          <a:lstStyle/>
          <a:p>
            <a:pPr indent="0" lvl="0" marL="0" rtl="0" algn="l">
              <a:lnSpc>
                <a:spcPct val="95000"/>
              </a:lnSpc>
              <a:spcBef>
                <a:spcPts val="0"/>
              </a:spcBef>
              <a:spcAft>
                <a:spcPts val="0"/>
              </a:spcAft>
              <a:buClr>
                <a:srgbClr val="47484A"/>
              </a:buClr>
              <a:buSzPts val="1400"/>
              <a:buNone/>
            </a:pPr>
            <a:r>
              <a:rPr lang="en-US"/>
              <a:t>Illinois Institute of Technology</a:t>
            </a:r>
            <a:endParaRPr/>
          </a:p>
        </p:txBody>
      </p:sp>
      <p:sp>
        <p:nvSpPr>
          <p:cNvPr id="286" name="Google Shape;286;p1"/>
          <p:cNvSpPr txBox="1"/>
          <p:nvPr>
            <p:ph idx="13" type="body"/>
          </p:nvPr>
        </p:nvSpPr>
        <p:spPr>
          <a:xfrm>
            <a:off x="7198399" y="4570700"/>
            <a:ext cx="1945500" cy="386700"/>
          </a:xfrm>
          <a:prstGeom prst="rect">
            <a:avLst/>
          </a:prstGeom>
          <a:noFill/>
          <a:ln>
            <a:noFill/>
          </a:ln>
        </p:spPr>
        <p:txBody>
          <a:bodyPr anchorCtr="0" anchor="b" bIns="45700" lIns="0" spcFirstLastPara="1" rIns="0" wrap="square" tIns="0">
            <a:noAutofit/>
          </a:bodyPr>
          <a:lstStyle/>
          <a:p>
            <a:pPr indent="0" lvl="0" marL="0" rtl="0" algn="l">
              <a:lnSpc>
                <a:spcPct val="100000"/>
              </a:lnSpc>
              <a:spcBef>
                <a:spcPts val="0"/>
              </a:spcBef>
              <a:spcAft>
                <a:spcPts val="0"/>
              </a:spcAft>
              <a:buClr>
                <a:srgbClr val="47484A"/>
              </a:buClr>
              <a:buSzPts val="1400"/>
              <a:buNone/>
            </a:pPr>
            <a:r>
              <a:rPr lang="en-US"/>
              <a:t>November </a:t>
            </a:r>
            <a:r>
              <a:rPr lang="en-US"/>
              <a:t>8</a:t>
            </a:r>
            <a:r>
              <a:rPr lang="en-US"/>
              <a:t>, 2022</a:t>
            </a:r>
            <a:endParaRPr/>
          </a:p>
        </p:txBody>
      </p:sp>
      <p:sp>
        <p:nvSpPr>
          <p:cNvPr id="287" name="Google Shape;287;p1"/>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288" name="Google Shape;288;p1"/>
          <p:cNvPicPr preferRelativeResize="0"/>
          <p:nvPr/>
        </p:nvPicPr>
        <p:blipFill rotWithShape="1">
          <a:blip r:embed="rId4">
            <a:alphaModFix/>
          </a:blip>
          <a:srcRect b="0" l="0" r="0" t="0"/>
          <a:stretch/>
        </p:blipFill>
        <p:spPr>
          <a:xfrm>
            <a:off x="7092229" y="4061425"/>
            <a:ext cx="1407850" cy="344675"/>
          </a:xfrm>
          <a:prstGeom prst="rect">
            <a:avLst/>
          </a:prstGeom>
          <a:noFill/>
          <a:ln>
            <a:noFill/>
          </a:ln>
        </p:spPr>
      </p:pic>
      <p:pic>
        <p:nvPicPr>
          <p:cNvPr id="289" name="Google Shape;289;p1"/>
          <p:cNvPicPr preferRelativeResize="0"/>
          <p:nvPr/>
        </p:nvPicPr>
        <p:blipFill rotWithShape="1">
          <a:blip r:embed="rId5">
            <a:alphaModFix/>
          </a:blip>
          <a:srcRect b="0" l="0" r="0" t="0"/>
          <a:stretch/>
        </p:blipFill>
        <p:spPr>
          <a:xfrm>
            <a:off x="7249375" y="3337800"/>
            <a:ext cx="1093575" cy="494075"/>
          </a:xfrm>
          <a:prstGeom prst="rect">
            <a:avLst/>
          </a:prstGeom>
          <a:noFill/>
          <a:ln>
            <a:noFill/>
          </a:ln>
        </p:spPr>
      </p:pic>
      <p:pic>
        <p:nvPicPr>
          <p:cNvPr id="290" name="Google Shape;290;p1"/>
          <p:cNvPicPr preferRelativeResize="0"/>
          <p:nvPr/>
        </p:nvPicPr>
        <p:blipFill>
          <a:blip r:embed="rId6">
            <a:alphaModFix/>
          </a:blip>
          <a:stretch>
            <a:fillRect/>
          </a:stretch>
        </p:blipFill>
        <p:spPr>
          <a:xfrm>
            <a:off x="3929037" y="4312326"/>
            <a:ext cx="2586963" cy="75502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1834fa9b07c_0_31"/>
          <p:cNvSpPr txBox="1"/>
          <p:nvPr>
            <p:ph type="title"/>
          </p:nvPr>
        </p:nvSpPr>
        <p:spPr>
          <a:xfrm>
            <a:off x="457201" y="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Final Results from Single Cell Clamped Structure</a:t>
            </a:r>
            <a:endParaRPr/>
          </a:p>
        </p:txBody>
      </p:sp>
      <p:pic>
        <p:nvPicPr>
          <p:cNvPr id="387" name="Google Shape;387;g1834fa9b07c_0_31"/>
          <p:cNvPicPr preferRelativeResize="0"/>
          <p:nvPr/>
        </p:nvPicPr>
        <p:blipFill>
          <a:blip r:embed="rId3">
            <a:alphaModFix/>
          </a:blip>
          <a:stretch>
            <a:fillRect/>
          </a:stretch>
        </p:blipFill>
        <p:spPr>
          <a:xfrm>
            <a:off x="4244525" y="1347325"/>
            <a:ext cx="4899476" cy="3143675"/>
          </a:xfrm>
          <a:prstGeom prst="rect">
            <a:avLst/>
          </a:prstGeom>
          <a:noFill/>
          <a:ln>
            <a:noFill/>
          </a:ln>
        </p:spPr>
      </p:pic>
      <p:sp>
        <p:nvSpPr>
          <p:cNvPr id="388" name="Google Shape;388;g1834fa9b07c_0_31"/>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sp>
        <p:nvSpPr>
          <p:cNvPr id="389" name="Google Shape;389;g1834fa9b07c_0_31"/>
          <p:cNvSpPr txBox="1"/>
          <p:nvPr>
            <p:ph idx="1" type="body"/>
          </p:nvPr>
        </p:nvSpPr>
        <p:spPr>
          <a:xfrm>
            <a:off x="457200" y="1162575"/>
            <a:ext cx="3674400" cy="3201300"/>
          </a:xfrm>
          <a:prstGeom prst="rect">
            <a:avLst/>
          </a:prstGeom>
        </p:spPr>
        <p:txBody>
          <a:bodyPr anchorCtr="0" anchor="t" bIns="45700" lIns="0" spcFirstLastPara="1" rIns="0" wrap="square" tIns="0">
            <a:noAutofit/>
          </a:bodyPr>
          <a:lstStyle/>
          <a:p>
            <a:pPr indent="-323850" lvl="0" marL="457200" rtl="0" algn="l">
              <a:spcBef>
                <a:spcPts val="600"/>
              </a:spcBef>
              <a:spcAft>
                <a:spcPts val="0"/>
              </a:spcAft>
              <a:buClr>
                <a:schemeClr val="dk1"/>
              </a:buClr>
              <a:buSzPts val="1500"/>
              <a:buChar char="▪"/>
            </a:pPr>
            <a:r>
              <a:rPr b="1" lang="en-US" sz="1500">
                <a:solidFill>
                  <a:schemeClr val="dk1"/>
                </a:solidFill>
              </a:rPr>
              <a:t>Reached 321 MW of effective input power from PETS</a:t>
            </a:r>
            <a:endParaRPr b="1" sz="1500">
              <a:solidFill>
                <a:schemeClr val="dk1"/>
              </a:solidFill>
            </a:endParaRPr>
          </a:p>
          <a:p>
            <a:pPr indent="-323850" lvl="1" marL="914400" rtl="0" algn="l">
              <a:spcBef>
                <a:spcPts val="0"/>
              </a:spcBef>
              <a:spcAft>
                <a:spcPts val="0"/>
              </a:spcAft>
              <a:buClr>
                <a:schemeClr val="dk1"/>
              </a:buClr>
              <a:buSzPts val="1500"/>
              <a:buChar char="–"/>
            </a:pPr>
            <a:r>
              <a:rPr b="1" lang="en-US" sz="1500">
                <a:solidFill>
                  <a:schemeClr val="dk1"/>
                </a:solidFill>
              </a:rPr>
              <a:t>171 RF pulses above 300 MW</a:t>
            </a:r>
            <a:endParaRPr b="1" sz="1500">
              <a:solidFill>
                <a:schemeClr val="dk1"/>
              </a:solidFill>
            </a:endParaRPr>
          </a:p>
          <a:p>
            <a:pPr indent="-323850" lvl="1" marL="914400" rtl="0" algn="l">
              <a:spcBef>
                <a:spcPts val="0"/>
              </a:spcBef>
              <a:spcAft>
                <a:spcPts val="0"/>
              </a:spcAft>
              <a:buClr>
                <a:schemeClr val="dk1"/>
              </a:buClr>
              <a:buSzPts val="1500"/>
              <a:buChar char="–"/>
            </a:pPr>
            <a:r>
              <a:rPr b="1" lang="en-US" sz="1500">
                <a:solidFill>
                  <a:schemeClr val="dk1"/>
                </a:solidFill>
              </a:rPr>
              <a:t>Maximum charge 430 nC</a:t>
            </a:r>
            <a:endParaRPr b="1" sz="1500">
              <a:solidFill>
                <a:schemeClr val="dk1"/>
              </a:solidFill>
            </a:endParaRPr>
          </a:p>
          <a:p>
            <a:pPr indent="-323850" lvl="1" marL="914400" rtl="0" algn="l">
              <a:spcBef>
                <a:spcPts val="0"/>
              </a:spcBef>
              <a:spcAft>
                <a:spcPts val="0"/>
              </a:spcAft>
              <a:buClr>
                <a:schemeClr val="dk1"/>
              </a:buClr>
              <a:buSzPts val="1500"/>
              <a:buChar char="–"/>
            </a:pPr>
            <a:r>
              <a:rPr b="1" lang="en-US" sz="1500" u="sng">
                <a:solidFill>
                  <a:schemeClr val="dk1"/>
                </a:solidFill>
              </a:rPr>
              <a:t>Accelerating gradient of 102 MV/m</a:t>
            </a:r>
            <a:endParaRPr b="1" sz="1500" u="sng">
              <a:solidFill>
                <a:schemeClr val="dk1"/>
              </a:solidFill>
            </a:endParaRPr>
          </a:p>
          <a:p>
            <a:pPr indent="0" lvl="0" marL="914400" rtl="0" algn="l">
              <a:spcBef>
                <a:spcPts val="600"/>
              </a:spcBef>
              <a:spcAft>
                <a:spcPts val="0"/>
              </a:spcAft>
              <a:buNone/>
            </a:pPr>
            <a:r>
              <a:t/>
            </a:r>
            <a:endParaRPr b="1" sz="5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Linearity sign of no breakdown or multipacting.</a:t>
            </a:r>
            <a:endParaRPr b="1" sz="1500">
              <a:solidFill>
                <a:schemeClr val="dk1"/>
              </a:solidFill>
            </a:endParaRPr>
          </a:p>
          <a:p>
            <a:pPr indent="0" lvl="0" marL="457200" rtl="0" algn="l">
              <a:spcBef>
                <a:spcPts val="600"/>
              </a:spcBef>
              <a:spcAft>
                <a:spcPts val="0"/>
              </a:spcAft>
              <a:buNone/>
            </a:pPr>
            <a:r>
              <a:t/>
            </a:r>
            <a:endParaRPr b="1" sz="5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No RF, vacuum, or optical signals of breakdown observed</a:t>
            </a:r>
            <a:endParaRPr b="1" sz="1500">
              <a:solidFill>
                <a:schemeClr val="dk1"/>
              </a:solidFill>
            </a:endParaRPr>
          </a:p>
          <a:p>
            <a:pPr indent="0" lvl="0" marL="457200" rtl="0" algn="l">
              <a:spcBef>
                <a:spcPts val="600"/>
              </a:spcBef>
              <a:spcAft>
                <a:spcPts val="0"/>
              </a:spcAft>
              <a:buNone/>
            </a:pPr>
            <a:r>
              <a:t/>
            </a:r>
            <a:endParaRPr b="1" sz="5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Successfully ran up to maximum available RF power.</a:t>
            </a:r>
            <a:endParaRPr b="1" sz="15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7edceabdca_0_1"/>
          <p:cNvSpPr txBox="1"/>
          <p:nvPr>
            <p:ph idx="1" type="body"/>
          </p:nvPr>
        </p:nvSpPr>
        <p:spPr>
          <a:xfrm>
            <a:off x="-793" y="0"/>
            <a:ext cx="9144000" cy="4499400"/>
          </a:xfrm>
          <a:prstGeom prst="rect">
            <a:avLst/>
          </a:prstGeom>
          <a:solidFill>
            <a:schemeClr val="accent2">
              <a:alpha val="89410"/>
            </a:schemeClr>
          </a:solidFill>
          <a:ln>
            <a:noFill/>
          </a:ln>
        </p:spPr>
        <p:txBody>
          <a:bodyPr anchorCtr="0" anchor="ctr" bIns="457200" lIns="457200" spcFirstLastPara="1" rIns="0" wrap="square" tIns="0">
            <a:noAutofit/>
          </a:bodyPr>
          <a:lstStyle/>
          <a:p>
            <a:pPr indent="0" lvl="0" marL="0" rtl="0" algn="l">
              <a:lnSpc>
                <a:spcPct val="100000"/>
              </a:lnSpc>
              <a:spcBef>
                <a:spcPts val="0"/>
              </a:spcBef>
              <a:spcAft>
                <a:spcPts val="0"/>
              </a:spcAft>
              <a:buClr>
                <a:schemeClr val="lt1"/>
              </a:buClr>
              <a:buSzPts val="2800"/>
              <a:buNone/>
            </a:pPr>
            <a:r>
              <a:rPr lang="en-US"/>
              <a:t>Single Cell Brazed Dielectric Disk Accelerator</a:t>
            </a:r>
            <a:endParaRPr/>
          </a:p>
        </p:txBody>
      </p:sp>
      <p:sp>
        <p:nvSpPr>
          <p:cNvPr id="395" name="Google Shape;395;g17edceabdca_0_1"/>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17edceabdca_0_6"/>
          <p:cNvSpPr txBox="1"/>
          <p:nvPr>
            <p:ph idx="1" type="body"/>
          </p:nvPr>
        </p:nvSpPr>
        <p:spPr>
          <a:xfrm>
            <a:off x="457201" y="1238775"/>
            <a:ext cx="3479400" cy="3201300"/>
          </a:xfrm>
          <a:prstGeom prst="rect">
            <a:avLst/>
          </a:prstGeom>
        </p:spPr>
        <p:txBody>
          <a:bodyPr anchorCtr="0" anchor="t" bIns="45700" lIns="0" spcFirstLastPara="1" rIns="0" wrap="square" tIns="0">
            <a:noAutofit/>
          </a:bodyPr>
          <a:lstStyle/>
          <a:p>
            <a:pPr indent="-323850" lvl="0" marL="457200" rtl="0" algn="l">
              <a:spcBef>
                <a:spcPts val="600"/>
              </a:spcBef>
              <a:spcAft>
                <a:spcPts val="0"/>
              </a:spcAft>
              <a:buClr>
                <a:schemeClr val="accent3"/>
              </a:buClr>
              <a:buSzPts val="1500"/>
              <a:buChar char="▪"/>
            </a:pPr>
            <a:r>
              <a:rPr b="1" lang="en-US" sz="1500">
                <a:solidFill>
                  <a:schemeClr val="accent3"/>
                </a:solidFill>
              </a:rPr>
              <a:t>Brazed prototype to see if brazing could work for DDA, avoided issues encountered in the past</a:t>
            </a:r>
            <a:endParaRPr b="1" sz="1500">
              <a:solidFill>
                <a:schemeClr val="accent3"/>
              </a:solidFill>
            </a:endParaRPr>
          </a:p>
          <a:p>
            <a:pPr indent="-323850" lvl="0" marL="457200" rtl="0" algn="l">
              <a:spcBef>
                <a:spcPts val="600"/>
              </a:spcBef>
              <a:spcAft>
                <a:spcPts val="0"/>
              </a:spcAft>
              <a:buClr>
                <a:schemeClr val="accent3"/>
              </a:buClr>
              <a:buSzPts val="1500"/>
              <a:buChar char="▪"/>
            </a:pPr>
            <a:r>
              <a:rPr b="1" lang="en-US" sz="1500">
                <a:solidFill>
                  <a:schemeClr val="accent3"/>
                </a:solidFill>
              </a:rPr>
              <a:t>Flat against copper, no right angle in copper at joint</a:t>
            </a:r>
            <a:endParaRPr b="1" sz="1500">
              <a:solidFill>
                <a:schemeClr val="accent3"/>
              </a:solidFill>
            </a:endParaRPr>
          </a:p>
        </p:txBody>
      </p:sp>
      <p:sp>
        <p:nvSpPr>
          <p:cNvPr id="401" name="Google Shape;401;g17edceabdca_0_6"/>
          <p:cNvSpPr txBox="1"/>
          <p:nvPr>
            <p:ph type="title"/>
          </p:nvPr>
        </p:nvSpPr>
        <p:spPr>
          <a:xfrm>
            <a:off x="457201" y="-15240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Prototype 4 - Brazed Single Cell Structure</a:t>
            </a:r>
            <a:endParaRPr/>
          </a:p>
        </p:txBody>
      </p:sp>
      <p:pic>
        <p:nvPicPr>
          <p:cNvPr id="402" name="Google Shape;402;g17edceabdca_0_6"/>
          <p:cNvPicPr preferRelativeResize="0"/>
          <p:nvPr/>
        </p:nvPicPr>
        <p:blipFill rotWithShape="1">
          <a:blip r:embed="rId3">
            <a:alphaModFix/>
          </a:blip>
          <a:srcRect b="4525" l="0" r="2257" t="3865"/>
          <a:stretch/>
        </p:blipFill>
        <p:spPr>
          <a:xfrm>
            <a:off x="3936500" y="970075"/>
            <a:ext cx="5164075" cy="3613925"/>
          </a:xfrm>
          <a:prstGeom prst="rect">
            <a:avLst/>
          </a:prstGeom>
          <a:noFill/>
          <a:ln>
            <a:noFill/>
          </a:ln>
        </p:spPr>
      </p:pic>
      <p:pic>
        <p:nvPicPr>
          <p:cNvPr id="403" name="Google Shape;403;g17edceabdca_0_6"/>
          <p:cNvPicPr preferRelativeResize="0"/>
          <p:nvPr/>
        </p:nvPicPr>
        <p:blipFill rotWithShape="1">
          <a:blip r:embed="rId4">
            <a:alphaModFix/>
          </a:blip>
          <a:srcRect b="0" l="3781" r="0" t="0"/>
          <a:stretch/>
        </p:blipFill>
        <p:spPr>
          <a:xfrm>
            <a:off x="0" y="2797220"/>
            <a:ext cx="3842700" cy="2346280"/>
          </a:xfrm>
          <a:prstGeom prst="rect">
            <a:avLst/>
          </a:prstGeom>
          <a:noFill/>
          <a:ln>
            <a:noFill/>
          </a:ln>
        </p:spPr>
      </p:pic>
      <p:sp>
        <p:nvSpPr>
          <p:cNvPr id="404" name="Google Shape;404;g17edceabdca_0_6"/>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g17edceabdca_0_91"/>
          <p:cNvPicPr preferRelativeResize="0"/>
          <p:nvPr/>
        </p:nvPicPr>
        <p:blipFill>
          <a:blip r:embed="rId3">
            <a:alphaModFix/>
          </a:blip>
          <a:stretch>
            <a:fillRect/>
          </a:stretch>
        </p:blipFill>
        <p:spPr>
          <a:xfrm>
            <a:off x="4694273" y="2210375"/>
            <a:ext cx="4299954" cy="2933074"/>
          </a:xfrm>
          <a:prstGeom prst="rect">
            <a:avLst/>
          </a:prstGeom>
          <a:noFill/>
          <a:ln>
            <a:noFill/>
          </a:ln>
        </p:spPr>
      </p:pic>
      <p:sp>
        <p:nvSpPr>
          <p:cNvPr id="410" name="Google Shape;410;g17edceabdca_0_91"/>
          <p:cNvSpPr txBox="1"/>
          <p:nvPr>
            <p:ph type="title"/>
          </p:nvPr>
        </p:nvSpPr>
        <p:spPr>
          <a:xfrm>
            <a:off x="457201" y="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Results of Simulations</a:t>
            </a:r>
            <a:endParaRPr/>
          </a:p>
        </p:txBody>
      </p:sp>
      <p:pic>
        <p:nvPicPr>
          <p:cNvPr id="411" name="Google Shape;411;g17edceabdca_0_91"/>
          <p:cNvPicPr preferRelativeResize="0"/>
          <p:nvPr/>
        </p:nvPicPr>
        <p:blipFill>
          <a:blip r:embed="rId4">
            <a:alphaModFix/>
          </a:blip>
          <a:stretch>
            <a:fillRect/>
          </a:stretch>
        </p:blipFill>
        <p:spPr>
          <a:xfrm>
            <a:off x="0" y="1716375"/>
            <a:ext cx="4720461" cy="2103848"/>
          </a:xfrm>
          <a:prstGeom prst="rect">
            <a:avLst/>
          </a:prstGeom>
          <a:noFill/>
          <a:ln>
            <a:noFill/>
          </a:ln>
        </p:spPr>
      </p:pic>
      <p:sp>
        <p:nvSpPr>
          <p:cNvPr id="412" name="Google Shape;412;g17edceabdca_0_91"/>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sp>
        <p:nvSpPr>
          <p:cNvPr id="413" name="Google Shape;413;g17edceabdca_0_91"/>
          <p:cNvSpPr/>
          <p:nvPr/>
        </p:nvSpPr>
        <p:spPr>
          <a:xfrm>
            <a:off x="6727950" y="2340850"/>
            <a:ext cx="629100" cy="24063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7edceabdca_0_91"/>
          <p:cNvSpPr txBox="1"/>
          <p:nvPr/>
        </p:nvSpPr>
        <p:spPr>
          <a:xfrm>
            <a:off x="182850" y="4003975"/>
            <a:ext cx="3100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dk1"/>
                </a:solidFill>
              </a:rPr>
              <a:t>Maximum over one RF period.</a:t>
            </a:r>
            <a:endParaRPr b="1" sz="1500">
              <a:solidFill>
                <a:schemeClr val="dk1"/>
              </a:solidFill>
            </a:endParaRPr>
          </a:p>
        </p:txBody>
      </p:sp>
      <p:graphicFrame>
        <p:nvGraphicFramePr>
          <p:cNvPr id="415" name="Google Shape;415;g17edceabdca_0_91"/>
          <p:cNvGraphicFramePr/>
          <p:nvPr/>
        </p:nvGraphicFramePr>
        <p:xfrm>
          <a:off x="4911525" y="25063"/>
          <a:ext cx="3000000" cy="3000000"/>
        </p:xfrm>
        <a:graphic>
          <a:graphicData uri="http://schemas.openxmlformats.org/drawingml/2006/table">
            <a:tbl>
              <a:tblPr>
                <a:noFill/>
                <a:tableStyleId>{4452129E-A7E8-4842-A8D7-AA449D38E6C5}</a:tableStyleId>
              </a:tblPr>
              <a:tblGrid>
                <a:gridCol w="2607500"/>
                <a:gridCol w="1475200"/>
              </a:tblGrid>
              <a:tr h="2224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Parameter</a:t>
                      </a:r>
                      <a:endParaRPr b="1" sz="1100" u="none" cap="none" strike="noStrike"/>
                    </a:p>
                  </a:txBody>
                  <a:tcPr marT="45700" marB="45700"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Value</a:t>
                      </a:r>
                      <a:endParaRPr b="1" sz="1100" u="none" cap="none" strike="noStrike"/>
                    </a:p>
                  </a:txBody>
                  <a:tcPr marT="45700" marB="45700" marR="91425" marL="91425">
                    <a:solidFill>
                      <a:srgbClr val="CFE2F3"/>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accent6"/>
                          </a:solidFill>
                        </a:rPr>
                        <a:t>Accelerating Gradient at 400 MW</a:t>
                      </a:r>
                      <a:endParaRPr sz="1100" u="none" cap="none" strike="noStrike">
                        <a:solidFill>
                          <a:schemeClr val="accent6"/>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chemeClr val="accent6"/>
                          </a:solidFill>
                        </a:rPr>
                        <a:t>152 </a:t>
                      </a:r>
                      <a:r>
                        <a:rPr lang="en-US" sz="1100" u="none" cap="none" strike="noStrike">
                          <a:solidFill>
                            <a:schemeClr val="accent6"/>
                          </a:solidFill>
                        </a:rPr>
                        <a:t>MV/m</a:t>
                      </a:r>
                      <a:endParaRPr sz="1100" u="none" cap="none" strike="noStrike">
                        <a:solidFill>
                          <a:schemeClr val="accent6"/>
                        </a:solidFill>
                      </a:endParaRPr>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None/>
                      </a:pPr>
                      <a:r>
                        <a:rPr lang="en-US" sz="1100">
                          <a:solidFill>
                            <a:srgbClr val="232425"/>
                          </a:solidFill>
                        </a:rPr>
                        <a:t>Field Enhancement Factor</a:t>
                      </a:r>
                      <a:endParaRPr sz="1100" u="none" cap="none" strike="noStrike">
                        <a:solidFill>
                          <a:srgbClr val="232425"/>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None/>
                      </a:pPr>
                      <a:r>
                        <a:rPr lang="en-US" sz="1100">
                          <a:solidFill>
                            <a:srgbClr val="1C1C1C"/>
                          </a:solidFill>
                        </a:rPr>
                        <a:t>2.7</a:t>
                      </a:r>
                      <a:endParaRPr sz="1100">
                        <a:solidFill>
                          <a:srgbClr val="1C1C1C"/>
                        </a:solidFill>
                      </a:endParaRPr>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Group Velocity</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0.</a:t>
                      </a:r>
                      <a:r>
                        <a:rPr lang="en-US" sz="1100"/>
                        <a:t>15</a:t>
                      </a:r>
                      <a:r>
                        <a:rPr lang="en-US" sz="1100" u="none" cap="none" strike="noStrike"/>
                        <a:t> c</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Quality Factor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t>16,000</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t>60.7</a:t>
                      </a:r>
                      <a:r>
                        <a:rPr lang="en-US" sz="1100" u="none" cap="none" strike="noStrike"/>
                        <a:t> M</a:t>
                      </a:r>
                      <a:r>
                        <a:rPr lang="en-US" sz="1100" u="none" cap="none" strike="noStrike">
                          <a:solidFill>
                            <a:srgbClr val="202124"/>
                          </a:solidFill>
                          <a:highlight>
                            <a:srgbClr val="FFFFFF"/>
                          </a:highlight>
                        </a:rPr>
                        <a:t>Ω/m</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r/Q</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t>3.80</a:t>
                      </a:r>
                      <a:r>
                        <a:rPr lang="en-US" sz="1100" u="none" cap="none" strike="noStrike"/>
                        <a:t> k</a:t>
                      </a:r>
                      <a:r>
                        <a:rPr lang="en-US" sz="1100" u="none" cap="none" strike="noStrike">
                          <a:solidFill>
                            <a:srgbClr val="202124"/>
                          </a:solidFill>
                          <a:highlight>
                            <a:srgbClr val="FFFFFF"/>
                          </a:highlight>
                        </a:rPr>
                        <a:t>Ω/m</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S11 10 dB Bandwidth</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&gt; 6</a:t>
                      </a:r>
                      <a:r>
                        <a:rPr lang="en-US" sz="1100"/>
                        <a:t>5</a:t>
                      </a:r>
                      <a:r>
                        <a:rPr lang="en-US" sz="1100" u="none" cap="none" strike="noStrike"/>
                        <a:t>0 MHz</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S21 3 dB Bandwidth</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&gt; </a:t>
                      </a:r>
                      <a:r>
                        <a:rPr lang="en-US" sz="1100"/>
                        <a:t>8</a:t>
                      </a:r>
                      <a:r>
                        <a:rPr lang="en-US" sz="1100" u="none" cap="none" strike="noStrike"/>
                        <a:t>00 MHz</a:t>
                      </a:r>
                      <a:endParaRPr sz="1100" u="none" cap="none" strike="noStrike"/>
                    </a:p>
                  </a:txBody>
                  <a:tcPr marT="45700" marB="45700" marR="91425" marL="91425">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g17edceabdca_0_179"/>
          <p:cNvPicPr preferRelativeResize="0"/>
          <p:nvPr/>
        </p:nvPicPr>
        <p:blipFill rotWithShape="1">
          <a:blip r:embed="rId3">
            <a:alphaModFix/>
          </a:blip>
          <a:srcRect b="18126" l="0" r="0" t="0"/>
          <a:stretch/>
        </p:blipFill>
        <p:spPr>
          <a:xfrm>
            <a:off x="623588" y="147163"/>
            <a:ext cx="7896826" cy="4849175"/>
          </a:xfrm>
          <a:prstGeom prst="rect">
            <a:avLst/>
          </a:prstGeom>
          <a:noFill/>
          <a:ln>
            <a:noFill/>
          </a:ln>
        </p:spPr>
      </p:pic>
      <p:sp>
        <p:nvSpPr>
          <p:cNvPr id="421" name="Google Shape;421;g17edceabdca_0_179"/>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7edceabdca_0_270"/>
          <p:cNvSpPr txBox="1"/>
          <p:nvPr>
            <p:ph type="title"/>
          </p:nvPr>
        </p:nvSpPr>
        <p:spPr>
          <a:xfrm>
            <a:off x="457201" y="0"/>
            <a:ext cx="34302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Fabrication</a:t>
            </a:r>
            <a:endParaRPr/>
          </a:p>
        </p:txBody>
      </p:sp>
      <p:sp>
        <p:nvSpPr>
          <p:cNvPr id="428" name="Google Shape;428;g17edceabdca_0_270"/>
          <p:cNvSpPr txBox="1"/>
          <p:nvPr>
            <p:ph idx="1" type="body"/>
          </p:nvPr>
        </p:nvSpPr>
        <p:spPr>
          <a:xfrm>
            <a:off x="223900" y="933975"/>
            <a:ext cx="4354500" cy="3201300"/>
          </a:xfrm>
          <a:prstGeom prst="rect">
            <a:avLst/>
          </a:prstGeom>
        </p:spPr>
        <p:txBody>
          <a:bodyPr anchorCtr="0" anchor="t" bIns="45700" lIns="0" spcFirstLastPara="1" rIns="0" wrap="square" tIns="0">
            <a:noAutofit/>
          </a:bodyPr>
          <a:lstStyle/>
          <a:p>
            <a:pPr indent="-342900" lvl="0" marL="457200" rtl="0" algn="l">
              <a:spcBef>
                <a:spcPts val="600"/>
              </a:spcBef>
              <a:spcAft>
                <a:spcPts val="0"/>
              </a:spcAft>
              <a:buSzPts val="1800"/>
              <a:buChar char="▪"/>
            </a:pPr>
            <a:r>
              <a:rPr lang="en-US"/>
              <a:t>Fabrication being conducted now</a:t>
            </a:r>
            <a:endParaRPr/>
          </a:p>
          <a:p>
            <a:pPr indent="0" lvl="0" marL="457200" rtl="0" algn="l">
              <a:spcBef>
                <a:spcPts val="600"/>
              </a:spcBef>
              <a:spcAft>
                <a:spcPts val="0"/>
              </a:spcAft>
              <a:buNone/>
            </a:pPr>
            <a:r>
              <a:t/>
            </a:r>
            <a:endParaRPr/>
          </a:p>
          <a:p>
            <a:pPr indent="-342900" lvl="0" marL="457200" rtl="0" algn="l">
              <a:spcBef>
                <a:spcPts val="600"/>
              </a:spcBef>
              <a:spcAft>
                <a:spcPts val="0"/>
              </a:spcAft>
              <a:buSzPts val="1800"/>
              <a:buChar char="▪"/>
            </a:pPr>
            <a:r>
              <a:rPr lang="en-US"/>
              <a:t>Difficulties during brazing tests</a:t>
            </a:r>
            <a:endParaRPr/>
          </a:p>
          <a:p>
            <a:pPr indent="-342900" lvl="1" marL="914400" rtl="0" algn="l">
              <a:spcBef>
                <a:spcPts val="0"/>
              </a:spcBef>
              <a:spcAft>
                <a:spcPts val="0"/>
              </a:spcAft>
              <a:buSzPts val="1800"/>
              <a:buChar char="–"/>
            </a:pPr>
            <a:r>
              <a:rPr lang="en-US"/>
              <a:t>Metalization and brazing of ceramics had to redone in order to have even seal around the whole joint</a:t>
            </a:r>
            <a:endParaRPr/>
          </a:p>
        </p:txBody>
      </p:sp>
      <p:sp>
        <p:nvSpPr>
          <p:cNvPr id="429" name="Google Shape;429;g17edceabdca_0_270"/>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pic>
        <p:nvPicPr>
          <p:cNvPr id="430" name="Google Shape;430;g17edceabdca_0_270"/>
          <p:cNvPicPr preferRelativeResize="0"/>
          <p:nvPr/>
        </p:nvPicPr>
        <p:blipFill rotWithShape="1">
          <a:blip r:embed="rId3">
            <a:alphaModFix/>
          </a:blip>
          <a:srcRect b="6204" l="0" r="0" t="8215"/>
          <a:stretch/>
        </p:blipFill>
        <p:spPr>
          <a:xfrm>
            <a:off x="5985025" y="2094150"/>
            <a:ext cx="3158975" cy="3049349"/>
          </a:xfrm>
          <a:prstGeom prst="rect">
            <a:avLst/>
          </a:prstGeom>
          <a:noFill/>
          <a:ln>
            <a:noFill/>
          </a:ln>
        </p:spPr>
      </p:pic>
      <p:pic>
        <p:nvPicPr>
          <p:cNvPr id="431" name="Google Shape;431;g17edceabdca_0_270"/>
          <p:cNvPicPr preferRelativeResize="0"/>
          <p:nvPr/>
        </p:nvPicPr>
        <p:blipFill>
          <a:blip r:embed="rId4">
            <a:alphaModFix/>
          </a:blip>
          <a:stretch>
            <a:fillRect/>
          </a:stretch>
        </p:blipFill>
        <p:spPr>
          <a:xfrm>
            <a:off x="4654601" y="62825"/>
            <a:ext cx="2694250" cy="1975025"/>
          </a:xfrm>
          <a:prstGeom prst="rect">
            <a:avLst/>
          </a:prstGeom>
          <a:noFill/>
          <a:ln>
            <a:noFill/>
          </a:ln>
        </p:spPr>
      </p:pic>
      <p:sp>
        <p:nvSpPr>
          <p:cNvPr id="432" name="Google Shape;432;g17edceabdca_0_270"/>
          <p:cNvSpPr txBox="1"/>
          <p:nvPr/>
        </p:nvSpPr>
        <p:spPr>
          <a:xfrm>
            <a:off x="4654615" y="178564"/>
            <a:ext cx="1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rPr>
              <a:t>Before</a:t>
            </a:r>
            <a:endParaRPr b="1">
              <a:solidFill>
                <a:schemeClr val="lt1"/>
              </a:solidFill>
            </a:endParaRPr>
          </a:p>
        </p:txBody>
      </p:sp>
      <p:sp>
        <p:nvSpPr>
          <p:cNvPr id="433" name="Google Shape;433;g17edceabdca_0_270"/>
          <p:cNvSpPr/>
          <p:nvPr/>
        </p:nvSpPr>
        <p:spPr>
          <a:xfrm>
            <a:off x="5696882" y="815180"/>
            <a:ext cx="609600" cy="3186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7edceabdca_0_270"/>
          <p:cNvSpPr/>
          <p:nvPr/>
        </p:nvSpPr>
        <p:spPr>
          <a:xfrm rot="-771277">
            <a:off x="4698814" y="892645"/>
            <a:ext cx="892672" cy="28566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17edceabdca_0_270"/>
          <p:cNvSpPr txBox="1"/>
          <p:nvPr/>
        </p:nvSpPr>
        <p:spPr>
          <a:xfrm>
            <a:off x="6026200" y="2003275"/>
            <a:ext cx="104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rPr>
              <a:t>After</a:t>
            </a:r>
            <a:endParaRPr b="1">
              <a:solidFill>
                <a:schemeClr val="lt1"/>
              </a:solidFill>
            </a:endParaRPr>
          </a:p>
        </p:txBody>
      </p:sp>
      <p:pic>
        <p:nvPicPr>
          <p:cNvPr id="436" name="Google Shape;436;g17edceabdca_0_270"/>
          <p:cNvPicPr preferRelativeResize="0"/>
          <p:nvPr/>
        </p:nvPicPr>
        <p:blipFill>
          <a:blip r:embed="rId5">
            <a:alphaModFix/>
          </a:blip>
          <a:stretch>
            <a:fillRect/>
          </a:stretch>
        </p:blipFill>
        <p:spPr>
          <a:xfrm>
            <a:off x="2412125" y="2801858"/>
            <a:ext cx="3273250" cy="197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
          <p:cNvSpPr txBox="1"/>
          <p:nvPr>
            <p:ph idx="1" type="body"/>
          </p:nvPr>
        </p:nvSpPr>
        <p:spPr>
          <a:xfrm>
            <a:off x="-793" y="0"/>
            <a:ext cx="9143999" cy="4499372"/>
          </a:xfrm>
          <a:prstGeom prst="rect">
            <a:avLst/>
          </a:prstGeom>
          <a:solidFill>
            <a:schemeClr val="accent2">
              <a:alpha val="89411"/>
            </a:schemeClr>
          </a:solidFill>
          <a:ln>
            <a:noFill/>
          </a:ln>
        </p:spPr>
        <p:txBody>
          <a:bodyPr anchorCtr="0" anchor="ctr" bIns="457200" lIns="457200" spcFirstLastPara="1" rIns="0" wrap="square" tIns="0">
            <a:noAutofit/>
          </a:bodyPr>
          <a:lstStyle/>
          <a:p>
            <a:pPr indent="0" lvl="0" marL="0" rtl="0" algn="l">
              <a:lnSpc>
                <a:spcPct val="100000"/>
              </a:lnSpc>
              <a:spcBef>
                <a:spcPts val="0"/>
              </a:spcBef>
              <a:spcAft>
                <a:spcPts val="0"/>
              </a:spcAft>
              <a:buClr>
                <a:schemeClr val="lt1"/>
              </a:buClr>
              <a:buSzPts val="2800"/>
              <a:buNone/>
            </a:pPr>
            <a:r>
              <a:rPr lang="en-US"/>
              <a:t>Multicell Dielectric Disk Accelerator</a:t>
            </a:r>
            <a:endParaRPr/>
          </a:p>
        </p:txBody>
      </p:sp>
      <p:sp>
        <p:nvSpPr>
          <p:cNvPr id="442" name="Google Shape;442;p3"/>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13f8faa73a9_0_270"/>
          <p:cNvPicPr preferRelativeResize="0"/>
          <p:nvPr/>
        </p:nvPicPr>
        <p:blipFill rotWithShape="1">
          <a:blip r:embed="rId3">
            <a:alphaModFix/>
          </a:blip>
          <a:srcRect b="0" l="0" r="0" t="0"/>
          <a:stretch/>
        </p:blipFill>
        <p:spPr>
          <a:xfrm>
            <a:off x="3248675" y="1110725"/>
            <a:ext cx="5984176" cy="3387575"/>
          </a:xfrm>
          <a:prstGeom prst="rect">
            <a:avLst/>
          </a:prstGeom>
          <a:noFill/>
          <a:ln>
            <a:noFill/>
          </a:ln>
        </p:spPr>
      </p:pic>
      <p:sp>
        <p:nvSpPr>
          <p:cNvPr id="448" name="Google Shape;448;g13f8faa73a9_0_270"/>
          <p:cNvSpPr txBox="1"/>
          <p:nvPr>
            <p:ph type="title"/>
          </p:nvPr>
        </p:nvSpPr>
        <p:spPr>
          <a:xfrm>
            <a:off x="457201" y="-15240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Clamped Multicell Structure</a:t>
            </a:r>
            <a:endParaRPr/>
          </a:p>
        </p:txBody>
      </p:sp>
      <p:sp>
        <p:nvSpPr>
          <p:cNvPr id="449" name="Google Shape;449;g13f8faa73a9_0_270"/>
          <p:cNvSpPr txBox="1"/>
          <p:nvPr>
            <p:ph idx="1" type="body"/>
          </p:nvPr>
        </p:nvSpPr>
        <p:spPr>
          <a:xfrm>
            <a:off x="457201" y="933975"/>
            <a:ext cx="2976600" cy="34866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Due to success of first clamped structure, multicell will also be clamped</a:t>
            </a:r>
            <a:endParaRPr b="1" sz="1500">
              <a:solidFill>
                <a:schemeClr val="accent3"/>
              </a:solidFill>
            </a:endParaRPr>
          </a:p>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Special head detail similar to clamped single cell</a:t>
            </a:r>
            <a:endParaRPr b="1" sz="1500">
              <a:solidFill>
                <a:schemeClr val="accent3"/>
              </a:solidFill>
            </a:endParaRPr>
          </a:p>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7 ceramic = six dielectric cells</a:t>
            </a:r>
            <a:endParaRPr b="1" sz="1500">
              <a:solidFill>
                <a:schemeClr val="accent3"/>
              </a:solidFill>
            </a:endParaRPr>
          </a:p>
        </p:txBody>
      </p:sp>
      <p:sp>
        <p:nvSpPr>
          <p:cNvPr id="450" name="Google Shape;450;g13f8faa73a9_0_270"/>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cxnSp>
        <p:nvCxnSpPr>
          <p:cNvPr id="451" name="Google Shape;451;g13f8faa73a9_0_270"/>
          <p:cNvCxnSpPr/>
          <p:nvPr/>
        </p:nvCxnSpPr>
        <p:spPr>
          <a:xfrm flipH="1" rot="10800000">
            <a:off x="3375650" y="1036350"/>
            <a:ext cx="3891900" cy="11400"/>
          </a:xfrm>
          <a:prstGeom prst="straightConnector1">
            <a:avLst/>
          </a:prstGeom>
          <a:noFill/>
          <a:ln cap="flat" cmpd="sng" w="19050">
            <a:solidFill>
              <a:schemeClr val="accent4"/>
            </a:solidFill>
            <a:prstDash val="solid"/>
            <a:round/>
            <a:headEnd len="med" w="med" type="triangle"/>
            <a:tailEnd len="med" w="med" type="triangle"/>
          </a:ln>
        </p:spPr>
      </p:cxnSp>
      <p:sp>
        <p:nvSpPr>
          <p:cNvPr id="452" name="Google Shape;452;g13f8faa73a9_0_270"/>
          <p:cNvSpPr txBox="1"/>
          <p:nvPr/>
        </p:nvSpPr>
        <p:spPr>
          <a:xfrm>
            <a:off x="4832900" y="960150"/>
            <a:ext cx="9774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~20 cm</a:t>
            </a:r>
            <a:endParaRPr b="1" i="0" sz="1200" u="none" cap="none" strike="noStrike">
              <a:solidFill>
                <a:srgbClr val="000000"/>
              </a:solidFill>
              <a:latin typeface="Arial"/>
              <a:ea typeface="Arial"/>
              <a:cs typeface="Arial"/>
              <a:sym typeface="Arial"/>
            </a:endParaRPr>
          </a:p>
        </p:txBody>
      </p:sp>
      <p:pic>
        <p:nvPicPr>
          <p:cNvPr id="453" name="Google Shape;453;g13f8faa73a9_0_270"/>
          <p:cNvPicPr preferRelativeResize="0"/>
          <p:nvPr/>
        </p:nvPicPr>
        <p:blipFill rotWithShape="1">
          <a:blip r:embed="rId4">
            <a:alphaModFix/>
          </a:blip>
          <a:srcRect b="0" l="0" r="0" t="0"/>
          <a:stretch/>
        </p:blipFill>
        <p:spPr>
          <a:xfrm>
            <a:off x="0" y="2975100"/>
            <a:ext cx="3619501" cy="2092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1834fa9b07c_0_9"/>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Results of Simulations</a:t>
            </a:r>
            <a:endParaRPr/>
          </a:p>
        </p:txBody>
      </p:sp>
      <p:sp>
        <p:nvSpPr>
          <p:cNvPr id="459" name="Google Shape;459;g1834fa9b07c_0_9"/>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460" name="Google Shape;460;g1834fa9b07c_0_9"/>
          <p:cNvSpPr txBox="1"/>
          <p:nvPr/>
        </p:nvSpPr>
        <p:spPr>
          <a:xfrm>
            <a:off x="335250" y="4003975"/>
            <a:ext cx="3100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a:ea typeface="Arial"/>
                <a:cs typeface="Arial"/>
                <a:sym typeface="Arial"/>
              </a:rPr>
              <a:t>Maximum electric field over one RF period.</a:t>
            </a:r>
            <a:endParaRPr b="1" i="0" sz="1500" u="none" cap="none" strike="noStrike">
              <a:solidFill>
                <a:schemeClr val="dk1"/>
              </a:solidFill>
              <a:latin typeface="Arial"/>
              <a:ea typeface="Arial"/>
              <a:cs typeface="Arial"/>
              <a:sym typeface="Arial"/>
            </a:endParaRPr>
          </a:p>
        </p:txBody>
      </p:sp>
      <p:pic>
        <p:nvPicPr>
          <p:cNvPr id="461" name="Google Shape;461;g1834fa9b07c_0_9"/>
          <p:cNvPicPr preferRelativeResize="0"/>
          <p:nvPr/>
        </p:nvPicPr>
        <p:blipFill rotWithShape="1">
          <a:blip r:embed="rId3">
            <a:alphaModFix/>
          </a:blip>
          <a:srcRect b="0" l="0" r="0" t="0"/>
          <a:stretch/>
        </p:blipFill>
        <p:spPr>
          <a:xfrm>
            <a:off x="5110336" y="2340975"/>
            <a:ext cx="4049663" cy="2701775"/>
          </a:xfrm>
          <a:prstGeom prst="rect">
            <a:avLst/>
          </a:prstGeom>
          <a:noFill/>
          <a:ln>
            <a:noFill/>
          </a:ln>
        </p:spPr>
      </p:pic>
      <p:sp>
        <p:nvSpPr>
          <p:cNvPr id="462" name="Google Shape;462;g1834fa9b07c_0_9"/>
          <p:cNvSpPr/>
          <p:nvPr/>
        </p:nvSpPr>
        <p:spPr>
          <a:xfrm>
            <a:off x="6371800" y="2699150"/>
            <a:ext cx="1633200" cy="1989000"/>
          </a:xfrm>
          <a:prstGeom prst="rect">
            <a:avLst/>
          </a:prstGeom>
          <a:noFill/>
          <a:ln cap="flat" cmpd="sng" w="19050">
            <a:solidFill>
              <a:schemeClr val="accent6"/>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3" name="Google Shape;463;g1834fa9b07c_0_9"/>
          <p:cNvPicPr preferRelativeResize="0"/>
          <p:nvPr/>
        </p:nvPicPr>
        <p:blipFill rotWithShape="1">
          <a:blip r:embed="rId4">
            <a:alphaModFix/>
          </a:blip>
          <a:srcRect b="8245" l="10404" r="17740" t="13076"/>
          <a:stretch/>
        </p:blipFill>
        <p:spPr>
          <a:xfrm>
            <a:off x="0" y="1503650"/>
            <a:ext cx="5179626" cy="2515425"/>
          </a:xfrm>
          <a:prstGeom prst="rect">
            <a:avLst/>
          </a:prstGeom>
          <a:noFill/>
          <a:ln>
            <a:noFill/>
          </a:ln>
        </p:spPr>
      </p:pic>
      <p:graphicFrame>
        <p:nvGraphicFramePr>
          <p:cNvPr id="464" name="Google Shape;464;g1834fa9b07c_0_9"/>
          <p:cNvGraphicFramePr/>
          <p:nvPr/>
        </p:nvGraphicFramePr>
        <p:xfrm>
          <a:off x="4965375" y="76200"/>
          <a:ext cx="3000000" cy="3000000"/>
        </p:xfrm>
        <a:graphic>
          <a:graphicData uri="http://schemas.openxmlformats.org/drawingml/2006/table">
            <a:tbl>
              <a:tblPr>
                <a:noFill/>
                <a:tableStyleId>{4452129E-A7E8-4842-A8D7-AA449D38E6C5}</a:tableStyleId>
              </a:tblPr>
              <a:tblGrid>
                <a:gridCol w="2607500"/>
                <a:gridCol w="1475200"/>
              </a:tblGrid>
              <a:tr h="2224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Parameter</a:t>
                      </a:r>
                      <a:endParaRPr b="1" sz="1100" u="none" cap="none" strike="noStrike"/>
                    </a:p>
                  </a:txBody>
                  <a:tcPr marT="45700" marB="45700"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Value</a:t>
                      </a:r>
                      <a:endParaRPr b="1" sz="1100" u="none" cap="none" strike="noStrike"/>
                    </a:p>
                  </a:txBody>
                  <a:tcPr marT="45700" marB="45700" marR="91425" marL="91425">
                    <a:solidFill>
                      <a:srgbClr val="CFE2F3"/>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accent6"/>
                          </a:solidFill>
                        </a:rPr>
                        <a:t>Accelerating Gradient at 400 MW</a:t>
                      </a:r>
                      <a:endParaRPr sz="1100" u="none" cap="none" strike="noStrike">
                        <a:solidFill>
                          <a:schemeClr val="accent6"/>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accent6"/>
                          </a:solidFill>
                        </a:rPr>
                        <a:t>108 MV/m</a:t>
                      </a:r>
                      <a:endParaRPr sz="1100" u="none" cap="none" strike="noStrike">
                        <a:solidFill>
                          <a:schemeClr val="accent6"/>
                        </a:solidFill>
                      </a:endParaRPr>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None/>
                      </a:pPr>
                      <a:r>
                        <a:rPr lang="en-US" sz="1100"/>
                        <a:t>Field Enhancement Factor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None/>
                      </a:pPr>
                      <a:r>
                        <a:rPr lang="en-US" sz="1100"/>
                        <a:t>~1.5</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Group Velocity*</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0.24 c</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Quality Factor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t>18,900</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1</a:t>
                      </a:r>
                      <a:r>
                        <a:rPr lang="en-US" sz="1100"/>
                        <a:t>72</a:t>
                      </a:r>
                      <a:r>
                        <a:rPr lang="en-US" sz="1100" u="none" cap="none" strike="noStrike"/>
                        <a:t> M</a:t>
                      </a:r>
                      <a:r>
                        <a:rPr lang="en-US" sz="1100" u="none" cap="none" strike="noStrike">
                          <a:solidFill>
                            <a:srgbClr val="202124"/>
                          </a:solidFill>
                          <a:highlight>
                            <a:srgbClr val="FFFFFF"/>
                          </a:highlight>
                        </a:rPr>
                        <a:t>Ω/m</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r/Q</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t>9.10</a:t>
                      </a:r>
                      <a:r>
                        <a:rPr lang="en-US" sz="1100" u="none" cap="none" strike="noStrike"/>
                        <a:t> k</a:t>
                      </a:r>
                      <a:r>
                        <a:rPr lang="en-US" sz="1100" u="none" cap="none" strike="noStrike">
                          <a:solidFill>
                            <a:srgbClr val="202124"/>
                          </a:solidFill>
                          <a:highlight>
                            <a:srgbClr val="FFFFFF"/>
                          </a:highlight>
                        </a:rPr>
                        <a:t>Ω/m</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S11 10 dB Bandwidth</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&gt; 800 MHz</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S21 3 dB Bandwidth</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&gt; 8</a:t>
                      </a:r>
                      <a:r>
                        <a:rPr lang="en-US" sz="1100"/>
                        <a:t>00 </a:t>
                      </a:r>
                      <a:r>
                        <a:rPr lang="en-US" sz="1100" u="none" cap="none" strike="noStrike"/>
                        <a:t>MHz</a:t>
                      </a:r>
                      <a:endParaRPr sz="1100" u="none" cap="none" strike="noStrike"/>
                    </a:p>
                  </a:txBody>
                  <a:tcPr marT="45700" marB="45700" marR="91425" marL="91425">
                    <a:solidFill>
                      <a:schemeClr val="lt1"/>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g13f8faa73a9_0_297"/>
          <p:cNvPicPr preferRelativeResize="0"/>
          <p:nvPr/>
        </p:nvPicPr>
        <p:blipFill rotWithShape="1">
          <a:blip r:embed="rId3">
            <a:alphaModFix/>
          </a:blip>
          <a:srcRect b="0" l="0" r="14748" t="0"/>
          <a:stretch/>
        </p:blipFill>
        <p:spPr>
          <a:xfrm>
            <a:off x="0" y="685800"/>
            <a:ext cx="9144000" cy="3604621"/>
          </a:xfrm>
          <a:prstGeom prst="rect">
            <a:avLst/>
          </a:prstGeom>
          <a:noFill/>
          <a:ln>
            <a:noFill/>
          </a:ln>
        </p:spPr>
      </p:pic>
      <p:sp>
        <p:nvSpPr>
          <p:cNvPr id="470" name="Google Shape;470;g13f8faa73a9_0_297"/>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13f8faa73a9_0_500"/>
          <p:cNvSpPr txBox="1"/>
          <p:nvPr>
            <p:ph type="title"/>
          </p:nvPr>
        </p:nvSpPr>
        <p:spPr>
          <a:xfrm>
            <a:off x="729450" y="556650"/>
            <a:ext cx="7688700" cy="5352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600"/>
              <a:buNone/>
            </a:pPr>
            <a:r>
              <a:rPr lang="en-US"/>
              <a:t>Outline of Talk</a:t>
            </a:r>
            <a:endParaRPr/>
          </a:p>
        </p:txBody>
      </p:sp>
      <p:sp>
        <p:nvSpPr>
          <p:cNvPr id="297" name="Google Shape;297;g13f8faa73a9_0_500"/>
          <p:cNvSpPr txBox="1"/>
          <p:nvPr>
            <p:ph idx="1" type="body"/>
          </p:nvPr>
        </p:nvSpPr>
        <p:spPr>
          <a:xfrm>
            <a:off x="729450" y="1697875"/>
            <a:ext cx="7688700" cy="2896200"/>
          </a:xfrm>
          <a:prstGeom prst="rect">
            <a:avLst/>
          </a:prstGeom>
          <a:noFill/>
          <a:ln>
            <a:noFill/>
          </a:ln>
        </p:spPr>
        <p:txBody>
          <a:bodyPr anchorCtr="0" anchor="t" bIns="45700" lIns="0" spcFirstLastPara="1" rIns="0" wrap="square" tIns="0">
            <a:noAutofit/>
          </a:bodyPr>
          <a:lstStyle/>
          <a:p>
            <a:pPr indent="-342900" lvl="0" marL="457200" rtl="0" algn="l">
              <a:lnSpc>
                <a:spcPct val="100000"/>
              </a:lnSpc>
              <a:spcBef>
                <a:spcPts val="600"/>
              </a:spcBef>
              <a:spcAft>
                <a:spcPts val="0"/>
              </a:spcAft>
              <a:buSzPts val="1800"/>
              <a:buChar char="▪"/>
            </a:pPr>
            <a:r>
              <a:rPr b="1" lang="en-US"/>
              <a:t>Introduction</a:t>
            </a:r>
            <a:endParaRPr b="1"/>
          </a:p>
          <a:p>
            <a:pPr indent="0" lvl="0" marL="457200" rtl="0" algn="l">
              <a:lnSpc>
                <a:spcPct val="100000"/>
              </a:lnSpc>
              <a:spcBef>
                <a:spcPts val="600"/>
              </a:spcBef>
              <a:spcAft>
                <a:spcPts val="0"/>
              </a:spcAft>
              <a:buSzPts val="1800"/>
              <a:buNone/>
            </a:pPr>
            <a:r>
              <a:t/>
            </a:r>
            <a:endParaRPr b="1"/>
          </a:p>
          <a:p>
            <a:pPr indent="-342900" lvl="0" marL="457200" rtl="0" algn="l">
              <a:lnSpc>
                <a:spcPct val="100000"/>
              </a:lnSpc>
              <a:spcBef>
                <a:spcPts val="600"/>
              </a:spcBef>
              <a:spcAft>
                <a:spcPts val="0"/>
              </a:spcAft>
              <a:buSzPts val="1800"/>
              <a:buChar char="▪"/>
            </a:pPr>
            <a:r>
              <a:rPr b="1" lang="en-US"/>
              <a:t>Brazed Single Cell DDA Structure</a:t>
            </a:r>
            <a:endParaRPr b="1"/>
          </a:p>
          <a:p>
            <a:pPr indent="0" lvl="0" marL="457200" rtl="0" algn="l">
              <a:lnSpc>
                <a:spcPct val="100000"/>
              </a:lnSpc>
              <a:spcBef>
                <a:spcPts val="600"/>
              </a:spcBef>
              <a:spcAft>
                <a:spcPts val="0"/>
              </a:spcAft>
              <a:buSzPts val="1800"/>
              <a:buNone/>
            </a:pPr>
            <a:r>
              <a:t/>
            </a:r>
            <a:endParaRPr b="1"/>
          </a:p>
          <a:p>
            <a:pPr indent="-342900" lvl="0" marL="457200" rtl="0" algn="l">
              <a:lnSpc>
                <a:spcPct val="100000"/>
              </a:lnSpc>
              <a:spcBef>
                <a:spcPts val="600"/>
              </a:spcBef>
              <a:spcAft>
                <a:spcPts val="0"/>
              </a:spcAft>
              <a:buSzPts val="1800"/>
              <a:buChar char="▪"/>
            </a:pPr>
            <a:r>
              <a:rPr b="1" lang="en-US"/>
              <a:t>Clamped Multicell DDA Structure</a:t>
            </a:r>
            <a:endParaRPr b="1"/>
          </a:p>
          <a:p>
            <a:pPr indent="0" lvl="0" marL="457200" rtl="0" algn="l">
              <a:lnSpc>
                <a:spcPct val="100000"/>
              </a:lnSpc>
              <a:spcBef>
                <a:spcPts val="600"/>
              </a:spcBef>
              <a:spcAft>
                <a:spcPts val="0"/>
              </a:spcAft>
              <a:buSzPts val="1800"/>
              <a:buNone/>
            </a:pPr>
            <a:r>
              <a:t/>
            </a:r>
            <a:endParaRPr b="1"/>
          </a:p>
          <a:p>
            <a:pPr indent="-342900" lvl="0" marL="457200" rtl="0" algn="l">
              <a:lnSpc>
                <a:spcPct val="100000"/>
              </a:lnSpc>
              <a:spcBef>
                <a:spcPts val="600"/>
              </a:spcBef>
              <a:spcAft>
                <a:spcPts val="0"/>
              </a:spcAft>
              <a:buSzPts val="1800"/>
              <a:buChar char="▪"/>
            </a:pPr>
            <a:r>
              <a:rPr b="1" lang="en-US"/>
              <a:t>Future Works</a:t>
            </a:r>
            <a:endParaRPr b="1"/>
          </a:p>
        </p:txBody>
      </p:sp>
      <p:sp>
        <p:nvSpPr>
          <p:cNvPr id="298" name="Google Shape;298;g13f8faa73a9_0_500"/>
          <p:cNvSpPr txBox="1"/>
          <p:nvPr>
            <p:ph idx="12" type="sldNum"/>
          </p:nvPr>
        </p:nvSpPr>
        <p:spPr>
          <a:xfrm>
            <a:off x="8536302" y="4749851"/>
            <a:ext cx="548700" cy="3936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13f8faa73a9_0_517"/>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rgbClr val="232425"/>
              </a:buClr>
              <a:buSzPts val="2800"/>
              <a:buFont typeface="Arial"/>
              <a:buNone/>
            </a:pPr>
            <a:r>
              <a:rPr lang="en-US"/>
              <a:t>Single Cell Clamped Post-Experiment Visual Inspection</a:t>
            </a:r>
            <a:endParaRPr/>
          </a:p>
        </p:txBody>
      </p:sp>
      <p:sp>
        <p:nvSpPr>
          <p:cNvPr id="476" name="Google Shape;476;g13f8faa73a9_0_517"/>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477" name="Google Shape;477;g13f8faa73a9_0_517"/>
          <p:cNvPicPr preferRelativeResize="0"/>
          <p:nvPr/>
        </p:nvPicPr>
        <p:blipFill rotWithShape="1">
          <a:blip r:embed="rId3">
            <a:alphaModFix/>
          </a:blip>
          <a:srcRect b="0" l="0" r="0" t="0"/>
          <a:stretch/>
        </p:blipFill>
        <p:spPr>
          <a:xfrm>
            <a:off x="2444563" y="972075"/>
            <a:ext cx="6542282" cy="3686481"/>
          </a:xfrm>
          <a:prstGeom prst="rect">
            <a:avLst/>
          </a:prstGeom>
          <a:noFill/>
          <a:ln>
            <a:noFill/>
          </a:ln>
        </p:spPr>
      </p:pic>
      <p:sp>
        <p:nvSpPr>
          <p:cNvPr id="478" name="Google Shape;478;g13f8faa73a9_0_517"/>
          <p:cNvSpPr txBox="1"/>
          <p:nvPr/>
        </p:nvSpPr>
        <p:spPr>
          <a:xfrm>
            <a:off x="314175" y="1794500"/>
            <a:ext cx="20871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sz="1700"/>
              <a:t>Damage found outside of RF volume of structure, potentially due to RF leakage from uneven clamping.</a:t>
            </a:r>
            <a:endParaRPr i="0" sz="1700" u="none" cap="none" strike="noStrike">
              <a:solidFill>
                <a:srgbClr val="000000"/>
              </a:solidFill>
            </a:endParaRPr>
          </a:p>
        </p:txBody>
      </p:sp>
    </p:spTree>
  </p:cSld>
  <p:clrMapOvr>
    <a:masterClrMapping/>
  </p:clrMapOvr>
  <mc:AlternateContent>
    <mc:Choice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13f8faa73a9_0_509"/>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Engineering Design</a:t>
            </a:r>
            <a:endParaRPr/>
          </a:p>
        </p:txBody>
      </p:sp>
      <p:sp>
        <p:nvSpPr>
          <p:cNvPr id="485" name="Google Shape;485;g13f8faa73a9_0_509"/>
          <p:cNvSpPr txBox="1"/>
          <p:nvPr>
            <p:ph idx="1" type="body"/>
          </p:nvPr>
        </p:nvSpPr>
        <p:spPr>
          <a:xfrm>
            <a:off x="457201" y="1238775"/>
            <a:ext cx="4183800" cy="3486600"/>
          </a:xfrm>
          <a:prstGeom prst="rect">
            <a:avLst/>
          </a:prstGeom>
          <a:noFill/>
          <a:ln>
            <a:noFill/>
          </a:ln>
        </p:spPr>
        <p:txBody>
          <a:bodyPr anchorCtr="0" anchor="t" bIns="45700" lIns="0" spcFirstLastPara="1" rIns="0" wrap="square" tIns="0">
            <a:noAutofit/>
          </a:bodyPr>
          <a:lstStyle/>
          <a:p>
            <a:pPr indent="-342900" lvl="0" marL="457200" rtl="0" algn="l">
              <a:lnSpc>
                <a:spcPct val="100000"/>
              </a:lnSpc>
              <a:spcBef>
                <a:spcPts val="600"/>
              </a:spcBef>
              <a:spcAft>
                <a:spcPts val="0"/>
              </a:spcAft>
              <a:buSzPts val="1800"/>
              <a:buChar char="▪"/>
            </a:pPr>
            <a:r>
              <a:rPr b="1" lang="en-US"/>
              <a:t>Due to clamping issues from single cell, more sophisticated clamping mechanism was designed.</a:t>
            </a:r>
            <a:endParaRPr b="1"/>
          </a:p>
          <a:p>
            <a:pPr indent="0" lvl="0" marL="457200" rtl="0" algn="l">
              <a:lnSpc>
                <a:spcPct val="100000"/>
              </a:lnSpc>
              <a:spcBef>
                <a:spcPts val="600"/>
              </a:spcBef>
              <a:spcAft>
                <a:spcPts val="0"/>
              </a:spcAft>
              <a:buSzPts val="1800"/>
              <a:buNone/>
            </a:pPr>
            <a:r>
              <a:t/>
            </a:r>
            <a:endParaRPr b="1"/>
          </a:p>
          <a:p>
            <a:pPr indent="-342900" lvl="0" marL="457200" rtl="0" algn="l">
              <a:lnSpc>
                <a:spcPct val="100000"/>
              </a:lnSpc>
              <a:spcBef>
                <a:spcPts val="600"/>
              </a:spcBef>
              <a:spcAft>
                <a:spcPts val="0"/>
              </a:spcAft>
              <a:buSzPts val="1800"/>
              <a:buChar char="▪"/>
            </a:pPr>
            <a:r>
              <a:rPr b="1" lang="en-US"/>
              <a:t>Compact enough to fit into vacuum chamber.</a:t>
            </a:r>
            <a:endParaRPr b="1"/>
          </a:p>
          <a:p>
            <a:pPr indent="0" lvl="0" marL="457200" rtl="0" algn="l">
              <a:lnSpc>
                <a:spcPct val="100000"/>
              </a:lnSpc>
              <a:spcBef>
                <a:spcPts val="600"/>
              </a:spcBef>
              <a:spcAft>
                <a:spcPts val="0"/>
              </a:spcAft>
              <a:buSzPts val="1800"/>
              <a:buNone/>
            </a:pPr>
            <a:r>
              <a:t/>
            </a:r>
            <a:endParaRPr b="1"/>
          </a:p>
          <a:p>
            <a:pPr indent="-342900" lvl="0" marL="457200" rtl="0" algn="l">
              <a:lnSpc>
                <a:spcPct val="100000"/>
              </a:lnSpc>
              <a:spcBef>
                <a:spcPts val="600"/>
              </a:spcBef>
              <a:spcAft>
                <a:spcPts val="0"/>
              </a:spcAft>
              <a:buSzPts val="1800"/>
              <a:buChar char="▪"/>
            </a:pPr>
            <a:r>
              <a:rPr b="1" lang="en-US"/>
              <a:t>Copper is annealed so that the ceramic can bite into it.</a:t>
            </a:r>
            <a:endParaRPr b="1"/>
          </a:p>
        </p:txBody>
      </p:sp>
      <p:sp>
        <p:nvSpPr>
          <p:cNvPr id="486" name="Google Shape;486;g13f8faa73a9_0_509"/>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487" name="Google Shape;487;g13f8faa73a9_0_509"/>
          <p:cNvPicPr preferRelativeResize="0"/>
          <p:nvPr/>
        </p:nvPicPr>
        <p:blipFill rotWithShape="1">
          <a:blip r:embed="rId3">
            <a:alphaModFix/>
          </a:blip>
          <a:srcRect b="0" l="0" r="0" t="0"/>
          <a:stretch/>
        </p:blipFill>
        <p:spPr>
          <a:xfrm>
            <a:off x="5064275" y="10600"/>
            <a:ext cx="3423475" cy="4692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17edceabdca_0_386"/>
          <p:cNvSpPr txBox="1"/>
          <p:nvPr>
            <p:ph type="title"/>
          </p:nvPr>
        </p:nvSpPr>
        <p:spPr>
          <a:xfrm>
            <a:off x="457201" y="-1775"/>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Comparison of Prototypes</a:t>
            </a:r>
            <a:endParaRPr/>
          </a:p>
        </p:txBody>
      </p:sp>
      <p:sp>
        <p:nvSpPr>
          <p:cNvPr id="494" name="Google Shape;494;g17edceabdca_0_386"/>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sp>
        <p:nvSpPr>
          <p:cNvPr id="495" name="Google Shape;495;g17edceabdca_0_386"/>
          <p:cNvSpPr txBox="1"/>
          <p:nvPr>
            <p:ph idx="2" type="body"/>
          </p:nvPr>
        </p:nvSpPr>
        <p:spPr>
          <a:xfrm>
            <a:off x="457200" y="1238763"/>
            <a:ext cx="4023300" cy="3507000"/>
          </a:xfrm>
          <a:prstGeom prst="rect">
            <a:avLst/>
          </a:prstGeom>
        </p:spPr>
        <p:txBody>
          <a:bodyPr anchorCtr="0" anchor="t" bIns="45700" lIns="0" spcFirstLastPara="1" rIns="0" wrap="square" tIns="0">
            <a:noAutofit/>
          </a:bodyPr>
          <a:lstStyle/>
          <a:p>
            <a:pPr indent="-342900" lvl="0" marL="457200" rtl="0" algn="l">
              <a:spcBef>
                <a:spcPts val="600"/>
              </a:spcBef>
              <a:spcAft>
                <a:spcPts val="0"/>
              </a:spcAft>
              <a:buSzPts val="1800"/>
              <a:buChar char="▪"/>
            </a:pPr>
            <a:r>
              <a:rPr b="1" lang="en-US"/>
              <a:t>Brazed</a:t>
            </a:r>
            <a:endParaRPr b="1"/>
          </a:p>
          <a:p>
            <a:pPr indent="-342900" lvl="1" marL="914400" rtl="0" algn="l">
              <a:spcBef>
                <a:spcPts val="0"/>
              </a:spcBef>
              <a:spcAft>
                <a:spcPts val="0"/>
              </a:spcAft>
              <a:buSzPts val="1800"/>
              <a:buChar char="–"/>
            </a:pPr>
            <a:r>
              <a:rPr lang="en-US"/>
              <a:t>Possibility of enhanced breakdown rate</a:t>
            </a:r>
            <a:endParaRPr/>
          </a:p>
          <a:p>
            <a:pPr indent="-342900" lvl="1" marL="914400" rtl="0" algn="l">
              <a:spcBef>
                <a:spcPts val="0"/>
              </a:spcBef>
              <a:spcAft>
                <a:spcPts val="0"/>
              </a:spcAft>
              <a:buSzPts val="1800"/>
              <a:buChar char="–"/>
            </a:pPr>
            <a:r>
              <a:rPr lang="en-US"/>
              <a:t>Simpler geometry makes optimization simpler</a:t>
            </a:r>
            <a:endParaRPr/>
          </a:p>
          <a:p>
            <a:pPr indent="-342900" lvl="1" marL="914400" rtl="0" algn="l">
              <a:spcBef>
                <a:spcPts val="0"/>
              </a:spcBef>
              <a:spcAft>
                <a:spcPts val="0"/>
              </a:spcAft>
              <a:buSzPts val="1800"/>
              <a:buChar char="–"/>
            </a:pPr>
            <a:r>
              <a:rPr lang="en-US"/>
              <a:t>Larger Simulated Accelerating Gradient</a:t>
            </a:r>
            <a:endParaRPr/>
          </a:p>
          <a:p>
            <a:pPr indent="-342900" lvl="2" marL="1371600" rtl="0" algn="l">
              <a:spcBef>
                <a:spcPts val="0"/>
              </a:spcBef>
              <a:spcAft>
                <a:spcPts val="0"/>
              </a:spcAft>
              <a:buSzPts val="1800"/>
              <a:buChar char="•"/>
            </a:pPr>
            <a:r>
              <a:rPr lang="en-US"/>
              <a:t>152.3 MV/m</a:t>
            </a:r>
            <a:endParaRPr/>
          </a:p>
          <a:p>
            <a:pPr indent="-342900" lvl="1" marL="914400" rtl="0" algn="l">
              <a:spcBef>
                <a:spcPts val="0"/>
              </a:spcBef>
              <a:spcAft>
                <a:spcPts val="0"/>
              </a:spcAft>
              <a:buSzPts val="1800"/>
              <a:buChar char="–"/>
            </a:pPr>
            <a:r>
              <a:rPr lang="en-US"/>
              <a:t>Smaller Shunt Impedance</a:t>
            </a:r>
            <a:endParaRPr/>
          </a:p>
          <a:p>
            <a:pPr indent="-342900" lvl="2" marL="1371600" rtl="0" algn="l">
              <a:spcBef>
                <a:spcPts val="0"/>
              </a:spcBef>
              <a:spcAft>
                <a:spcPts val="0"/>
              </a:spcAft>
              <a:buSzPts val="1800"/>
              <a:buChar char="•"/>
            </a:pPr>
            <a:r>
              <a:rPr lang="en-US"/>
              <a:t>r = 60.74 MΩ/m</a:t>
            </a:r>
            <a:endParaRPr/>
          </a:p>
          <a:p>
            <a:pPr indent="-342900" lvl="2" marL="1371600" rtl="0" algn="l">
              <a:spcBef>
                <a:spcPts val="0"/>
              </a:spcBef>
              <a:spcAft>
                <a:spcPts val="0"/>
              </a:spcAft>
              <a:buSzPts val="1800"/>
              <a:buChar char="•"/>
            </a:pPr>
            <a:r>
              <a:rPr lang="en-US"/>
              <a:t>r/Q = 3.8 k</a:t>
            </a:r>
            <a:r>
              <a:rPr lang="en-US"/>
              <a:t>Ω/m</a:t>
            </a:r>
            <a:endParaRPr/>
          </a:p>
        </p:txBody>
      </p:sp>
      <p:sp>
        <p:nvSpPr>
          <p:cNvPr id="496" name="Google Shape;496;g17edceabdca_0_386"/>
          <p:cNvSpPr txBox="1"/>
          <p:nvPr>
            <p:ph idx="3" type="body"/>
          </p:nvPr>
        </p:nvSpPr>
        <p:spPr>
          <a:xfrm>
            <a:off x="4700588" y="1238763"/>
            <a:ext cx="4023300" cy="3496200"/>
          </a:xfrm>
          <a:prstGeom prst="rect">
            <a:avLst/>
          </a:prstGeom>
        </p:spPr>
        <p:txBody>
          <a:bodyPr anchorCtr="0" anchor="t" bIns="45700" lIns="0" spcFirstLastPara="1" rIns="0" wrap="square" tIns="0">
            <a:noAutofit/>
          </a:bodyPr>
          <a:lstStyle/>
          <a:p>
            <a:pPr indent="-342900" lvl="0" marL="457200" rtl="0" algn="l">
              <a:spcBef>
                <a:spcPts val="600"/>
              </a:spcBef>
              <a:spcAft>
                <a:spcPts val="0"/>
              </a:spcAft>
              <a:buSzPts val="1800"/>
              <a:buChar char="▪"/>
            </a:pPr>
            <a:r>
              <a:rPr b="1" lang="en-US"/>
              <a:t>Clamped</a:t>
            </a:r>
            <a:endParaRPr b="1"/>
          </a:p>
          <a:p>
            <a:pPr indent="-342900" lvl="1" marL="914400" rtl="0" algn="l">
              <a:spcBef>
                <a:spcPts val="0"/>
              </a:spcBef>
              <a:spcAft>
                <a:spcPts val="0"/>
              </a:spcAft>
              <a:buSzPts val="1800"/>
              <a:buChar char="–"/>
            </a:pPr>
            <a:r>
              <a:rPr lang="en-US"/>
              <a:t>Ease of assembly</a:t>
            </a:r>
            <a:endParaRPr/>
          </a:p>
          <a:p>
            <a:pPr indent="-342900" lvl="1" marL="914400" rtl="0" algn="l">
              <a:spcBef>
                <a:spcPts val="0"/>
              </a:spcBef>
              <a:spcAft>
                <a:spcPts val="0"/>
              </a:spcAft>
              <a:buSzPts val="1800"/>
              <a:buChar char="–"/>
            </a:pPr>
            <a:r>
              <a:rPr lang="en-US"/>
              <a:t>No brazing</a:t>
            </a:r>
            <a:endParaRPr/>
          </a:p>
          <a:p>
            <a:pPr indent="-342900" lvl="1" marL="914400" rtl="0" algn="l">
              <a:spcBef>
                <a:spcPts val="0"/>
              </a:spcBef>
              <a:spcAft>
                <a:spcPts val="0"/>
              </a:spcAft>
              <a:buSzPts val="1800"/>
              <a:buChar char="–"/>
            </a:pPr>
            <a:r>
              <a:rPr lang="en-US"/>
              <a:t>Smaller</a:t>
            </a:r>
            <a:r>
              <a:rPr lang="en-US"/>
              <a:t> Simulated Accelerating Gradient</a:t>
            </a:r>
            <a:endParaRPr/>
          </a:p>
          <a:p>
            <a:pPr indent="-342900" lvl="2" marL="1371600" rtl="0" algn="l">
              <a:spcBef>
                <a:spcPts val="0"/>
              </a:spcBef>
              <a:spcAft>
                <a:spcPts val="0"/>
              </a:spcAft>
              <a:buSzPts val="1800"/>
              <a:buChar char="•"/>
            </a:pPr>
            <a:r>
              <a:rPr lang="en-US"/>
              <a:t>108 MV/m</a:t>
            </a:r>
            <a:endParaRPr/>
          </a:p>
          <a:p>
            <a:pPr indent="-342900" lvl="1" marL="914400" rtl="0" algn="l">
              <a:spcBef>
                <a:spcPts val="0"/>
              </a:spcBef>
              <a:spcAft>
                <a:spcPts val="0"/>
              </a:spcAft>
              <a:buSzPts val="1800"/>
              <a:buChar char="–"/>
            </a:pPr>
            <a:r>
              <a:rPr lang="en-US"/>
              <a:t>Larger Shunt Impedance</a:t>
            </a:r>
            <a:endParaRPr/>
          </a:p>
          <a:p>
            <a:pPr indent="-342900" lvl="2" marL="1371600" rtl="0" algn="l">
              <a:spcBef>
                <a:spcPts val="0"/>
              </a:spcBef>
              <a:spcAft>
                <a:spcPts val="0"/>
              </a:spcAft>
              <a:buSzPts val="1800"/>
              <a:buChar char="•"/>
            </a:pPr>
            <a:r>
              <a:rPr lang="en-US"/>
              <a:t>r = 184.4  MΩ/m</a:t>
            </a:r>
            <a:endParaRPr/>
          </a:p>
          <a:p>
            <a:pPr indent="-342900" lvl="2" marL="1371600" rtl="0" algn="l">
              <a:spcBef>
                <a:spcPts val="0"/>
              </a:spcBef>
              <a:spcAft>
                <a:spcPts val="0"/>
              </a:spcAft>
              <a:buSzPts val="1800"/>
              <a:buChar char="•"/>
            </a:pPr>
            <a:r>
              <a:rPr lang="en-US"/>
              <a:t>r/Q = 19.2 kΩ/m</a:t>
            </a:r>
            <a:endParaRPr/>
          </a:p>
          <a:p>
            <a:pPr indent="-342900" lvl="1" marL="914400" rtl="0" algn="l">
              <a:spcBef>
                <a:spcPts val="0"/>
              </a:spcBef>
              <a:spcAft>
                <a:spcPts val="0"/>
              </a:spcAft>
              <a:buSzPts val="1800"/>
              <a:buChar char="–"/>
            </a:pPr>
            <a:r>
              <a:rPr lang="en-US"/>
              <a:t>Experimental evidence that a clamped structure can handle high power exposure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1834fa9b07c_0_19"/>
          <p:cNvSpPr txBox="1"/>
          <p:nvPr>
            <p:ph type="title"/>
          </p:nvPr>
        </p:nvSpPr>
        <p:spPr>
          <a:xfrm>
            <a:off x="457201" y="-382775"/>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Comparison of Prototypes</a:t>
            </a:r>
            <a:endParaRPr/>
          </a:p>
        </p:txBody>
      </p:sp>
      <p:graphicFrame>
        <p:nvGraphicFramePr>
          <p:cNvPr id="503" name="Google Shape;503;g1834fa9b07c_0_19"/>
          <p:cNvGraphicFramePr/>
          <p:nvPr/>
        </p:nvGraphicFramePr>
        <p:xfrm>
          <a:off x="285175" y="534000"/>
          <a:ext cx="3000000" cy="3000000"/>
        </p:xfrm>
        <a:graphic>
          <a:graphicData uri="http://schemas.openxmlformats.org/drawingml/2006/table">
            <a:tbl>
              <a:tblPr>
                <a:noFill/>
                <a:tableStyleId>{4452129E-A7E8-4842-A8D7-AA449D38E6C5}</a:tableStyleId>
              </a:tblPr>
              <a:tblGrid>
                <a:gridCol w="2660275"/>
                <a:gridCol w="1895900"/>
                <a:gridCol w="1770275"/>
              </a:tblGrid>
              <a:tr h="426675">
                <a:tc>
                  <a:txBody>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202124"/>
                          </a:solidFill>
                        </a:rPr>
                        <a:t>Simulated </a:t>
                      </a:r>
                      <a:r>
                        <a:rPr b="1" lang="en-US" sz="1100" u="none" cap="none" strike="noStrike">
                          <a:solidFill>
                            <a:srgbClr val="202124"/>
                          </a:solidFill>
                        </a:rPr>
                        <a:t>Parameters</a:t>
                      </a:r>
                      <a:endParaRPr b="1" sz="1100" u="none" cap="none" strike="noStrike">
                        <a:solidFill>
                          <a:srgbClr val="202124"/>
                        </a:solidFill>
                      </a:endParaRPr>
                    </a:p>
                  </a:txBody>
                  <a:tcPr marT="45700" marB="45700"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202124"/>
                          </a:solidFill>
                        </a:rPr>
                        <a:t>Single Cell Brazed</a:t>
                      </a:r>
                      <a:endParaRPr b="1" sz="1100" u="none" cap="none" strike="noStrike">
                        <a:solidFill>
                          <a:srgbClr val="202124"/>
                        </a:solidFill>
                      </a:endParaRPr>
                    </a:p>
                  </a:txBody>
                  <a:tcPr marT="45700" marB="45700" marR="91425" marL="91425">
                    <a:solidFill>
                      <a:srgbClr val="CFE2F3"/>
                    </a:solidFill>
                  </a:tcPr>
                </a:tc>
                <a:tc>
                  <a:txBody>
                    <a:bodyPr/>
                    <a:lstStyle/>
                    <a:p>
                      <a:pPr indent="0" lvl="0" marL="0" marR="0" rtl="0" algn="l">
                        <a:lnSpc>
                          <a:spcPct val="100000"/>
                        </a:lnSpc>
                        <a:spcBef>
                          <a:spcPts val="0"/>
                        </a:spcBef>
                        <a:spcAft>
                          <a:spcPts val="0"/>
                        </a:spcAft>
                        <a:buNone/>
                      </a:pPr>
                      <a:r>
                        <a:rPr b="1" lang="en-US" sz="1100">
                          <a:solidFill>
                            <a:srgbClr val="202124"/>
                          </a:solidFill>
                        </a:rPr>
                        <a:t>Multicell Clamped</a:t>
                      </a:r>
                      <a:endParaRPr b="1" sz="1100">
                        <a:solidFill>
                          <a:srgbClr val="202124"/>
                        </a:solidFill>
                      </a:endParaRPr>
                    </a:p>
                  </a:txBody>
                  <a:tcPr marT="45700" marB="45700" marR="91425" marL="91425">
                    <a:lnB cap="flat" cmpd="sng" w="9525">
                      <a:solidFill>
                        <a:srgbClr val="9E9E9E"/>
                      </a:solidFill>
                      <a:prstDash val="solid"/>
                      <a:round/>
                      <a:headEnd len="sm" w="sm" type="none"/>
                      <a:tailEnd len="sm" w="sm" type="none"/>
                    </a:lnB>
                    <a:solidFill>
                      <a:srgbClr val="CFE2F3"/>
                    </a:solidFill>
                  </a:tcPr>
                </a:tc>
              </a:tr>
              <a:tr h="28710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Accelerating Gradient at 400 MW</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202124"/>
                          </a:solidFill>
                        </a:rPr>
                        <a:t>152 </a:t>
                      </a:r>
                      <a:r>
                        <a:rPr lang="en-US" sz="1100" u="none" cap="none" strike="noStrike">
                          <a:solidFill>
                            <a:srgbClr val="202124"/>
                          </a:solidFill>
                        </a:rPr>
                        <a:t>MV/m</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108 MV/m</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None/>
                      </a:pPr>
                      <a:r>
                        <a:rPr lang="en-US" sz="1100">
                          <a:solidFill>
                            <a:srgbClr val="202124"/>
                          </a:solidFill>
                        </a:rPr>
                        <a:t>Field Enhancement Factor</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None/>
                      </a:pPr>
                      <a:r>
                        <a:rPr lang="en-US" sz="1100">
                          <a:solidFill>
                            <a:srgbClr val="202124"/>
                          </a:solidFill>
                        </a:rPr>
                        <a:t>2.7</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None/>
                      </a:pPr>
                      <a:r>
                        <a:rPr lang="en-US" sz="1100">
                          <a:solidFill>
                            <a:srgbClr val="202124"/>
                          </a:solidFill>
                        </a:rPr>
                        <a:t>1.5</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Group Velocity</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0.</a:t>
                      </a:r>
                      <a:r>
                        <a:rPr lang="en-US" sz="1100">
                          <a:solidFill>
                            <a:srgbClr val="202124"/>
                          </a:solidFill>
                        </a:rPr>
                        <a:t>15</a:t>
                      </a:r>
                      <a:r>
                        <a:rPr lang="en-US" sz="1100" u="none" cap="none" strike="noStrike">
                          <a:solidFill>
                            <a:srgbClr val="202124"/>
                          </a:solidFill>
                        </a:rPr>
                        <a:t> c</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0.24 c</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Quality Factor</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202124"/>
                          </a:solidFill>
                        </a:rPr>
                        <a:t>16,000</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202124"/>
                          </a:solidFill>
                        </a:rPr>
                        <a:t>18,900</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r</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202124"/>
                          </a:solidFill>
                        </a:rPr>
                        <a:t>60.7</a:t>
                      </a:r>
                      <a:r>
                        <a:rPr lang="en-US" sz="1100" u="none" cap="none" strike="noStrike">
                          <a:solidFill>
                            <a:srgbClr val="202124"/>
                          </a:solidFill>
                        </a:rPr>
                        <a:t> M</a:t>
                      </a:r>
                      <a:r>
                        <a:rPr lang="en-US" sz="1100" u="none" cap="none" strike="noStrike">
                          <a:solidFill>
                            <a:srgbClr val="202124"/>
                          </a:solidFill>
                          <a:highlight>
                            <a:srgbClr val="FFFFFF"/>
                          </a:highlight>
                        </a:rPr>
                        <a:t>Ω/m</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1</a:t>
                      </a:r>
                      <a:r>
                        <a:rPr lang="en-US" sz="1100">
                          <a:solidFill>
                            <a:srgbClr val="202124"/>
                          </a:solidFill>
                        </a:rPr>
                        <a:t>72</a:t>
                      </a:r>
                      <a:r>
                        <a:rPr lang="en-US" sz="1100" u="none" cap="none" strike="noStrike">
                          <a:solidFill>
                            <a:srgbClr val="202124"/>
                          </a:solidFill>
                        </a:rPr>
                        <a:t> M</a:t>
                      </a:r>
                      <a:r>
                        <a:rPr lang="en-US" sz="1100" u="none" cap="none" strike="noStrike">
                          <a:solidFill>
                            <a:srgbClr val="202124"/>
                          </a:solidFill>
                          <a:highlight>
                            <a:srgbClr val="FFFFFF"/>
                          </a:highlight>
                        </a:rPr>
                        <a:t>Ω/m</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r/Q</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202124"/>
                          </a:solidFill>
                        </a:rPr>
                        <a:t>3.80</a:t>
                      </a:r>
                      <a:r>
                        <a:rPr lang="en-US" sz="1100" u="none" cap="none" strike="noStrike">
                          <a:solidFill>
                            <a:srgbClr val="202124"/>
                          </a:solidFill>
                        </a:rPr>
                        <a:t> k</a:t>
                      </a:r>
                      <a:r>
                        <a:rPr lang="en-US" sz="1100" u="none" cap="none" strike="noStrike">
                          <a:solidFill>
                            <a:srgbClr val="202124"/>
                          </a:solidFill>
                          <a:highlight>
                            <a:srgbClr val="FFFFFF"/>
                          </a:highlight>
                        </a:rPr>
                        <a:t>Ω/m</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202124"/>
                          </a:solidFill>
                        </a:rPr>
                        <a:t>9.10</a:t>
                      </a:r>
                      <a:r>
                        <a:rPr lang="en-US" sz="1100" u="none" cap="none" strike="noStrike">
                          <a:solidFill>
                            <a:srgbClr val="202124"/>
                          </a:solidFill>
                        </a:rPr>
                        <a:t> k</a:t>
                      </a:r>
                      <a:r>
                        <a:rPr lang="en-US" sz="1100" u="none" cap="none" strike="noStrike">
                          <a:solidFill>
                            <a:srgbClr val="202124"/>
                          </a:solidFill>
                          <a:highlight>
                            <a:srgbClr val="FFFFFF"/>
                          </a:highlight>
                        </a:rPr>
                        <a:t>Ω/m</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S11 10 dB Bandwidth</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&gt; 6</a:t>
                      </a:r>
                      <a:r>
                        <a:rPr lang="en-US" sz="1100">
                          <a:solidFill>
                            <a:srgbClr val="202124"/>
                          </a:solidFill>
                        </a:rPr>
                        <a:t>5</a:t>
                      </a:r>
                      <a:r>
                        <a:rPr lang="en-US" sz="1100" u="none" cap="none" strike="noStrike">
                          <a:solidFill>
                            <a:srgbClr val="202124"/>
                          </a:solidFill>
                        </a:rPr>
                        <a:t>0 MHz</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&gt; 800 MHz</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S21 3 dB Bandwidth</a:t>
                      </a:r>
                      <a:endParaRPr sz="1100" u="none" cap="none" strike="noStrike">
                        <a:solidFill>
                          <a:srgbClr val="202124"/>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&gt; </a:t>
                      </a:r>
                      <a:r>
                        <a:rPr lang="en-US" sz="1100">
                          <a:solidFill>
                            <a:srgbClr val="202124"/>
                          </a:solidFill>
                        </a:rPr>
                        <a:t>8</a:t>
                      </a:r>
                      <a:r>
                        <a:rPr lang="en-US" sz="1100" u="none" cap="none" strike="noStrike">
                          <a:solidFill>
                            <a:srgbClr val="202124"/>
                          </a:solidFill>
                        </a:rPr>
                        <a:t>00 MHz</a:t>
                      </a:r>
                      <a:endParaRPr sz="1100" u="none" cap="none" strike="noStrike">
                        <a:solidFill>
                          <a:srgbClr val="202124"/>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202124"/>
                          </a:solidFill>
                        </a:rPr>
                        <a:t>&gt; 8</a:t>
                      </a:r>
                      <a:r>
                        <a:rPr lang="en-US" sz="1100">
                          <a:solidFill>
                            <a:srgbClr val="202124"/>
                          </a:solidFill>
                        </a:rPr>
                        <a:t>00 </a:t>
                      </a:r>
                      <a:r>
                        <a:rPr lang="en-US" sz="1100" u="none" cap="none" strike="noStrike">
                          <a:solidFill>
                            <a:srgbClr val="202124"/>
                          </a:solidFill>
                        </a:rPr>
                        <a:t>MHz</a:t>
                      </a:r>
                      <a:endParaRPr sz="1100" u="none" cap="none" strike="noStrike">
                        <a:solidFill>
                          <a:srgbClr val="202124"/>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bl>
          </a:graphicData>
        </a:graphic>
      </p:graphicFrame>
      <p:sp>
        <p:nvSpPr>
          <p:cNvPr id="504" name="Google Shape;504;g1834fa9b07c_0_19"/>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graphicFrame>
        <p:nvGraphicFramePr>
          <p:cNvPr id="505" name="Google Shape;505;g1834fa9b07c_0_19"/>
          <p:cNvGraphicFramePr/>
          <p:nvPr/>
        </p:nvGraphicFramePr>
        <p:xfrm>
          <a:off x="2775600" y="3193025"/>
          <a:ext cx="3000000" cy="3000000"/>
        </p:xfrm>
        <a:graphic>
          <a:graphicData uri="http://schemas.openxmlformats.org/drawingml/2006/table">
            <a:tbl>
              <a:tblPr>
                <a:noFill/>
                <a:tableStyleId>{4452129E-A7E8-4842-A8D7-AA449D38E6C5}</a:tableStyleId>
              </a:tblPr>
              <a:tblGrid>
                <a:gridCol w="2660275"/>
                <a:gridCol w="1895900"/>
                <a:gridCol w="1770275"/>
              </a:tblGrid>
              <a:tr h="426675">
                <a:tc>
                  <a:txBody>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1C1C1C"/>
                          </a:solidFill>
                        </a:rPr>
                        <a:t>Mechanical </a:t>
                      </a:r>
                      <a:r>
                        <a:rPr b="1" lang="en-US" sz="1100" u="none" cap="none" strike="noStrike">
                          <a:solidFill>
                            <a:srgbClr val="1C1C1C"/>
                          </a:solidFill>
                        </a:rPr>
                        <a:t>Parameters</a:t>
                      </a:r>
                      <a:endParaRPr b="1" sz="1100" u="none" cap="none" strike="noStrike">
                        <a:solidFill>
                          <a:srgbClr val="1C1C1C"/>
                        </a:solidFill>
                      </a:endParaRPr>
                    </a:p>
                  </a:txBody>
                  <a:tcPr marT="45700" marB="45700"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1C1C1C"/>
                          </a:solidFill>
                        </a:rPr>
                        <a:t>Single Cell Brazed</a:t>
                      </a:r>
                      <a:endParaRPr b="1" sz="1100" u="none" cap="none" strike="noStrike">
                        <a:solidFill>
                          <a:srgbClr val="1C1C1C"/>
                        </a:solidFill>
                      </a:endParaRPr>
                    </a:p>
                  </a:txBody>
                  <a:tcPr marT="45700" marB="45700" marR="91425" marL="91425">
                    <a:solidFill>
                      <a:srgbClr val="CFE2F3"/>
                    </a:solidFill>
                  </a:tcPr>
                </a:tc>
                <a:tc>
                  <a:txBody>
                    <a:bodyPr/>
                    <a:lstStyle/>
                    <a:p>
                      <a:pPr indent="0" lvl="0" marL="0" marR="0" rtl="0" algn="l">
                        <a:lnSpc>
                          <a:spcPct val="100000"/>
                        </a:lnSpc>
                        <a:spcBef>
                          <a:spcPts val="0"/>
                        </a:spcBef>
                        <a:spcAft>
                          <a:spcPts val="0"/>
                        </a:spcAft>
                        <a:buNone/>
                      </a:pPr>
                      <a:r>
                        <a:rPr b="1" lang="en-US" sz="1100">
                          <a:solidFill>
                            <a:srgbClr val="1C1C1C"/>
                          </a:solidFill>
                        </a:rPr>
                        <a:t>Multicell Clamped</a:t>
                      </a:r>
                      <a:endParaRPr b="1" sz="1100">
                        <a:solidFill>
                          <a:srgbClr val="1C1C1C"/>
                        </a:solidFill>
                      </a:endParaRPr>
                    </a:p>
                  </a:txBody>
                  <a:tcPr marT="45700" marB="45700" marR="91425" marL="91425">
                    <a:lnB cap="flat" cmpd="sng" w="9525">
                      <a:solidFill>
                        <a:srgbClr val="9E9E9E"/>
                      </a:solidFill>
                      <a:prstDash val="solid"/>
                      <a:round/>
                      <a:headEnd len="sm" w="sm" type="none"/>
                      <a:tailEnd len="sm" w="sm" type="none"/>
                    </a:lnB>
                    <a:solidFill>
                      <a:srgbClr val="CFE2F3"/>
                    </a:solidFill>
                  </a:tcPr>
                </a:tc>
              </a:tr>
              <a:tr h="287100">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C1C1C"/>
                          </a:solidFill>
                        </a:rPr>
                        <a:t>Ceramic Outer Diameter</a:t>
                      </a:r>
                      <a:endParaRPr sz="1100" u="none" cap="none" strike="noStrike">
                        <a:solidFill>
                          <a:srgbClr val="1C1C1C"/>
                        </a:solidFill>
                      </a:endParaRPr>
                    </a:p>
                  </a:txBody>
                  <a:tcPr marT="45700" marB="45700" marR="91425" marL="91425">
                    <a:solidFill>
                      <a:schemeClr val="lt1"/>
                    </a:solidFill>
                  </a:tcPr>
                </a:tc>
                <a:tc>
                  <a:txBody>
                    <a:bodyPr/>
                    <a:lstStyle/>
                    <a:p>
                      <a:pPr indent="0" lvl="0" marL="0" rtl="0" algn="l">
                        <a:spcBef>
                          <a:spcPts val="0"/>
                        </a:spcBef>
                        <a:spcAft>
                          <a:spcPts val="0"/>
                        </a:spcAft>
                        <a:buNone/>
                      </a:pPr>
                      <a:r>
                        <a:rPr lang="en-US">
                          <a:solidFill>
                            <a:srgbClr val="1C1C1C"/>
                          </a:solidFill>
                        </a:rPr>
                        <a:t>17 mm</a:t>
                      </a:r>
                      <a:endParaRPr>
                        <a:solidFill>
                          <a:srgbClr val="1C1C1C"/>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US">
                          <a:solidFill>
                            <a:srgbClr val="1C1C1C"/>
                          </a:solidFill>
                        </a:rPr>
                        <a:t>20.48 mm</a:t>
                      </a:r>
                      <a:endParaRPr>
                        <a:solidFill>
                          <a:srgbClr val="1C1C1C"/>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C1C1C"/>
                          </a:solidFill>
                        </a:rPr>
                        <a:t>Disk Inner Diameter</a:t>
                      </a:r>
                      <a:endParaRPr sz="1100" u="none" cap="none" strike="noStrike">
                        <a:solidFill>
                          <a:srgbClr val="1C1C1C"/>
                        </a:solidFill>
                      </a:endParaRPr>
                    </a:p>
                  </a:txBody>
                  <a:tcPr marT="45700" marB="45700" marR="91425" marL="91425">
                    <a:solidFill>
                      <a:schemeClr val="lt1"/>
                    </a:solidFill>
                  </a:tcPr>
                </a:tc>
                <a:tc>
                  <a:txBody>
                    <a:bodyPr/>
                    <a:lstStyle/>
                    <a:p>
                      <a:pPr indent="0" lvl="0" marL="0" rtl="0" algn="l">
                        <a:spcBef>
                          <a:spcPts val="0"/>
                        </a:spcBef>
                        <a:spcAft>
                          <a:spcPts val="0"/>
                        </a:spcAft>
                        <a:buNone/>
                      </a:pPr>
                      <a:r>
                        <a:rPr lang="en-US">
                          <a:solidFill>
                            <a:srgbClr val="1C1C1C"/>
                          </a:solidFill>
                        </a:rPr>
                        <a:t>6.68 mm</a:t>
                      </a:r>
                      <a:endParaRPr>
                        <a:solidFill>
                          <a:srgbClr val="1C1C1C"/>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US">
                          <a:solidFill>
                            <a:srgbClr val="1C1C1C"/>
                          </a:solidFill>
                        </a:rPr>
                        <a:t>2.24 mm</a:t>
                      </a:r>
                      <a:endParaRPr>
                        <a:solidFill>
                          <a:srgbClr val="1C1C1C"/>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C1C1C"/>
                          </a:solidFill>
                        </a:rPr>
                        <a:t>Disk Thickness</a:t>
                      </a:r>
                      <a:endParaRPr sz="1100" u="none" cap="none" strike="noStrike">
                        <a:solidFill>
                          <a:srgbClr val="1C1C1C"/>
                        </a:solidFill>
                      </a:endParaRPr>
                    </a:p>
                  </a:txBody>
                  <a:tcPr marT="45700" marB="45700" marR="91425" marL="91425">
                    <a:solidFill>
                      <a:schemeClr val="lt1"/>
                    </a:solidFill>
                  </a:tcPr>
                </a:tc>
                <a:tc>
                  <a:txBody>
                    <a:bodyPr/>
                    <a:lstStyle/>
                    <a:p>
                      <a:pPr indent="0" lvl="0" marL="0" rtl="0" algn="l">
                        <a:spcBef>
                          <a:spcPts val="0"/>
                        </a:spcBef>
                        <a:spcAft>
                          <a:spcPts val="0"/>
                        </a:spcAft>
                        <a:buNone/>
                      </a:pPr>
                      <a:r>
                        <a:rPr lang="en-US">
                          <a:solidFill>
                            <a:srgbClr val="1C1C1C"/>
                          </a:solidFill>
                        </a:rPr>
                        <a:t>1.5 mm</a:t>
                      </a:r>
                      <a:endParaRPr>
                        <a:solidFill>
                          <a:srgbClr val="1C1C1C"/>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US">
                          <a:solidFill>
                            <a:srgbClr val="1C1C1C"/>
                          </a:solidFill>
                        </a:rPr>
                        <a:t>1.45 mm</a:t>
                      </a:r>
                      <a:endParaRPr>
                        <a:solidFill>
                          <a:srgbClr val="1C1C1C"/>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C1C1C"/>
                          </a:solidFill>
                        </a:rPr>
                        <a:t>Dielectric Cell Length</a:t>
                      </a:r>
                      <a:endParaRPr sz="1100" u="none" cap="none" strike="noStrike">
                        <a:solidFill>
                          <a:srgbClr val="1C1C1C"/>
                        </a:solidFill>
                      </a:endParaRPr>
                    </a:p>
                  </a:txBody>
                  <a:tcPr marT="45700" marB="45700" marR="91425" marL="91425">
                    <a:solidFill>
                      <a:schemeClr val="lt1"/>
                    </a:solidFill>
                  </a:tcPr>
                </a:tc>
                <a:tc>
                  <a:txBody>
                    <a:bodyPr/>
                    <a:lstStyle/>
                    <a:p>
                      <a:pPr indent="0" lvl="0" marL="0" rtl="0" algn="l">
                        <a:spcBef>
                          <a:spcPts val="0"/>
                        </a:spcBef>
                        <a:spcAft>
                          <a:spcPts val="0"/>
                        </a:spcAft>
                        <a:buNone/>
                      </a:pPr>
                      <a:r>
                        <a:rPr lang="en-US">
                          <a:solidFill>
                            <a:srgbClr val="1C1C1C"/>
                          </a:solidFill>
                        </a:rPr>
                        <a:t>6 mm</a:t>
                      </a:r>
                      <a:endParaRPr>
                        <a:solidFill>
                          <a:srgbClr val="1C1C1C"/>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US">
                          <a:solidFill>
                            <a:srgbClr val="1C1C1C"/>
                          </a:solidFill>
                        </a:rPr>
                        <a:t>8.541 mm</a:t>
                      </a:r>
                      <a:endParaRPr>
                        <a:solidFill>
                          <a:srgbClr val="1C1C1C"/>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59050">
                <a:tc>
                  <a:txBody>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C1C1C"/>
                          </a:solidFill>
                        </a:rPr>
                        <a:t>Number of Ceramics</a:t>
                      </a:r>
                      <a:endParaRPr sz="1100" u="none" cap="none" strike="noStrike">
                        <a:solidFill>
                          <a:srgbClr val="1C1C1C"/>
                        </a:solidFill>
                      </a:endParaRPr>
                    </a:p>
                  </a:txBody>
                  <a:tcPr marT="45700" marB="45700" marR="91425" marL="91425">
                    <a:solidFill>
                      <a:schemeClr val="lt1"/>
                    </a:solidFill>
                  </a:tcPr>
                </a:tc>
                <a:tc>
                  <a:txBody>
                    <a:bodyPr/>
                    <a:lstStyle/>
                    <a:p>
                      <a:pPr indent="0" lvl="0" marL="0" rtl="0" algn="l">
                        <a:spcBef>
                          <a:spcPts val="0"/>
                        </a:spcBef>
                        <a:spcAft>
                          <a:spcPts val="0"/>
                        </a:spcAft>
                        <a:buNone/>
                      </a:pPr>
                      <a:r>
                        <a:rPr lang="en-US">
                          <a:solidFill>
                            <a:srgbClr val="1C1C1C"/>
                          </a:solidFill>
                        </a:rPr>
                        <a:t>2</a:t>
                      </a:r>
                      <a:endParaRPr>
                        <a:solidFill>
                          <a:srgbClr val="1C1C1C"/>
                        </a:solidFill>
                      </a:endParaRPr>
                    </a:p>
                  </a:txBody>
                  <a:tcPr marT="45700" marB="45700"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en-US">
                          <a:solidFill>
                            <a:srgbClr val="1C1C1C"/>
                          </a:solidFill>
                        </a:rPr>
                        <a:t>7</a:t>
                      </a:r>
                      <a:endParaRPr>
                        <a:solidFill>
                          <a:srgbClr val="1C1C1C"/>
                        </a:solidFill>
                      </a:endParaRPr>
                    </a:p>
                  </a:txBody>
                  <a:tcPr marT="45700" marB="4570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
          <p:cNvSpPr txBox="1"/>
          <p:nvPr>
            <p:ph idx="1" type="body"/>
          </p:nvPr>
        </p:nvSpPr>
        <p:spPr>
          <a:xfrm>
            <a:off x="1" y="1"/>
            <a:ext cx="9143999" cy="4499372"/>
          </a:xfrm>
          <a:prstGeom prst="rect">
            <a:avLst/>
          </a:prstGeom>
          <a:solidFill>
            <a:schemeClr val="accent2">
              <a:alpha val="89411"/>
            </a:schemeClr>
          </a:solidFill>
          <a:ln>
            <a:noFill/>
          </a:ln>
        </p:spPr>
        <p:txBody>
          <a:bodyPr anchorCtr="0" anchor="ctr" bIns="457200" lIns="457200" spcFirstLastPara="1" rIns="0" wrap="square" tIns="0">
            <a:noAutofit/>
          </a:bodyPr>
          <a:lstStyle/>
          <a:p>
            <a:pPr indent="0" lvl="0" marL="0" rtl="0" algn="l">
              <a:lnSpc>
                <a:spcPct val="100000"/>
              </a:lnSpc>
              <a:spcBef>
                <a:spcPts val="0"/>
              </a:spcBef>
              <a:spcAft>
                <a:spcPts val="0"/>
              </a:spcAft>
              <a:buClr>
                <a:schemeClr val="lt1"/>
              </a:buClr>
              <a:buSzPts val="2800"/>
              <a:buNone/>
            </a:pPr>
            <a:r>
              <a:rPr lang="en-US"/>
              <a:t>Future Plans</a:t>
            </a:r>
            <a:endParaRPr/>
          </a:p>
        </p:txBody>
      </p:sp>
      <p:sp>
        <p:nvSpPr>
          <p:cNvPr id="511" name="Google Shape;511;p4"/>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3f8faa73a9_0_397"/>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Future Plans</a:t>
            </a:r>
            <a:endParaRPr/>
          </a:p>
        </p:txBody>
      </p:sp>
      <p:sp>
        <p:nvSpPr>
          <p:cNvPr id="518" name="Google Shape;518;g13f8faa73a9_0_397"/>
          <p:cNvSpPr txBox="1"/>
          <p:nvPr>
            <p:ph idx="1" type="body"/>
          </p:nvPr>
        </p:nvSpPr>
        <p:spPr>
          <a:xfrm>
            <a:off x="457201" y="1086363"/>
            <a:ext cx="8373000" cy="3486600"/>
          </a:xfrm>
          <a:prstGeom prst="rect">
            <a:avLst/>
          </a:prstGeom>
          <a:noFill/>
          <a:ln>
            <a:noFill/>
          </a:ln>
        </p:spPr>
        <p:txBody>
          <a:bodyPr anchorCtr="0" anchor="t" bIns="45700" lIns="0" spcFirstLastPara="1" rIns="0" wrap="square" tIns="0">
            <a:noAutofit/>
          </a:bodyPr>
          <a:lstStyle/>
          <a:p>
            <a:pPr indent="-342900" lvl="0" marL="457200" rtl="0" algn="l">
              <a:lnSpc>
                <a:spcPct val="100000"/>
              </a:lnSpc>
              <a:spcBef>
                <a:spcPts val="600"/>
              </a:spcBef>
              <a:spcAft>
                <a:spcPts val="0"/>
              </a:spcAft>
              <a:buSzPts val="1800"/>
              <a:buChar char="▪"/>
            </a:pPr>
            <a:r>
              <a:rPr lang="en-US"/>
              <a:t>Brazed Single Cell and Multicell DDA structure is being fabricated and will be high power tested at AWA</a:t>
            </a:r>
            <a:r>
              <a:rPr lang="en-US">
                <a:solidFill>
                  <a:schemeClr val="dk1"/>
                </a:solidFill>
              </a:rPr>
              <a:t>.</a:t>
            </a:r>
            <a:endParaRPr>
              <a:solidFill>
                <a:schemeClr val="dk1"/>
              </a:solidFill>
            </a:endParaRPr>
          </a:p>
          <a:p>
            <a:pPr indent="0" lvl="0" marL="457200" rtl="0" algn="l">
              <a:spcBef>
                <a:spcPts val="600"/>
              </a:spcBef>
              <a:spcAft>
                <a:spcPts val="0"/>
              </a:spcAft>
              <a:buNone/>
            </a:pPr>
            <a:r>
              <a:t/>
            </a:r>
            <a:endParaRPr>
              <a:solidFill>
                <a:schemeClr val="dk1"/>
              </a:solidFill>
            </a:endParaRPr>
          </a:p>
          <a:p>
            <a:pPr indent="-342900" lvl="0" marL="457200" rtl="0" algn="l">
              <a:spcBef>
                <a:spcPts val="600"/>
              </a:spcBef>
              <a:spcAft>
                <a:spcPts val="0"/>
              </a:spcAft>
              <a:buSzPts val="1800"/>
              <a:buChar char="▪"/>
            </a:pPr>
            <a:r>
              <a:rPr lang="en-US">
                <a:solidFill>
                  <a:schemeClr val="dk1"/>
                </a:solidFill>
              </a:rPr>
              <a:t>Optimized multicell DDA structure will be designed, fabricated, and used to accelerate electron beam.</a:t>
            </a:r>
            <a:endParaRPr>
              <a:solidFill>
                <a:schemeClr val="dk1"/>
              </a:solidFill>
            </a:endParaRPr>
          </a:p>
          <a:p>
            <a:pPr indent="0" lvl="0" marL="457200" rtl="0" algn="l">
              <a:lnSpc>
                <a:spcPct val="100000"/>
              </a:lnSpc>
              <a:spcBef>
                <a:spcPts val="600"/>
              </a:spcBef>
              <a:spcAft>
                <a:spcPts val="0"/>
              </a:spcAft>
              <a:buSzPts val="1800"/>
              <a:buNone/>
            </a:pPr>
            <a:r>
              <a:t/>
            </a:r>
            <a:endParaRPr>
              <a:solidFill>
                <a:schemeClr val="dk1"/>
              </a:solidFill>
            </a:endParaRPr>
          </a:p>
          <a:p>
            <a:pPr indent="-342900" lvl="0" marL="457200" rtl="0" algn="l">
              <a:lnSpc>
                <a:spcPct val="100000"/>
              </a:lnSpc>
              <a:spcBef>
                <a:spcPts val="600"/>
              </a:spcBef>
              <a:spcAft>
                <a:spcPts val="0"/>
              </a:spcAft>
              <a:buClr>
                <a:schemeClr val="dk1"/>
              </a:buClr>
              <a:buSzPts val="1800"/>
              <a:buChar char="▪"/>
            </a:pPr>
            <a:r>
              <a:rPr lang="en-US">
                <a:solidFill>
                  <a:schemeClr val="dk1"/>
                </a:solidFill>
              </a:rPr>
              <a:t>Current results indicate DDA structures are viable candidates for short pulse, high gradient beam acceleration.</a:t>
            </a:r>
            <a:endParaRPr>
              <a:solidFill>
                <a:schemeClr val="dk1"/>
              </a:solidFill>
            </a:endParaRPr>
          </a:p>
        </p:txBody>
      </p:sp>
      <p:sp>
        <p:nvSpPr>
          <p:cNvPr id="519" name="Google Shape;519;g13f8faa73a9_0_397"/>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g13f8faa73a9_0_390"/>
          <p:cNvPicPr preferRelativeResize="0"/>
          <p:nvPr/>
        </p:nvPicPr>
        <p:blipFill rotWithShape="1">
          <a:blip r:embed="rId3">
            <a:alphaModFix/>
          </a:blip>
          <a:srcRect b="0" l="0" r="0" t="0"/>
          <a:stretch/>
        </p:blipFill>
        <p:spPr>
          <a:xfrm>
            <a:off x="-19825" y="-13962"/>
            <a:ext cx="9183625" cy="5171424"/>
          </a:xfrm>
          <a:prstGeom prst="rect">
            <a:avLst/>
          </a:prstGeom>
          <a:noFill/>
          <a:ln>
            <a:noFill/>
          </a:ln>
        </p:spPr>
      </p:pic>
      <p:sp>
        <p:nvSpPr>
          <p:cNvPr id="526" name="Google Shape;526;g13f8faa73a9_0_390"/>
          <p:cNvSpPr txBox="1"/>
          <p:nvPr/>
        </p:nvSpPr>
        <p:spPr>
          <a:xfrm>
            <a:off x="597575" y="242025"/>
            <a:ext cx="5438400" cy="315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a:ea typeface="Arial"/>
                <a:cs typeface="Arial"/>
                <a:sym typeface="Arial"/>
              </a:rPr>
              <a:t>Thank you for listening!</a:t>
            </a:r>
            <a:endParaRPr b="1" i="0" sz="5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t/>
            </a:r>
            <a:endParaRPr b="1" i="0" sz="3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t/>
            </a:r>
            <a:endParaRPr b="1" i="0" sz="3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chemeClr val="lt1"/>
                </a:solidFill>
                <a:latin typeface="Arial"/>
                <a:ea typeface="Arial"/>
                <a:cs typeface="Arial"/>
                <a:sym typeface="Arial"/>
              </a:rPr>
              <a:t>Questions?</a:t>
            </a:r>
            <a:endParaRPr b="1" i="0" sz="3100" u="none" cap="none" strike="noStrike">
              <a:solidFill>
                <a:schemeClr val="lt1"/>
              </a:solidFill>
              <a:latin typeface="Arial"/>
              <a:ea typeface="Arial"/>
              <a:cs typeface="Arial"/>
              <a:sym typeface="Arial"/>
            </a:endParaRPr>
          </a:p>
        </p:txBody>
      </p:sp>
      <p:sp>
        <p:nvSpPr>
          <p:cNvPr id="527" name="Google Shape;527;g13f8faa73a9_0_390"/>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528" name="Google Shape;528;g13f8faa73a9_0_390"/>
          <p:cNvPicPr preferRelativeResize="0"/>
          <p:nvPr/>
        </p:nvPicPr>
        <p:blipFill rotWithShape="1">
          <a:blip r:embed="rId4">
            <a:alphaModFix/>
          </a:blip>
          <a:srcRect b="0" l="0" r="0" t="0"/>
          <a:stretch/>
        </p:blipFill>
        <p:spPr>
          <a:xfrm>
            <a:off x="2567748" y="4741400"/>
            <a:ext cx="1054227" cy="258100"/>
          </a:xfrm>
          <a:prstGeom prst="rect">
            <a:avLst/>
          </a:prstGeom>
          <a:noFill/>
          <a:ln>
            <a:noFill/>
          </a:ln>
        </p:spPr>
      </p:pic>
      <p:pic>
        <p:nvPicPr>
          <p:cNvPr id="529" name="Google Shape;529;g13f8faa73a9_0_390"/>
          <p:cNvPicPr preferRelativeResize="0"/>
          <p:nvPr/>
        </p:nvPicPr>
        <p:blipFill rotWithShape="1">
          <a:blip r:embed="rId5">
            <a:alphaModFix/>
          </a:blip>
          <a:srcRect b="0" l="0" r="0" t="0"/>
          <a:stretch/>
        </p:blipFill>
        <p:spPr>
          <a:xfrm>
            <a:off x="3797875" y="4704050"/>
            <a:ext cx="736613" cy="332800"/>
          </a:xfrm>
          <a:prstGeom prst="rect">
            <a:avLst/>
          </a:prstGeom>
          <a:noFill/>
          <a:ln>
            <a:noFill/>
          </a:ln>
        </p:spPr>
      </p:pic>
      <p:sp>
        <p:nvSpPr>
          <p:cNvPr id="530" name="Google Shape;530;g13f8faa73a9_0_390"/>
          <p:cNvSpPr txBox="1"/>
          <p:nvPr/>
        </p:nvSpPr>
        <p:spPr>
          <a:xfrm>
            <a:off x="5366825" y="2716525"/>
            <a:ext cx="20796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Poster: Tuesday 5 pm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1420549e609_0_123"/>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solidFill>
                  <a:schemeClr val="lt1"/>
                </a:solidFill>
              </a:rPr>
              <a:t>‹#›</a:t>
            </a:fld>
            <a:endParaRPr>
              <a:solidFill>
                <a:schemeClr val="lt1"/>
              </a:solidFill>
            </a:endParaRPr>
          </a:p>
        </p:txBody>
      </p:sp>
      <p:sp>
        <p:nvSpPr>
          <p:cNvPr id="537" name="Google Shape;537;g1420549e609_0_123"/>
          <p:cNvSpPr txBox="1"/>
          <p:nvPr>
            <p:ph idx="1" type="body"/>
          </p:nvPr>
        </p:nvSpPr>
        <p:spPr>
          <a:xfrm>
            <a:off x="1" y="1"/>
            <a:ext cx="9144000" cy="4499400"/>
          </a:xfrm>
          <a:prstGeom prst="rect">
            <a:avLst/>
          </a:prstGeom>
        </p:spPr>
        <p:txBody>
          <a:bodyPr anchorCtr="0" anchor="ctr" bIns="457200" lIns="457200" spcFirstLastPara="1" rIns="0" wrap="square" tIns="0">
            <a:noAutofit/>
          </a:bodyPr>
          <a:lstStyle/>
          <a:p>
            <a:pPr indent="0" lvl="0" marL="0" rtl="0" algn="l">
              <a:spcBef>
                <a:spcPts val="600"/>
              </a:spcBef>
              <a:spcAft>
                <a:spcPts val="0"/>
              </a:spcAft>
              <a:buNone/>
            </a:pPr>
            <a:r>
              <a:rPr lang="en-US"/>
              <a:t>Extra Slides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13f8faa73a9_0_278"/>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Results of Simulations</a:t>
            </a:r>
            <a:endParaRPr/>
          </a:p>
        </p:txBody>
      </p:sp>
      <p:pic>
        <p:nvPicPr>
          <p:cNvPr id="543" name="Google Shape;543;g13f8faa73a9_0_278"/>
          <p:cNvPicPr preferRelativeResize="0"/>
          <p:nvPr/>
        </p:nvPicPr>
        <p:blipFill rotWithShape="1">
          <a:blip r:embed="rId3">
            <a:alphaModFix/>
          </a:blip>
          <a:srcRect b="0" l="0" r="8916" t="10450"/>
          <a:stretch/>
        </p:blipFill>
        <p:spPr>
          <a:xfrm>
            <a:off x="0" y="1189592"/>
            <a:ext cx="4491702" cy="2944257"/>
          </a:xfrm>
          <a:prstGeom prst="rect">
            <a:avLst/>
          </a:prstGeom>
          <a:noFill/>
          <a:ln>
            <a:noFill/>
          </a:ln>
        </p:spPr>
      </p:pic>
      <p:pic>
        <p:nvPicPr>
          <p:cNvPr id="544" name="Google Shape;544;g13f8faa73a9_0_278"/>
          <p:cNvPicPr preferRelativeResize="0"/>
          <p:nvPr/>
        </p:nvPicPr>
        <p:blipFill rotWithShape="1">
          <a:blip r:embed="rId4">
            <a:alphaModFix/>
          </a:blip>
          <a:srcRect b="0" l="0" r="8916" t="10450"/>
          <a:stretch/>
        </p:blipFill>
        <p:spPr>
          <a:xfrm>
            <a:off x="4652301" y="2180200"/>
            <a:ext cx="4491702" cy="2944251"/>
          </a:xfrm>
          <a:prstGeom prst="rect">
            <a:avLst/>
          </a:prstGeom>
          <a:noFill/>
          <a:ln>
            <a:noFill/>
          </a:ln>
        </p:spPr>
      </p:pic>
      <p:pic>
        <p:nvPicPr>
          <p:cNvPr id="545" name="Google Shape;545;g13f8faa73a9_0_278"/>
          <p:cNvPicPr preferRelativeResize="0"/>
          <p:nvPr/>
        </p:nvPicPr>
        <p:blipFill rotWithShape="1">
          <a:blip r:embed="rId5">
            <a:alphaModFix/>
          </a:blip>
          <a:srcRect b="0" l="0" r="0" t="0"/>
          <a:stretch/>
        </p:blipFill>
        <p:spPr>
          <a:xfrm>
            <a:off x="5480327" y="0"/>
            <a:ext cx="3663675" cy="2112375"/>
          </a:xfrm>
          <a:prstGeom prst="rect">
            <a:avLst/>
          </a:prstGeom>
          <a:noFill/>
          <a:ln>
            <a:noFill/>
          </a:ln>
        </p:spPr>
      </p:pic>
      <p:sp>
        <p:nvSpPr>
          <p:cNvPr id="546" name="Google Shape;546;g13f8faa73a9_0_278"/>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47" name="Google Shape;547;g13f8faa73a9_0_278"/>
          <p:cNvSpPr/>
          <p:nvPr/>
        </p:nvSpPr>
        <p:spPr>
          <a:xfrm>
            <a:off x="5641250" y="398200"/>
            <a:ext cx="3052800" cy="232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1420549e609_0_19"/>
          <p:cNvSpPr txBox="1"/>
          <p:nvPr>
            <p:ph type="title"/>
          </p:nvPr>
        </p:nvSpPr>
        <p:spPr>
          <a:xfrm>
            <a:off x="457201" y="-30480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Damage of first two prototypes</a:t>
            </a:r>
            <a:endParaRPr/>
          </a:p>
        </p:txBody>
      </p:sp>
      <p:sp>
        <p:nvSpPr>
          <p:cNvPr id="554" name="Google Shape;554;g1420549e609_0_19"/>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55" name="Google Shape;555;g1420549e609_0_19"/>
          <p:cNvPicPr preferRelativeResize="0"/>
          <p:nvPr/>
        </p:nvPicPr>
        <p:blipFill rotWithShape="1">
          <a:blip r:embed="rId3">
            <a:alphaModFix/>
          </a:blip>
          <a:srcRect b="0" l="0" r="0" t="0"/>
          <a:stretch/>
        </p:blipFill>
        <p:spPr>
          <a:xfrm>
            <a:off x="3384325" y="2547484"/>
            <a:ext cx="5759674" cy="2596025"/>
          </a:xfrm>
          <a:prstGeom prst="rect">
            <a:avLst/>
          </a:prstGeom>
          <a:noFill/>
          <a:ln>
            <a:noFill/>
          </a:ln>
        </p:spPr>
      </p:pic>
      <p:pic>
        <p:nvPicPr>
          <p:cNvPr id="556" name="Google Shape;556;g1420549e609_0_19"/>
          <p:cNvPicPr preferRelativeResize="0"/>
          <p:nvPr/>
        </p:nvPicPr>
        <p:blipFill rotWithShape="1">
          <a:blip r:embed="rId4">
            <a:alphaModFix/>
          </a:blip>
          <a:srcRect b="0" l="0" r="0" t="0"/>
          <a:stretch/>
        </p:blipFill>
        <p:spPr>
          <a:xfrm>
            <a:off x="239725" y="635400"/>
            <a:ext cx="2854350" cy="2764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13f8faa73a9_0_265"/>
          <p:cNvSpPr txBox="1"/>
          <p:nvPr>
            <p:ph idx="1" type="body"/>
          </p:nvPr>
        </p:nvSpPr>
        <p:spPr>
          <a:xfrm>
            <a:off x="-793" y="0"/>
            <a:ext cx="9144000" cy="4499400"/>
          </a:xfrm>
          <a:prstGeom prst="rect">
            <a:avLst/>
          </a:prstGeom>
          <a:solidFill>
            <a:schemeClr val="accent2">
              <a:alpha val="89411"/>
            </a:schemeClr>
          </a:solidFill>
          <a:ln>
            <a:noFill/>
          </a:ln>
        </p:spPr>
        <p:txBody>
          <a:bodyPr anchorCtr="0" anchor="ctr" bIns="457200" lIns="457200" spcFirstLastPara="1" rIns="0" wrap="square" tIns="0">
            <a:noAutofit/>
          </a:bodyPr>
          <a:lstStyle/>
          <a:p>
            <a:pPr indent="0" lvl="0" marL="0" rtl="0" algn="l">
              <a:lnSpc>
                <a:spcPct val="100000"/>
              </a:lnSpc>
              <a:spcBef>
                <a:spcPts val="600"/>
              </a:spcBef>
              <a:spcAft>
                <a:spcPts val="0"/>
              </a:spcAft>
              <a:buSzPts val="2800"/>
              <a:buNone/>
            </a:pPr>
            <a:r>
              <a:rPr lang="en-US"/>
              <a:t>Introduction</a:t>
            </a:r>
            <a:endParaRPr/>
          </a:p>
        </p:txBody>
      </p:sp>
      <p:sp>
        <p:nvSpPr>
          <p:cNvPr id="305" name="Google Shape;305;g13f8faa73a9_0_265"/>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1420549e609_0_29"/>
          <p:cNvSpPr txBox="1"/>
          <p:nvPr>
            <p:ph type="title"/>
          </p:nvPr>
        </p:nvSpPr>
        <p:spPr>
          <a:xfrm>
            <a:off x="729450" y="556650"/>
            <a:ext cx="7688700" cy="5352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600"/>
              <a:buNone/>
            </a:pPr>
            <a:r>
              <a:rPr lang="en-US"/>
              <a:t>Processed Waveforms</a:t>
            </a:r>
            <a:endParaRPr/>
          </a:p>
        </p:txBody>
      </p:sp>
      <p:pic>
        <p:nvPicPr>
          <p:cNvPr id="562" name="Google Shape;562;g1420549e609_0_29"/>
          <p:cNvPicPr preferRelativeResize="0"/>
          <p:nvPr/>
        </p:nvPicPr>
        <p:blipFill rotWithShape="1">
          <a:blip r:embed="rId3">
            <a:alphaModFix/>
          </a:blip>
          <a:srcRect b="0" l="0" r="0" t="0"/>
          <a:stretch/>
        </p:blipFill>
        <p:spPr>
          <a:xfrm>
            <a:off x="836363" y="1276675"/>
            <a:ext cx="7471265" cy="3746850"/>
          </a:xfrm>
          <a:prstGeom prst="rect">
            <a:avLst/>
          </a:prstGeom>
          <a:noFill/>
          <a:ln>
            <a:noFill/>
          </a:ln>
        </p:spPr>
      </p:pic>
      <p:sp>
        <p:nvSpPr>
          <p:cNvPr id="563" name="Google Shape;563;g1420549e609_0_29"/>
          <p:cNvSpPr txBox="1"/>
          <p:nvPr>
            <p:ph idx="12" type="sldNum"/>
          </p:nvPr>
        </p:nvSpPr>
        <p:spPr>
          <a:xfrm>
            <a:off x="8536302" y="4749851"/>
            <a:ext cx="548700" cy="3936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13f8faa73a9_0_405"/>
          <p:cNvSpPr txBox="1"/>
          <p:nvPr>
            <p:ph idx="1" type="body"/>
          </p:nvPr>
        </p:nvSpPr>
        <p:spPr>
          <a:xfrm>
            <a:off x="-793" y="0"/>
            <a:ext cx="9144000" cy="4499400"/>
          </a:xfrm>
          <a:prstGeom prst="rect">
            <a:avLst/>
          </a:prstGeom>
          <a:solidFill>
            <a:schemeClr val="accent2">
              <a:alpha val="89411"/>
            </a:schemeClr>
          </a:solidFill>
          <a:ln>
            <a:noFill/>
          </a:ln>
        </p:spPr>
        <p:txBody>
          <a:bodyPr anchorCtr="0" anchor="ctr" bIns="457200" lIns="457200" spcFirstLastPara="1" rIns="0" wrap="square" tIns="0">
            <a:noAutofit/>
          </a:bodyPr>
          <a:lstStyle/>
          <a:p>
            <a:pPr indent="0" lvl="0" marL="0" rtl="0" algn="l">
              <a:lnSpc>
                <a:spcPct val="100000"/>
              </a:lnSpc>
              <a:spcBef>
                <a:spcPts val="600"/>
              </a:spcBef>
              <a:spcAft>
                <a:spcPts val="0"/>
              </a:spcAft>
              <a:buSzPts val="2800"/>
              <a:buNone/>
            </a:pPr>
            <a:r>
              <a:rPr lang="en-US"/>
              <a:t>Single Cell Dielectric Disk Accelerator</a:t>
            </a:r>
            <a:endParaRPr/>
          </a:p>
        </p:txBody>
      </p:sp>
      <p:sp>
        <p:nvSpPr>
          <p:cNvPr id="570" name="Google Shape;570;g13f8faa73a9_0_405"/>
          <p:cNvSpPr txBox="1"/>
          <p:nvPr>
            <p:ph idx="12" type="sldNum"/>
          </p:nvPr>
        </p:nvSpPr>
        <p:spPr>
          <a:xfrm>
            <a:off x="8556784" y="4749851"/>
            <a:ext cx="548700" cy="393600"/>
          </a:xfrm>
          <a:prstGeom prst="rect">
            <a:avLst/>
          </a:prstGeom>
          <a:noFill/>
          <a:ln>
            <a:noFill/>
          </a:ln>
        </p:spPr>
        <p:txBody>
          <a:bodyPr anchorCtr="0" anchor="t" bIns="0" lIns="0" spcFirstLastPara="1" rIns="0"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13f8faa73a9_0_642"/>
          <p:cNvSpPr txBox="1"/>
          <p:nvPr>
            <p:ph idx="1" type="body"/>
          </p:nvPr>
        </p:nvSpPr>
        <p:spPr>
          <a:xfrm>
            <a:off x="457200" y="1238775"/>
            <a:ext cx="4163700" cy="34866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accent3"/>
              </a:buClr>
              <a:buSzPts val="1500"/>
              <a:buFont typeface="Arial"/>
              <a:buChar char="●"/>
            </a:pPr>
            <a:r>
              <a:rPr b="1" lang="en-US" sz="1500">
                <a:solidFill>
                  <a:schemeClr val="accent3"/>
                </a:solidFill>
              </a:rPr>
              <a:t>Goal</a:t>
            </a:r>
            <a:endParaRPr b="1" sz="1500">
              <a:solidFill>
                <a:schemeClr val="accent3"/>
              </a:solidFill>
            </a:endParaRPr>
          </a:p>
          <a:p>
            <a:pPr indent="-217486" lvl="1" marL="520700" rtl="0" algn="l">
              <a:lnSpc>
                <a:spcPct val="100000"/>
              </a:lnSpc>
              <a:spcBef>
                <a:spcPts val="0"/>
              </a:spcBef>
              <a:spcAft>
                <a:spcPts val="0"/>
              </a:spcAft>
              <a:buClr>
                <a:schemeClr val="accent3"/>
              </a:buClr>
              <a:buSzPts val="1500"/>
              <a:buChar char="○"/>
            </a:pPr>
            <a:r>
              <a:rPr b="1" lang="en-US" sz="1500">
                <a:solidFill>
                  <a:schemeClr val="accent3"/>
                </a:solidFill>
              </a:rPr>
              <a:t>High Gradient, short pulse, while exploring threshold of dielectric ceramic</a:t>
            </a:r>
            <a:endParaRPr b="1" sz="1500">
              <a:solidFill>
                <a:schemeClr val="accent3"/>
              </a:solidFill>
            </a:endParaRPr>
          </a:p>
          <a:p>
            <a:pPr indent="-168275" lvl="2" marL="803275" rtl="0" algn="l">
              <a:lnSpc>
                <a:spcPct val="100000"/>
              </a:lnSpc>
              <a:spcBef>
                <a:spcPts val="0"/>
              </a:spcBef>
              <a:spcAft>
                <a:spcPts val="0"/>
              </a:spcAft>
              <a:buClr>
                <a:schemeClr val="accent3"/>
              </a:buClr>
              <a:buSzPts val="1500"/>
              <a:buChar char="■"/>
            </a:pPr>
            <a:r>
              <a:rPr b="1" lang="en-US" sz="1500">
                <a:solidFill>
                  <a:schemeClr val="accent3"/>
                </a:solidFill>
              </a:rPr>
              <a:t>Ceramic was chosen for high dielectric constant and low loss tangent</a:t>
            </a:r>
            <a:endParaRPr b="1" sz="1500">
              <a:solidFill>
                <a:schemeClr val="accent3"/>
              </a:solidFill>
            </a:endParaRPr>
          </a:p>
          <a:p>
            <a:pPr indent="0" lvl="0" marL="0" rtl="0" algn="l">
              <a:lnSpc>
                <a:spcPct val="100000"/>
              </a:lnSpc>
              <a:spcBef>
                <a:spcPts val="600"/>
              </a:spcBef>
              <a:spcAft>
                <a:spcPts val="0"/>
              </a:spcAft>
              <a:buSzPts val="1800"/>
              <a:buNone/>
            </a:pPr>
            <a:r>
              <a:t/>
            </a:r>
            <a:endParaRPr b="1" sz="1500">
              <a:solidFill>
                <a:schemeClr val="accent3"/>
              </a:solidFill>
            </a:endParaRPr>
          </a:p>
          <a:p>
            <a:pPr indent="-323850" lvl="0" marL="457200" rtl="0" algn="l">
              <a:lnSpc>
                <a:spcPct val="100000"/>
              </a:lnSpc>
              <a:spcBef>
                <a:spcPts val="600"/>
              </a:spcBef>
              <a:spcAft>
                <a:spcPts val="0"/>
              </a:spcAft>
              <a:buClr>
                <a:schemeClr val="accent3"/>
              </a:buClr>
              <a:buSzPts val="1500"/>
              <a:buFont typeface="Arial"/>
              <a:buChar char="●"/>
            </a:pPr>
            <a:r>
              <a:rPr b="1" lang="en-US" sz="1500">
                <a:solidFill>
                  <a:schemeClr val="accent3"/>
                </a:solidFill>
              </a:rPr>
              <a:t>Methodology</a:t>
            </a:r>
            <a:endParaRPr b="1" sz="1500">
              <a:solidFill>
                <a:schemeClr val="accent3"/>
              </a:solidFill>
            </a:endParaRPr>
          </a:p>
          <a:p>
            <a:pPr indent="-217486" lvl="1" marL="520700" rtl="0" algn="l">
              <a:lnSpc>
                <a:spcPct val="100000"/>
              </a:lnSpc>
              <a:spcBef>
                <a:spcPts val="0"/>
              </a:spcBef>
              <a:spcAft>
                <a:spcPts val="0"/>
              </a:spcAft>
              <a:buClr>
                <a:schemeClr val="accent3"/>
              </a:buClr>
              <a:buSzPts val="1500"/>
              <a:buFont typeface="Arial"/>
              <a:buChar char="○"/>
            </a:pPr>
            <a:r>
              <a:rPr b="1" lang="en-US" sz="1500">
                <a:solidFill>
                  <a:schemeClr val="accent3"/>
                </a:solidFill>
              </a:rPr>
              <a:t>Multiple prototypes test</a:t>
            </a:r>
            <a:endParaRPr b="1" sz="1500">
              <a:solidFill>
                <a:schemeClr val="accent3"/>
              </a:solidFill>
            </a:endParaRPr>
          </a:p>
          <a:p>
            <a:pPr indent="-168275" lvl="2" marL="803275" rtl="0" algn="l">
              <a:lnSpc>
                <a:spcPct val="100000"/>
              </a:lnSpc>
              <a:spcBef>
                <a:spcPts val="0"/>
              </a:spcBef>
              <a:spcAft>
                <a:spcPts val="0"/>
              </a:spcAft>
              <a:buClr>
                <a:schemeClr val="accent3"/>
              </a:buClr>
              <a:buSzPts val="1500"/>
              <a:buFont typeface="Arial"/>
              <a:buChar char="■"/>
            </a:pPr>
            <a:r>
              <a:rPr b="1" lang="en-US" sz="1500">
                <a:solidFill>
                  <a:schemeClr val="accent3"/>
                </a:solidFill>
              </a:rPr>
              <a:t>Single cell, Proof of concept</a:t>
            </a:r>
            <a:endParaRPr b="1" sz="1500">
              <a:solidFill>
                <a:schemeClr val="accent3"/>
              </a:solidFill>
            </a:endParaRPr>
          </a:p>
          <a:p>
            <a:pPr indent="-168275" lvl="2" marL="803275" rtl="0" algn="l">
              <a:lnSpc>
                <a:spcPct val="100000"/>
              </a:lnSpc>
              <a:spcBef>
                <a:spcPts val="0"/>
              </a:spcBef>
              <a:spcAft>
                <a:spcPts val="0"/>
              </a:spcAft>
              <a:buClr>
                <a:schemeClr val="accent3"/>
              </a:buClr>
              <a:buSzPts val="1500"/>
              <a:buChar char="■"/>
            </a:pPr>
            <a:r>
              <a:rPr b="1" lang="en-US" sz="1500">
                <a:solidFill>
                  <a:schemeClr val="accent3"/>
                </a:solidFill>
              </a:rPr>
              <a:t>Two Beam Acceleration Scheme</a:t>
            </a:r>
            <a:endParaRPr b="1" sz="1500">
              <a:solidFill>
                <a:schemeClr val="accent3"/>
              </a:solidFill>
            </a:endParaRPr>
          </a:p>
        </p:txBody>
      </p:sp>
      <p:sp>
        <p:nvSpPr>
          <p:cNvPr id="576" name="Google Shape;576;g13f8faa73a9_0_642"/>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Objectives of Research</a:t>
            </a:r>
            <a:endParaRPr/>
          </a:p>
        </p:txBody>
      </p:sp>
      <p:sp>
        <p:nvSpPr>
          <p:cNvPr id="577" name="Google Shape;577;g13f8faa73a9_0_642"/>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578" name="Google Shape;578;g13f8faa73a9_0_642"/>
          <p:cNvPicPr preferRelativeResize="0"/>
          <p:nvPr/>
        </p:nvPicPr>
        <p:blipFill rotWithShape="1">
          <a:blip r:embed="rId3">
            <a:alphaModFix/>
          </a:blip>
          <a:srcRect b="51283" l="0" r="0" t="0"/>
          <a:stretch/>
        </p:blipFill>
        <p:spPr>
          <a:xfrm>
            <a:off x="6235225" y="131300"/>
            <a:ext cx="2736950" cy="1936350"/>
          </a:xfrm>
          <a:prstGeom prst="rect">
            <a:avLst/>
          </a:prstGeom>
          <a:noFill/>
          <a:ln>
            <a:noFill/>
          </a:ln>
        </p:spPr>
      </p:pic>
      <p:pic>
        <p:nvPicPr>
          <p:cNvPr id="579" name="Google Shape;579;g13f8faa73a9_0_642"/>
          <p:cNvPicPr preferRelativeResize="0"/>
          <p:nvPr/>
        </p:nvPicPr>
        <p:blipFill rotWithShape="1">
          <a:blip r:embed="rId4">
            <a:alphaModFix/>
          </a:blip>
          <a:srcRect b="0" l="0" r="0" t="0"/>
          <a:stretch/>
        </p:blipFill>
        <p:spPr>
          <a:xfrm>
            <a:off x="4191650" y="2243000"/>
            <a:ext cx="4876149" cy="2758350"/>
          </a:xfrm>
          <a:prstGeom prst="rect">
            <a:avLst/>
          </a:prstGeom>
          <a:noFill/>
          <a:ln cap="flat" cmpd="sng" w="19050">
            <a:solidFill>
              <a:srgbClr val="FFFFFF"/>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13f8faa73a9_0_849"/>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86" name="Google Shape;586;g13f8faa73a9_0_849"/>
          <p:cNvSpPr txBox="1"/>
          <p:nvPr>
            <p:ph idx="2" type="body"/>
          </p:nvPr>
        </p:nvSpPr>
        <p:spPr>
          <a:xfrm>
            <a:off x="304800" y="705375"/>
            <a:ext cx="4407600" cy="35070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Argonne Wakefield Accelerator (AWA)</a:t>
            </a:r>
            <a:endParaRPr b="1" sz="1500">
              <a:solidFill>
                <a:schemeClr val="dk1"/>
              </a:solidFill>
            </a:endParaRPr>
          </a:p>
          <a:p>
            <a:pPr indent="0" lvl="0" marL="173037" rtl="0" algn="l">
              <a:lnSpc>
                <a:spcPct val="100000"/>
              </a:lnSpc>
              <a:spcBef>
                <a:spcPts val="600"/>
              </a:spcBef>
              <a:spcAft>
                <a:spcPts val="0"/>
              </a:spcAft>
              <a:buSzPts val="1800"/>
              <a:buNone/>
            </a:pPr>
            <a:r>
              <a:t/>
            </a:r>
            <a:endParaRPr b="1" sz="100">
              <a:solidFill>
                <a:schemeClr val="dk1"/>
              </a:solidFill>
            </a:endParaRPr>
          </a:p>
          <a:p>
            <a:pPr indent="-217486" lvl="1" marL="520700" rtl="0" algn="l">
              <a:lnSpc>
                <a:spcPct val="100000"/>
              </a:lnSpc>
              <a:spcBef>
                <a:spcPts val="0"/>
              </a:spcBef>
              <a:spcAft>
                <a:spcPts val="0"/>
              </a:spcAft>
              <a:buClr>
                <a:schemeClr val="dk1"/>
              </a:buClr>
              <a:buSzPts val="1500"/>
              <a:buChar char="–"/>
            </a:pPr>
            <a:r>
              <a:rPr b="1" lang="en-US" sz="1500">
                <a:solidFill>
                  <a:schemeClr val="dk1"/>
                </a:solidFill>
              </a:rPr>
              <a:t>Linear accelerator at ANL in the High Energy Physics division</a:t>
            </a:r>
            <a:endParaRPr b="1" sz="1500">
              <a:solidFill>
                <a:schemeClr val="dk1"/>
              </a:solidFill>
            </a:endParaRPr>
          </a:p>
          <a:p>
            <a:pPr indent="0" lvl="0" marL="520700" rtl="0" algn="l">
              <a:lnSpc>
                <a:spcPct val="100000"/>
              </a:lnSpc>
              <a:spcBef>
                <a:spcPts val="600"/>
              </a:spcBef>
              <a:spcAft>
                <a:spcPts val="0"/>
              </a:spcAft>
              <a:buSzPts val="1800"/>
              <a:buNone/>
            </a:pPr>
            <a:r>
              <a:t/>
            </a:r>
            <a:endParaRPr b="1" sz="100">
              <a:solidFill>
                <a:schemeClr val="dk1"/>
              </a:solidFill>
            </a:endParaRPr>
          </a:p>
          <a:p>
            <a:pPr indent="-217486" lvl="1" marL="520700" rtl="0" algn="l">
              <a:lnSpc>
                <a:spcPct val="100000"/>
              </a:lnSpc>
              <a:spcBef>
                <a:spcPts val="0"/>
              </a:spcBef>
              <a:spcAft>
                <a:spcPts val="0"/>
              </a:spcAft>
              <a:buClr>
                <a:schemeClr val="dk1"/>
              </a:buClr>
              <a:buSzPts val="1500"/>
              <a:buChar char="–"/>
            </a:pPr>
            <a:r>
              <a:rPr b="1" lang="en-US" sz="1500">
                <a:solidFill>
                  <a:schemeClr val="dk1"/>
                </a:solidFill>
              </a:rPr>
              <a:t>~34 m long research linear accelerator</a:t>
            </a:r>
            <a:endParaRPr b="1" sz="1500">
              <a:solidFill>
                <a:schemeClr val="dk1"/>
              </a:solidFill>
            </a:endParaRPr>
          </a:p>
          <a:p>
            <a:pPr indent="-168275" lvl="2" marL="803275" rtl="0" algn="l">
              <a:lnSpc>
                <a:spcPct val="100000"/>
              </a:lnSpc>
              <a:spcBef>
                <a:spcPts val="0"/>
              </a:spcBef>
              <a:spcAft>
                <a:spcPts val="0"/>
              </a:spcAft>
              <a:buClr>
                <a:schemeClr val="dk1"/>
              </a:buClr>
              <a:buSzPts val="1500"/>
              <a:buChar char="•"/>
            </a:pPr>
            <a:r>
              <a:rPr b="1" lang="en-US" sz="1500">
                <a:solidFill>
                  <a:schemeClr val="dk1"/>
                </a:solidFill>
              </a:rPr>
              <a:t>Very high charge drive beam (~400 nC)</a:t>
            </a:r>
            <a:endParaRPr b="1" sz="1500">
              <a:solidFill>
                <a:schemeClr val="dk1"/>
              </a:solidFill>
            </a:endParaRPr>
          </a:p>
          <a:p>
            <a:pPr indent="0" lvl="0" marL="0" rtl="0" algn="l">
              <a:lnSpc>
                <a:spcPct val="100000"/>
              </a:lnSpc>
              <a:spcBef>
                <a:spcPts val="600"/>
              </a:spcBef>
              <a:spcAft>
                <a:spcPts val="0"/>
              </a:spcAft>
              <a:buSzPts val="1800"/>
              <a:buNone/>
            </a:pPr>
            <a:r>
              <a:t/>
            </a:r>
            <a:endParaRPr sz="1500">
              <a:solidFill>
                <a:schemeClr val="dk1"/>
              </a:solidFill>
            </a:endParaRPr>
          </a:p>
        </p:txBody>
      </p:sp>
      <p:sp>
        <p:nvSpPr>
          <p:cNvPr id="587" name="Google Shape;587;g13f8faa73a9_0_849"/>
          <p:cNvSpPr txBox="1"/>
          <p:nvPr>
            <p:ph idx="3" type="body"/>
          </p:nvPr>
        </p:nvSpPr>
        <p:spPr>
          <a:xfrm>
            <a:off x="4644613" y="2229363"/>
            <a:ext cx="4023300" cy="34962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Power Extractor and Transfer Structure (PETS)</a:t>
            </a:r>
            <a:endParaRPr b="1" sz="1500">
              <a:solidFill>
                <a:schemeClr val="dk1"/>
              </a:solidFill>
            </a:endParaRPr>
          </a:p>
          <a:p>
            <a:pPr indent="0" lvl="0" marL="173037" rtl="0" algn="l">
              <a:lnSpc>
                <a:spcPct val="100000"/>
              </a:lnSpc>
              <a:spcBef>
                <a:spcPts val="600"/>
              </a:spcBef>
              <a:spcAft>
                <a:spcPts val="0"/>
              </a:spcAft>
              <a:buSzPts val="1800"/>
              <a:buNone/>
            </a:pPr>
            <a:r>
              <a:t/>
            </a:r>
            <a:endParaRPr b="1" sz="100">
              <a:solidFill>
                <a:schemeClr val="dk1"/>
              </a:solidFill>
            </a:endParaRPr>
          </a:p>
          <a:p>
            <a:pPr indent="-217486" lvl="1" marL="520700" rtl="0" algn="l">
              <a:lnSpc>
                <a:spcPct val="100000"/>
              </a:lnSpc>
              <a:spcBef>
                <a:spcPts val="0"/>
              </a:spcBef>
              <a:spcAft>
                <a:spcPts val="0"/>
              </a:spcAft>
              <a:buClr>
                <a:schemeClr val="dk1"/>
              </a:buClr>
              <a:buSzPts val="1500"/>
              <a:buChar char="–"/>
            </a:pPr>
            <a:r>
              <a:rPr b="1" lang="en-US" sz="1500">
                <a:solidFill>
                  <a:schemeClr val="dk1"/>
                </a:solidFill>
              </a:rPr>
              <a:t>R</a:t>
            </a:r>
            <a:r>
              <a:rPr b="1" lang="en-US" sz="1500">
                <a:solidFill>
                  <a:schemeClr val="dk1"/>
                </a:solidFill>
                <a:latin typeface="Lato"/>
                <a:ea typeface="Lato"/>
                <a:cs typeface="Lato"/>
                <a:sym typeface="Lato"/>
              </a:rPr>
              <a:t>elativistic wakefield power extractors are made up of two parts: deceleration section and section that extracts EM wave.</a:t>
            </a:r>
            <a:endParaRPr b="1" sz="1500">
              <a:solidFill>
                <a:schemeClr val="dk1"/>
              </a:solidFill>
              <a:latin typeface="Lato"/>
              <a:ea typeface="Lato"/>
              <a:cs typeface="Lato"/>
              <a:sym typeface="Lato"/>
            </a:endParaRPr>
          </a:p>
          <a:p>
            <a:pPr indent="0" lvl="0" marL="520700" rtl="0" algn="l">
              <a:lnSpc>
                <a:spcPct val="100000"/>
              </a:lnSpc>
              <a:spcBef>
                <a:spcPts val="600"/>
              </a:spcBef>
              <a:spcAft>
                <a:spcPts val="0"/>
              </a:spcAft>
              <a:buSzPts val="1800"/>
              <a:buNone/>
            </a:pPr>
            <a:r>
              <a:t/>
            </a:r>
            <a:endParaRPr b="1" sz="100">
              <a:solidFill>
                <a:schemeClr val="dk1"/>
              </a:solidFill>
              <a:latin typeface="Lato"/>
              <a:ea typeface="Lato"/>
              <a:cs typeface="Lato"/>
              <a:sym typeface="Lato"/>
            </a:endParaRPr>
          </a:p>
          <a:p>
            <a:pPr indent="-217486" lvl="1" marL="520700" rtl="0" algn="l">
              <a:lnSpc>
                <a:spcPct val="100000"/>
              </a:lnSpc>
              <a:spcBef>
                <a:spcPts val="0"/>
              </a:spcBef>
              <a:spcAft>
                <a:spcPts val="0"/>
              </a:spcAft>
              <a:buClr>
                <a:schemeClr val="dk1"/>
              </a:buClr>
              <a:buSzPts val="1500"/>
              <a:buChar char="–"/>
            </a:pPr>
            <a:r>
              <a:rPr b="1" lang="en-US" sz="1500">
                <a:solidFill>
                  <a:schemeClr val="dk1"/>
                </a:solidFill>
                <a:latin typeface="Lato"/>
                <a:ea typeface="Lato"/>
                <a:cs typeface="Lato"/>
                <a:sym typeface="Lato"/>
              </a:rPr>
              <a:t>When decelerated, drive beam produces RF packet moving in same direction.</a:t>
            </a:r>
            <a:endParaRPr b="1" sz="1500">
              <a:solidFill>
                <a:schemeClr val="dk1"/>
              </a:solidFill>
              <a:latin typeface="Lato"/>
              <a:ea typeface="Lato"/>
              <a:cs typeface="Lato"/>
              <a:sym typeface="Lato"/>
            </a:endParaRPr>
          </a:p>
          <a:p>
            <a:pPr indent="0" lvl="0" marL="520700" rtl="0" algn="l">
              <a:lnSpc>
                <a:spcPct val="100000"/>
              </a:lnSpc>
              <a:spcBef>
                <a:spcPts val="600"/>
              </a:spcBef>
              <a:spcAft>
                <a:spcPts val="0"/>
              </a:spcAft>
              <a:buSzPts val="1800"/>
              <a:buNone/>
            </a:pPr>
            <a:r>
              <a:t/>
            </a:r>
            <a:endParaRPr b="1" sz="100">
              <a:solidFill>
                <a:schemeClr val="dk1"/>
              </a:solidFill>
              <a:latin typeface="Lato"/>
              <a:ea typeface="Lato"/>
              <a:cs typeface="Lato"/>
              <a:sym typeface="Lato"/>
            </a:endParaRPr>
          </a:p>
          <a:p>
            <a:pPr indent="-217486" lvl="1" marL="520700" rtl="0" algn="l">
              <a:lnSpc>
                <a:spcPct val="100000"/>
              </a:lnSpc>
              <a:spcBef>
                <a:spcPts val="0"/>
              </a:spcBef>
              <a:spcAft>
                <a:spcPts val="0"/>
              </a:spcAft>
              <a:buClr>
                <a:schemeClr val="dk1"/>
              </a:buClr>
              <a:buSzPts val="1500"/>
              <a:buFont typeface="Lato"/>
              <a:buChar char="–"/>
            </a:pPr>
            <a:r>
              <a:rPr b="1" lang="en-US" sz="1500">
                <a:solidFill>
                  <a:schemeClr val="dk1"/>
                </a:solidFill>
                <a:latin typeface="Lato"/>
                <a:ea typeface="Lato"/>
                <a:cs typeface="Lato"/>
                <a:sym typeface="Lato"/>
              </a:rPr>
              <a:t>Used to produce high RF power for DDA tests</a:t>
            </a:r>
            <a:endParaRPr b="1" sz="1500">
              <a:solidFill>
                <a:schemeClr val="dk1"/>
              </a:solidFill>
              <a:latin typeface="Lato"/>
              <a:ea typeface="Lato"/>
              <a:cs typeface="Lato"/>
              <a:sym typeface="Lato"/>
            </a:endParaRPr>
          </a:p>
        </p:txBody>
      </p:sp>
      <p:sp>
        <p:nvSpPr>
          <p:cNvPr id="588" name="Google Shape;588;g13f8faa73a9_0_849"/>
          <p:cNvSpPr txBox="1"/>
          <p:nvPr>
            <p:ph type="title"/>
          </p:nvPr>
        </p:nvSpPr>
        <p:spPr>
          <a:xfrm>
            <a:off x="457201" y="-22860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AWA and PETS</a:t>
            </a:r>
            <a:endParaRPr/>
          </a:p>
        </p:txBody>
      </p:sp>
      <p:pic>
        <p:nvPicPr>
          <p:cNvPr id="589" name="Google Shape;589;g13f8faa73a9_0_849"/>
          <p:cNvPicPr preferRelativeResize="0"/>
          <p:nvPr/>
        </p:nvPicPr>
        <p:blipFill rotWithShape="1">
          <a:blip r:embed="rId3">
            <a:alphaModFix/>
          </a:blip>
          <a:srcRect b="0" l="0" r="0" t="0"/>
          <a:stretch/>
        </p:blipFill>
        <p:spPr>
          <a:xfrm>
            <a:off x="386975" y="2168550"/>
            <a:ext cx="4274125" cy="2401200"/>
          </a:xfrm>
          <a:prstGeom prst="rect">
            <a:avLst/>
          </a:prstGeom>
          <a:noFill/>
          <a:ln>
            <a:noFill/>
          </a:ln>
        </p:spPr>
      </p:pic>
      <p:sp>
        <p:nvSpPr>
          <p:cNvPr id="590" name="Google Shape;590;g13f8faa73a9_0_849"/>
          <p:cNvSpPr txBox="1"/>
          <p:nvPr/>
        </p:nvSpPr>
        <p:spPr>
          <a:xfrm>
            <a:off x="3124200" y="4532350"/>
            <a:ext cx="2624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Lato"/>
                <a:ea typeface="Lato"/>
                <a:cs typeface="Lato"/>
                <a:sym typeface="Lato"/>
              </a:rPr>
              <a:t>Image courtesy of AWA.</a:t>
            </a:r>
            <a:endParaRPr b="0" i="0" sz="900" u="none" cap="none" strike="noStrike">
              <a:solidFill>
                <a:srgbClr val="000000"/>
              </a:solidFill>
              <a:latin typeface="Lato"/>
              <a:ea typeface="Lato"/>
              <a:cs typeface="Lato"/>
              <a:sym typeface="Lato"/>
            </a:endParaRPr>
          </a:p>
        </p:txBody>
      </p:sp>
      <p:pic>
        <p:nvPicPr>
          <p:cNvPr id="591" name="Google Shape;591;g13f8faa73a9_0_849"/>
          <p:cNvPicPr preferRelativeResize="0"/>
          <p:nvPr/>
        </p:nvPicPr>
        <p:blipFill rotWithShape="1">
          <a:blip r:embed="rId4">
            <a:alphaModFix/>
          </a:blip>
          <a:srcRect b="0" l="14056" r="13933" t="0"/>
          <a:stretch/>
        </p:blipFill>
        <p:spPr>
          <a:xfrm>
            <a:off x="4972900" y="43350"/>
            <a:ext cx="3695024" cy="20638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13f8faa73a9_0_93"/>
          <p:cNvSpPr txBox="1"/>
          <p:nvPr>
            <p:ph idx="1" type="body"/>
          </p:nvPr>
        </p:nvSpPr>
        <p:spPr>
          <a:xfrm>
            <a:off x="457201" y="857775"/>
            <a:ext cx="3640500" cy="34866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To avoid complications with brazing, this prototype was clamped</a:t>
            </a:r>
            <a:endParaRPr b="1" sz="1500">
              <a:solidFill>
                <a:schemeClr val="accent3"/>
              </a:solidFill>
            </a:endParaRPr>
          </a:p>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Special head detail</a:t>
            </a:r>
            <a:endParaRPr b="1" sz="1500">
              <a:solidFill>
                <a:schemeClr val="accent3"/>
              </a:solidFill>
            </a:endParaRPr>
          </a:p>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Elliptically Rounded edges</a:t>
            </a:r>
            <a:endParaRPr b="1" sz="1500">
              <a:solidFill>
                <a:schemeClr val="accent3"/>
              </a:solidFill>
            </a:endParaRPr>
          </a:p>
          <a:p>
            <a:pPr indent="-323850" lvl="0" marL="457200" rtl="0" algn="l">
              <a:lnSpc>
                <a:spcPct val="100000"/>
              </a:lnSpc>
              <a:spcBef>
                <a:spcPts val="600"/>
              </a:spcBef>
              <a:spcAft>
                <a:spcPts val="0"/>
              </a:spcAft>
              <a:buClr>
                <a:schemeClr val="accent3"/>
              </a:buClr>
              <a:buSzPts val="1500"/>
              <a:buChar char="▪"/>
            </a:pPr>
            <a:r>
              <a:rPr b="1" lang="en-US" sz="1500">
                <a:solidFill>
                  <a:schemeClr val="accent3"/>
                </a:solidFill>
              </a:rPr>
              <a:t>High Dielectric Constant = 50, low loss ceramics</a:t>
            </a:r>
            <a:endParaRPr b="1" sz="1500">
              <a:solidFill>
                <a:schemeClr val="accent3"/>
              </a:solidFill>
            </a:endParaRPr>
          </a:p>
        </p:txBody>
      </p:sp>
      <p:sp>
        <p:nvSpPr>
          <p:cNvPr id="597" name="Google Shape;597;g13f8faa73a9_0_93"/>
          <p:cNvSpPr txBox="1"/>
          <p:nvPr>
            <p:ph type="title"/>
          </p:nvPr>
        </p:nvSpPr>
        <p:spPr>
          <a:xfrm>
            <a:off x="457201" y="-15240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Clamped Single Cell Structure</a:t>
            </a:r>
            <a:endParaRPr/>
          </a:p>
        </p:txBody>
      </p:sp>
      <p:sp>
        <p:nvSpPr>
          <p:cNvPr id="598" name="Google Shape;598;g13f8faa73a9_0_93"/>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99" name="Google Shape;599;g13f8faa73a9_0_93"/>
          <p:cNvPicPr preferRelativeResize="0"/>
          <p:nvPr/>
        </p:nvPicPr>
        <p:blipFill rotWithShape="1">
          <a:blip r:embed="rId3">
            <a:alphaModFix/>
          </a:blip>
          <a:srcRect b="0" l="0" r="0" t="0"/>
          <a:stretch/>
        </p:blipFill>
        <p:spPr>
          <a:xfrm>
            <a:off x="3992475" y="898925"/>
            <a:ext cx="5151524" cy="4092174"/>
          </a:xfrm>
          <a:prstGeom prst="rect">
            <a:avLst/>
          </a:prstGeom>
          <a:noFill/>
          <a:ln>
            <a:noFill/>
          </a:ln>
        </p:spPr>
      </p:pic>
      <p:pic>
        <p:nvPicPr>
          <p:cNvPr id="600" name="Google Shape;600;g13f8faa73a9_0_93"/>
          <p:cNvPicPr preferRelativeResize="0"/>
          <p:nvPr/>
        </p:nvPicPr>
        <p:blipFill rotWithShape="1">
          <a:blip r:embed="rId4">
            <a:alphaModFix/>
          </a:blip>
          <a:srcRect b="0" l="0" r="0" t="0"/>
          <a:stretch/>
        </p:blipFill>
        <p:spPr>
          <a:xfrm>
            <a:off x="285488" y="2698022"/>
            <a:ext cx="3679124" cy="2445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13f8faa73a9_0_179"/>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606" name="Google Shape;606;g13f8faa73a9_0_179"/>
          <p:cNvPicPr preferRelativeResize="0"/>
          <p:nvPr/>
        </p:nvPicPr>
        <p:blipFill rotWithShape="1">
          <a:blip r:embed="rId3">
            <a:alphaModFix/>
          </a:blip>
          <a:srcRect b="0" l="0" r="0" t="0"/>
          <a:stretch/>
        </p:blipFill>
        <p:spPr>
          <a:xfrm>
            <a:off x="4800600" y="206500"/>
            <a:ext cx="4038600" cy="4530036"/>
          </a:xfrm>
          <a:prstGeom prst="rect">
            <a:avLst/>
          </a:prstGeom>
          <a:noFill/>
          <a:ln>
            <a:noFill/>
          </a:ln>
        </p:spPr>
      </p:pic>
      <p:sp>
        <p:nvSpPr>
          <p:cNvPr id="607" name="Google Shape;607;g13f8faa73a9_0_179"/>
          <p:cNvSpPr/>
          <p:nvPr/>
        </p:nvSpPr>
        <p:spPr>
          <a:xfrm rot="-1180382">
            <a:off x="4934609" y="2837009"/>
            <a:ext cx="843007" cy="414763"/>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g13f8faa73a9_0_179"/>
          <p:cNvSpPr/>
          <p:nvPr/>
        </p:nvSpPr>
        <p:spPr>
          <a:xfrm rot="-5401570">
            <a:off x="7357459" y="3166674"/>
            <a:ext cx="656700" cy="4149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g13f8faa73a9_0_179"/>
          <p:cNvSpPr txBox="1"/>
          <p:nvPr/>
        </p:nvSpPr>
        <p:spPr>
          <a:xfrm>
            <a:off x="5142000" y="3391425"/>
            <a:ext cx="784500" cy="6465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Arial"/>
                <a:ea typeface="Arial"/>
                <a:cs typeface="Arial"/>
                <a:sym typeface="Arial"/>
              </a:rPr>
              <a:t>RF Power from the PETS</a:t>
            </a:r>
            <a:endParaRPr b="1" i="0" sz="1000" u="none" cap="none" strike="noStrike">
              <a:solidFill>
                <a:srgbClr val="000000"/>
              </a:solidFill>
              <a:latin typeface="Arial"/>
              <a:ea typeface="Arial"/>
              <a:cs typeface="Arial"/>
              <a:sym typeface="Arial"/>
            </a:endParaRPr>
          </a:p>
        </p:txBody>
      </p:sp>
      <p:sp>
        <p:nvSpPr>
          <p:cNvPr id="610" name="Google Shape;610;g13f8faa73a9_0_179"/>
          <p:cNvSpPr txBox="1"/>
          <p:nvPr/>
        </p:nvSpPr>
        <p:spPr>
          <a:xfrm>
            <a:off x="7861850" y="3494250"/>
            <a:ext cx="895500" cy="8004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Arial"/>
                <a:ea typeface="Arial"/>
                <a:cs typeface="Arial"/>
                <a:sym typeface="Arial"/>
              </a:rPr>
              <a:t>RF Power transmitted from the DDA</a:t>
            </a:r>
            <a:endParaRPr b="1" i="0" sz="1000" u="none" cap="none" strike="noStrike">
              <a:solidFill>
                <a:srgbClr val="000000"/>
              </a:solidFill>
              <a:latin typeface="Arial"/>
              <a:ea typeface="Arial"/>
              <a:cs typeface="Arial"/>
              <a:sym typeface="Arial"/>
            </a:endParaRPr>
          </a:p>
        </p:txBody>
      </p:sp>
      <p:pic>
        <p:nvPicPr>
          <p:cNvPr id="611" name="Google Shape;611;g13f8faa73a9_0_179"/>
          <p:cNvPicPr preferRelativeResize="0"/>
          <p:nvPr/>
        </p:nvPicPr>
        <p:blipFill rotWithShape="1">
          <a:blip r:embed="rId4">
            <a:alphaModFix/>
          </a:blip>
          <a:srcRect b="0" l="0" r="0" t="0"/>
          <a:stretch/>
        </p:blipFill>
        <p:spPr>
          <a:xfrm rot="10800000">
            <a:off x="503250" y="152400"/>
            <a:ext cx="3617666"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2"/>
          <p:cNvSpPr txBox="1"/>
          <p:nvPr>
            <p:ph type="title"/>
          </p:nvPr>
        </p:nvSpPr>
        <p:spPr>
          <a:xfrm>
            <a:off x="457201" y="0"/>
            <a:ext cx="8372901" cy="863977"/>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rgbClr val="232425"/>
              </a:buClr>
              <a:buSzPts val="2800"/>
              <a:buFont typeface="Arial"/>
              <a:buNone/>
            </a:pPr>
            <a:r>
              <a:rPr lang="en-US"/>
              <a:t>Results from Single Cell High Power Experiment</a:t>
            </a:r>
            <a:endParaRPr/>
          </a:p>
        </p:txBody>
      </p:sp>
      <p:sp>
        <p:nvSpPr>
          <p:cNvPr id="617" name="Google Shape;617;p2"/>
          <p:cNvSpPr txBox="1"/>
          <p:nvPr>
            <p:ph idx="1" type="body"/>
          </p:nvPr>
        </p:nvSpPr>
        <p:spPr>
          <a:xfrm>
            <a:off x="457200" y="933975"/>
            <a:ext cx="3886200" cy="40572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Reached 320.9 MW of effective input power</a:t>
            </a:r>
            <a:endParaRPr b="1" sz="1500">
              <a:solidFill>
                <a:schemeClr val="dk1"/>
              </a:solidFill>
            </a:endParaRPr>
          </a:p>
          <a:p>
            <a:pPr indent="-323850" lvl="1" marL="914400" rtl="0" algn="l">
              <a:lnSpc>
                <a:spcPct val="100000"/>
              </a:lnSpc>
              <a:spcBef>
                <a:spcPts val="0"/>
              </a:spcBef>
              <a:spcAft>
                <a:spcPts val="0"/>
              </a:spcAft>
              <a:buClr>
                <a:schemeClr val="dk1"/>
              </a:buClr>
              <a:buSzPts val="1500"/>
              <a:buChar char="–"/>
            </a:pPr>
            <a:r>
              <a:rPr b="1" lang="en-US" sz="1500">
                <a:solidFill>
                  <a:schemeClr val="dk1"/>
                </a:solidFill>
              </a:rPr>
              <a:t>171 RF pulses above 300 MW</a:t>
            </a:r>
            <a:endParaRPr b="1" sz="1500">
              <a:solidFill>
                <a:schemeClr val="dk1"/>
              </a:solidFill>
            </a:endParaRPr>
          </a:p>
          <a:p>
            <a:pPr indent="-323850" lvl="1" marL="914400" rtl="0" algn="l">
              <a:lnSpc>
                <a:spcPct val="100000"/>
              </a:lnSpc>
              <a:spcBef>
                <a:spcPts val="0"/>
              </a:spcBef>
              <a:spcAft>
                <a:spcPts val="0"/>
              </a:spcAft>
              <a:buClr>
                <a:schemeClr val="dk1"/>
              </a:buClr>
              <a:buSzPts val="1500"/>
              <a:buChar char="–"/>
            </a:pPr>
            <a:r>
              <a:rPr b="1" lang="en-US" sz="1500" u="sng">
                <a:solidFill>
                  <a:schemeClr val="dk1"/>
                </a:solidFill>
              </a:rPr>
              <a:t>Accelerating gradient of 102 MV/m</a:t>
            </a:r>
            <a:endParaRPr b="1" sz="1500" u="sng">
              <a:solidFill>
                <a:schemeClr val="dk1"/>
              </a:solidFill>
            </a:endParaRPr>
          </a:p>
          <a:p>
            <a:pPr indent="0" lvl="0" marL="914400" rtl="0" algn="l">
              <a:lnSpc>
                <a:spcPct val="100000"/>
              </a:lnSpc>
              <a:spcBef>
                <a:spcPts val="600"/>
              </a:spcBef>
              <a:spcAft>
                <a:spcPts val="0"/>
              </a:spcAft>
              <a:buClr>
                <a:schemeClr val="hlink"/>
              </a:buClr>
              <a:buSzPts val="1100"/>
              <a:buFont typeface="Arial"/>
              <a:buNone/>
            </a:pPr>
            <a:r>
              <a:t/>
            </a:r>
            <a:endParaRPr b="1" sz="500">
              <a:solidFill>
                <a:schemeClr val="dk1"/>
              </a:solidFill>
            </a:endParaRPr>
          </a:p>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Linearity sign of no breakdown or multipacting.</a:t>
            </a:r>
            <a:endParaRPr b="1" sz="1500">
              <a:solidFill>
                <a:schemeClr val="dk1"/>
              </a:solidFill>
            </a:endParaRPr>
          </a:p>
          <a:p>
            <a:pPr indent="0" lvl="0" marL="457200" rtl="0" algn="l">
              <a:lnSpc>
                <a:spcPct val="100000"/>
              </a:lnSpc>
              <a:spcBef>
                <a:spcPts val="600"/>
              </a:spcBef>
              <a:spcAft>
                <a:spcPts val="0"/>
              </a:spcAft>
              <a:buClr>
                <a:schemeClr val="hlink"/>
              </a:buClr>
              <a:buSzPts val="1100"/>
              <a:buFont typeface="Arial"/>
              <a:buNone/>
            </a:pPr>
            <a:r>
              <a:t/>
            </a:r>
            <a:endParaRPr b="1" sz="500">
              <a:solidFill>
                <a:schemeClr val="dk1"/>
              </a:solidFill>
            </a:endParaRPr>
          </a:p>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No RF, vacuum, or optical signals of breakdown observed</a:t>
            </a:r>
            <a:endParaRPr b="1" sz="1500">
              <a:solidFill>
                <a:schemeClr val="dk1"/>
              </a:solidFill>
            </a:endParaRPr>
          </a:p>
          <a:p>
            <a:pPr indent="0" lvl="0" marL="457200" rtl="0" algn="l">
              <a:lnSpc>
                <a:spcPct val="100000"/>
              </a:lnSpc>
              <a:spcBef>
                <a:spcPts val="600"/>
              </a:spcBef>
              <a:spcAft>
                <a:spcPts val="0"/>
              </a:spcAft>
              <a:buClr>
                <a:schemeClr val="hlink"/>
              </a:buClr>
              <a:buSzPts val="1100"/>
              <a:buFont typeface="Arial"/>
              <a:buNone/>
            </a:pPr>
            <a:r>
              <a:t/>
            </a:r>
            <a:endParaRPr b="1" sz="500">
              <a:solidFill>
                <a:schemeClr val="dk1"/>
              </a:solidFill>
            </a:endParaRPr>
          </a:p>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Successfully ran up to maximum available RF power.</a:t>
            </a:r>
            <a:endParaRPr b="1" sz="1500">
              <a:solidFill>
                <a:schemeClr val="dk1"/>
              </a:solidFill>
            </a:endParaRPr>
          </a:p>
          <a:p>
            <a:pPr indent="0" lvl="0" marL="173037" rtl="0" algn="l">
              <a:lnSpc>
                <a:spcPct val="100000"/>
              </a:lnSpc>
              <a:spcBef>
                <a:spcPts val="600"/>
              </a:spcBef>
              <a:spcAft>
                <a:spcPts val="0"/>
              </a:spcAft>
              <a:buSzPts val="1800"/>
              <a:buNone/>
            </a:pPr>
            <a:r>
              <a:t/>
            </a:r>
            <a:endParaRPr b="1" sz="1500">
              <a:solidFill>
                <a:schemeClr val="dk1"/>
              </a:solidFill>
            </a:endParaRPr>
          </a:p>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PRAB in preparation on results</a:t>
            </a:r>
            <a:endParaRPr b="1" sz="1500">
              <a:solidFill>
                <a:schemeClr val="dk1"/>
              </a:solidFill>
            </a:endParaRPr>
          </a:p>
          <a:p>
            <a:pPr indent="-58736" lvl="0" marL="173038" rtl="0" algn="l">
              <a:lnSpc>
                <a:spcPct val="100000"/>
              </a:lnSpc>
              <a:spcBef>
                <a:spcPts val="0"/>
              </a:spcBef>
              <a:spcAft>
                <a:spcPts val="0"/>
              </a:spcAft>
              <a:buClr>
                <a:srgbClr val="232425"/>
              </a:buClr>
              <a:buSzPts val="1800"/>
              <a:buNone/>
            </a:pPr>
            <a:r>
              <a:t/>
            </a:r>
            <a:endParaRPr/>
          </a:p>
        </p:txBody>
      </p:sp>
      <p:sp>
        <p:nvSpPr>
          <p:cNvPr id="618" name="Google Shape;618;p2"/>
          <p:cNvSpPr txBox="1"/>
          <p:nvPr>
            <p:ph idx="12" type="sldNum"/>
          </p:nvPr>
        </p:nvSpPr>
        <p:spPr>
          <a:xfrm>
            <a:off x="4343400" y="4855282"/>
            <a:ext cx="457200" cy="13716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619" name="Google Shape;619;p2"/>
          <p:cNvPicPr preferRelativeResize="0"/>
          <p:nvPr/>
        </p:nvPicPr>
        <p:blipFill rotWithShape="1">
          <a:blip r:embed="rId3">
            <a:alphaModFix/>
          </a:blip>
          <a:srcRect b="0" l="0" r="0" t="0"/>
          <a:stretch/>
        </p:blipFill>
        <p:spPr>
          <a:xfrm>
            <a:off x="4308675" y="1161800"/>
            <a:ext cx="4835325" cy="318495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17edceabdca_0_287"/>
          <p:cNvSpPr txBox="1"/>
          <p:nvPr>
            <p:ph type="title"/>
          </p:nvPr>
        </p:nvSpPr>
        <p:spPr>
          <a:xfrm>
            <a:off x="457201" y="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Tolerance Studies</a:t>
            </a:r>
            <a:endParaRPr/>
          </a:p>
        </p:txBody>
      </p:sp>
      <p:sp>
        <p:nvSpPr>
          <p:cNvPr id="625" name="Google Shape;625;g17edceabdca_0_287"/>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pic>
        <p:nvPicPr>
          <p:cNvPr id="626" name="Google Shape;626;g17edceabdca_0_287"/>
          <p:cNvPicPr preferRelativeResize="0"/>
          <p:nvPr/>
        </p:nvPicPr>
        <p:blipFill rotWithShape="1">
          <a:blip r:embed="rId3">
            <a:alphaModFix/>
          </a:blip>
          <a:srcRect b="0" l="0" r="6881" t="8583"/>
          <a:stretch/>
        </p:blipFill>
        <p:spPr>
          <a:xfrm>
            <a:off x="374800" y="1898275"/>
            <a:ext cx="4189124" cy="2756700"/>
          </a:xfrm>
          <a:prstGeom prst="rect">
            <a:avLst/>
          </a:prstGeom>
          <a:noFill/>
          <a:ln>
            <a:noFill/>
          </a:ln>
        </p:spPr>
      </p:pic>
      <p:pic>
        <p:nvPicPr>
          <p:cNvPr id="627" name="Google Shape;627;g17edceabdca_0_287"/>
          <p:cNvPicPr preferRelativeResize="0"/>
          <p:nvPr/>
        </p:nvPicPr>
        <p:blipFill rotWithShape="1">
          <a:blip r:embed="rId4">
            <a:alphaModFix/>
          </a:blip>
          <a:srcRect b="0" l="0" r="1642" t="4085"/>
          <a:stretch/>
        </p:blipFill>
        <p:spPr>
          <a:xfrm>
            <a:off x="4800600" y="1898275"/>
            <a:ext cx="4160399" cy="2690250"/>
          </a:xfrm>
          <a:prstGeom prst="rect">
            <a:avLst/>
          </a:prstGeom>
          <a:noFill/>
          <a:ln>
            <a:noFill/>
          </a:ln>
        </p:spPr>
      </p:pic>
      <p:sp>
        <p:nvSpPr>
          <p:cNvPr id="628" name="Google Shape;628;g17edceabdca_0_287"/>
          <p:cNvSpPr txBox="1"/>
          <p:nvPr>
            <p:ph idx="1" type="body"/>
          </p:nvPr>
        </p:nvSpPr>
        <p:spPr>
          <a:xfrm>
            <a:off x="548850" y="1192225"/>
            <a:ext cx="8189700" cy="622200"/>
          </a:xfrm>
          <a:prstGeom prst="rect">
            <a:avLst/>
          </a:prstGeom>
        </p:spPr>
        <p:txBody>
          <a:bodyPr anchorCtr="0" anchor="t" bIns="45700" lIns="0" spcFirstLastPara="1" rIns="0" wrap="square" tIns="0">
            <a:noAutofit/>
          </a:bodyPr>
          <a:lstStyle/>
          <a:p>
            <a:pPr indent="-323850" lvl="0" marL="457200" rtl="0" algn="l">
              <a:spcBef>
                <a:spcPts val="600"/>
              </a:spcBef>
              <a:spcAft>
                <a:spcPts val="0"/>
              </a:spcAft>
              <a:buClr>
                <a:schemeClr val="dk1"/>
              </a:buClr>
              <a:buSzPts val="1500"/>
              <a:buChar char="▪"/>
            </a:pPr>
            <a:r>
              <a:rPr b="1" lang="en-US" sz="1500">
                <a:solidFill>
                  <a:schemeClr val="dk1"/>
                </a:solidFill>
              </a:rPr>
              <a:t>When designing, simulations were done to test the </a:t>
            </a:r>
            <a:r>
              <a:rPr b="1" lang="en-US" sz="1500">
                <a:solidFill>
                  <a:schemeClr val="dk1"/>
                </a:solidFill>
              </a:rPr>
              <a:t>tolerances of the rf design, such as dielectric constant of the ceramic being used.</a:t>
            </a:r>
            <a:endParaRPr b="1" sz="1500">
              <a:solidFill>
                <a:schemeClr val="dk1"/>
              </a:solidFill>
            </a:endParaRPr>
          </a:p>
        </p:txBody>
      </p:sp>
      <p:sp>
        <p:nvSpPr>
          <p:cNvPr id="629" name="Google Shape;629;g17edceabdca_0_287"/>
          <p:cNvSpPr/>
          <p:nvPr/>
        </p:nvSpPr>
        <p:spPr>
          <a:xfrm>
            <a:off x="397800" y="1877350"/>
            <a:ext cx="4189200" cy="28056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17edceabdca_0_287"/>
          <p:cNvSpPr/>
          <p:nvPr/>
        </p:nvSpPr>
        <p:spPr>
          <a:xfrm>
            <a:off x="4817400" y="1877350"/>
            <a:ext cx="4189200" cy="28056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4" name="Shape 634"/>
        <p:cNvGrpSpPr/>
        <p:nvPr/>
      </p:nvGrpSpPr>
      <p:grpSpPr>
        <a:xfrm>
          <a:off x="0" y="0"/>
          <a:ext cx="0" cy="0"/>
          <a:chOff x="0" y="0"/>
          <a:chExt cx="0" cy="0"/>
        </a:xfrm>
      </p:grpSpPr>
      <p:sp>
        <p:nvSpPr>
          <p:cNvPr id="635" name="Google Shape;635;g13f8faa73a9_0_287"/>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Results of Simulations</a:t>
            </a:r>
            <a:endParaRPr/>
          </a:p>
        </p:txBody>
      </p:sp>
      <p:sp>
        <p:nvSpPr>
          <p:cNvPr id="636" name="Google Shape;636;g13f8faa73a9_0_287"/>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637" name="Google Shape;637;g13f8faa73a9_0_287"/>
          <p:cNvSpPr txBox="1"/>
          <p:nvPr/>
        </p:nvSpPr>
        <p:spPr>
          <a:xfrm>
            <a:off x="335250" y="3851575"/>
            <a:ext cx="3100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a:ea typeface="Arial"/>
                <a:cs typeface="Arial"/>
                <a:sym typeface="Arial"/>
              </a:rPr>
              <a:t>Maximum electric field over one RF period.</a:t>
            </a:r>
            <a:endParaRPr b="1" i="0" sz="1500" u="none" cap="none" strike="noStrike">
              <a:solidFill>
                <a:schemeClr val="dk1"/>
              </a:solidFill>
              <a:latin typeface="Arial"/>
              <a:ea typeface="Arial"/>
              <a:cs typeface="Arial"/>
              <a:sym typeface="Arial"/>
            </a:endParaRPr>
          </a:p>
        </p:txBody>
      </p:sp>
      <p:pic>
        <p:nvPicPr>
          <p:cNvPr id="638" name="Google Shape;638;g13f8faa73a9_0_287"/>
          <p:cNvPicPr preferRelativeResize="0"/>
          <p:nvPr/>
        </p:nvPicPr>
        <p:blipFill rotWithShape="1">
          <a:blip r:embed="rId3">
            <a:alphaModFix/>
          </a:blip>
          <a:srcRect b="0" l="0" r="0" t="0"/>
          <a:stretch/>
        </p:blipFill>
        <p:spPr>
          <a:xfrm>
            <a:off x="5110336" y="2112375"/>
            <a:ext cx="4049663" cy="2701775"/>
          </a:xfrm>
          <a:prstGeom prst="rect">
            <a:avLst/>
          </a:prstGeom>
          <a:noFill/>
          <a:ln>
            <a:noFill/>
          </a:ln>
        </p:spPr>
      </p:pic>
      <p:sp>
        <p:nvSpPr>
          <p:cNvPr id="639" name="Google Shape;639;g13f8faa73a9_0_287"/>
          <p:cNvSpPr/>
          <p:nvPr/>
        </p:nvSpPr>
        <p:spPr>
          <a:xfrm>
            <a:off x="6371800" y="2470550"/>
            <a:ext cx="1633200" cy="1989000"/>
          </a:xfrm>
          <a:prstGeom prst="rect">
            <a:avLst/>
          </a:prstGeom>
          <a:noFill/>
          <a:ln cap="flat" cmpd="sng" w="19050">
            <a:solidFill>
              <a:schemeClr val="accent6"/>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0" name="Google Shape;640;g13f8faa73a9_0_287"/>
          <p:cNvPicPr preferRelativeResize="0"/>
          <p:nvPr/>
        </p:nvPicPr>
        <p:blipFill rotWithShape="1">
          <a:blip r:embed="rId4">
            <a:alphaModFix/>
          </a:blip>
          <a:srcRect b="8245" l="10404" r="17740" t="13076"/>
          <a:stretch/>
        </p:blipFill>
        <p:spPr>
          <a:xfrm>
            <a:off x="0" y="1275050"/>
            <a:ext cx="5179626" cy="2515425"/>
          </a:xfrm>
          <a:prstGeom prst="rect">
            <a:avLst/>
          </a:prstGeom>
          <a:noFill/>
          <a:ln>
            <a:noFill/>
          </a:ln>
        </p:spPr>
      </p:pic>
      <p:graphicFrame>
        <p:nvGraphicFramePr>
          <p:cNvPr id="641" name="Google Shape;641;g13f8faa73a9_0_287"/>
          <p:cNvGraphicFramePr/>
          <p:nvPr/>
        </p:nvGraphicFramePr>
        <p:xfrm>
          <a:off x="4965375" y="76200"/>
          <a:ext cx="3000000" cy="3000000"/>
        </p:xfrm>
        <a:graphic>
          <a:graphicData uri="http://schemas.openxmlformats.org/drawingml/2006/table">
            <a:tbl>
              <a:tblPr>
                <a:noFill/>
                <a:tableStyleId>{4452129E-A7E8-4842-A8D7-AA449D38E6C5}</a:tableStyleId>
              </a:tblPr>
              <a:tblGrid>
                <a:gridCol w="2607500"/>
                <a:gridCol w="1475200"/>
              </a:tblGrid>
              <a:tr h="2224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Parameter</a:t>
                      </a:r>
                      <a:endParaRPr b="1" sz="1100" u="none" cap="none" strike="noStrike"/>
                    </a:p>
                  </a:txBody>
                  <a:tcPr marT="45700" marB="45700"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Value</a:t>
                      </a:r>
                      <a:endParaRPr b="1" sz="1100" u="none" cap="none" strike="noStrike"/>
                    </a:p>
                  </a:txBody>
                  <a:tcPr marT="45700" marB="45700" marR="91425" marL="91425">
                    <a:solidFill>
                      <a:srgbClr val="CFE2F3"/>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accent6"/>
                          </a:solidFill>
                        </a:rPr>
                        <a:t>Accelerating Gradient at 400 MW</a:t>
                      </a:r>
                      <a:endParaRPr sz="1100" u="none" cap="none" strike="noStrike">
                        <a:solidFill>
                          <a:schemeClr val="accent6"/>
                        </a:solidFill>
                      </a:endParaRPr>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accent6"/>
                          </a:solidFill>
                        </a:rPr>
                        <a:t>108 MV/m</a:t>
                      </a:r>
                      <a:endParaRPr sz="1100" u="none" cap="none" strike="noStrike">
                        <a:solidFill>
                          <a:schemeClr val="accent6"/>
                        </a:solidFill>
                      </a:endParaRPr>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Group Velocity</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0.24 c</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Quality Factor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9,612</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r</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184.4 M</a:t>
                      </a:r>
                      <a:r>
                        <a:rPr lang="en-US" sz="1100" u="none" cap="none" strike="noStrike">
                          <a:solidFill>
                            <a:srgbClr val="202124"/>
                          </a:solidFill>
                          <a:highlight>
                            <a:srgbClr val="FFFFFF"/>
                          </a:highlight>
                        </a:rPr>
                        <a:t>Ω/m</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r/Q</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19.18 k</a:t>
                      </a:r>
                      <a:r>
                        <a:rPr lang="en-US" sz="1100" u="none" cap="none" strike="noStrike">
                          <a:solidFill>
                            <a:srgbClr val="202124"/>
                          </a:solidFill>
                          <a:highlight>
                            <a:srgbClr val="FFFFFF"/>
                          </a:highlight>
                        </a:rPr>
                        <a:t>Ω/m</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S11 10 dB Bandwidth</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&gt; 600 MHz</a:t>
                      </a:r>
                      <a:endParaRPr sz="1100" u="none" cap="none" strike="noStrike"/>
                    </a:p>
                  </a:txBody>
                  <a:tcPr marT="45700" marB="45700" marR="91425" marL="91425">
                    <a:solidFill>
                      <a:schemeClr val="lt1"/>
                    </a:solidFill>
                  </a:tcPr>
                </a:tc>
              </a:tr>
              <a:tr h="22247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S21 3 dB Bandwidth</a:t>
                      </a:r>
                      <a:endParaRPr sz="1100" u="none" cap="none" strike="noStrike"/>
                    </a:p>
                  </a:txBody>
                  <a:tcPr marT="45700" marB="45700"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&gt; 700 MHz</a:t>
                      </a:r>
                      <a:endParaRPr sz="1100" u="none" cap="none" strike="noStrike"/>
                    </a:p>
                  </a:txBody>
                  <a:tcPr marT="45700" marB="45700" marR="91425" marL="91425">
                    <a:solidFill>
                      <a:schemeClr val="lt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13f8faa73a9_0_410"/>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Dielectrics in Accelerating Structures</a:t>
            </a:r>
            <a:endParaRPr/>
          </a:p>
        </p:txBody>
      </p:sp>
      <p:sp>
        <p:nvSpPr>
          <p:cNvPr id="311" name="Google Shape;311;g13f8faa73a9_0_410"/>
          <p:cNvSpPr txBox="1"/>
          <p:nvPr/>
        </p:nvSpPr>
        <p:spPr>
          <a:xfrm>
            <a:off x="5711700" y="4331975"/>
            <a:ext cx="1668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DLA</a:t>
            </a:r>
            <a:endParaRPr b="1" i="0" sz="1400" u="none" cap="none" strike="noStrike">
              <a:solidFill>
                <a:srgbClr val="000000"/>
              </a:solidFill>
              <a:latin typeface="Lato"/>
              <a:ea typeface="Lato"/>
              <a:cs typeface="Lato"/>
              <a:sym typeface="Lato"/>
            </a:endParaRPr>
          </a:p>
        </p:txBody>
      </p:sp>
      <p:sp>
        <p:nvSpPr>
          <p:cNvPr id="312" name="Google Shape;312;g13f8faa73a9_0_410"/>
          <p:cNvSpPr txBox="1"/>
          <p:nvPr/>
        </p:nvSpPr>
        <p:spPr>
          <a:xfrm>
            <a:off x="7386650" y="4331975"/>
            <a:ext cx="1668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DDA</a:t>
            </a:r>
            <a:endParaRPr b="1" i="0" sz="1400" u="none" cap="none" strike="noStrike">
              <a:solidFill>
                <a:srgbClr val="000000"/>
              </a:solidFill>
              <a:latin typeface="Lato"/>
              <a:ea typeface="Lato"/>
              <a:cs typeface="Lato"/>
              <a:sym typeface="Lato"/>
            </a:endParaRPr>
          </a:p>
        </p:txBody>
      </p:sp>
      <p:sp>
        <p:nvSpPr>
          <p:cNvPr id="313" name="Google Shape;313;g13f8faa73a9_0_410"/>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14" name="Google Shape;314;g13f8faa73a9_0_410"/>
          <p:cNvSpPr txBox="1"/>
          <p:nvPr/>
        </p:nvSpPr>
        <p:spPr>
          <a:xfrm>
            <a:off x="385950" y="4656550"/>
            <a:ext cx="4757400" cy="449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0" lang="en-US" sz="800" u="none" cap="none" strike="noStrike">
                <a:solidFill>
                  <a:srgbClr val="000000"/>
                </a:solidFill>
                <a:highlight>
                  <a:srgbClr val="FFFFFF"/>
                </a:highlight>
                <a:latin typeface="Arial"/>
                <a:ea typeface="Arial"/>
                <a:cs typeface="Arial"/>
                <a:sym typeface="Arial"/>
              </a:rPr>
              <a:t>J. Shao, C. Jing, J. G. Power, M. Conde, and D. Doran, “Study of a dielectric disk</a:t>
            </a:r>
            <a:r>
              <a:rPr b="0" i="0" lang="en-US" sz="800" u="none" cap="none" strike="noStrike">
                <a:solidFill>
                  <a:srgbClr val="000000"/>
                </a:solidFill>
                <a:latin typeface="Arial"/>
                <a:ea typeface="Arial"/>
                <a:cs typeface="Arial"/>
                <a:sym typeface="Arial"/>
              </a:rPr>
              <a:t> </a:t>
            </a:r>
            <a:r>
              <a:rPr b="0" i="0" lang="en-US" sz="800" u="none" cap="none" strike="noStrike">
                <a:solidFill>
                  <a:srgbClr val="000000"/>
                </a:solidFill>
                <a:highlight>
                  <a:srgbClr val="FFFFFF"/>
                </a:highlight>
                <a:latin typeface="Arial"/>
                <a:ea typeface="Arial"/>
                <a:cs typeface="Arial"/>
                <a:sym typeface="Arial"/>
              </a:rPr>
              <a:t>structure for short pulse two-beam acceleration,” in Proceedings of IPAC2018,</a:t>
            </a:r>
            <a:r>
              <a:rPr b="0" i="0" lang="en-US" sz="800" u="none" cap="none" strike="noStrike">
                <a:solidFill>
                  <a:srgbClr val="000000"/>
                </a:solidFill>
                <a:latin typeface="Arial"/>
                <a:ea typeface="Arial"/>
                <a:cs typeface="Arial"/>
                <a:sym typeface="Arial"/>
              </a:rPr>
              <a:t> </a:t>
            </a:r>
            <a:r>
              <a:rPr b="0" i="0" lang="en-US" sz="800" u="none" cap="none" strike="noStrike">
                <a:solidFill>
                  <a:srgbClr val="000000"/>
                </a:solidFill>
                <a:highlight>
                  <a:srgbClr val="FFFFFF"/>
                </a:highlight>
                <a:latin typeface="Arial"/>
                <a:ea typeface="Arial"/>
                <a:cs typeface="Arial"/>
                <a:sym typeface="Arial"/>
              </a:rPr>
              <a:t>Vancouver, BC, Canada, Summer 2018.</a:t>
            </a:r>
            <a:endParaRPr b="0" i="0" sz="800" u="none" cap="none" strike="noStrike">
              <a:solidFill>
                <a:srgbClr val="000000"/>
              </a:solidFill>
              <a:highlight>
                <a:srgbClr val="FFFFFF"/>
              </a:highlight>
              <a:latin typeface="Arial"/>
              <a:ea typeface="Arial"/>
              <a:cs typeface="Arial"/>
              <a:sym typeface="Arial"/>
            </a:endParaRPr>
          </a:p>
        </p:txBody>
      </p:sp>
      <p:sp>
        <p:nvSpPr>
          <p:cNvPr id="315" name="Google Shape;315;g13f8faa73a9_0_410"/>
          <p:cNvSpPr txBox="1"/>
          <p:nvPr>
            <p:ph idx="1" type="body"/>
          </p:nvPr>
        </p:nvSpPr>
        <p:spPr>
          <a:xfrm>
            <a:off x="457200" y="933975"/>
            <a:ext cx="5181900" cy="1157400"/>
          </a:xfrm>
          <a:prstGeom prst="rect">
            <a:avLst/>
          </a:prstGeom>
          <a:noFill/>
          <a:ln>
            <a:noFill/>
          </a:ln>
        </p:spPr>
        <p:txBody>
          <a:bodyPr anchorCtr="0" anchor="t" bIns="45700" lIns="0" spcFirstLastPara="1" rIns="0" wrap="square" tIns="0">
            <a:noAutofit/>
          </a:bodyPr>
          <a:lstStyle/>
          <a:p>
            <a:pPr indent="-342900" lvl="0" marL="457200" rtl="0" algn="l">
              <a:lnSpc>
                <a:spcPct val="100000"/>
              </a:lnSpc>
              <a:spcBef>
                <a:spcPts val="600"/>
              </a:spcBef>
              <a:spcAft>
                <a:spcPts val="0"/>
              </a:spcAft>
              <a:buClr>
                <a:schemeClr val="accent3"/>
              </a:buClr>
              <a:buSzPts val="1800"/>
              <a:buChar char="▪"/>
            </a:pPr>
            <a:r>
              <a:rPr b="1" lang="en-US">
                <a:solidFill>
                  <a:schemeClr val="accent3"/>
                </a:solidFill>
              </a:rPr>
              <a:t>Dielectric slows down speed of EM field to match it to velocity of beam</a:t>
            </a:r>
            <a:endParaRPr b="1">
              <a:solidFill>
                <a:schemeClr val="accent3"/>
              </a:solidFill>
            </a:endParaRPr>
          </a:p>
          <a:p>
            <a:pPr indent="-342900" lvl="0" marL="457200" rtl="0" algn="l">
              <a:lnSpc>
                <a:spcPct val="100000"/>
              </a:lnSpc>
              <a:spcBef>
                <a:spcPts val="600"/>
              </a:spcBef>
              <a:spcAft>
                <a:spcPts val="0"/>
              </a:spcAft>
              <a:buClr>
                <a:schemeClr val="accent3"/>
              </a:buClr>
              <a:buSzPts val="1800"/>
              <a:buChar char="▪"/>
            </a:pPr>
            <a:r>
              <a:rPr b="1" lang="en-US">
                <a:solidFill>
                  <a:schemeClr val="accent3"/>
                </a:solidFill>
              </a:rPr>
              <a:t>Dielectric Loaded Accelerator (DLA) vs Dielectric Disk Accelerator (DDA)</a:t>
            </a:r>
            <a:endParaRPr b="1">
              <a:solidFill>
                <a:schemeClr val="accent3"/>
              </a:solidFill>
            </a:endParaRPr>
          </a:p>
        </p:txBody>
      </p:sp>
      <p:sp>
        <p:nvSpPr>
          <p:cNvPr id="316" name="Google Shape;316;g13f8faa73a9_0_410"/>
          <p:cNvSpPr/>
          <p:nvPr/>
        </p:nvSpPr>
        <p:spPr>
          <a:xfrm>
            <a:off x="7540250" y="1547625"/>
            <a:ext cx="1353900" cy="1252800"/>
          </a:xfrm>
          <a:prstGeom prst="ellipse">
            <a:avLst/>
          </a:prstGeom>
          <a:solidFill>
            <a:srgbClr val="27C7BD"/>
          </a:solidFill>
          <a:ln cap="flat" cmpd="sng" w="38100">
            <a:solidFill>
              <a:srgbClr val="F4652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13f8faa73a9_0_410"/>
          <p:cNvSpPr/>
          <p:nvPr/>
        </p:nvSpPr>
        <p:spPr>
          <a:xfrm>
            <a:off x="5887875" y="1547625"/>
            <a:ext cx="1353900" cy="1252800"/>
          </a:xfrm>
          <a:prstGeom prst="ellipse">
            <a:avLst/>
          </a:prstGeom>
          <a:solidFill>
            <a:srgbClr val="27C7BD"/>
          </a:solidFill>
          <a:ln cap="flat" cmpd="sng" w="38100">
            <a:solidFill>
              <a:srgbClr val="F4652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13f8faa73a9_0_410"/>
          <p:cNvSpPr/>
          <p:nvPr/>
        </p:nvSpPr>
        <p:spPr>
          <a:xfrm>
            <a:off x="6097575" y="1729425"/>
            <a:ext cx="934500" cy="8892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13f8faa73a9_0_410"/>
          <p:cNvSpPr/>
          <p:nvPr/>
        </p:nvSpPr>
        <p:spPr>
          <a:xfrm>
            <a:off x="7996250" y="1974525"/>
            <a:ext cx="441900" cy="3990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13f8faa73a9_0_410"/>
          <p:cNvSpPr/>
          <p:nvPr/>
        </p:nvSpPr>
        <p:spPr>
          <a:xfrm>
            <a:off x="5887975" y="3200500"/>
            <a:ext cx="1353900" cy="1605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13f8faa73a9_0_410"/>
          <p:cNvSpPr/>
          <p:nvPr/>
        </p:nvSpPr>
        <p:spPr>
          <a:xfrm>
            <a:off x="5887975" y="3733900"/>
            <a:ext cx="1353900" cy="1605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13f8faa73a9_0_410"/>
          <p:cNvSpPr/>
          <p:nvPr/>
        </p:nvSpPr>
        <p:spPr>
          <a:xfrm>
            <a:off x="7540250" y="3200500"/>
            <a:ext cx="195300" cy="2883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13f8faa73a9_0_410"/>
          <p:cNvSpPr/>
          <p:nvPr/>
        </p:nvSpPr>
        <p:spPr>
          <a:xfrm>
            <a:off x="8698850" y="3200500"/>
            <a:ext cx="195300" cy="2883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13f8faa73a9_0_410"/>
          <p:cNvSpPr/>
          <p:nvPr/>
        </p:nvSpPr>
        <p:spPr>
          <a:xfrm>
            <a:off x="8119550" y="3208600"/>
            <a:ext cx="195300" cy="2883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13f8faa73a9_0_410"/>
          <p:cNvSpPr/>
          <p:nvPr/>
        </p:nvSpPr>
        <p:spPr>
          <a:xfrm>
            <a:off x="5887975" y="3048100"/>
            <a:ext cx="1353900" cy="160500"/>
          </a:xfrm>
          <a:prstGeom prst="rect">
            <a:avLst/>
          </a:prstGeom>
          <a:solidFill>
            <a:srgbClr val="F46524"/>
          </a:solidFill>
          <a:ln cap="flat" cmpd="sng" w="9525">
            <a:solidFill>
              <a:srgbClr val="F4652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13f8faa73a9_0_410"/>
          <p:cNvSpPr/>
          <p:nvPr/>
        </p:nvSpPr>
        <p:spPr>
          <a:xfrm>
            <a:off x="5887975" y="3886300"/>
            <a:ext cx="1353900" cy="160500"/>
          </a:xfrm>
          <a:prstGeom prst="rect">
            <a:avLst/>
          </a:prstGeom>
          <a:solidFill>
            <a:srgbClr val="F46524"/>
          </a:solidFill>
          <a:ln cap="flat" cmpd="sng" w="9525">
            <a:solidFill>
              <a:srgbClr val="F4652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13f8faa73a9_0_410"/>
          <p:cNvSpPr/>
          <p:nvPr/>
        </p:nvSpPr>
        <p:spPr>
          <a:xfrm>
            <a:off x="7540250" y="3048100"/>
            <a:ext cx="1353900" cy="160500"/>
          </a:xfrm>
          <a:prstGeom prst="rect">
            <a:avLst/>
          </a:prstGeom>
          <a:solidFill>
            <a:srgbClr val="F46524"/>
          </a:solidFill>
          <a:ln cap="flat" cmpd="sng" w="9525">
            <a:solidFill>
              <a:srgbClr val="F4652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13f8faa73a9_0_410"/>
          <p:cNvSpPr/>
          <p:nvPr/>
        </p:nvSpPr>
        <p:spPr>
          <a:xfrm>
            <a:off x="5711700" y="1317325"/>
            <a:ext cx="1674900" cy="3015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13f8faa73a9_0_410"/>
          <p:cNvSpPr/>
          <p:nvPr/>
        </p:nvSpPr>
        <p:spPr>
          <a:xfrm>
            <a:off x="7379750" y="1317325"/>
            <a:ext cx="1674900" cy="3015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13f8faa73a9_0_410"/>
          <p:cNvSpPr txBox="1"/>
          <p:nvPr/>
        </p:nvSpPr>
        <p:spPr>
          <a:xfrm>
            <a:off x="5654725" y="1248100"/>
            <a:ext cx="385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(a)</a:t>
            </a:r>
            <a:endParaRPr b="1" i="0" sz="1400" u="none" cap="none" strike="noStrike">
              <a:solidFill>
                <a:srgbClr val="000000"/>
              </a:solidFill>
              <a:latin typeface="Lato"/>
              <a:ea typeface="Lato"/>
              <a:cs typeface="Lato"/>
              <a:sym typeface="Lato"/>
            </a:endParaRPr>
          </a:p>
        </p:txBody>
      </p:sp>
      <p:sp>
        <p:nvSpPr>
          <p:cNvPr id="331" name="Google Shape;331;g13f8faa73a9_0_410"/>
          <p:cNvSpPr txBox="1"/>
          <p:nvPr/>
        </p:nvSpPr>
        <p:spPr>
          <a:xfrm>
            <a:off x="7331125" y="1248100"/>
            <a:ext cx="48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(b)</a:t>
            </a:r>
            <a:endParaRPr b="1" i="0" sz="1400" u="none" cap="none" strike="noStrike">
              <a:solidFill>
                <a:srgbClr val="000000"/>
              </a:solidFill>
              <a:latin typeface="Lato"/>
              <a:ea typeface="Lato"/>
              <a:cs typeface="Lato"/>
              <a:sym typeface="Lato"/>
            </a:endParaRPr>
          </a:p>
        </p:txBody>
      </p:sp>
      <p:sp>
        <p:nvSpPr>
          <p:cNvPr id="332" name="Google Shape;332;g13f8faa73a9_0_410"/>
          <p:cNvSpPr/>
          <p:nvPr/>
        </p:nvSpPr>
        <p:spPr>
          <a:xfrm>
            <a:off x="7540250" y="3598000"/>
            <a:ext cx="195300" cy="2883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13f8faa73a9_0_410"/>
          <p:cNvSpPr/>
          <p:nvPr/>
        </p:nvSpPr>
        <p:spPr>
          <a:xfrm>
            <a:off x="8698850" y="3598000"/>
            <a:ext cx="195300" cy="2883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13f8faa73a9_0_410"/>
          <p:cNvSpPr/>
          <p:nvPr/>
        </p:nvSpPr>
        <p:spPr>
          <a:xfrm>
            <a:off x="8119550" y="3606100"/>
            <a:ext cx="195300" cy="288300"/>
          </a:xfrm>
          <a:prstGeom prst="rect">
            <a:avLst/>
          </a:prstGeom>
          <a:solidFill>
            <a:srgbClr val="27C7BD"/>
          </a:solidFill>
          <a:ln cap="flat" cmpd="sng" w="9525">
            <a:solidFill>
              <a:srgbClr val="27C7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13f8faa73a9_0_410"/>
          <p:cNvSpPr/>
          <p:nvPr/>
        </p:nvSpPr>
        <p:spPr>
          <a:xfrm>
            <a:off x="7540250" y="3886300"/>
            <a:ext cx="1353900" cy="160500"/>
          </a:xfrm>
          <a:prstGeom prst="rect">
            <a:avLst/>
          </a:prstGeom>
          <a:solidFill>
            <a:srgbClr val="F46524"/>
          </a:solidFill>
          <a:ln cap="flat" cmpd="sng" w="9525">
            <a:solidFill>
              <a:srgbClr val="F4652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6" name="Google Shape;336;g13f8faa73a9_0_410"/>
          <p:cNvPicPr preferRelativeResize="0"/>
          <p:nvPr/>
        </p:nvPicPr>
        <p:blipFill rotWithShape="1">
          <a:blip r:embed="rId3">
            <a:alphaModFix/>
          </a:blip>
          <a:srcRect b="0" l="0" r="0" t="0"/>
          <a:stretch/>
        </p:blipFill>
        <p:spPr>
          <a:xfrm>
            <a:off x="460263" y="2162750"/>
            <a:ext cx="4608774" cy="2422426"/>
          </a:xfrm>
          <a:prstGeom prst="rect">
            <a:avLst/>
          </a:prstGeom>
          <a:noFill/>
          <a:ln>
            <a:noFill/>
          </a:ln>
        </p:spPr>
      </p:pic>
      <p:sp>
        <p:nvSpPr>
          <p:cNvPr id="337" name="Google Shape;337;g13f8faa73a9_0_410"/>
          <p:cNvSpPr/>
          <p:nvPr/>
        </p:nvSpPr>
        <p:spPr>
          <a:xfrm>
            <a:off x="503250" y="3606100"/>
            <a:ext cx="4307100" cy="655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3f8faa73a9_0_526"/>
          <p:cNvSpPr txBox="1"/>
          <p:nvPr>
            <p:ph idx="1" type="body"/>
          </p:nvPr>
        </p:nvSpPr>
        <p:spPr>
          <a:xfrm>
            <a:off x="457200" y="781577"/>
            <a:ext cx="8373000" cy="4014300"/>
          </a:xfrm>
          <a:prstGeom prst="rect">
            <a:avLst/>
          </a:prstGeom>
          <a:noFill/>
          <a:ln>
            <a:noFill/>
          </a:ln>
        </p:spPr>
        <p:txBody>
          <a:bodyPr anchorCtr="0" anchor="t" bIns="45700" lIns="0" spcFirstLastPara="1" rIns="0" wrap="square" tIns="0">
            <a:noAutofit/>
          </a:bodyPr>
          <a:lstStyle/>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Improve RF to beam Power Efficiency</a:t>
            </a:r>
            <a:endParaRPr b="1" sz="1500">
              <a:solidFill>
                <a:schemeClr val="dk1"/>
              </a:solidFill>
            </a:endParaRPr>
          </a:p>
          <a:p>
            <a:pPr indent="-217486" lvl="1" marL="520700" rtl="0" algn="l">
              <a:lnSpc>
                <a:spcPct val="100000"/>
              </a:lnSpc>
              <a:spcBef>
                <a:spcPts val="0"/>
              </a:spcBef>
              <a:spcAft>
                <a:spcPts val="0"/>
              </a:spcAft>
              <a:buClr>
                <a:schemeClr val="dk1"/>
              </a:buClr>
              <a:buSzPts val="1500"/>
              <a:buChar char="–"/>
            </a:pPr>
            <a:r>
              <a:rPr b="1" lang="en-US" sz="1500">
                <a:solidFill>
                  <a:schemeClr val="dk1"/>
                </a:solidFill>
              </a:rPr>
              <a:t>Better efficiency = smaller footprint = cheaper to build</a:t>
            </a:r>
            <a:endParaRPr b="1" sz="1500">
              <a:solidFill>
                <a:schemeClr val="dk1"/>
              </a:solidFill>
            </a:endParaRPr>
          </a:p>
          <a:p>
            <a:pPr indent="-217486" lvl="1" marL="520700" rtl="0" algn="l">
              <a:lnSpc>
                <a:spcPct val="100000"/>
              </a:lnSpc>
              <a:spcBef>
                <a:spcPts val="0"/>
              </a:spcBef>
              <a:spcAft>
                <a:spcPts val="0"/>
              </a:spcAft>
              <a:buClr>
                <a:schemeClr val="dk1"/>
              </a:buClr>
              <a:buSzPts val="1500"/>
              <a:buChar char="–"/>
            </a:pPr>
            <a:r>
              <a:rPr b="1" lang="en-US" sz="1500">
                <a:solidFill>
                  <a:schemeClr val="dk1"/>
                </a:solidFill>
              </a:rPr>
              <a:t>500 MeV Demonstrator</a:t>
            </a:r>
            <a:endParaRPr b="1" sz="1500">
              <a:solidFill>
                <a:schemeClr val="dk1"/>
              </a:solidFill>
            </a:endParaRPr>
          </a:p>
          <a:p>
            <a:pPr indent="-168275" lvl="2" marL="803275" rtl="0" algn="l">
              <a:lnSpc>
                <a:spcPct val="100000"/>
              </a:lnSpc>
              <a:spcBef>
                <a:spcPts val="0"/>
              </a:spcBef>
              <a:spcAft>
                <a:spcPts val="0"/>
              </a:spcAft>
              <a:buClr>
                <a:schemeClr val="dk1"/>
              </a:buClr>
              <a:buSzPts val="1500"/>
              <a:buChar char="•"/>
            </a:pPr>
            <a:r>
              <a:rPr b="1" lang="en-US" sz="1500">
                <a:solidFill>
                  <a:schemeClr val="dk1"/>
                </a:solidFill>
              </a:rPr>
              <a:t>High power linear electron accelerator</a:t>
            </a:r>
            <a:endParaRPr b="1" sz="1500">
              <a:solidFill>
                <a:schemeClr val="dk1"/>
              </a:solidFill>
            </a:endParaRPr>
          </a:p>
          <a:p>
            <a:pPr indent="-168275" lvl="2" marL="803275" rtl="0" algn="l">
              <a:lnSpc>
                <a:spcPct val="100000"/>
              </a:lnSpc>
              <a:spcBef>
                <a:spcPts val="0"/>
              </a:spcBef>
              <a:spcAft>
                <a:spcPts val="0"/>
              </a:spcAft>
              <a:buClr>
                <a:schemeClr val="dk1"/>
              </a:buClr>
              <a:buSzPts val="1500"/>
              <a:buChar char="•"/>
            </a:pPr>
            <a:r>
              <a:rPr b="1" lang="en-US" sz="1500">
                <a:solidFill>
                  <a:schemeClr val="dk1"/>
                </a:solidFill>
              </a:rPr>
              <a:t>Production of high energy beam with short footprint using Advanced Accelerator Concepts (AAC) structures.</a:t>
            </a:r>
            <a:endParaRPr b="1" sz="1500">
              <a:solidFill>
                <a:schemeClr val="dk1"/>
              </a:solidFill>
            </a:endParaRPr>
          </a:p>
          <a:p>
            <a:pPr indent="-168275" lvl="2" marL="803275" rtl="0" algn="l">
              <a:lnSpc>
                <a:spcPct val="100000"/>
              </a:lnSpc>
              <a:spcBef>
                <a:spcPts val="0"/>
              </a:spcBef>
              <a:spcAft>
                <a:spcPts val="0"/>
              </a:spcAft>
              <a:buClr>
                <a:schemeClr val="dk1"/>
              </a:buClr>
              <a:buSzPts val="1500"/>
              <a:buChar char="•"/>
            </a:pPr>
            <a:r>
              <a:rPr b="1" lang="en-US" sz="1500">
                <a:solidFill>
                  <a:schemeClr val="dk1"/>
                </a:solidFill>
              </a:rPr>
              <a:t>Need high accelerating gradient.</a:t>
            </a:r>
            <a:endParaRPr b="1" sz="1500">
              <a:solidFill>
                <a:schemeClr val="dk1"/>
              </a:solidFill>
            </a:endParaRPr>
          </a:p>
          <a:p>
            <a:pPr indent="0" lvl="0" marL="457200" rtl="0" algn="l">
              <a:lnSpc>
                <a:spcPct val="100000"/>
              </a:lnSpc>
              <a:spcBef>
                <a:spcPts val="600"/>
              </a:spcBef>
              <a:spcAft>
                <a:spcPts val="0"/>
              </a:spcAft>
              <a:buSzPts val="1800"/>
              <a:buNone/>
            </a:pPr>
            <a:r>
              <a:t/>
            </a:r>
            <a:endParaRPr b="1" sz="1500">
              <a:solidFill>
                <a:schemeClr val="dk1"/>
              </a:solidFill>
            </a:endParaRPr>
          </a:p>
          <a:p>
            <a:pPr indent="-323850" lvl="0" marL="457200" rtl="0" algn="l">
              <a:lnSpc>
                <a:spcPct val="100000"/>
              </a:lnSpc>
              <a:spcBef>
                <a:spcPts val="600"/>
              </a:spcBef>
              <a:spcAft>
                <a:spcPts val="0"/>
              </a:spcAft>
              <a:buClr>
                <a:schemeClr val="dk1"/>
              </a:buClr>
              <a:buSzPts val="1500"/>
              <a:buChar char="▪"/>
            </a:pPr>
            <a:r>
              <a:rPr b="1" lang="en-US" sz="1500">
                <a:solidFill>
                  <a:schemeClr val="dk1"/>
                </a:solidFill>
              </a:rPr>
              <a:t>Demonstrate Short Pulse Accelerating (~10 ns)</a:t>
            </a:r>
            <a:endParaRPr b="1" sz="1500">
              <a:solidFill>
                <a:schemeClr val="dk1"/>
              </a:solidFill>
            </a:endParaRPr>
          </a:p>
          <a:p>
            <a:pPr indent="-323850" lvl="1" marL="914400" rtl="0" algn="l">
              <a:lnSpc>
                <a:spcPct val="100000"/>
              </a:lnSpc>
              <a:spcBef>
                <a:spcPts val="0"/>
              </a:spcBef>
              <a:spcAft>
                <a:spcPts val="0"/>
              </a:spcAft>
              <a:buClr>
                <a:schemeClr val="dk1"/>
              </a:buClr>
              <a:buSzPts val="1500"/>
              <a:buChar char="–"/>
            </a:pPr>
            <a:r>
              <a:rPr b="1" lang="en-US" sz="1500">
                <a:solidFill>
                  <a:schemeClr val="dk1"/>
                </a:solidFill>
              </a:rPr>
              <a:t>High gradient production requires high power (hundreds of MW)  but this can cause breakdown</a:t>
            </a:r>
            <a:endParaRPr b="1" sz="1500">
              <a:solidFill>
                <a:schemeClr val="dk1"/>
              </a:solidFill>
            </a:endParaRPr>
          </a:p>
          <a:p>
            <a:pPr indent="-323850" lvl="2" marL="1371600" rtl="0" algn="l">
              <a:lnSpc>
                <a:spcPct val="100000"/>
              </a:lnSpc>
              <a:spcBef>
                <a:spcPts val="0"/>
              </a:spcBef>
              <a:spcAft>
                <a:spcPts val="0"/>
              </a:spcAft>
              <a:buClr>
                <a:schemeClr val="dk1"/>
              </a:buClr>
              <a:buSzPts val="1500"/>
              <a:buChar char="•"/>
            </a:pPr>
            <a:r>
              <a:rPr b="1" lang="en-US" sz="1500">
                <a:solidFill>
                  <a:schemeClr val="dk1"/>
                </a:solidFill>
              </a:rPr>
              <a:t>Breakdown rate is proportional to pulse length</a:t>
            </a:r>
            <a:endParaRPr b="1" sz="1500">
              <a:solidFill>
                <a:schemeClr val="dk1"/>
              </a:solidFill>
            </a:endParaRPr>
          </a:p>
          <a:p>
            <a:pPr indent="-323850" lvl="2" marL="1371600" rtl="0" algn="l">
              <a:lnSpc>
                <a:spcPct val="100000"/>
              </a:lnSpc>
              <a:spcBef>
                <a:spcPts val="0"/>
              </a:spcBef>
              <a:spcAft>
                <a:spcPts val="0"/>
              </a:spcAft>
              <a:buClr>
                <a:schemeClr val="dk1"/>
              </a:buClr>
              <a:buSzPts val="1500"/>
              <a:buChar char="•"/>
            </a:pPr>
            <a:r>
              <a:rPr b="1" lang="en-US" sz="1500">
                <a:solidFill>
                  <a:schemeClr val="dk1"/>
                </a:solidFill>
              </a:rPr>
              <a:t>Short filling time allows structure to see flat top of pulse</a:t>
            </a:r>
            <a:endParaRPr b="1" sz="1500">
              <a:solidFill>
                <a:schemeClr val="dk1"/>
              </a:solidFill>
            </a:endParaRPr>
          </a:p>
          <a:p>
            <a:pPr indent="-152400" lvl="4" marL="1371600" rtl="0" algn="l">
              <a:lnSpc>
                <a:spcPct val="100000"/>
              </a:lnSpc>
              <a:spcBef>
                <a:spcPts val="0"/>
              </a:spcBef>
              <a:spcAft>
                <a:spcPts val="0"/>
              </a:spcAft>
              <a:buClr>
                <a:schemeClr val="dk1"/>
              </a:buClr>
              <a:buSzPts val="1500"/>
              <a:buChar char="»"/>
            </a:pPr>
            <a:r>
              <a:rPr b="1" lang="en-US" sz="1500">
                <a:solidFill>
                  <a:schemeClr val="dk1"/>
                </a:solidFill>
              </a:rPr>
              <a:t>Large group velocity</a:t>
            </a:r>
            <a:endParaRPr b="1" sz="1500">
              <a:solidFill>
                <a:schemeClr val="dk1"/>
              </a:solidFill>
            </a:endParaRPr>
          </a:p>
        </p:txBody>
      </p:sp>
      <p:sp>
        <p:nvSpPr>
          <p:cNvPr id="343" name="Google Shape;343;g13f8faa73a9_0_526"/>
          <p:cNvSpPr txBox="1"/>
          <p:nvPr>
            <p:ph type="title"/>
          </p:nvPr>
        </p:nvSpPr>
        <p:spPr>
          <a:xfrm>
            <a:off x="457201" y="-22860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Motivation for Research</a:t>
            </a:r>
            <a:endParaRPr/>
          </a:p>
        </p:txBody>
      </p:sp>
      <p:pic>
        <p:nvPicPr>
          <p:cNvPr id="344" name="Google Shape;344;g13f8faa73a9_0_526"/>
          <p:cNvPicPr preferRelativeResize="0"/>
          <p:nvPr/>
        </p:nvPicPr>
        <p:blipFill rotWithShape="1">
          <a:blip r:embed="rId3">
            <a:alphaModFix/>
          </a:blip>
          <a:srcRect b="9265" l="11368" r="9846" t="5808"/>
          <a:stretch/>
        </p:blipFill>
        <p:spPr>
          <a:xfrm>
            <a:off x="7103275" y="3439550"/>
            <a:ext cx="1766201" cy="1379850"/>
          </a:xfrm>
          <a:prstGeom prst="rect">
            <a:avLst/>
          </a:prstGeom>
          <a:noFill/>
          <a:ln>
            <a:noFill/>
          </a:ln>
        </p:spPr>
      </p:pic>
      <p:sp>
        <p:nvSpPr>
          <p:cNvPr id="345" name="Google Shape;345;g13f8faa73a9_0_526"/>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46" name="Google Shape;346;g13f8faa73a9_0_526"/>
          <p:cNvSpPr txBox="1"/>
          <p:nvPr/>
        </p:nvSpPr>
        <p:spPr>
          <a:xfrm>
            <a:off x="3095750" y="4832350"/>
            <a:ext cx="3426300" cy="36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
                <a:solidFill>
                  <a:srgbClr val="5D6879"/>
                </a:solidFill>
              </a:rPr>
              <a:t>A. Grudiev, et. al., “New local field quantity describing the high gradient limit of accelerating structures,” Phys. Rev. ST Accel. Beams,vol. 12, p. 102001, Oct 2009.</a:t>
            </a:r>
            <a:endParaRPr sz="600">
              <a:solidFill>
                <a:srgbClr val="5D6879"/>
              </a:solidFill>
            </a:endParaRPr>
          </a:p>
        </p:txBody>
      </p:sp>
      <p:pic>
        <p:nvPicPr>
          <p:cNvPr id="347" name="Google Shape;347;g13f8faa73a9_0_526"/>
          <p:cNvPicPr preferRelativeResize="0"/>
          <p:nvPr/>
        </p:nvPicPr>
        <p:blipFill>
          <a:blip r:embed="rId4">
            <a:alphaModFix/>
          </a:blip>
          <a:stretch>
            <a:fillRect/>
          </a:stretch>
        </p:blipFill>
        <p:spPr>
          <a:xfrm>
            <a:off x="3724236" y="4036324"/>
            <a:ext cx="2099324" cy="78307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13f8faa73a9_0_660"/>
          <p:cNvSpPr txBox="1"/>
          <p:nvPr>
            <p:ph type="title"/>
          </p:nvPr>
        </p:nvSpPr>
        <p:spPr>
          <a:xfrm>
            <a:off x="457201" y="0"/>
            <a:ext cx="8373000" cy="864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SzPts val="2800"/>
              <a:buNone/>
            </a:pPr>
            <a:r>
              <a:rPr lang="en-US"/>
              <a:t>Components Testing</a:t>
            </a:r>
            <a:endParaRPr/>
          </a:p>
        </p:txBody>
      </p:sp>
      <p:sp>
        <p:nvSpPr>
          <p:cNvPr id="353" name="Google Shape;353;g13f8faa73a9_0_660"/>
          <p:cNvSpPr txBox="1"/>
          <p:nvPr/>
        </p:nvSpPr>
        <p:spPr>
          <a:xfrm>
            <a:off x="239725" y="1544275"/>
            <a:ext cx="4827000" cy="24936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Lato"/>
              <a:buChar char="●"/>
            </a:pPr>
            <a:r>
              <a:rPr lang="en-US" sz="1500">
                <a:solidFill>
                  <a:schemeClr val="dk1"/>
                </a:solidFill>
                <a:latin typeface="Lato"/>
                <a:ea typeface="Lato"/>
                <a:cs typeface="Lato"/>
                <a:sym typeface="Lato"/>
              </a:rPr>
              <a:t>One goal of research is to test thresholds of materials used, such as the dielectrics.</a:t>
            </a:r>
            <a:endParaRPr sz="1500">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sz="1500">
              <a:solidFill>
                <a:schemeClr val="dk1"/>
              </a:solidFill>
              <a:latin typeface="Lato"/>
              <a:ea typeface="Lato"/>
              <a:cs typeface="Lato"/>
              <a:sym typeface="Lato"/>
            </a:endParaRPr>
          </a:p>
          <a:p>
            <a:pPr indent="-323850" lvl="0" marL="457200" marR="0" rtl="0" algn="l">
              <a:lnSpc>
                <a:spcPct val="100000"/>
              </a:lnSpc>
              <a:spcBef>
                <a:spcPts val="0"/>
              </a:spcBef>
              <a:spcAft>
                <a:spcPts val="0"/>
              </a:spcAft>
              <a:buClr>
                <a:schemeClr val="dk1"/>
              </a:buClr>
              <a:buSzPts val="1500"/>
              <a:buFont typeface="Lato"/>
              <a:buChar char="●"/>
            </a:pPr>
            <a:r>
              <a:rPr i="0" lang="en-US" sz="1500" u="none" cap="none" strike="noStrike">
                <a:solidFill>
                  <a:schemeClr val="dk1"/>
                </a:solidFill>
                <a:latin typeface="Lato"/>
                <a:ea typeface="Lato"/>
                <a:cs typeface="Lato"/>
                <a:sym typeface="Lato"/>
              </a:rPr>
              <a:t>The ceramic selected to be used brazed single cell and clamped multicell is barium titanate (BaTiO3).  Clamped single cell (previous talk) used is Calcium Titanium Lanthanum Aluminum Oxide.</a:t>
            </a:r>
            <a:endParaRPr i="0" sz="15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500"/>
              <a:buFont typeface="Arial"/>
              <a:buNone/>
            </a:pPr>
            <a:r>
              <a:t/>
            </a:r>
            <a:endParaRPr i="0" sz="1500" u="none" cap="none" strike="noStrike">
              <a:solidFill>
                <a:schemeClr val="dk1"/>
              </a:solidFill>
              <a:latin typeface="Lato"/>
              <a:ea typeface="Lato"/>
              <a:cs typeface="Lato"/>
              <a:sym typeface="Lato"/>
            </a:endParaRPr>
          </a:p>
          <a:p>
            <a:pPr indent="-323850" lvl="0" marL="457200" marR="0" rtl="0" algn="l">
              <a:lnSpc>
                <a:spcPct val="100000"/>
              </a:lnSpc>
              <a:spcBef>
                <a:spcPts val="0"/>
              </a:spcBef>
              <a:spcAft>
                <a:spcPts val="0"/>
              </a:spcAft>
              <a:buClr>
                <a:schemeClr val="dk1"/>
              </a:buClr>
              <a:buSzPts val="1500"/>
              <a:buFont typeface="Lato"/>
              <a:buChar char="●"/>
            </a:pPr>
            <a:r>
              <a:rPr i="0" lang="en-US" sz="1500" u="none" cap="none" strike="noStrike">
                <a:solidFill>
                  <a:schemeClr val="dk1"/>
                </a:solidFill>
                <a:latin typeface="Lato"/>
                <a:ea typeface="Lato"/>
                <a:cs typeface="Lato"/>
                <a:sym typeface="Lato"/>
              </a:rPr>
              <a:t>Ceramic was chosen for high dielectric constant and low loss tangent</a:t>
            </a:r>
            <a:endParaRPr i="0" sz="1500" u="none" cap="none" strike="noStrike">
              <a:solidFill>
                <a:schemeClr val="dk1"/>
              </a:solidFill>
              <a:latin typeface="Lato"/>
              <a:ea typeface="Lato"/>
              <a:cs typeface="Lato"/>
              <a:sym typeface="Lato"/>
            </a:endParaRPr>
          </a:p>
        </p:txBody>
      </p:sp>
      <p:pic>
        <p:nvPicPr>
          <p:cNvPr id="354" name="Google Shape;354;g13f8faa73a9_0_660"/>
          <p:cNvPicPr preferRelativeResize="0"/>
          <p:nvPr/>
        </p:nvPicPr>
        <p:blipFill rotWithShape="1">
          <a:blip r:embed="rId3">
            <a:alphaModFix/>
          </a:blip>
          <a:srcRect b="0" l="0" r="0" t="0"/>
          <a:stretch/>
        </p:blipFill>
        <p:spPr>
          <a:xfrm>
            <a:off x="5163875" y="1366475"/>
            <a:ext cx="3921125" cy="3038850"/>
          </a:xfrm>
          <a:prstGeom prst="rect">
            <a:avLst/>
          </a:prstGeom>
          <a:noFill/>
          <a:ln>
            <a:noFill/>
          </a:ln>
        </p:spPr>
      </p:pic>
      <p:sp>
        <p:nvSpPr>
          <p:cNvPr id="355" name="Google Shape;355;g13f8faa73a9_0_660"/>
          <p:cNvSpPr txBox="1"/>
          <p:nvPr>
            <p:ph idx="12" type="sldNum"/>
          </p:nvPr>
        </p:nvSpPr>
        <p:spPr>
          <a:xfrm>
            <a:off x="4343400" y="4855282"/>
            <a:ext cx="457200" cy="1371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17edceabdca_0_406"/>
          <p:cNvPicPr preferRelativeResize="0"/>
          <p:nvPr/>
        </p:nvPicPr>
        <p:blipFill>
          <a:blip r:embed="rId3">
            <a:alphaModFix/>
          </a:blip>
          <a:stretch>
            <a:fillRect/>
          </a:stretch>
        </p:blipFill>
        <p:spPr>
          <a:xfrm>
            <a:off x="2503250" y="1310750"/>
            <a:ext cx="6640750" cy="3756550"/>
          </a:xfrm>
          <a:prstGeom prst="rect">
            <a:avLst/>
          </a:prstGeom>
          <a:noFill/>
          <a:ln cap="flat" cmpd="sng" w="19050">
            <a:solidFill>
              <a:schemeClr val="lt1"/>
            </a:solidFill>
            <a:prstDash val="solid"/>
            <a:round/>
            <a:headEnd len="sm" w="sm" type="none"/>
            <a:tailEnd len="sm" w="sm" type="none"/>
          </a:ln>
        </p:spPr>
      </p:pic>
      <p:sp>
        <p:nvSpPr>
          <p:cNvPr id="361" name="Google Shape;361;g17edceabdca_0_406"/>
          <p:cNvSpPr txBox="1"/>
          <p:nvPr>
            <p:ph type="title"/>
          </p:nvPr>
        </p:nvSpPr>
        <p:spPr>
          <a:xfrm>
            <a:off x="457201" y="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Structure Based Wakefield Accelerators</a:t>
            </a:r>
            <a:endParaRPr/>
          </a:p>
        </p:txBody>
      </p:sp>
      <p:sp>
        <p:nvSpPr>
          <p:cNvPr id="362" name="Google Shape;362;g17edceabdca_0_406"/>
          <p:cNvSpPr txBox="1"/>
          <p:nvPr/>
        </p:nvSpPr>
        <p:spPr>
          <a:xfrm>
            <a:off x="209075" y="-1031500"/>
            <a:ext cx="13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363" name="Google Shape;363;g17edceabdca_0_406"/>
          <p:cNvSpPr txBox="1"/>
          <p:nvPr/>
        </p:nvSpPr>
        <p:spPr>
          <a:xfrm>
            <a:off x="548250" y="1673550"/>
            <a:ext cx="3605700" cy="1569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accent3"/>
              </a:buClr>
              <a:buSzPts val="1500"/>
              <a:buFont typeface="Lato"/>
              <a:buChar char="●"/>
            </a:pPr>
            <a:r>
              <a:rPr b="1" lang="en-US" sz="1500">
                <a:solidFill>
                  <a:schemeClr val="accent3"/>
                </a:solidFill>
                <a:latin typeface="Lato"/>
                <a:ea typeface="Lato"/>
                <a:cs typeface="Lato"/>
                <a:sym typeface="Lato"/>
              </a:rPr>
              <a:t>Two Beam Acceleration (TBA) - when the drive beam and witness beam are on two different beam lines.  The RF power generated by drive beam is transferred to witness beam.</a:t>
            </a:r>
            <a:endParaRPr b="1" sz="1500">
              <a:solidFill>
                <a:schemeClr val="accent3"/>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17edceabdca_0_494"/>
          <p:cNvSpPr txBox="1"/>
          <p:nvPr>
            <p:ph type="title"/>
          </p:nvPr>
        </p:nvSpPr>
        <p:spPr>
          <a:xfrm>
            <a:off x="457201" y="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Power Extraction and Transfer Structure (PETS)</a:t>
            </a:r>
            <a:endParaRPr/>
          </a:p>
        </p:txBody>
      </p:sp>
      <p:sp>
        <p:nvSpPr>
          <p:cNvPr id="369" name="Google Shape;369;g17edceabdca_0_494"/>
          <p:cNvSpPr txBox="1"/>
          <p:nvPr>
            <p:ph idx="1" type="body"/>
          </p:nvPr>
        </p:nvSpPr>
        <p:spPr>
          <a:xfrm>
            <a:off x="457200" y="1238775"/>
            <a:ext cx="4197900" cy="3201300"/>
          </a:xfrm>
          <a:prstGeom prst="rect">
            <a:avLst/>
          </a:prstGeom>
        </p:spPr>
        <p:txBody>
          <a:bodyPr anchorCtr="0" anchor="t" bIns="45700" lIns="0" spcFirstLastPara="1" rIns="0" wrap="square" tIns="0">
            <a:noAutofit/>
          </a:bodyPr>
          <a:lstStyle/>
          <a:p>
            <a:pPr indent="-323850" lvl="0" marL="457200" rtl="0" algn="l">
              <a:spcBef>
                <a:spcPts val="600"/>
              </a:spcBef>
              <a:spcAft>
                <a:spcPts val="0"/>
              </a:spcAft>
              <a:buClr>
                <a:schemeClr val="dk1"/>
              </a:buClr>
              <a:buSzPts val="1500"/>
              <a:buChar char="▪"/>
            </a:pPr>
            <a:r>
              <a:rPr b="1" lang="en-US" sz="1500">
                <a:solidFill>
                  <a:schemeClr val="dk1"/>
                </a:solidFill>
              </a:rPr>
              <a:t>Relativistic wakefield power extractors are made up of two parts: deceleration section and section that extracts EM wave.</a:t>
            </a:r>
            <a:endParaRPr b="1" sz="1500">
              <a:solidFill>
                <a:schemeClr val="dk1"/>
              </a:solidFill>
            </a:endParaRPr>
          </a:p>
          <a:p>
            <a:pPr indent="0" lvl="0" marL="457200" rtl="0" algn="l">
              <a:spcBef>
                <a:spcPts val="600"/>
              </a:spcBef>
              <a:spcAft>
                <a:spcPts val="0"/>
              </a:spcAft>
              <a:buNone/>
            </a:pPr>
            <a:r>
              <a:t/>
            </a:r>
            <a:endParaRPr b="1" sz="1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When decelerated, drive beam produces RF packet moving in same direction.</a:t>
            </a:r>
            <a:endParaRPr b="1" sz="1500">
              <a:solidFill>
                <a:schemeClr val="dk1"/>
              </a:solidFill>
            </a:endParaRPr>
          </a:p>
          <a:p>
            <a:pPr indent="0" lvl="0" marL="457200" rtl="0" algn="l">
              <a:spcBef>
                <a:spcPts val="600"/>
              </a:spcBef>
              <a:spcAft>
                <a:spcPts val="0"/>
              </a:spcAft>
              <a:buNone/>
            </a:pPr>
            <a:r>
              <a:t/>
            </a:r>
            <a:endParaRPr b="1" sz="1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Drive beam travels close to c while the RF packet travels at the group velocity of the structure. (vg = 0.22c)</a:t>
            </a:r>
            <a:endParaRPr b="1" sz="1500">
              <a:solidFill>
                <a:schemeClr val="dk1"/>
              </a:solidFill>
            </a:endParaRPr>
          </a:p>
        </p:txBody>
      </p:sp>
      <p:sp>
        <p:nvSpPr>
          <p:cNvPr id="370" name="Google Shape;370;g17edceabdca_0_494"/>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pic>
        <p:nvPicPr>
          <p:cNvPr id="371" name="Google Shape;371;g17edceabdca_0_494"/>
          <p:cNvPicPr preferRelativeResize="0"/>
          <p:nvPr/>
        </p:nvPicPr>
        <p:blipFill rotWithShape="1">
          <a:blip r:embed="rId3">
            <a:alphaModFix/>
          </a:blip>
          <a:srcRect b="0" l="0" r="2780" t="1816"/>
          <a:stretch/>
        </p:blipFill>
        <p:spPr>
          <a:xfrm>
            <a:off x="4876800" y="1088725"/>
            <a:ext cx="3156000" cy="3902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17edceabdca_0_501"/>
          <p:cNvSpPr txBox="1"/>
          <p:nvPr>
            <p:ph type="title"/>
          </p:nvPr>
        </p:nvSpPr>
        <p:spPr>
          <a:xfrm>
            <a:off x="457201" y="-381000"/>
            <a:ext cx="8373000" cy="86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Power Extraction and Transfer Structure (PETS)</a:t>
            </a:r>
            <a:endParaRPr/>
          </a:p>
        </p:txBody>
      </p:sp>
      <p:pic>
        <p:nvPicPr>
          <p:cNvPr id="377" name="Google Shape;377;g17edceabdca_0_501"/>
          <p:cNvPicPr preferRelativeResize="0"/>
          <p:nvPr/>
        </p:nvPicPr>
        <p:blipFill>
          <a:blip r:embed="rId3">
            <a:alphaModFix/>
          </a:blip>
          <a:stretch>
            <a:fillRect/>
          </a:stretch>
        </p:blipFill>
        <p:spPr>
          <a:xfrm>
            <a:off x="4656025" y="939450"/>
            <a:ext cx="4335575" cy="3344586"/>
          </a:xfrm>
          <a:prstGeom prst="rect">
            <a:avLst/>
          </a:prstGeom>
          <a:noFill/>
          <a:ln>
            <a:noFill/>
          </a:ln>
        </p:spPr>
      </p:pic>
      <p:sp>
        <p:nvSpPr>
          <p:cNvPr id="378" name="Google Shape;378;g17edceabdca_0_501"/>
          <p:cNvSpPr txBox="1"/>
          <p:nvPr>
            <p:ph idx="12" type="sldNum"/>
          </p:nvPr>
        </p:nvSpPr>
        <p:spPr>
          <a:xfrm>
            <a:off x="4343400" y="4855282"/>
            <a:ext cx="457200" cy="137100"/>
          </a:xfrm>
          <a:prstGeom prst="rect">
            <a:avLst/>
          </a:prstGeom>
        </p:spPr>
        <p:txBody>
          <a:bodyPr anchorCtr="0" anchor="b" bIns="0" lIns="0" spcFirstLastPara="1" rIns="0" wrap="square" tIns="45700">
            <a:noAutofit/>
          </a:bodyPr>
          <a:lstStyle/>
          <a:p>
            <a:pPr indent="0" lvl="0" marL="0" rtl="0" algn="ctr">
              <a:spcBef>
                <a:spcPts val="0"/>
              </a:spcBef>
              <a:spcAft>
                <a:spcPts val="0"/>
              </a:spcAft>
              <a:buClr>
                <a:srgbClr val="000000"/>
              </a:buClr>
              <a:buSzPts val="1000"/>
              <a:buFont typeface="Arial"/>
              <a:buNone/>
            </a:pPr>
            <a:fld id="{00000000-1234-1234-1234-123412341234}" type="slidenum">
              <a:rPr lang="en-US"/>
              <a:t>‹#›</a:t>
            </a:fld>
            <a:endParaRPr/>
          </a:p>
        </p:txBody>
      </p:sp>
      <p:sp>
        <p:nvSpPr>
          <p:cNvPr id="379" name="Google Shape;379;g17edceabdca_0_501"/>
          <p:cNvSpPr txBox="1"/>
          <p:nvPr>
            <p:ph idx="1" type="body"/>
          </p:nvPr>
        </p:nvSpPr>
        <p:spPr>
          <a:xfrm>
            <a:off x="457201" y="552975"/>
            <a:ext cx="4198800" cy="3201300"/>
          </a:xfrm>
          <a:prstGeom prst="rect">
            <a:avLst/>
          </a:prstGeom>
        </p:spPr>
        <p:txBody>
          <a:bodyPr anchorCtr="0" anchor="t" bIns="45700" lIns="0" spcFirstLastPara="1" rIns="0" wrap="square" tIns="0">
            <a:noAutofit/>
          </a:bodyPr>
          <a:lstStyle/>
          <a:p>
            <a:pPr indent="-323850" lvl="0" marL="457200" rtl="0" algn="l">
              <a:spcBef>
                <a:spcPts val="600"/>
              </a:spcBef>
              <a:spcAft>
                <a:spcPts val="0"/>
              </a:spcAft>
              <a:buClr>
                <a:schemeClr val="dk1"/>
              </a:buClr>
              <a:buSzPts val="1500"/>
              <a:buChar char="▪"/>
            </a:pPr>
            <a:r>
              <a:rPr b="1" lang="en-US" sz="1500">
                <a:solidFill>
                  <a:schemeClr val="dk1"/>
                </a:solidFill>
              </a:rPr>
              <a:t>AWA has developed and tested different types of PETS: metallic, dielectric, and metamaterial.</a:t>
            </a:r>
            <a:endParaRPr b="1" sz="1500">
              <a:solidFill>
                <a:schemeClr val="dk1"/>
              </a:solidFill>
            </a:endParaRPr>
          </a:p>
          <a:p>
            <a:pPr indent="0" lvl="0" marL="457200" rtl="0" algn="l">
              <a:spcBef>
                <a:spcPts val="600"/>
              </a:spcBef>
              <a:spcAft>
                <a:spcPts val="0"/>
              </a:spcAft>
              <a:buNone/>
            </a:pPr>
            <a:r>
              <a:t/>
            </a:r>
            <a:endParaRPr b="1" sz="1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Capable of generating large amounts of RF power.</a:t>
            </a:r>
            <a:endParaRPr b="1" sz="1500">
              <a:solidFill>
                <a:schemeClr val="dk1"/>
              </a:solidFill>
            </a:endParaRPr>
          </a:p>
          <a:p>
            <a:pPr indent="0" lvl="0" marL="457200" rtl="0" algn="l">
              <a:spcBef>
                <a:spcPts val="600"/>
              </a:spcBef>
              <a:spcAft>
                <a:spcPts val="0"/>
              </a:spcAft>
              <a:buNone/>
            </a:pPr>
            <a:r>
              <a:t/>
            </a:r>
            <a:endParaRPr b="1" sz="100">
              <a:solidFill>
                <a:schemeClr val="dk1"/>
              </a:solidFill>
            </a:endParaRPr>
          </a:p>
          <a:p>
            <a:pPr indent="-323850" lvl="0" marL="457200" rtl="0" algn="l">
              <a:spcBef>
                <a:spcPts val="600"/>
              </a:spcBef>
              <a:spcAft>
                <a:spcPts val="0"/>
              </a:spcAft>
              <a:buClr>
                <a:schemeClr val="dk1"/>
              </a:buClr>
              <a:buSzPts val="1500"/>
              <a:buChar char="▪"/>
            </a:pPr>
            <a:r>
              <a:rPr b="1" lang="en-US" sz="1500">
                <a:solidFill>
                  <a:schemeClr val="dk1"/>
                </a:solidFill>
              </a:rPr>
              <a:t>For DDA experiment, brazed metallic PETS was used to generate high power.</a:t>
            </a:r>
            <a:endParaRPr b="1" sz="1500">
              <a:solidFill>
                <a:schemeClr val="dk1"/>
              </a:solidFill>
            </a:endParaRPr>
          </a:p>
          <a:p>
            <a:pPr indent="-323850" lvl="1" marL="914400" rtl="0" algn="l">
              <a:spcBef>
                <a:spcPts val="0"/>
              </a:spcBef>
              <a:spcAft>
                <a:spcPts val="0"/>
              </a:spcAft>
              <a:buClr>
                <a:schemeClr val="dk1"/>
              </a:buClr>
              <a:buSzPts val="1500"/>
              <a:buChar char="–"/>
            </a:pPr>
            <a:r>
              <a:rPr b="1" lang="en-US" sz="1500">
                <a:solidFill>
                  <a:schemeClr val="dk1"/>
                </a:solidFill>
              </a:rPr>
              <a:t>Working frequency at 11.7 GHz.</a:t>
            </a:r>
            <a:endParaRPr b="1" sz="1500">
              <a:solidFill>
                <a:schemeClr val="dk1"/>
              </a:solidFill>
            </a:endParaRPr>
          </a:p>
        </p:txBody>
      </p:sp>
      <p:pic>
        <p:nvPicPr>
          <p:cNvPr id="380" name="Google Shape;380;g17edceabdca_0_501"/>
          <p:cNvPicPr preferRelativeResize="0"/>
          <p:nvPr/>
        </p:nvPicPr>
        <p:blipFill rotWithShape="1">
          <a:blip r:embed="rId4">
            <a:alphaModFix/>
          </a:blip>
          <a:srcRect b="3264" l="0" r="1506" t="2662"/>
          <a:stretch/>
        </p:blipFill>
        <p:spPr>
          <a:xfrm>
            <a:off x="714150" y="2812525"/>
            <a:ext cx="3629251" cy="1549325"/>
          </a:xfrm>
          <a:prstGeom prst="rect">
            <a:avLst/>
          </a:prstGeom>
          <a:noFill/>
          <a:ln cap="flat" cmpd="sng" w="9525">
            <a:solidFill>
              <a:schemeClr val="lt1"/>
            </a:solidFill>
            <a:prstDash val="solid"/>
            <a:round/>
            <a:headEnd len="sm" w="sm" type="none"/>
            <a:tailEnd len="sm" w="sm" type="none"/>
          </a:ln>
        </p:spPr>
      </p:pic>
      <p:sp>
        <p:nvSpPr>
          <p:cNvPr id="381" name="Google Shape;381;g17edceabdca_0_501"/>
          <p:cNvSpPr txBox="1"/>
          <p:nvPr/>
        </p:nvSpPr>
        <p:spPr>
          <a:xfrm>
            <a:off x="714150" y="4326750"/>
            <a:ext cx="3629400" cy="38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600">
                <a:solidFill>
                  <a:schemeClr val="hlink"/>
                </a:solidFill>
              </a:rPr>
              <a:t>C. Jing, et al., “High frequency high power RF generation using a relativistic electron beam,” in Proceedings of IPAC 2012, New Orleans, Louisiana,</a:t>
            </a:r>
            <a:r>
              <a:rPr lang="en-US" sz="600">
                <a:solidFill>
                  <a:schemeClr val="hlink"/>
                </a:solidFill>
              </a:rPr>
              <a:t> </a:t>
            </a:r>
            <a:r>
              <a:rPr lang="en-US" sz="600">
                <a:solidFill>
                  <a:schemeClr val="hlink"/>
                </a:solidFill>
              </a:rPr>
              <a:t>USA, Summer 2012.</a:t>
            </a:r>
            <a:endParaRPr sz="600">
              <a:solidFill>
                <a:schemeClr val="hlink"/>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2018-06-01T14:15:02Z</dcterms:created>
  <dc:creator>Doran, Scott</dc:creator>
</cp:coreProperties>
</file>