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4" r:id="rId1"/>
    <p:sldMasterId id="2147483680" r:id="rId2"/>
  </p:sldMasterIdLst>
  <p:notesMasterIdLst>
    <p:notesMasterId r:id="rId3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Lst>
  <p:sldSz cx="12192000" cy="6858000"/>
  <p:notesSz cx="6858000" cy="9144000"/>
  <p:embeddedFontLst>
    <p:embeddedFont>
      <p:font typeface="Calibri" panose="020F0502020204030204" pitchFamily="34" charset="0"/>
      <p:regular r:id="rId31"/>
      <p:bold r:id="rId32"/>
      <p:italic r:id="rId33"/>
      <p:boldItalic r:id="rId34"/>
    </p:embeddedFont>
    <p:embeddedFont>
      <p:font typeface="Franklin Gothic" panose="020B0604020202020204" charset="0"/>
      <p:bold r:id="rId35"/>
    </p:embeddedFont>
    <p:embeddedFont>
      <p:font typeface="Lato" panose="020F0502020204030203" pitchFamily="34" charset="0"/>
      <p:regular r:id="rId36"/>
      <p:bold r:id="rId37"/>
      <p:italic r:id="rId38"/>
      <p:boldItalic r:id="rId39"/>
    </p:embeddedFont>
    <p:embeddedFont>
      <p:font typeface="Libre Franklin" pitchFamily="2" charset="0"/>
      <p:regular r:id="rId40"/>
      <p:bold r:id="rId41"/>
      <p:italic r:id="rId42"/>
      <p:boldItalic r:id="rId43"/>
    </p:embeddedFont>
    <p:embeddedFont>
      <p:font typeface="Libre Franklin Medium" pitchFamily="2" charset="0"/>
      <p:regular r:id="rId44"/>
      <p:bold r:id="rId45"/>
      <p:italic r:id="rId46"/>
      <p:boldItalic r:id="rId47"/>
    </p:embeddedFont>
    <p:embeddedFont>
      <p:font typeface="Proxima Nova" panose="020B0604020202020204" charset="0"/>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52" roundtripDataSignature="AMtx7mhGghuSome/zCXv9h9Wqov/RWc/c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027C94-54E9-CFCE-DC2A-301E6595B3A7}" v="11" dt="2022-11-08T16:35:31.311"/>
    <p1510:client id="{EC22E605-CAC9-9156-ABF7-E8FFC47B1B73}" v="139" dt="2022-11-09T04:41:47.394"/>
    <p1510:client id="{ECDB40D6-744F-AB98-08C9-AC7EF3FF2CBD}" v="73" dt="2022-11-09T13:02:10.107"/>
    <p1510:client id="{FEBDEF5A-A4D9-5A15-E863-809DCCF482C2}" v="22" dt="2022-11-08T16:30:39.634"/>
  </p1510:revLst>
</p1510:revInfo>
</file>

<file path=ppt/tableStyles.xml><?xml version="1.0" encoding="utf-8"?>
<a:tblStyleLst xmlns:a="http://schemas.openxmlformats.org/drawingml/2006/main" def="{9AD67D22-F542-46BC-B4C1-1FD0AD7FEA8F}">
  <a:tblStyle styleId="{9AD67D22-F542-46BC-B4C1-1FD0AD7FEA8F}"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AF1"/>
          </a:solidFill>
        </a:fill>
      </a:tcStyle>
    </a:wholeTbl>
    <a:band1H>
      <a:tcTxStyle b="off" i="off"/>
      <a:tcStyle>
        <a:tcBdr/>
        <a:fill>
          <a:solidFill>
            <a:srgbClr val="CED2E2"/>
          </a:solidFill>
        </a:fill>
      </a:tcStyle>
    </a:band1H>
    <a:band2H>
      <a:tcTxStyle b="off" i="off"/>
      <a:tcStyle>
        <a:tcBdr/>
      </a:tcStyle>
    </a:band2H>
    <a:band1V>
      <a:tcTxStyle b="off" i="off"/>
      <a:tcStyle>
        <a:tcBdr/>
        <a:fill>
          <a:solidFill>
            <a:srgbClr val="CED2E2"/>
          </a:solidFill>
        </a:fill>
      </a:tcStyle>
    </a:band1V>
    <a:band2V>
      <a:tcTxStyle b="off" i="off"/>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F29B7004-2B25-4535-B563-8C6559E89208}" styleName="Table_1">
    <a:wholeTbl>
      <a:tcTxStyle b="off" i="off">
        <a:font>
          <a:latin typeface="Franklin Gothic Book"/>
          <a:ea typeface="Franklin Gothic Book"/>
          <a:cs typeface="Franklin Gothic Book"/>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Franklin Gothic Book"/>
          <a:ea typeface="Franklin Gothic Book"/>
          <a:cs typeface="Franklin Gothic Book"/>
        </a:font>
        <a:srgbClr val="FFFFFF"/>
      </a:tcTxStyle>
      <a:tcStyle>
        <a:tcBdr/>
        <a:fill>
          <a:solidFill>
            <a:srgbClr val="4F81BD"/>
          </a:solidFill>
        </a:fill>
      </a:tcStyle>
    </a:lastCol>
    <a:firstCol>
      <a:tcTxStyle b="on" i="off">
        <a:font>
          <a:latin typeface="Franklin Gothic Book"/>
          <a:ea typeface="Franklin Gothic Book"/>
          <a:cs typeface="Franklin Gothic Book"/>
        </a:font>
        <a:srgbClr val="FFFFFF"/>
      </a:tcTxStyle>
      <a:tcStyle>
        <a:tcBdr/>
        <a:fill>
          <a:solidFill>
            <a:srgbClr val="4F81BD"/>
          </a:solidFill>
        </a:fill>
      </a:tcStyle>
    </a:firstCol>
    <a:lastRow>
      <a:tcTxStyle b="on" i="off">
        <a:font>
          <a:latin typeface="Franklin Gothic Book"/>
          <a:ea typeface="Franklin Gothic Book"/>
          <a:cs typeface="Franklin Gothic Book"/>
        </a:font>
        <a:srgbClr val="FFFFFF"/>
      </a:tcTxStyle>
      <a:tcStyle>
        <a:tcBdr>
          <a:top>
            <a:ln w="38100" cap="flat" cmpd="sng">
              <a:solidFill>
                <a:srgbClr val="FFFFFF"/>
              </a:solidFill>
              <a:prstDash val="solid"/>
              <a:round/>
              <a:headEnd type="none" w="sm" len="sm"/>
              <a:tailEnd type="none" w="sm" len="sm"/>
            </a:ln>
          </a:top>
        </a:tcBdr>
        <a:fill>
          <a:solidFill>
            <a:srgbClr val="4F81BD"/>
          </a:solidFill>
        </a:fill>
      </a:tcStyle>
    </a:lastRow>
    <a:seCell>
      <a:tcTxStyle b="off" i="off"/>
      <a:tcStyle>
        <a:tcBdr/>
      </a:tcStyle>
    </a:seCell>
    <a:swCell>
      <a:tcTxStyle b="off" i="off"/>
      <a:tcStyle>
        <a:tcBdr/>
      </a:tcStyle>
    </a:swCell>
    <a:firstRow>
      <a:tcTxStyle b="on" i="off">
        <a:font>
          <a:latin typeface="Franklin Gothic Book"/>
          <a:ea typeface="Franklin Gothic Book"/>
          <a:cs typeface="Franklin Gothic Book"/>
        </a:font>
        <a:srgbClr val="FFFFFF"/>
      </a:tcTxStyle>
      <a:tcStyle>
        <a:tcBdr>
          <a:bottom>
            <a:ln w="38100" cap="flat" cmpd="sng">
              <a:solidFill>
                <a:srgbClr val="FFFFFF"/>
              </a:solidFill>
              <a:prstDash val="solid"/>
              <a:round/>
              <a:headEnd type="none" w="sm" len="sm"/>
              <a:tailEnd type="none" w="sm" len="sm"/>
            </a:ln>
          </a:bottom>
        </a:tcBdr>
        <a:fill>
          <a:solidFill>
            <a:srgbClr val="4F81BD"/>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2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8.xml"/><Relationship Id="rId41" Type="http://schemas.openxmlformats.org/officeDocument/2006/relationships/font" Target="fonts/font11.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49" Type="http://schemas.openxmlformats.org/officeDocument/2006/relationships/font" Target="fonts/font19.fntdata"/><Relationship Id="rId57" Type="http://schemas.microsoft.com/office/2016/11/relationships/changesInfo" Target="changesInfos/changesInfo1.xml"/><Relationship Id="rId10" Type="http://schemas.openxmlformats.org/officeDocument/2006/relationships/slide" Target="slides/slide8.xml"/><Relationship Id="rId31" Type="http://schemas.openxmlformats.org/officeDocument/2006/relationships/font" Target="fonts/font1.fntdata"/><Relationship Id="rId44" Type="http://schemas.openxmlformats.org/officeDocument/2006/relationships/font" Target="fonts/font14.fntdata"/><Relationship Id="rId52" Type="http://customschemas.google.com/relationships/presentationmetadata" Target="meta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hang, Zhe" userId="S::zhezhang@slac.stanford.edu::3d21d61c-baa7-4cf3-a548-d0f8a88cd499" providerId="AD" clId="Web-{EC22E605-CAC9-9156-ABF7-E8FFC47B1B73}"/>
    <pc:docChg chg="modSld">
      <pc:chgData name="Zhang, Zhe" userId="S::zhezhang@slac.stanford.edu::3d21d61c-baa7-4cf3-a548-d0f8a88cd499" providerId="AD" clId="Web-{EC22E605-CAC9-9156-ABF7-E8FFC47B1B73}" dt="2022-11-09T04:41:47.394" v="96" actId="14100"/>
      <pc:docMkLst>
        <pc:docMk/>
      </pc:docMkLst>
      <pc:sldChg chg="modSp">
        <pc:chgData name="Zhang, Zhe" userId="S::zhezhang@slac.stanford.edu::3d21d61c-baa7-4cf3-a548-d0f8a88cd499" providerId="AD" clId="Web-{EC22E605-CAC9-9156-ABF7-E8FFC47B1B73}" dt="2022-11-09T02:20:22.028" v="79" actId="20577"/>
        <pc:sldMkLst>
          <pc:docMk/>
          <pc:sldMk cId="0" sldId="260"/>
        </pc:sldMkLst>
        <pc:spChg chg="mod">
          <ac:chgData name="Zhang, Zhe" userId="S::zhezhang@slac.stanford.edu::3d21d61c-baa7-4cf3-a548-d0f8a88cd499" providerId="AD" clId="Web-{EC22E605-CAC9-9156-ABF7-E8FFC47B1B73}" dt="2022-11-09T02:20:22.028" v="79" actId="20577"/>
          <ac:spMkLst>
            <pc:docMk/>
            <pc:sldMk cId="0" sldId="260"/>
            <ac:spMk id="1711" creationId="{00000000-0000-0000-0000-000000000000}"/>
          </ac:spMkLst>
        </pc:spChg>
      </pc:sldChg>
      <pc:sldChg chg="addSp">
        <pc:chgData name="Zhang, Zhe" userId="S::zhezhang@slac.stanford.edu::3d21d61c-baa7-4cf3-a548-d0f8a88cd499" providerId="AD" clId="Web-{EC22E605-CAC9-9156-ABF7-E8FFC47B1B73}" dt="2022-11-09T02:11:45.152" v="18"/>
        <pc:sldMkLst>
          <pc:docMk/>
          <pc:sldMk cId="0" sldId="264"/>
        </pc:sldMkLst>
        <pc:picChg chg="add">
          <ac:chgData name="Zhang, Zhe" userId="S::zhezhang@slac.stanford.edu::3d21d61c-baa7-4cf3-a548-d0f8a88cd499" providerId="AD" clId="Web-{EC22E605-CAC9-9156-ABF7-E8FFC47B1B73}" dt="2022-11-09T02:11:45.152" v="18"/>
          <ac:picMkLst>
            <pc:docMk/>
            <pc:sldMk cId="0" sldId="264"/>
            <ac:picMk id="3" creationId="{5B08BADB-B8A1-DAA5-8561-5438D1595CB1}"/>
          </ac:picMkLst>
        </pc:picChg>
      </pc:sldChg>
      <pc:sldChg chg="addSp delSp modSp">
        <pc:chgData name="Zhang, Zhe" userId="S::zhezhang@slac.stanford.edu::3d21d61c-baa7-4cf3-a548-d0f8a88cd499" providerId="AD" clId="Web-{EC22E605-CAC9-9156-ABF7-E8FFC47B1B73}" dt="2022-11-09T02:12:05.075" v="20" actId="1076"/>
        <pc:sldMkLst>
          <pc:docMk/>
          <pc:sldMk cId="0" sldId="265"/>
        </pc:sldMkLst>
        <pc:spChg chg="mod">
          <ac:chgData name="Zhang, Zhe" userId="S::zhezhang@slac.stanford.edu::3d21d61c-baa7-4cf3-a548-d0f8a88cd499" providerId="AD" clId="Web-{EC22E605-CAC9-9156-ABF7-E8FFC47B1B73}" dt="2022-11-09T02:12:01.809" v="19" actId="1076"/>
          <ac:spMkLst>
            <pc:docMk/>
            <pc:sldMk cId="0" sldId="265"/>
            <ac:spMk id="2771" creationId="{00000000-0000-0000-0000-000000000000}"/>
          </ac:spMkLst>
        </pc:spChg>
        <pc:spChg chg="mod">
          <ac:chgData name="Zhang, Zhe" userId="S::zhezhang@slac.stanford.edu::3d21d61c-baa7-4cf3-a548-d0f8a88cd499" providerId="AD" clId="Web-{EC22E605-CAC9-9156-ABF7-E8FFC47B1B73}" dt="2022-11-09T02:12:05.075" v="20" actId="1076"/>
          <ac:spMkLst>
            <pc:docMk/>
            <pc:sldMk cId="0" sldId="265"/>
            <ac:spMk id="2772" creationId="{00000000-0000-0000-0000-000000000000}"/>
          </ac:spMkLst>
        </pc:spChg>
        <pc:grpChg chg="mod">
          <ac:chgData name="Zhang, Zhe" userId="S::zhezhang@slac.stanford.edu::3d21d61c-baa7-4cf3-a548-d0f8a88cd499" providerId="AD" clId="Web-{EC22E605-CAC9-9156-ABF7-E8FFC47B1B73}" dt="2022-11-09T02:10:06.987" v="9" actId="1076"/>
          <ac:grpSpMkLst>
            <pc:docMk/>
            <pc:sldMk cId="0" sldId="265"/>
            <ac:grpSpMk id="2793" creationId="{00000000-0000-0000-0000-000000000000}"/>
          </ac:grpSpMkLst>
        </pc:grpChg>
        <pc:picChg chg="add del mod">
          <ac:chgData name="Zhang, Zhe" userId="S::zhezhang@slac.stanford.edu::3d21d61c-baa7-4cf3-a548-d0f8a88cd499" providerId="AD" clId="Web-{EC22E605-CAC9-9156-ABF7-E8FFC47B1B73}" dt="2022-11-09T02:10:24.190" v="12"/>
          <ac:picMkLst>
            <pc:docMk/>
            <pc:sldMk cId="0" sldId="265"/>
            <ac:picMk id="3" creationId="{950E88C8-097E-011B-D0B9-8F46E0E1D0D3}"/>
          </ac:picMkLst>
        </pc:picChg>
        <pc:picChg chg="add mod">
          <ac:chgData name="Zhang, Zhe" userId="S::zhezhang@slac.stanford.edu::3d21d61c-baa7-4cf3-a548-d0f8a88cd499" providerId="AD" clId="Web-{EC22E605-CAC9-9156-ABF7-E8FFC47B1B73}" dt="2022-11-09T02:11:23.511" v="17" actId="1076"/>
          <ac:picMkLst>
            <pc:docMk/>
            <pc:sldMk cId="0" sldId="265"/>
            <ac:picMk id="5" creationId="{B0C64B62-77FC-AEBF-24EE-5B4B733E0A1A}"/>
          </ac:picMkLst>
        </pc:picChg>
        <pc:cxnChg chg="mod">
          <ac:chgData name="Zhang, Zhe" userId="S::zhezhang@slac.stanford.edu::3d21d61c-baa7-4cf3-a548-d0f8a88cd499" providerId="AD" clId="Web-{EC22E605-CAC9-9156-ABF7-E8FFC47B1B73}" dt="2022-11-09T02:10:06.987" v="9" actId="1076"/>
          <ac:cxnSpMkLst>
            <pc:docMk/>
            <pc:sldMk cId="0" sldId="265"/>
            <ac:cxnSpMk id="2789" creationId="{00000000-0000-0000-0000-000000000000}"/>
          </ac:cxnSpMkLst>
        </pc:cxnChg>
      </pc:sldChg>
      <pc:sldChg chg="modSp">
        <pc:chgData name="Zhang, Zhe" userId="S::zhezhang@slac.stanford.edu::3d21d61c-baa7-4cf3-a548-d0f8a88cd499" providerId="AD" clId="Web-{EC22E605-CAC9-9156-ABF7-E8FFC47B1B73}" dt="2022-11-09T02:10:56.301" v="15" actId="20577"/>
        <pc:sldMkLst>
          <pc:docMk/>
          <pc:sldMk cId="0" sldId="266"/>
        </pc:sldMkLst>
        <pc:spChg chg="mod">
          <ac:chgData name="Zhang, Zhe" userId="S::zhezhang@slac.stanford.edu::3d21d61c-baa7-4cf3-a548-d0f8a88cd499" providerId="AD" clId="Web-{EC22E605-CAC9-9156-ABF7-E8FFC47B1B73}" dt="2022-11-09T02:10:56.301" v="15" actId="20577"/>
          <ac:spMkLst>
            <pc:docMk/>
            <pc:sldMk cId="0" sldId="266"/>
            <ac:spMk id="2821" creationId="{00000000-0000-0000-0000-000000000000}"/>
          </ac:spMkLst>
        </pc:spChg>
        <pc:picChg chg="ord">
          <ac:chgData name="Zhang, Zhe" userId="S::zhezhang@slac.stanford.edu::3d21d61c-baa7-4cf3-a548-d0f8a88cd499" providerId="AD" clId="Web-{EC22E605-CAC9-9156-ABF7-E8FFC47B1B73}" dt="2022-11-08T21:14:57.676" v="2"/>
          <ac:picMkLst>
            <pc:docMk/>
            <pc:sldMk cId="0" sldId="266"/>
            <ac:picMk id="2812" creationId="{00000000-0000-0000-0000-000000000000}"/>
          </ac:picMkLst>
        </pc:picChg>
        <pc:picChg chg="ord">
          <ac:chgData name="Zhang, Zhe" userId="S::zhezhang@slac.stanford.edu::3d21d61c-baa7-4cf3-a548-d0f8a88cd499" providerId="AD" clId="Web-{EC22E605-CAC9-9156-ABF7-E8FFC47B1B73}" dt="2022-11-08T21:14:39.628" v="1"/>
          <ac:picMkLst>
            <pc:docMk/>
            <pc:sldMk cId="0" sldId="266"/>
            <ac:picMk id="2813" creationId="{00000000-0000-0000-0000-000000000000}"/>
          </ac:picMkLst>
        </pc:picChg>
        <pc:picChg chg="ord">
          <ac:chgData name="Zhang, Zhe" userId="S::zhezhang@slac.stanford.edu::3d21d61c-baa7-4cf3-a548-d0f8a88cd499" providerId="AD" clId="Web-{EC22E605-CAC9-9156-ABF7-E8FFC47B1B73}" dt="2022-11-08T21:14:34.019" v="0"/>
          <ac:picMkLst>
            <pc:docMk/>
            <pc:sldMk cId="0" sldId="266"/>
            <ac:picMk id="2814" creationId="{00000000-0000-0000-0000-000000000000}"/>
          </ac:picMkLst>
        </pc:picChg>
      </pc:sldChg>
      <pc:sldChg chg="modSp">
        <pc:chgData name="Zhang, Zhe" userId="S::zhezhang@slac.stanford.edu::3d21d61c-baa7-4cf3-a548-d0f8a88cd499" providerId="AD" clId="Web-{EC22E605-CAC9-9156-ABF7-E8FFC47B1B73}" dt="2022-11-09T04:41:47.394" v="96" actId="14100"/>
        <pc:sldMkLst>
          <pc:docMk/>
          <pc:sldMk cId="0" sldId="273"/>
        </pc:sldMkLst>
        <pc:spChg chg="mod">
          <ac:chgData name="Zhang, Zhe" userId="S::zhezhang@slac.stanford.edu::3d21d61c-baa7-4cf3-a548-d0f8a88cd499" providerId="AD" clId="Web-{EC22E605-CAC9-9156-ABF7-E8FFC47B1B73}" dt="2022-11-09T04:41:30.941" v="92" actId="1076"/>
          <ac:spMkLst>
            <pc:docMk/>
            <pc:sldMk cId="0" sldId="273"/>
            <ac:spMk id="3021" creationId="{00000000-0000-0000-0000-000000000000}"/>
          </ac:spMkLst>
        </pc:spChg>
        <pc:spChg chg="mod">
          <ac:chgData name="Zhang, Zhe" userId="S::zhezhang@slac.stanford.edu::3d21d61c-baa7-4cf3-a548-d0f8a88cd499" providerId="AD" clId="Web-{EC22E605-CAC9-9156-ABF7-E8FFC47B1B73}" dt="2022-11-09T04:39:41.828" v="89" actId="14100"/>
          <ac:spMkLst>
            <pc:docMk/>
            <pc:sldMk cId="0" sldId="273"/>
            <ac:spMk id="3026" creationId="{00000000-0000-0000-0000-000000000000}"/>
          </ac:spMkLst>
        </pc:spChg>
        <pc:grpChg chg="mod">
          <ac:chgData name="Zhang, Zhe" userId="S::zhezhang@slac.stanford.edu::3d21d61c-baa7-4cf3-a548-d0f8a88cd499" providerId="AD" clId="Web-{EC22E605-CAC9-9156-ABF7-E8FFC47B1B73}" dt="2022-11-09T04:41:47.394" v="96" actId="14100"/>
          <ac:grpSpMkLst>
            <pc:docMk/>
            <pc:sldMk cId="0" sldId="273"/>
            <ac:grpSpMk id="3020" creationId="{00000000-0000-0000-0000-000000000000}"/>
          </ac:grpSpMkLst>
        </pc:grpChg>
        <pc:grpChg chg="mod">
          <ac:chgData name="Zhang, Zhe" userId="S::zhezhang@slac.stanford.edu::3d21d61c-baa7-4cf3-a548-d0f8a88cd499" providerId="AD" clId="Web-{EC22E605-CAC9-9156-ABF7-E8FFC47B1B73}" dt="2022-11-09T04:41:40.660" v="94" actId="1076"/>
          <ac:grpSpMkLst>
            <pc:docMk/>
            <pc:sldMk cId="0" sldId="273"/>
            <ac:grpSpMk id="3023" creationId="{00000000-0000-0000-0000-000000000000}"/>
          </ac:grpSpMkLst>
        </pc:grpChg>
      </pc:sldChg>
      <pc:sldChg chg="addSp delSp modSp">
        <pc:chgData name="Zhang, Zhe" userId="S::zhezhang@slac.stanford.edu::3d21d61c-baa7-4cf3-a548-d0f8a88cd499" providerId="AD" clId="Web-{EC22E605-CAC9-9156-ABF7-E8FFC47B1B73}" dt="2022-11-09T02:14:13.407" v="47" actId="1076"/>
        <pc:sldMkLst>
          <pc:docMk/>
          <pc:sldMk cId="0" sldId="274"/>
        </pc:sldMkLst>
        <pc:spChg chg="add mod">
          <ac:chgData name="Zhang, Zhe" userId="S::zhezhang@slac.stanford.edu::3d21d61c-baa7-4cf3-a548-d0f8a88cd499" providerId="AD" clId="Web-{EC22E605-CAC9-9156-ABF7-E8FFC47B1B73}" dt="2022-11-09T02:14:13.407" v="47" actId="1076"/>
          <ac:spMkLst>
            <pc:docMk/>
            <pc:sldMk cId="0" sldId="274"/>
            <ac:spMk id="3" creationId="{CB5BDDE5-CCA8-92D9-34D8-C6DC0F20F7FA}"/>
          </ac:spMkLst>
        </pc:spChg>
        <pc:spChg chg="del mod">
          <ac:chgData name="Zhang, Zhe" userId="S::zhezhang@slac.stanford.edu::3d21d61c-baa7-4cf3-a548-d0f8a88cd499" providerId="AD" clId="Web-{EC22E605-CAC9-9156-ABF7-E8FFC47B1B73}" dt="2022-11-09T02:13:27.499" v="26"/>
          <ac:spMkLst>
            <pc:docMk/>
            <pc:sldMk cId="0" sldId="274"/>
            <ac:spMk id="3058" creationId="{00000000-0000-0000-0000-000000000000}"/>
          </ac:spMkLst>
        </pc:spChg>
      </pc:sldChg>
      <pc:sldChg chg="modSp">
        <pc:chgData name="Zhang, Zhe" userId="S::zhezhang@slac.stanford.edu::3d21d61c-baa7-4cf3-a548-d0f8a88cd499" providerId="AD" clId="Web-{EC22E605-CAC9-9156-ABF7-E8FFC47B1B73}" dt="2022-11-09T02:16:22.833" v="63" actId="20577"/>
        <pc:sldMkLst>
          <pc:docMk/>
          <pc:sldMk cId="0" sldId="277"/>
        </pc:sldMkLst>
        <pc:spChg chg="mod">
          <ac:chgData name="Zhang, Zhe" userId="S::zhezhang@slac.stanford.edu::3d21d61c-baa7-4cf3-a548-d0f8a88cd499" providerId="AD" clId="Web-{EC22E605-CAC9-9156-ABF7-E8FFC47B1B73}" dt="2022-11-09T02:16:11.817" v="60" actId="20577"/>
          <ac:spMkLst>
            <pc:docMk/>
            <pc:sldMk cId="0" sldId="277"/>
            <ac:spMk id="3120" creationId="{00000000-0000-0000-0000-000000000000}"/>
          </ac:spMkLst>
        </pc:spChg>
        <pc:spChg chg="mod">
          <ac:chgData name="Zhang, Zhe" userId="S::zhezhang@slac.stanford.edu::3d21d61c-baa7-4cf3-a548-d0f8a88cd499" providerId="AD" clId="Web-{EC22E605-CAC9-9156-ABF7-E8FFC47B1B73}" dt="2022-11-09T02:16:22.833" v="63" actId="20577"/>
          <ac:spMkLst>
            <pc:docMk/>
            <pc:sldMk cId="0" sldId="277"/>
            <ac:spMk id="3121" creationId="{00000000-0000-0000-0000-000000000000}"/>
          </ac:spMkLst>
        </pc:spChg>
        <pc:spChg chg="mod">
          <ac:chgData name="Zhang, Zhe" userId="S::zhezhang@slac.stanford.edu::3d21d61c-baa7-4cf3-a548-d0f8a88cd499" providerId="AD" clId="Web-{EC22E605-CAC9-9156-ABF7-E8FFC47B1B73}" dt="2022-11-09T02:16:15.536" v="62" actId="20577"/>
          <ac:spMkLst>
            <pc:docMk/>
            <pc:sldMk cId="0" sldId="277"/>
            <ac:spMk id="3123" creationId="{00000000-0000-0000-0000-000000000000}"/>
          </ac:spMkLst>
        </pc:spChg>
        <pc:spChg chg="mod">
          <ac:chgData name="Zhang, Zhe" userId="S::zhezhang@slac.stanford.edu::3d21d61c-baa7-4cf3-a548-d0f8a88cd499" providerId="AD" clId="Web-{EC22E605-CAC9-9156-ABF7-E8FFC47B1B73}" dt="2022-11-09T02:15:11.721" v="50" actId="20577"/>
          <ac:spMkLst>
            <pc:docMk/>
            <pc:sldMk cId="0" sldId="277"/>
            <ac:spMk id="3141" creationId="{00000000-0000-0000-0000-000000000000}"/>
          </ac:spMkLst>
        </pc:spChg>
      </pc:sldChg>
      <pc:sldChg chg="modSp">
        <pc:chgData name="Zhang, Zhe" userId="S::zhezhang@slac.stanford.edu::3d21d61c-baa7-4cf3-a548-d0f8a88cd499" providerId="AD" clId="Web-{EC22E605-CAC9-9156-ABF7-E8FFC47B1B73}" dt="2022-11-09T02:43:11.742" v="81" actId="20577"/>
        <pc:sldMkLst>
          <pc:docMk/>
          <pc:sldMk cId="0" sldId="279"/>
        </pc:sldMkLst>
        <pc:spChg chg="mod">
          <ac:chgData name="Zhang, Zhe" userId="S::zhezhang@slac.stanford.edu::3d21d61c-baa7-4cf3-a548-d0f8a88cd499" providerId="AD" clId="Web-{EC22E605-CAC9-9156-ABF7-E8FFC47B1B73}" dt="2022-11-09T02:43:11.742" v="81" actId="20577"/>
          <ac:spMkLst>
            <pc:docMk/>
            <pc:sldMk cId="0" sldId="279"/>
            <ac:spMk id="3191" creationId="{00000000-0000-0000-0000-000000000000}"/>
          </ac:spMkLst>
        </pc:spChg>
      </pc:sldChg>
      <pc:sldChg chg="modSp">
        <pc:chgData name="Zhang, Zhe" userId="S::zhezhang@slac.stanford.edu::3d21d61c-baa7-4cf3-a548-d0f8a88cd499" providerId="AD" clId="Web-{EC22E605-CAC9-9156-ABF7-E8FFC47B1B73}" dt="2022-11-09T03:09:10.452" v="85" actId="20577"/>
        <pc:sldMkLst>
          <pc:docMk/>
          <pc:sldMk cId="0" sldId="280"/>
        </pc:sldMkLst>
        <pc:spChg chg="mod">
          <ac:chgData name="Zhang, Zhe" userId="S::zhezhang@slac.stanford.edu::3d21d61c-baa7-4cf3-a548-d0f8a88cd499" providerId="AD" clId="Web-{EC22E605-CAC9-9156-ABF7-E8FFC47B1B73}" dt="2022-11-09T03:09:10.452" v="85" actId="20577"/>
          <ac:spMkLst>
            <pc:docMk/>
            <pc:sldMk cId="0" sldId="280"/>
            <ac:spMk id="3199" creationId="{00000000-0000-0000-0000-000000000000}"/>
          </ac:spMkLst>
        </pc:spChg>
      </pc:sldChg>
      <pc:sldChg chg="delSp modSp delAnim">
        <pc:chgData name="Zhang, Zhe" userId="S::zhezhang@slac.stanford.edu::3d21d61c-baa7-4cf3-a548-d0f8a88cd499" providerId="AD" clId="Web-{EC22E605-CAC9-9156-ABF7-E8FFC47B1B73}" dt="2022-11-09T02:17:56.023" v="78" actId="1076"/>
        <pc:sldMkLst>
          <pc:docMk/>
          <pc:sldMk cId="0" sldId="281"/>
        </pc:sldMkLst>
        <pc:spChg chg="mod">
          <ac:chgData name="Zhang, Zhe" userId="S::zhezhang@slac.stanford.edu::3d21d61c-baa7-4cf3-a548-d0f8a88cd499" providerId="AD" clId="Web-{EC22E605-CAC9-9156-ABF7-E8FFC47B1B73}" dt="2022-11-09T02:17:56.023" v="78" actId="1076"/>
          <ac:spMkLst>
            <pc:docMk/>
            <pc:sldMk cId="0" sldId="281"/>
            <ac:spMk id="3221" creationId="{00000000-0000-0000-0000-000000000000}"/>
          </ac:spMkLst>
        </pc:spChg>
        <pc:spChg chg="del mod topLvl">
          <ac:chgData name="Zhang, Zhe" userId="S::zhezhang@slac.stanford.edu::3d21d61c-baa7-4cf3-a548-d0f8a88cd499" providerId="AD" clId="Web-{EC22E605-CAC9-9156-ABF7-E8FFC47B1B73}" dt="2022-11-09T02:17:23.553" v="74"/>
          <ac:spMkLst>
            <pc:docMk/>
            <pc:sldMk cId="0" sldId="281"/>
            <ac:spMk id="3223" creationId="{00000000-0000-0000-0000-000000000000}"/>
          </ac:spMkLst>
        </pc:spChg>
        <pc:spChg chg="del topLvl">
          <ac:chgData name="Zhang, Zhe" userId="S::zhezhang@slac.stanford.edu::3d21d61c-baa7-4cf3-a548-d0f8a88cd499" providerId="AD" clId="Web-{EC22E605-CAC9-9156-ABF7-E8FFC47B1B73}" dt="2022-11-09T02:17:27.147" v="75"/>
          <ac:spMkLst>
            <pc:docMk/>
            <pc:sldMk cId="0" sldId="281"/>
            <ac:spMk id="3224" creationId="{00000000-0000-0000-0000-000000000000}"/>
          </ac:spMkLst>
        </pc:spChg>
        <pc:spChg chg="del">
          <ac:chgData name="Zhang, Zhe" userId="S::zhezhang@slac.stanford.edu::3d21d61c-baa7-4cf3-a548-d0f8a88cd499" providerId="AD" clId="Web-{EC22E605-CAC9-9156-ABF7-E8FFC47B1B73}" dt="2022-11-09T02:17:01.021" v="67"/>
          <ac:spMkLst>
            <pc:docMk/>
            <pc:sldMk cId="0" sldId="281"/>
            <ac:spMk id="3228" creationId="{00000000-0000-0000-0000-000000000000}"/>
          </ac:spMkLst>
        </pc:spChg>
        <pc:grpChg chg="mod">
          <ac:chgData name="Zhang, Zhe" userId="S::zhezhang@slac.stanford.edu::3d21d61c-baa7-4cf3-a548-d0f8a88cd499" providerId="AD" clId="Web-{EC22E605-CAC9-9156-ABF7-E8FFC47B1B73}" dt="2022-11-09T02:17:42.570" v="77" actId="14100"/>
          <ac:grpSpMkLst>
            <pc:docMk/>
            <pc:sldMk cId="0" sldId="281"/>
            <ac:grpSpMk id="3205" creationId="{00000000-0000-0000-0000-000000000000}"/>
          </ac:grpSpMkLst>
        </pc:grpChg>
        <pc:grpChg chg="del">
          <ac:chgData name="Zhang, Zhe" userId="S::zhezhang@slac.stanford.edu::3d21d61c-baa7-4cf3-a548-d0f8a88cd499" providerId="AD" clId="Web-{EC22E605-CAC9-9156-ABF7-E8FFC47B1B73}" dt="2022-11-09T02:17:00.662" v="66"/>
          <ac:grpSpMkLst>
            <pc:docMk/>
            <pc:sldMk cId="0" sldId="281"/>
            <ac:grpSpMk id="3218" creationId="{00000000-0000-0000-0000-000000000000}"/>
          </ac:grpSpMkLst>
        </pc:grpChg>
        <pc:grpChg chg="del">
          <ac:chgData name="Zhang, Zhe" userId="S::zhezhang@slac.stanford.edu::3d21d61c-baa7-4cf3-a548-d0f8a88cd499" providerId="AD" clId="Web-{EC22E605-CAC9-9156-ABF7-E8FFC47B1B73}" dt="2022-11-09T02:17:23.553" v="74"/>
          <ac:grpSpMkLst>
            <pc:docMk/>
            <pc:sldMk cId="0" sldId="281"/>
            <ac:grpSpMk id="3222" creationId="{00000000-0000-0000-0000-000000000000}"/>
          </ac:grpSpMkLst>
        </pc:grpChg>
        <pc:grpChg chg="del">
          <ac:chgData name="Zhang, Zhe" userId="S::zhezhang@slac.stanford.edu::3d21d61c-baa7-4cf3-a548-d0f8a88cd499" providerId="AD" clId="Web-{EC22E605-CAC9-9156-ABF7-E8FFC47B1B73}" dt="2022-11-09T02:17:23.444" v="73"/>
          <ac:grpSpMkLst>
            <pc:docMk/>
            <pc:sldMk cId="0" sldId="281"/>
            <ac:grpSpMk id="3225" creationId="{00000000-0000-0000-0000-000000000000}"/>
          </ac:grpSpMkLst>
        </pc:grpChg>
        <pc:grpChg chg="del">
          <ac:chgData name="Zhang, Zhe" userId="S::zhezhang@slac.stanford.edu::3d21d61c-baa7-4cf3-a548-d0f8a88cd499" providerId="AD" clId="Web-{EC22E605-CAC9-9156-ABF7-E8FFC47B1B73}" dt="2022-11-09T02:16:51.756" v="65"/>
          <ac:grpSpMkLst>
            <pc:docMk/>
            <pc:sldMk cId="0" sldId="281"/>
            <ac:grpSpMk id="3229" creationId="{00000000-0000-0000-0000-000000000000}"/>
          </ac:grpSpMkLst>
        </pc:grpChg>
      </pc:sldChg>
    </pc:docChg>
  </pc:docChgLst>
  <pc:docChgLst>
    <pc:chgData name="Zhang, Zhe" userId="S::zhezhang@slac.stanford.edu::3d21d61c-baa7-4cf3-a548-d0f8a88cd499" providerId="AD" clId="Web-{1D027C94-54E9-CFCE-DC2A-301E6595B3A7}"/>
    <pc:docChg chg="addSld delSld modSld">
      <pc:chgData name="Zhang, Zhe" userId="S::zhezhang@slac.stanford.edu::3d21d61c-baa7-4cf3-a548-d0f8a88cd499" providerId="AD" clId="Web-{1D027C94-54E9-CFCE-DC2A-301E6595B3A7}" dt="2022-11-08T16:35:31.311" v="5"/>
      <pc:docMkLst>
        <pc:docMk/>
      </pc:docMkLst>
      <pc:sldChg chg="modSp">
        <pc:chgData name="Zhang, Zhe" userId="S::zhezhang@slac.stanford.edu::3d21d61c-baa7-4cf3-a548-d0f8a88cd499" providerId="AD" clId="Web-{1D027C94-54E9-CFCE-DC2A-301E6595B3A7}" dt="2022-11-08T16:32:21.941" v="3" actId="20577"/>
        <pc:sldMkLst>
          <pc:docMk/>
          <pc:sldMk cId="0" sldId="260"/>
        </pc:sldMkLst>
        <pc:spChg chg="mod">
          <ac:chgData name="Zhang, Zhe" userId="S::zhezhang@slac.stanford.edu::3d21d61c-baa7-4cf3-a548-d0f8a88cd499" providerId="AD" clId="Web-{1D027C94-54E9-CFCE-DC2A-301E6595B3A7}" dt="2022-11-08T16:32:21.941" v="3" actId="20577"/>
          <ac:spMkLst>
            <pc:docMk/>
            <pc:sldMk cId="0" sldId="260"/>
            <ac:spMk id="1710" creationId="{00000000-0000-0000-0000-000000000000}"/>
          </ac:spMkLst>
        </pc:spChg>
      </pc:sldChg>
      <pc:sldChg chg="new del">
        <pc:chgData name="Zhang, Zhe" userId="S::zhezhang@slac.stanford.edu::3d21d61c-baa7-4cf3-a548-d0f8a88cd499" providerId="AD" clId="Web-{1D027C94-54E9-CFCE-DC2A-301E6595B3A7}" dt="2022-11-08T16:35:31.311" v="5"/>
        <pc:sldMkLst>
          <pc:docMk/>
          <pc:sldMk cId="483113160" sldId="282"/>
        </pc:sldMkLst>
      </pc:sldChg>
    </pc:docChg>
  </pc:docChgLst>
  <pc:docChgLst>
    <pc:chgData name="Zhang, Zhe" userId="S::zhezhang@slac.stanford.edu::3d21d61c-baa7-4cf3-a548-d0f8a88cd499" providerId="AD" clId="Web-{FEBDEF5A-A4D9-5A15-E863-809DCCF482C2}"/>
    <pc:docChg chg="modSld">
      <pc:chgData name="Zhang, Zhe" userId="S::zhezhang@slac.stanford.edu::3d21d61c-baa7-4cf3-a548-d0f8a88cd499" providerId="AD" clId="Web-{FEBDEF5A-A4D9-5A15-E863-809DCCF482C2}" dt="2022-11-08T16:30:39.634" v="21"/>
      <pc:docMkLst>
        <pc:docMk/>
      </pc:docMkLst>
      <pc:sldChg chg="addSp delSp modSp delAnim">
        <pc:chgData name="Zhang, Zhe" userId="S::zhezhang@slac.stanford.edu::3d21d61c-baa7-4cf3-a548-d0f8a88cd499" providerId="AD" clId="Web-{FEBDEF5A-A4D9-5A15-E863-809DCCF482C2}" dt="2022-11-08T16:30:39.634" v="21"/>
        <pc:sldMkLst>
          <pc:docMk/>
          <pc:sldMk cId="0" sldId="260"/>
        </pc:sldMkLst>
        <pc:spChg chg="add del">
          <ac:chgData name="Zhang, Zhe" userId="S::zhezhang@slac.stanford.edu::3d21d61c-baa7-4cf3-a548-d0f8a88cd499" providerId="AD" clId="Web-{FEBDEF5A-A4D9-5A15-E863-809DCCF482C2}" dt="2022-11-08T16:30:39.634" v="21"/>
          <ac:spMkLst>
            <pc:docMk/>
            <pc:sldMk cId="0" sldId="260"/>
            <ac:spMk id="2" creationId="{E5829D4E-C102-85DC-6008-649933DEE148}"/>
          </ac:spMkLst>
        </pc:spChg>
        <pc:spChg chg="mod">
          <ac:chgData name="Zhang, Zhe" userId="S::zhezhang@slac.stanford.edu::3d21d61c-baa7-4cf3-a548-d0f8a88cd499" providerId="AD" clId="Web-{FEBDEF5A-A4D9-5A15-E863-809DCCF482C2}" dt="2022-11-08T16:30:36.775" v="19" actId="20577"/>
          <ac:spMkLst>
            <pc:docMk/>
            <pc:sldMk cId="0" sldId="260"/>
            <ac:spMk id="1710" creationId="{00000000-0000-0000-0000-000000000000}"/>
          </ac:spMkLst>
        </pc:spChg>
        <pc:spChg chg="del mod">
          <ac:chgData name="Zhang, Zhe" userId="S::zhezhang@slac.stanford.edu::3d21d61c-baa7-4cf3-a548-d0f8a88cd499" providerId="AD" clId="Web-{FEBDEF5A-A4D9-5A15-E863-809DCCF482C2}" dt="2022-11-08T16:29:48.693" v="17"/>
          <ac:spMkLst>
            <pc:docMk/>
            <pc:sldMk cId="0" sldId="260"/>
            <ac:spMk id="1712" creationId="{00000000-0000-0000-0000-000000000000}"/>
          </ac:spMkLst>
        </pc:spChg>
      </pc:sldChg>
      <pc:sldChg chg="modSp">
        <pc:chgData name="Zhang, Zhe" userId="S::zhezhang@slac.stanford.edu::3d21d61c-baa7-4cf3-a548-d0f8a88cd499" providerId="AD" clId="Web-{FEBDEF5A-A4D9-5A15-E863-809DCCF482C2}" dt="2022-11-08T16:25:39.598" v="2" actId="1076"/>
        <pc:sldMkLst>
          <pc:docMk/>
          <pc:sldMk cId="0" sldId="266"/>
        </pc:sldMkLst>
        <pc:grpChg chg="mod">
          <ac:chgData name="Zhang, Zhe" userId="S::zhezhang@slac.stanford.edu::3d21d61c-baa7-4cf3-a548-d0f8a88cd499" providerId="AD" clId="Web-{FEBDEF5A-A4D9-5A15-E863-809DCCF482C2}" dt="2022-11-08T16:25:39.598" v="2" actId="1076"/>
          <ac:grpSpMkLst>
            <pc:docMk/>
            <pc:sldMk cId="0" sldId="266"/>
            <ac:grpSpMk id="2819" creationId="{00000000-0000-0000-0000-000000000000}"/>
          </ac:grpSpMkLst>
        </pc:grpChg>
      </pc:sldChg>
      <pc:sldChg chg="addSp delSp modSp addAnim delAnim modAnim">
        <pc:chgData name="Zhang, Zhe" userId="S::zhezhang@slac.stanford.edu::3d21d61c-baa7-4cf3-a548-d0f8a88cd499" providerId="AD" clId="Web-{FEBDEF5A-A4D9-5A15-E863-809DCCF482C2}" dt="2022-11-08T16:27:53.826" v="16"/>
        <pc:sldMkLst>
          <pc:docMk/>
          <pc:sldMk cId="0" sldId="273"/>
        </pc:sldMkLst>
        <pc:grpChg chg="add">
          <ac:chgData name="Zhang, Zhe" userId="S::zhezhang@slac.stanford.edu::3d21d61c-baa7-4cf3-a548-d0f8a88cd499" providerId="AD" clId="Web-{FEBDEF5A-A4D9-5A15-E863-809DCCF482C2}" dt="2022-11-08T16:27:47.841" v="14"/>
          <ac:grpSpMkLst>
            <pc:docMk/>
            <pc:sldMk cId="0" sldId="273"/>
            <ac:grpSpMk id="3" creationId="{941D708B-9B70-6F93-5B8D-94780E27615A}"/>
          </ac:grpSpMkLst>
        </pc:grpChg>
        <pc:grpChg chg="mod">
          <ac:chgData name="Zhang, Zhe" userId="S::zhezhang@slac.stanford.edu::3d21d61c-baa7-4cf3-a548-d0f8a88cd499" providerId="AD" clId="Web-{FEBDEF5A-A4D9-5A15-E863-809DCCF482C2}" dt="2022-11-08T16:27:24.074" v="13" actId="1076"/>
          <ac:grpSpMkLst>
            <pc:docMk/>
            <pc:sldMk cId="0" sldId="273"/>
            <ac:grpSpMk id="3035" creationId="{00000000-0000-0000-0000-000000000000}"/>
          </ac:grpSpMkLst>
        </pc:grpChg>
        <pc:picChg chg="add mod ord">
          <ac:chgData name="Zhang, Zhe" userId="S::zhezhang@slac.stanford.edu::3d21d61c-baa7-4cf3-a548-d0f8a88cd499" providerId="AD" clId="Web-{FEBDEF5A-A4D9-5A15-E863-809DCCF482C2}" dt="2022-11-08T16:27:14.214" v="11" actId="1076"/>
          <ac:picMkLst>
            <pc:docMk/>
            <pc:sldMk cId="0" sldId="273"/>
            <ac:picMk id="2" creationId="{4CD23B53-7D42-0B7B-010A-854221A5210E}"/>
          </ac:picMkLst>
        </pc:picChg>
        <pc:picChg chg="add del">
          <ac:chgData name="Zhang, Zhe" userId="S::zhezhang@slac.stanford.edu::3d21d61c-baa7-4cf3-a548-d0f8a88cd499" providerId="AD" clId="Web-{FEBDEF5A-A4D9-5A15-E863-809DCCF482C2}" dt="2022-11-08T16:27:16.370" v="12"/>
          <ac:picMkLst>
            <pc:docMk/>
            <pc:sldMk cId="0" sldId="273"/>
            <ac:picMk id="3037" creationId="{00000000-0000-0000-0000-000000000000}"/>
          </ac:picMkLst>
        </pc:picChg>
      </pc:sldChg>
    </pc:docChg>
  </pc:docChgLst>
  <pc:docChgLst>
    <pc:chgData name="Zhang, Zhe" userId="S::zhezhang@slac.stanford.edu::3d21d61c-baa7-4cf3-a548-d0f8a88cd499" providerId="AD" clId="Web-{ECDB40D6-744F-AB98-08C9-AC7EF3FF2CBD}"/>
    <pc:docChg chg="addSld modSld">
      <pc:chgData name="Zhang, Zhe" userId="S::zhezhang@slac.stanford.edu::3d21d61c-baa7-4cf3-a548-d0f8a88cd499" providerId="AD" clId="Web-{ECDB40D6-744F-AB98-08C9-AC7EF3FF2CBD}" dt="2022-11-09T13:02:10.107" v="44" actId="1076"/>
      <pc:docMkLst>
        <pc:docMk/>
      </pc:docMkLst>
      <pc:sldChg chg="addSp modSp">
        <pc:chgData name="Zhang, Zhe" userId="S::zhezhang@slac.stanford.edu::3d21d61c-baa7-4cf3-a548-d0f8a88cd499" providerId="AD" clId="Web-{ECDB40D6-744F-AB98-08C9-AC7EF3FF2CBD}" dt="2022-11-09T13:02:10.107" v="44" actId="1076"/>
        <pc:sldMkLst>
          <pc:docMk/>
          <pc:sldMk cId="0" sldId="268"/>
        </pc:sldMkLst>
        <pc:spChg chg="add mod">
          <ac:chgData name="Zhang, Zhe" userId="S::zhezhang@slac.stanford.edu::3d21d61c-baa7-4cf3-a548-d0f8a88cd499" providerId="AD" clId="Web-{ECDB40D6-744F-AB98-08C9-AC7EF3FF2CBD}" dt="2022-11-09T13:00:46.964" v="42" actId="20577"/>
          <ac:spMkLst>
            <pc:docMk/>
            <pc:sldMk cId="0" sldId="268"/>
            <ac:spMk id="2" creationId="{48771CD8-D490-3C73-B9BE-7202862B8071}"/>
          </ac:spMkLst>
        </pc:spChg>
        <pc:spChg chg="mod">
          <ac:chgData name="Zhang, Zhe" userId="S::zhezhang@slac.stanford.edu::3d21d61c-baa7-4cf3-a548-d0f8a88cd499" providerId="AD" clId="Web-{ECDB40D6-744F-AB98-08C9-AC7EF3FF2CBD}" dt="2022-11-09T12:57:41.584" v="7" actId="1076"/>
          <ac:spMkLst>
            <pc:docMk/>
            <pc:sldMk cId="0" sldId="268"/>
            <ac:spMk id="2881" creationId="{00000000-0000-0000-0000-000000000000}"/>
          </ac:spMkLst>
        </pc:spChg>
        <pc:spChg chg="mod">
          <ac:chgData name="Zhang, Zhe" userId="S::zhezhang@slac.stanford.edu::3d21d61c-baa7-4cf3-a548-d0f8a88cd499" providerId="AD" clId="Web-{ECDB40D6-744F-AB98-08C9-AC7EF3FF2CBD}" dt="2022-11-09T13:01:56.857" v="43" actId="1076"/>
          <ac:spMkLst>
            <pc:docMk/>
            <pc:sldMk cId="0" sldId="268"/>
            <ac:spMk id="2882" creationId="{00000000-0000-0000-0000-000000000000}"/>
          </ac:spMkLst>
        </pc:spChg>
        <pc:grpChg chg="mod">
          <ac:chgData name="Zhang, Zhe" userId="S::zhezhang@slac.stanford.edu::3d21d61c-baa7-4cf3-a548-d0f8a88cd499" providerId="AD" clId="Web-{ECDB40D6-744F-AB98-08C9-AC7EF3FF2CBD}" dt="2022-11-09T13:02:10.107" v="44" actId="1076"/>
          <ac:grpSpMkLst>
            <pc:docMk/>
            <pc:sldMk cId="0" sldId="268"/>
            <ac:grpSpMk id="2878" creationId="{00000000-0000-0000-0000-000000000000}"/>
          </ac:grpSpMkLst>
        </pc:grpChg>
      </pc:sldChg>
      <pc:sldChg chg="delSp">
        <pc:chgData name="Zhang, Zhe" userId="S::zhezhang@slac.stanford.edu::3d21d61c-baa7-4cf3-a548-d0f8a88cd499" providerId="AD" clId="Web-{ECDB40D6-744F-AB98-08C9-AC7EF3FF2CBD}" dt="2022-11-09T12:57:03.239" v="3"/>
        <pc:sldMkLst>
          <pc:docMk/>
          <pc:sldMk cId="0" sldId="270"/>
        </pc:sldMkLst>
        <pc:spChg chg="del">
          <ac:chgData name="Zhang, Zhe" userId="S::zhezhang@slac.stanford.edu::3d21d61c-baa7-4cf3-a548-d0f8a88cd499" providerId="AD" clId="Web-{ECDB40D6-744F-AB98-08C9-AC7EF3FF2CBD}" dt="2022-11-09T12:57:02.192" v="2"/>
          <ac:spMkLst>
            <pc:docMk/>
            <pc:sldMk cId="0" sldId="270"/>
            <ac:spMk id="2911" creationId="{00000000-0000-0000-0000-000000000000}"/>
          </ac:spMkLst>
        </pc:spChg>
        <pc:grpChg chg="del">
          <ac:chgData name="Zhang, Zhe" userId="S::zhezhang@slac.stanford.edu::3d21d61c-baa7-4cf3-a548-d0f8a88cd499" providerId="AD" clId="Web-{ECDB40D6-744F-AB98-08C9-AC7EF3FF2CBD}" dt="2022-11-09T12:56:59.270" v="1"/>
          <ac:grpSpMkLst>
            <pc:docMk/>
            <pc:sldMk cId="0" sldId="270"/>
            <ac:grpSpMk id="2915" creationId="{00000000-0000-0000-0000-000000000000}"/>
          </ac:grpSpMkLst>
        </pc:grpChg>
        <pc:cxnChg chg="del">
          <ac:chgData name="Zhang, Zhe" userId="S::zhezhang@slac.stanford.edu::3d21d61c-baa7-4cf3-a548-d0f8a88cd499" providerId="AD" clId="Web-{ECDB40D6-744F-AB98-08C9-AC7EF3FF2CBD}" dt="2022-11-09T12:57:03.239" v="3"/>
          <ac:cxnSpMkLst>
            <pc:docMk/>
            <pc:sldMk cId="0" sldId="270"/>
            <ac:cxnSpMk id="2922" creationId="{00000000-0000-0000-0000-000000000000}"/>
          </ac:cxnSpMkLst>
        </pc:cxnChg>
      </pc:sldChg>
      <pc:sldChg chg="add replId">
        <pc:chgData name="Zhang, Zhe" userId="S::zhezhang@slac.stanford.edu::3d21d61c-baa7-4cf3-a548-d0f8a88cd499" providerId="AD" clId="Web-{ECDB40D6-744F-AB98-08C9-AC7EF3FF2CBD}" dt="2022-11-09T12:56:55.520" v="0"/>
        <pc:sldMkLst>
          <pc:docMk/>
          <pc:sldMk cId="2486774740" sldId="28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
        <p:cNvGrpSpPr/>
        <p:nvPr/>
      </p:nvGrpSpPr>
      <p:grpSpPr>
        <a:xfrm>
          <a:off x="0" y="0"/>
          <a:ext cx="0" cy="0"/>
          <a:chOff x="0" y="0"/>
          <a:chExt cx="0" cy="0"/>
        </a:xfrm>
      </p:grpSpPr>
      <p:sp>
        <p:nvSpPr>
          <p:cNvPr id="3" name="Google Shape;3;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4" name="Google Shape;4;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5" name="Google Shape;5;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6" name="Google Shape;6;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7" name="Google Shape;7;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8" name="Google Shape;8;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9" name="Google Shape;9;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10" name="Google Shape;10;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11" name="Google Shape;11;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12" name="Google Shape;12;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13" name="Google Shape;13;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14" name="Google Shape;14;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15" name="Google Shape;15;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16" name="Google Shape;16;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17" name="Google Shape;17;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18" name="Google Shape;18;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19" name="Google Shape;19;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20" name="Google Shape;20;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21" name="Google Shape;21;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22" name="Google Shape;22;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23" name="Google Shape;23;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24" name="Google Shape;24;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25" name="Google Shape;25;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26" name="Google Shape;26;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27" name="Google Shape;27;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28" name="Google Shape;28;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29" name="Google Shape;29;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30" name="Google Shape;30;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31" name="Google Shape;31;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32" name="Google Shape;32;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33" name="Google Shape;33;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34" name="Google Shape;34;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35" name="Google Shape;35;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36" name="Google Shape;36;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37" name="Google Shape;37;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38" name="Google Shape;38;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39" name="Google Shape;39;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40" name="Google Shape;40;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41" name="Google Shape;41;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42" name="Google Shape;42;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43" name="Google Shape;43;n"/>
          <p:cNvSpPr txBox="1"/>
          <p:nvPr/>
        </p:nvSpPr>
        <p:spPr>
          <a:xfrm>
            <a:off x="0" y="0"/>
            <a:ext cx="2971800" cy="457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44" name="Google Shape;44;n"/>
          <p:cNvSpPr txBox="1">
            <a:spLocks noGrp="1"/>
          </p:cNvSpPr>
          <p:nvPr>
            <p:ph type="dt" idx="10"/>
          </p:nvPr>
        </p:nvSpPr>
        <p:spPr>
          <a:xfrm>
            <a:off x="3884613" y="0"/>
            <a:ext cx="2908300" cy="393700"/>
          </a:xfrm>
          <a:prstGeom prst="rect">
            <a:avLst/>
          </a:prstGeom>
          <a:noFill/>
          <a:ln>
            <a:noFill/>
          </a:ln>
        </p:spPr>
        <p:txBody>
          <a:bodyPr spcFirstLastPara="1" wrap="square" lIns="90000" tIns="46800" rIns="90000" bIns="46800" anchor="t" anchorCtr="0">
            <a:noAutofit/>
          </a:bodyPr>
          <a:lstStyle>
            <a:lvl1pPr marR="0" lvl="0" algn="r" rtl="0">
              <a:lnSpc>
                <a:spcPct val="100000"/>
              </a:lnSpc>
              <a:spcBef>
                <a:spcPts val="0"/>
              </a:spcBef>
              <a:spcAft>
                <a:spcPts val="0"/>
              </a:spcAft>
              <a:buClr>
                <a:srgbClr val="000000"/>
              </a:buClr>
              <a:buSzPts val="1200"/>
              <a:buFont typeface="Times New Roman"/>
              <a:buNone/>
              <a:defRPr sz="12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9pPr>
          </a:lstStyle>
          <a:p>
            <a:endParaRPr/>
          </a:p>
        </p:txBody>
      </p:sp>
      <p:sp>
        <p:nvSpPr>
          <p:cNvPr id="45" name="Google Shape;45;n"/>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
        <p:nvSpPr>
          <p:cNvPr id="46" name="Google Shape;46;n"/>
          <p:cNvSpPr txBox="1">
            <a:spLocks noGrp="1"/>
          </p:cNvSpPr>
          <p:nvPr>
            <p:ph type="body" idx="1"/>
          </p:nvPr>
        </p:nvSpPr>
        <p:spPr>
          <a:xfrm>
            <a:off x="685800" y="4343400"/>
            <a:ext cx="5422900" cy="4051300"/>
          </a:xfrm>
          <a:prstGeom prst="rect">
            <a:avLst/>
          </a:prstGeom>
          <a:noFill/>
          <a:ln>
            <a:noFill/>
          </a:ln>
        </p:spPr>
        <p:txBody>
          <a:bodyPr spcFirstLastPara="1" wrap="square" lIns="90000" tIns="46800" rIns="90000" bIns="46800" anchor="t" anchorCtr="0">
            <a:no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rgbClr val="000000"/>
                </a:solidFill>
                <a:latin typeface="Times New Roman"/>
                <a:ea typeface="Times New Roman"/>
                <a:cs typeface="Times New Roman"/>
                <a:sym typeface="Times New Roman"/>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rgbClr val="000000"/>
                </a:solidFill>
                <a:latin typeface="Times New Roman"/>
                <a:ea typeface="Times New Roman"/>
                <a:cs typeface="Times New Roman"/>
                <a:sym typeface="Times New Roman"/>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rgbClr val="000000"/>
                </a:solidFill>
                <a:latin typeface="Times New Roman"/>
                <a:ea typeface="Times New Roman"/>
                <a:cs typeface="Times New Roman"/>
                <a:sym typeface="Times New Roman"/>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rgbClr val="000000"/>
                </a:solidFill>
                <a:latin typeface="Times New Roman"/>
                <a:ea typeface="Times New Roman"/>
                <a:cs typeface="Times New Roman"/>
                <a:sym typeface="Times New Roman"/>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rgbClr val="000000"/>
                </a:solidFill>
                <a:latin typeface="Times New Roman"/>
                <a:ea typeface="Times New Roman"/>
                <a:cs typeface="Times New Roman"/>
                <a:sym typeface="Times New Roman"/>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47" name="Google Shape;47;n"/>
          <p:cNvSpPr txBox="1"/>
          <p:nvPr/>
        </p:nvSpPr>
        <p:spPr>
          <a:xfrm>
            <a:off x="0" y="8685213"/>
            <a:ext cx="2971800" cy="457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48" name="Google Shape;48;n"/>
          <p:cNvSpPr txBox="1">
            <a:spLocks noGrp="1"/>
          </p:cNvSpPr>
          <p:nvPr>
            <p:ph type="sldNum" idx="12"/>
          </p:nvPr>
        </p:nvSpPr>
        <p:spPr>
          <a:xfrm>
            <a:off x="3884613" y="8685213"/>
            <a:ext cx="2908300" cy="393700"/>
          </a:xfrm>
          <a:prstGeom prst="rect">
            <a:avLst/>
          </a:prstGeom>
          <a:noFill/>
          <a:ln>
            <a:noFill/>
          </a:ln>
        </p:spPr>
        <p:txBody>
          <a:bodyPr spcFirstLastPara="1" wrap="square" lIns="90000" tIns="46800" rIns="90000" bIns="468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Calibri"/>
                <a:ea typeface="Calibri"/>
                <a:cs typeface="Calibri"/>
                <a:sym typeface="Calibri"/>
              </a:rPr>
              <a:t>‹#›</a:t>
            </a:fld>
            <a:endParaRPr sz="1200" b="0" i="0" u="none" strike="noStrike" cap="none">
              <a:solidFill>
                <a:srgbClr val="000000"/>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5"/>
        <p:cNvGrpSpPr/>
        <p:nvPr/>
      </p:nvGrpSpPr>
      <p:grpSpPr>
        <a:xfrm>
          <a:off x="0" y="0"/>
          <a:ext cx="0" cy="0"/>
          <a:chOff x="0" y="0"/>
          <a:chExt cx="0" cy="0"/>
        </a:xfrm>
      </p:grpSpPr>
      <p:sp>
        <p:nvSpPr>
          <p:cNvPr id="1636" name="Google Shape;1636;g1863439fb73_1_3615: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
        <p:nvSpPr>
          <p:cNvPr id="1637" name="Google Shape;1637;g1863439fb73_1_3615:notes"/>
          <p:cNvSpPr txBox="1">
            <a:spLocks noGrp="1"/>
          </p:cNvSpPr>
          <p:nvPr>
            <p:ph type="body" idx="1"/>
          </p:nvPr>
        </p:nvSpPr>
        <p:spPr>
          <a:xfrm>
            <a:off x="685800" y="4343400"/>
            <a:ext cx="5422800" cy="4051200"/>
          </a:xfrm>
          <a:prstGeom prst="rect">
            <a:avLst/>
          </a:prstGeom>
          <a:noFill/>
          <a:ln>
            <a:noFill/>
          </a:ln>
        </p:spPr>
        <p:txBody>
          <a:bodyPr spcFirstLastPara="1" wrap="square" lIns="90000" tIns="46800" rIns="90000" bIns="46800" anchor="t" anchorCtr="0">
            <a:noAutofit/>
          </a:bodyPr>
          <a:lstStyle/>
          <a:p>
            <a:pPr marL="0" lvl="0" indent="0" algn="l" rtl="0">
              <a:lnSpc>
                <a:spcPct val="100000"/>
              </a:lnSpc>
              <a:spcBef>
                <a:spcPts val="0"/>
              </a:spcBef>
              <a:spcAft>
                <a:spcPts val="0"/>
              </a:spcAft>
              <a:buSzPts val="1400"/>
              <a:buNone/>
            </a:pPr>
            <a:endParaRPr/>
          </a:p>
        </p:txBody>
      </p:sp>
      <p:sp>
        <p:nvSpPr>
          <p:cNvPr id="1638" name="Google Shape;1638;g1863439fb73_1_3615:notes"/>
          <p:cNvSpPr txBox="1">
            <a:spLocks noGrp="1"/>
          </p:cNvSpPr>
          <p:nvPr>
            <p:ph type="sldNum" idx="12"/>
          </p:nvPr>
        </p:nvSpPr>
        <p:spPr>
          <a:xfrm>
            <a:off x="3884613" y="8685213"/>
            <a:ext cx="2908200" cy="393600"/>
          </a:xfrm>
          <a:prstGeom prst="rect">
            <a:avLst/>
          </a:prstGeom>
          <a:noFill/>
          <a:ln>
            <a:noFill/>
          </a:ln>
        </p:spPr>
        <p:txBody>
          <a:bodyPr spcFirstLastPara="1" wrap="square" lIns="90000" tIns="46800" rIns="90000" bIns="468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5"/>
        <p:cNvGrpSpPr/>
        <p:nvPr/>
      </p:nvGrpSpPr>
      <p:grpSpPr>
        <a:xfrm>
          <a:off x="0" y="0"/>
          <a:ext cx="0" cy="0"/>
          <a:chOff x="0" y="0"/>
          <a:chExt cx="0" cy="0"/>
        </a:xfrm>
      </p:grpSpPr>
      <p:sp>
        <p:nvSpPr>
          <p:cNvPr id="2766" name="Google Shape;2766;g1863439fb73_1_4736:notes"/>
          <p:cNvSpPr txBox="1">
            <a:spLocks noGrp="1"/>
          </p:cNvSpPr>
          <p:nvPr>
            <p:ph type="body" idx="1"/>
          </p:nvPr>
        </p:nvSpPr>
        <p:spPr>
          <a:xfrm>
            <a:off x="685800" y="4343400"/>
            <a:ext cx="5422800" cy="4051200"/>
          </a:xfrm>
          <a:prstGeom prst="rect">
            <a:avLst/>
          </a:prstGeom>
          <a:noFill/>
          <a:ln>
            <a:noFill/>
          </a:ln>
        </p:spPr>
        <p:txBody>
          <a:bodyPr spcFirstLastPara="1" wrap="square" lIns="90000" tIns="46800" rIns="90000" bIns="46800" anchor="t" anchorCtr="0">
            <a:noAutofit/>
          </a:bodyPr>
          <a:lstStyle/>
          <a:p>
            <a:pPr marL="0" lvl="0" indent="0" algn="l" rtl="0">
              <a:lnSpc>
                <a:spcPct val="100000"/>
              </a:lnSpc>
              <a:spcBef>
                <a:spcPts val="0"/>
              </a:spcBef>
              <a:spcAft>
                <a:spcPts val="0"/>
              </a:spcAft>
              <a:buSzPts val="1400"/>
              <a:buNone/>
            </a:pPr>
            <a:endParaRPr sz="1400">
              <a:solidFill>
                <a:srgbClr val="00303C"/>
              </a:solidFill>
              <a:latin typeface="Proxima Nova"/>
              <a:ea typeface="Proxima Nova"/>
              <a:cs typeface="Proxima Nova"/>
              <a:sym typeface="Proxima Nova"/>
            </a:endParaRPr>
          </a:p>
        </p:txBody>
      </p:sp>
      <p:sp>
        <p:nvSpPr>
          <p:cNvPr id="2767" name="Google Shape;2767;g1863439fb73_1_4736: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8"/>
        <p:cNvGrpSpPr/>
        <p:nvPr/>
      </p:nvGrpSpPr>
      <p:grpSpPr>
        <a:xfrm>
          <a:off x="0" y="0"/>
          <a:ext cx="0" cy="0"/>
          <a:chOff x="0" y="0"/>
          <a:chExt cx="0" cy="0"/>
        </a:xfrm>
      </p:grpSpPr>
      <p:sp>
        <p:nvSpPr>
          <p:cNvPr id="2809" name="Google Shape;2809;g1863439fb73_1_4778:notes"/>
          <p:cNvSpPr txBox="1">
            <a:spLocks noGrp="1"/>
          </p:cNvSpPr>
          <p:nvPr>
            <p:ph type="body" idx="1"/>
          </p:nvPr>
        </p:nvSpPr>
        <p:spPr>
          <a:xfrm>
            <a:off x="685800" y="4343400"/>
            <a:ext cx="5422800" cy="4051200"/>
          </a:xfrm>
          <a:prstGeom prst="rect">
            <a:avLst/>
          </a:prstGeom>
          <a:noFill/>
          <a:ln>
            <a:noFill/>
          </a:ln>
        </p:spPr>
        <p:txBody>
          <a:bodyPr spcFirstLastPara="1" wrap="square" lIns="90000" tIns="46800" rIns="90000" bIns="46800" anchor="t" anchorCtr="0">
            <a:noAutofit/>
          </a:bodyPr>
          <a:lstStyle/>
          <a:p>
            <a:pPr marL="0" lvl="0" indent="0" algn="l" rtl="0">
              <a:lnSpc>
                <a:spcPct val="100000"/>
              </a:lnSpc>
              <a:spcBef>
                <a:spcPts val="0"/>
              </a:spcBef>
              <a:spcAft>
                <a:spcPts val="0"/>
              </a:spcAft>
              <a:buSzPts val="1400"/>
              <a:buNone/>
            </a:pPr>
            <a:endParaRPr sz="1400">
              <a:solidFill>
                <a:srgbClr val="00303C"/>
              </a:solidFill>
              <a:latin typeface="Proxima Nova"/>
              <a:ea typeface="Proxima Nova"/>
              <a:cs typeface="Proxima Nova"/>
              <a:sym typeface="Proxima Nova"/>
            </a:endParaRPr>
          </a:p>
          <a:p>
            <a:pPr marL="0" lvl="0" indent="0" algn="l" rtl="0">
              <a:lnSpc>
                <a:spcPct val="100000"/>
              </a:lnSpc>
              <a:spcBef>
                <a:spcPts val="0"/>
              </a:spcBef>
              <a:spcAft>
                <a:spcPts val="0"/>
              </a:spcAft>
              <a:buSzPts val="1400"/>
              <a:buNone/>
            </a:pPr>
            <a:endParaRPr sz="1400">
              <a:solidFill>
                <a:srgbClr val="00303C"/>
              </a:solidFill>
              <a:latin typeface="Proxima Nova"/>
              <a:ea typeface="Proxima Nova"/>
              <a:cs typeface="Proxima Nova"/>
              <a:sym typeface="Proxima Nova"/>
            </a:endParaRPr>
          </a:p>
        </p:txBody>
      </p:sp>
      <p:sp>
        <p:nvSpPr>
          <p:cNvPr id="2810" name="Google Shape;2810;g1863439fb73_1_4778: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2"/>
        <p:cNvGrpSpPr/>
        <p:nvPr/>
      </p:nvGrpSpPr>
      <p:grpSpPr>
        <a:xfrm>
          <a:off x="0" y="0"/>
          <a:ext cx="0" cy="0"/>
          <a:chOff x="0" y="0"/>
          <a:chExt cx="0" cy="0"/>
        </a:xfrm>
      </p:grpSpPr>
      <p:sp>
        <p:nvSpPr>
          <p:cNvPr id="2823" name="Google Shape;2823;g1863439fb73_1_4791:notes"/>
          <p:cNvSpPr txBox="1">
            <a:spLocks noGrp="1"/>
          </p:cNvSpPr>
          <p:nvPr>
            <p:ph type="body" idx="1"/>
          </p:nvPr>
        </p:nvSpPr>
        <p:spPr>
          <a:xfrm>
            <a:off x="685800" y="4343400"/>
            <a:ext cx="5422800" cy="4051200"/>
          </a:xfrm>
          <a:prstGeom prst="rect">
            <a:avLst/>
          </a:prstGeom>
          <a:noFill/>
          <a:ln>
            <a:noFill/>
          </a:ln>
        </p:spPr>
        <p:txBody>
          <a:bodyPr spcFirstLastPara="1" wrap="square" lIns="90000" tIns="46800" rIns="90000" bIns="46800" anchor="t" anchorCtr="0">
            <a:noAutofit/>
          </a:bodyPr>
          <a:lstStyle/>
          <a:p>
            <a:pPr marL="0" lvl="0" indent="0" algn="l" rtl="0">
              <a:lnSpc>
                <a:spcPct val="100000"/>
              </a:lnSpc>
              <a:spcBef>
                <a:spcPts val="0"/>
              </a:spcBef>
              <a:spcAft>
                <a:spcPts val="0"/>
              </a:spcAft>
              <a:buSzPts val="1400"/>
              <a:buNone/>
            </a:pPr>
            <a:endParaRPr sz="1400">
              <a:solidFill>
                <a:srgbClr val="00303C"/>
              </a:solidFill>
              <a:latin typeface="Proxima Nova"/>
              <a:ea typeface="Proxima Nova"/>
              <a:cs typeface="Proxima Nova"/>
              <a:sym typeface="Proxima Nova"/>
            </a:endParaRPr>
          </a:p>
        </p:txBody>
      </p:sp>
      <p:sp>
        <p:nvSpPr>
          <p:cNvPr id="2824" name="Google Shape;2824;g1863439fb73_1_4791: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2"/>
        <p:cNvGrpSpPr/>
        <p:nvPr/>
      </p:nvGrpSpPr>
      <p:grpSpPr>
        <a:xfrm>
          <a:off x="0" y="0"/>
          <a:ext cx="0" cy="0"/>
          <a:chOff x="0" y="0"/>
          <a:chExt cx="0" cy="0"/>
        </a:xfrm>
      </p:grpSpPr>
      <p:sp>
        <p:nvSpPr>
          <p:cNvPr id="2873" name="Google Shape;2873;g1863439fb73_1_4840:notes"/>
          <p:cNvSpPr txBox="1">
            <a:spLocks noGrp="1"/>
          </p:cNvSpPr>
          <p:nvPr>
            <p:ph type="body" idx="1"/>
          </p:nvPr>
        </p:nvSpPr>
        <p:spPr>
          <a:xfrm>
            <a:off x="685800" y="4343400"/>
            <a:ext cx="5422800" cy="4051200"/>
          </a:xfrm>
          <a:prstGeom prst="rect">
            <a:avLst/>
          </a:prstGeom>
          <a:noFill/>
          <a:ln>
            <a:noFill/>
          </a:ln>
        </p:spPr>
        <p:txBody>
          <a:bodyPr spcFirstLastPara="1" wrap="square" lIns="90000" tIns="46800" rIns="90000" bIns="46800" anchor="t" anchorCtr="0">
            <a:noAutofit/>
          </a:bodyPr>
          <a:lstStyle/>
          <a:p>
            <a:pPr marL="0" lvl="0" indent="0" algn="l" rtl="0">
              <a:lnSpc>
                <a:spcPct val="100000"/>
              </a:lnSpc>
              <a:spcBef>
                <a:spcPts val="0"/>
              </a:spcBef>
              <a:spcAft>
                <a:spcPts val="0"/>
              </a:spcAft>
              <a:buSzPts val="1400"/>
              <a:buNone/>
            </a:pPr>
            <a:r>
              <a:rPr lang="en-US" sz="1400">
                <a:solidFill>
                  <a:srgbClr val="00303C"/>
                </a:solidFill>
                <a:latin typeface="Proxima Nova"/>
                <a:ea typeface="Proxima Nova"/>
                <a:cs typeface="Proxima Nova"/>
                <a:sym typeface="Proxima Nova"/>
              </a:rPr>
              <a:t>Cos Double Angle Formula</a:t>
            </a:r>
            <a:endParaRPr sz="1400">
              <a:solidFill>
                <a:srgbClr val="00303C"/>
              </a:solidFill>
              <a:latin typeface="Proxima Nova"/>
              <a:ea typeface="Proxima Nova"/>
              <a:cs typeface="Proxima Nova"/>
              <a:sym typeface="Proxima Nova"/>
            </a:endParaRPr>
          </a:p>
        </p:txBody>
      </p:sp>
      <p:sp>
        <p:nvSpPr>
          <p:cNvPr id="2874" name="Google Shape;2874;g1863439fb73_1_4840: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3"/>
        <p:cNvGrpSpPr/>
        <p:nvPr/>
      </p:nvGrpSpPr>
      <p:grpSpPr>
        <a:xfrm>
          <a:off x="0" y="0"/>
          <a:ext cx="0" cy="0"/>
          <a:chOff x="0" y="0"/>
          <a:chExt cx="0" cy="0"/>
        </a:xfrm>
      </p:grpSpPr>
      <p:sp>
        <p:nvSpPr>
          <p:cNvPr id="2884" name="Google Shape;2884;g1863439fb73_1_4850:notes"/>
          <p:cNvSpPr txBox="1">
            <a:spLocks noGrp="1"/>
          </p:cNvSpPr>
          <p:nvPr>
            <p:ph type="body" idx="1"/>
          </p:nvPr>
        </p:nvSpPr>
        <p:spPr>
          <a:xfrm>
            <a:off x="685800" y="4343400"/>
            <a:ext cx="5422800" cy="4051200"/>
          </a:xfrm>
          <a:prstGeom prst="rect">
            <a:avLst/>
          </a:prstGeom>
          <a:noFill/>
          <a:ln>
            <a:noFill/>
          </a:ln>
        </p:spPr>
        <p:txBody>
          <a:bodyPr spcFirstLastPara="1" wrap="square" lIns="90000" tIns="46800" rIns="90000" bIns="46800" anchor="t" anchorCtr="0">
            <a:noAutofit/>
          </a:bodyPr>
          <a:lstStyle/>
          <a:p>
            <a:pPr marL="0" lvl="0" indent="0" algn="l" rtl="0">
              <a:lnSpc>
                <a:spcPct val="100000"/>
              </a:lnSpc>
              <a:spcBef>
                <a:spcPts val="0"/>
              </a:spcBef>
              <a:spcAft>
                <a:spcPts val="0"/>
              </a:spcAft>
              <a:buSzPts val="1400"/>
              <a:buNone/>
            </a:pPr>
            <a:endParaRPr sz="1400">
              <a:solidFill>
                <a:srgbClr val="00303C"/>
              </a:solidFill>
              <a:latin typeface="Proxima Nova"/>
              <a:ea typeface="Proxima Nova"/>
              <a:cs typeface="Proxima Nova"/>
              <a:sym typeface="Proxima Nova"/>
            </a:endParaRPr>
          </a:p>
        </p:txBody>
      </p:sp>
      <p:sp>
        <p:nvSpPr>
          <p:cNvPr id="2885" name="Google Shape;2885;g1863439fb73_1_4850: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4"/>
        <p:cNvGrpSpPr/>
        <p:nvPr/>
      </p:nvGrpSpPr>
      <p:grpSpPr>
        <a:xfrm>
          <a:off x="0" y="0"/>
          <a:ext cx="0" cy="0"/>
          <a:chOff x="0" y="0"/>
          <a:chExt cx="0" cy="0"/>
        </a:xfrm>
      </p:grpSpPr>
      <p:sp>
        <p:nvSpPr>
          <p:cNvPr id="2905" name="Google Shape;2905;g1863439fb73_1_4870:notes"/>
          <p:cNvSpPr txBox="1">
            <a:spLocks noGrp="1"/>
          </p:cNvSpPr>
          <p:nvPr>
            <p:ph type="body" idx="1"/>
          </p:nvPr>
        </p:nvSpPr>
        <p:spPr>
          <a:xfrm>
            <a:off x="685800" y="4343400"/>
            <a:ext cx="5422800" cy="4051200"/>
          </a:xfrm>
          <a:prstGeom prst="rect">
            <a:avLst/>
          </a:prstGeom>
          <a:noFill/>
          <a:ln>
            <a:noFill/>
          </a:ln>
        </p:spPr>
        <p:txBody>
          <a:bodyPr spcFirstLastPara="1" wrap="square" lIns="90000" tIns="46800" rIns="90000" bIns="46800" anchor="t" anchorCtr="0">
            <a:noAutofit/>
          </a:bodyPr>
          <a:lstStyle/>
          <a:p>
            <a:pPr marL="0" lvl="0" indent="0" algn="l" rtl="0">
              <a:lnSpc>
                <a:spcPct val="100000"/>
              </a:lnSpc>
              <a:spcBef>
                <a:spcPts val="0"/>
              </a:spcBef>
              <a:spcAft>
                <a:spcPts val="0"/>
              </a:spcAft>
              <a:buSzPts val="1400"/>
              <a:buNone/>
            </a:pPr>
            <a:endParaRPr sz="1400">
              <a:solidFill>
                <a:srgbClr val="00303C"/>
              </a:solidFill>
              <a:latin typeface="Proxima Nova"/>
              <a:ea typeface="Proxima Nova"/>
              <a:cs typeface="Proxima Nova"/>
              <a:sym typeface="Proxima Nova"/>
            </a:endParaRPr>
          </a:p>
        </p:txBody>
      </p:sp>
      <p:sp>
        <p:nvSpPr>
          <p:cNvPr id="2906" name="Google Shape;2906;g1863439fb73_1_4870: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6"/>
        <p:cNvGrpSpPr/>
        <p:nvPr/>
      </p:nvGrpSpPr>
      <p:grpSpPr>
        <a:xfrm>
          <a:off x="0" y="0"/>
          <a:ext cx="0" cy="0"/>
          <a:chOff x="0" y="0"/>
          <a:chExt cx="0" cy="0"/>
        </a:xfrm>
      </p:grpSpPr>
      <p:sp>
        <p:nvSpPr>
          <p:cNvPr id="2927" name="Google Shape;2927;g1863439fb73_1_4891:notes"/>
          <p:cNvSpPr txBox="1">
            <a:spLocks noGrp="1"/>
          </p:cNvSpPr>
          <p:nvPr>
            <p:ph type="body" idx="1"/>
          </p:nvPr>
        </p:nvSpPr>
        <p:spPr>
          <a:xfrm>
            <a:off x="685800" y="4343400"/>
            <a:ext cx="5422800" cy="4051200"/>
          </a:xfrm>
          <a:prstGeom prst="rect">
            <a:avLst/>
          </a:prstGeom>
          <a:noFill/>
          <a:ln>
            <a:noFill/>
          </a:ln>
        </p:spPr>
        <p:txBody>
          <a:bodyPr spcFirstLastPara="1" wrap="square" lIns="90000" tIns="46800" rIns="90000" bIns="46800" anchor="t" anchorCtr="0">
            <a:noAutofit/>
          </a:bodyPr>
          <a:lstStyle/>
          <a:p>
            <a:pPr marL="0" lvl="0" indent="0" algn="l" rtl="0">
              <a:lnSpc>
                <a:spcPct val="100000"/>
              </a:lnSpc>
              <a:spcBef>
                <a:spcPts val="0"/>
              </a:spcBef>
              <a:spcAft>
                <a:spcPts val="0"/>
              </a:spcAft>
              <a:buSzPts val="1400"/>
              <a:buNone/>
            </a:pPr>
            <a:endParaRPr sz="1400">
              <a:solidFill>
                <a:srgbClr val="00303C"/>
              </a:solidFill>
              <a:latin typeface="Proxima Nova"/>
              <a:ea typeface="Proxima Nova"/>
              <a:cs typeface="Proxima Nova"/>
              <a:sym typeface="Proxima Nova"/>
            </a:endParaRPr>
          </a:p>
        </p:txBody>
      </p:sp>
      <p:sp>
        <p:nvSpPr>
          <p:cNvPr id="2928" name="Google Shape;2928;g1863439fb73_1_4891: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0"/>
        <p:cNvGrpSpPr/>
        <p:nvPr/>
      </p:nvGrpSpPr>
      <p:grpSpPr>
        <a:xfrm>
          <a:off x="0" y="0"/>
          <a:ext cx="0" cy="0"/>
          <a:chOff x="0" y="0"/>
          <a:chExt cx="0" cy="0"/>
        </a:xfrm>
      </p:grpSpPr>
      <p:sp>
        <p:nvSpPr>
          <p:cNvPr id="2951" name="Google Shape;2951;g1863439fb73_1_4914:notes"/>
          <p:cNvSpPr txBox="1">
            <a:spLocks noGrp="1"/>
          </p:cNvSpPr>
          <p:nvPr>
            <p:ph type="body" idx="1"/>
          </p:nvPr>
        </p:nvSpPr>
        <p:spPr>
          <a:xfrm>
            <a:off x="685800" y="4343400"/>
            <a:ext cx="5422800" cy="4051200"/>
          </a:xfrm>
          <a:prstGeom prst="rect">
            <a:avLst/>
          </a:prstGeom>
          <a:noFill/>
          <a:ln>
            <a:noFill/>
          </a:ln>
        </p:spPr>
        <p:txBody>
          <a:bodyPr spcFirstLastPara="1" wrap="square" lIns="90000" tIns="46800" rIns="90000" bIns="46800" anchor="t" anchorCtr="0">
            <a:noAutofit/>
          </a:bodyPr>
          <a:lstStyle/>
          <a:p>
            <a:pPr marL="0" lvl="0" indent="0" algn="l" rtl="0">
              <a:lnSpc>
                <a:spcPct val="100000"/>
              </a:lnSpc>
              <a:spcBef>
                <a:spcPts val="360"/>
              </a:spcBef>
              <a:spcAft>
                <a:spcPts val="0"/>
              </a:spcAft>
              <a:buSzPts val="1400"/>
              <a:buNone/>
            </a:pPr>
            <a:endParaRPr/>
          </a:p>
        </p:txBody>
      </p:sp>
      <p:sp>
        <p:nvSpPr>
          <p:cNvPr id="2952" name="Google Shape;2952;g1863439fb73_1_4914: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5"/>
        <p:cNvGrpSpPr/>
        <p:nvPr/>
      </p:nvGrpSpPr>
      <p:grpSpPr>
        <a:xfrm>
          <a:off x="0" y="0"/>
          <a:ext cx="0" cy="0"/>
          <a:chOff x="0" y="0"/>
          <a:chExt cx="0" cy="0"/>
        </a:xfrm>
      </p:grpSpPr>
      <p:sp>
        <p:nvSpPr>
          <p:cNvPr id="3016" name="Google Shape;3016;g1863439fb73_1_4978:notes"/>
          <p:cNvSpPr txBox="1">
            <a:spLocks noGrp="1"/>
          </p:cNvSpPr>
          <p:nvPr>
            <p:ph type="body" idx="1"/>
          </p:nvPr>
        </p:nvSpPr>
        <p:spPr>
          <a:xfrm>
            <a:off x="685800" y="4343400"/>
            <a:ext cx="5422800" cy="4051200"/>
          </a:xfrm>
          <a:prstGeom prst="rect">
            <a:avLst/>
          </a:prstGeom>
          <a:noFill/>
          <a:ln>
            <a:noFill/>
          </a:ln>
        </p:spPr>
        <p:txBody>
          <a:bodyPr spcFirstLastPara="1" wrap="square" lIns="90000" tIns="46800" rIns="90000" bIns="46800" anchor="t" anchorCtr="0">
            <a:noAutofit/>
          </a:bodyPr>
          <a:lstStyle/>
          <a:p>
            <a:pPr marL="0" lvl="0" indent="0" algn="l" rtl="0">
              <a:lnSpc>
                <a:spcPct val="100000"/>
              </a:lnSpc>
              <a:spcBef>
                <a:spcPts val="360"/>
              </a:spcBef>
              <a:spcAft>
                <a:spcPts val="0"/>
              </a:spcAft>
              <a:buSzPts val="1400"/>
              <a:buNone/>
            </a:pPr>
            <a:endParaRPr/>
          </a:p>
        </p:txBody>
      </p:sp>
      <p:sp>
        <p:nvSpPr>
          <p:cNvPr id="3017" name="Google Shape;3017;g1863439fb73_1_4978: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3"/>
        <p:cNvGrpSpPr/>
        <p:nvPr/>
      </p:nvGrpSpPr>
      <p:grpSpPr>
        <a:xfrm>
          <a:off x="0" y="0"/>
          <a:ext cx="0" cy="0"/>
          <a:chOff x="0" y="0"/>
          <a:chExt cx="0" cy="0"/>
        </a:xfrm>
      </p:grpSpPr>
      <p:sp>
        <p:nvSpPr>
          <p:cNvPr id="3044" name="Google Shape;3044;g1863439fb73_1_5005:notes"/>
          <p:cNvSpPr txBox="1">
            <a:spLocks noGrp="1"/>
          </p:cNvSpPr>
          <p:nvPr>
            <p:ph type="body" idx="1"/>
          </p:nvPr>
        </p:nvSpPr>
        <p:spPr>
          <a:xfrm>
            <a:off x="685800" y="4343400"/>
            <a:ext cx="5422800" cy="4051200"/>
          </a:xfrm>
          <a:prstGeom prst="rect">
            <a:avLst/>
          </a:prstGeom>
          <a:noFill/>
          <a:ln>
            <a:noFill/>
          </a:ln>
        </p:spPr>
        <p:txBody>
          <a:bodyPr spcFirstLastPara="1" wrap="square" lIns="90000" tIns="46800" rIns="90000" bIns="46800" anchor="t" anchorCtr="0">
            <a:noAutofit/>
          </a:bodyPr>
          <a:lstStyle/>
          <a:p>
            <a:pPr marL="0" lvl="0" indent="0" algn="l" rtl="0">
              <a:lnSpc>
                <a:spcPct val="100000"/>
              </a:lnSpc>
              <a:spcBef>
                <a:spcPts val="360"/>
              </a:spcBef>
              <a:spcAft>
                <a:spcPts val="0"/>
              </a:spcAft>
              <a:buSzPts val="1400"/>
              <a:buNone/>
            </a:pPr>
            <a:endParaRPr/>
          </a:p>
        </p:txBody>
      </p:sp>
      <p:sp>
        <p:nvSpPr>
          <p:cNvPr id="3045" name="Google Shape;3045;g1863439fb73_1_5005: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6"/>
        <p:cNvGrpSpPr/>
        <p:nvPr/>
      </p:nvGrpSpPr>
      <p:grpSpPr>
        <a:xfrm>
          <a:off x="0" y="0"/>
          <a:ext cx="0" cy="0"/>
          <a:chOff x="0" y="0"/>
          <a:chExt cx="0" cy="0"/>
        </a:xfrm>
      </p:grpSpPr>
      <p:sp>
        <p:nvSpPr>
          <p:cNvPr id="1647" name="Google Shape;1647;g1863439fb73_1_3625:notes"/>
          <p:cNvSpPr txBox="1">
            <a:spLocks noGrp="1"/>
          </p:cNvSpPr>
          <p:nvPr>
            <p:ph type="body" idx="1"/>
          </p:nvPr>
        </p:nvSpPr>
        <p:spPr>
          <a:xfrm>
            <a:off x="685800" y="4343400"/>
            <a:ext cx="5422800" cy="4051200"/>
          </a:xfrm>
          <a:prstGeom prst="rect">
            <a:avLst/>
          </a:prstGeom>
          <a:noFill/>
          <a:ln>
            <a:noFill/>
          </a:ln>
        </p:spPr>
        <p:txBody>
          <a:bodyPr spcFirstLastPara="1" wrap="square" lIns="90000" tIns="46800" rIns="90000" bIns="46800" anchor="t" anchorCtr="0">
            <a:noAutofit/>
          </a:bodyPr>
          <a:lstStyle/>
          <a:p>
            <a:pPr marL="0" lvl="0" indent="0" algn="l" rtl="0">
              <a:lnSpc>
                <a:spcPct val="100000"/>
              </a:lnSpc>
              <a:spcBef>
                <a:spcPts val="0"/>
              </a:spcBef>
              <a:spcAft>
                <a:spcPts val="0"/>
              </a:spcAft>
              <a:buSzPts val="1400"/>
              <a:buNone/>
            </a:pPr>
            <a:endParaRPr sz="1400">
              <a:solidFill>
                <a:srgbClr val="00303C"/>
              </a:solidFill>
              <a:latin typeface="Proxima Nova"/>
              <a:ea typeface="Proxima Nova"/>
              <a:cs typeface="Proxima Nova"/>
              <a:sym typeface="Proxima Nova"/>
            </a:endParaRPr>
          </a:p>
        </p:txBody>
      </p:sp>
      <p:sp>
        <p:nvSpPr>
          <p:cNvPr id="1648" name="Google Shape;1648;g1863439fb73_1_3625: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9"/>
        <p:cNvGrpSpPr/>
        <p:nvPr/>
      </p:nvGrpSpPr>
      <p:grpSpPr>
        <a:xfrm>
          <a:off x="0" y="0"/>
          <a:ext cx="0" cy="0"/>
          <a:chOff x="0" y="0"/>
          <a:chExt cx="0" cy="0"/>
        </a:xfrm>
      </p:grpSpPr>
      <p:sp>
        <p:nvSpPr>
          <p:cNvPr id="3060" name="Google Shape;3060;g1863439fb73_1_5020:notes"/>
          <p:cNvSpPr txBox="1">
            <a:spLocks noGrp="1"/>
          </p:cNvSpPr>
          <p:nvPr>
            <p:ph type="body" idx="1"/>
          </p:nvPr>
        </p:nvSpPr>
        <p:spPr>
          <a:xfrm>
            <a:off x="685800" y="4343400"/>
            <a:ext cx="5422800" cy="4051200"/>
          </a:xfrm>
          <a:prstGeom prst="rect">
            <a:avLst/>
          </a:prstGeom>
          <a:noFill/>
          <a:ln>
            <a:noFill/>
          </a:ln>
        </p:spPr>
        <p:txBody>
          <a:bodyPr spcFirstLastPara="1" wrap="square" lIns="90000" tIns="46800" rIns="90000" bIns="46800" anchor="t" anchorCtr="0">
            <a:noAutofit/>
          </a:bodyPr>
          <a:lstStyle/>
          <a:p>
            <a:pPr marL="0" lvl="0" indent="0" algn="l" rtl="0">
              <a:lnSpc>
                <a:spcPct val="100000"/>
              </a:lnSpc>
              <a:spcBef>
                <a:spcPts val="360"/>
              </a:spcBef>
              <a:spcAft>
                <a:spcPts val="0"/>
              </a:spcAft>
              <a:buSzPts val="1400"/>
              <a:buNone/>
            </a:pPr>
            <a:endParaRPr/>
          </a:p>
        </p:txBody>
      </p:sp>
      <p:sp>
        <p:nvSpPr>
          <p:cNvPr id="3061" name="Google Shape;3061;g1863439fb73_1_5020: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8"/>
        <p:cNvGrpSpPr/>
        <p:nvPr/>
      </p:nvGrpSpPr>
      <p:grpSpPr>
        <a:xfrm>
          <a:off x="0" y="0"/>
          <a:ext cx="0" cy="0"/>
          <a:chOff x="0" y="0"/>
          <a:chExt cx="0" cy="0"/>
        </a:xfrm>
      </p:grpSpPr>
      <p:sp>
        <p:nvSpPr>
          <p:cNvPr id="3089" name="Google Shape;3089;g1863439fb73_1_5048:notes"/>
          <p:cNvSpPr txBox="1">
            <a:spLocks noGrp="1"/>
          </p:cNvSpPr>
          <p:nvPr>
            <p:ph type="body" idx="1"/>
          </p:nvPr>
        </p:nvSpPr>
        <p:spPr>
          <a:xfrm>
            <a:off x="685800" y="4343400"/>
            <a:ext cx="5422800" cy="4051200"/>
          </a:xfrm>
          <a:prstGeom prst="rect">
            <a:avLst/>
          </a:prstGeom>
          <a:noFill/>
          <a:ln>
            <a:noFill/>
          </a:ln>
        </p:spPr>
        <p:txBody>
          <a:bodyPr spcFirstLastPara="1" wrap="square" lIns="90000" tIns="46800" rIns="90000" bIns="46800" anchor="t" anchorCtr="0">
            <a:noAutofit/>
          </a:bodyPr>
          <a:lstStyle/>
          <a:p>
            <a:pPr marL="0" lvl="0" indent="0" algn="l" rtl="0">
              <a:lnSpc>
                <a:spcPct val="100000"/>
              </a:lnSpc>
              <a:spcBef>
                <a:spcPts val="0"/>
              </a:spcBef>
              <a:spcAft>
                <a:spcPts val="0"/>
              </a:spcAft>
              <a:buSzPts val="1400"/>
              <a:buNone/>
            </a:pPr>
            <a:r>
              <a:rPr lang="en-US" sz="1400">
                <a:solidFill>
                  <a:srgbClr val="00303C"/>
                </a:solidFill>
                <a:latin typeface="Proxima Nova"/>
                <a:ea typeface="Proxima Nova"/>
                <a:cs typeface="Proxima Nova"/>
                <a:sym typeface="Proxima Nova"/>
              </a:rPr>
              <a:t>Physics:</a:t>
            </a:r>
            <a:endParaRPr sz="1400">
              <a:solidFill>
                <a:srgbClr val="00303C"/>
              </a:solidFill>
              <a:latin typeface="Proxima Nova"/>
              <a:ea typeface="Proxima Nova"/>
              <a:cs typeface="Proxima Nova"/>
              <a:sym typeface="Proxima Nova"/>
            </a:endParaRPr>
          </a:p>
          <a:p>
            <a:pPr marL="0" lvl="0" indent="0" algn="l" rtl="0">
              <a:lnSpc>
                <a:spcPct val="100000"/>
              </a:lnSpc>
              <a:spcBef>
                <a:spcPts val="0"/>
              </a:spcBef>
              <a:spcAft>
                <a:spcPts val="0"/>
              </a:spcAft>
              <a:buSzPts val="1400"/>
              <a:buNone/>
            </a:pPr>
            <a:r>
              <a:rPr lang="en-US" sz="1400">
                <a:solidFill>
                  <a:srgbClr val="00303C"/>
                </a:solidFill>
                <a:latin typeface="Proxima Nova"/>
                <a:ea typeface="Proxima Nova"/>
                <a:cs typeface="Proxima Nova"/>
                <a:sym typeface="Proxima Nova"/>
              </a:rPr>
              <a:t>TZ - Many laser pulses can be coherently stacked into one pulse using cascaded optical cavities. (Start video) The pulse and cavity phases are controlled so that all input energies are stored in the cavities, and the last pulse extracts all stored energies out via interference. (Video stops)</a:t>
            </a:r>
            <a:endParaRPr sz="1400">
              <a:solidFill>
                <a:srgbClr val="00303C"/>
              </a:solidFill>
              <a:latin typeface="Proxima Nova"/>
              <a:ea typeface="Proxima Nova"/>
              <a:cs typeface="Proxima Nova"/>
              <a:sym typeface="Proxima Nova"/>
            </a:endParaRPr>
          </a:p>
        </p:txBody>
      </p:sp>
      <p:sp>
        <p:nvSpPr>
          <p:cNvPr id="3090" name="Google Shape;3090;g1863439fb73_1_5048: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7"/>
        <p:cNvGrpSpPr/>
        <p:nvPr/>
      </p:nvGrpSpPr>
      <p:grpSpPr>
        <a:xfrm>
          <a:off x="0" y="0"/>
          <a:ext cx="0" cy="0"/>
          <a:chOff x="0" y="0"/>
          <a:chExt cx="0" cy="0"/>
        </a:xfrm>
      </p:grpSpPr>
      <p:sp>
        <p:nvSpPr>
          <p:cNvPr id="3108" name="Google Shape;3108;g1863439fb73_1_5066:notes"/>
          <p:cNvSpPr txBox="1">
            <a:spLocks noGrp="1"/>
          </p:cNvSpPr>
          <p:nvPr>
            <p:ph type="body" idx="1"/>
          </p:nvPr>
        </p:nvSpPr>
        <p:spPr>
          <a:xfrm>
            <a:off x="685800" y="4343400"/>
            <a:ext cx="5422800" cy="4051200"/>
          </a:xfrm>
          <a:prstGeom prst="rect">
            <a:avLst/>
          </a:prstGeom>
          <a:noFill/>
          <a:ln>
            <a:noFill/>
          </a:ln>
        </p:spPr>
        <p:txBody>
          <a:bodyPr spcFirstLastPara="1" wrap="square" lIns="90000" tIns="46800" rIns="90000" bIns="46800" anchor="t" anchorCtr="0">
            <a:noAutofit/>
          </a:bodyPr>
          <a:lstStyle/>
          <a:p>
            <a:pPr marL="0" lvl="0" indent="0" algn="l" rtl="0">
              <a:lnSpc>
                <a:spcPct val="100000"/>
              </a:lnSpc>
              <a:spcBef>
                <a:spcPts val="0"/>
              </a:spcBef>
              <a:spcAft>
                <a:spcPts val="0"/>
              </a:spcAft>
              <a:buSzPts val="1400"/>
              <a:buNone/>
            </a:pPr>
            <a:endParaRPr sz="1400">
              <a:solidFill>
                <a:srgbClr val="00303C"/>
              </a:solidFill>
              <a:latin typeface="Proxima Nova"/>
              <a:ea typeface="Proxima Nova"/>
              <a:cs typeface="Proxima Nova"/>
              <a:sym typeface="Proxima Nova"/>
            </a:endParaRPr>
          </a:p>
        </p:txBody>
      </p:sp>
      <p:sp>
        <p:nvSpPr>
          <p:cNvPr id="3109" name="Google Shape;3109;g1863439fb73_1_5066: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8"/>
        <p:cNvGrpSpPr/>
        <p:nvPr/>
      </p:nvGrpSpPr>
      <p:grpSpPr>
        <a:xfrm>
          <a:off x="0" y="0"/>
          <a:ext cx="0" cy="0"/>
          <a:chOff x="0" y="0"/>
          <a:chExt cx="0" cy="0"/>
        </a:xfrm>
      </p:grpSpPr>
      <p:sp>
        <p:nvSpPr>
          <p:cNvPr id="3159" name="Google Shape;3159;g1863439fb73_1_5116:notes"/>
          <p:cNvSpPr txBox="1">
            <a:spLocks noGrp="1"/>
          </p:cNvSpPr>
          <p:nvPr>
            <p:ph type="body" idx="1"/>
          </p:nvPr>
        </p:nvSpPr>
        <p:spPr>
          <a:xfrm>
            <a:off x="685800" y="4343400"/>
            <a:ext cx="5422800" cy="4051200"/>
          </a:xfrm>
          <a:prstGeom prst="rect">
            <a:avLst/>
          </a:prstGeom>
          <a:noFill/>
          <a:ln>
            <a:noFill/>
          </a:ln>
        </p:spPr>
        <p:txBody>
          <a:bodyPr spcFirstLastPara="1" wrap="square" lIns="90000" tIns="46800" rIns="90000" bIns="46800" anchor="t" anchorCtr="0">
            <a:noAutofit/>
          </a:bodyPr>
          <a:lstStyle/>
          <a:p>
            <a:pPr marL="0" lvl="0" indent="0" algn="l" rtl="0">
              <a:lnSpc>
                <a:spcPct val="100000"/>
              </a:lnSpc>
              <a:spcBef>
                <a:spcPts val="360"/>
              </a:spcBef>
              <a:spcAft>
                <a:spcPts val="0"/>
              </a:spcAft>
              <a:buSzPts val="1400"/>
              <a:buNone/>
            </a:pPr>
            <a:endParaRPr/>
          </a:p>
        </p:txBody>
      </p:sp>
      <p:sp>
        <p:nvSpPr>
          <p:cNvPr id="3160" name="Google Shape;3160;g1863439fb73_1_5116: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2"/>
        <p:cNvGrpSpPr/>
        <p:nvPr/>
      </p:nvGrpSpPr>
      <p:grpSpPr>
        <a:xfrm>
          <a:off x="0" y="0"/>
          <a:ext cx="0" cy="0"/>
          <a:chOff x="0" y="0"/>
          <a:chExt cx="0" cy="0"/>
        </a:xfrm>
      </p:grpSpPr>
      <p:sp>
        <p:nvSpPr>
          <p:cNvPr id="3183" name="Google Shape;3183;g1863439fb73_1_5139:notes"/>
          <p:cNvSpPr txBox="1">
            <a:spLocks noGrp="1"/>
          </p:cNvSpPr>
          <p:nvPr>
            <p:ph type="body" idx="1"/>
          </p:nvPr>
        </p:nvSpPr>
        <p:spPr>
          <a:xfrm>
            <a:off x="685800" y="4343400"/>
            <a:ext cx="5422800" cy="4051200"/>
          </a:xfrm>
          <a:prstGeom prst="rect">
            <a:avLst/>
          </a:prstGeom>
          <a:noFill/>
          <a:ln>
            <a:noFill/>
          </a:ln>
        </p:spPr>
        <p:txBody>
          <a:bodyPr spcFirstLastPara="1" wrap="square" lIns="90000" tIns="46800" rIns="90000" bIns="46800" anchor="t" anchorCtr="0">
            <a:noAutofit/>
          </a:bodyPr>
          <a:lstStyle/>
          <a:p>
            <a:pPr marL="0" lvl="0" indent="0" algn="l" rtl="0">
              <a:lnSpc>
                <a:spcPct val="100000"/>
              </a:lnSpc>
              <a:spcBef>
                <a:spcPts val="0"/>
              </a:spcBef>
              <a:spcAft>
                <a:spcPts val="0"/>
              </a:spcAft>
              <a:buSzPts val="1400"/>
              <a:buNone/>
            </a:pPr>
            <a:endParaRPr sz="1400">
              <a:solidFill>
                <a:srgbClr val="00303C"/>
              </a:solidFill>
              <a:latin typeface="Proxima Nova"/>
              <a:ea typeface="Proxima Nova"/>
              <a:cs typeface="Proxima Nova"/>
              <a:sym typeface="Proxima Nova"/>
            </a:endParaRPr>
          </a:p>
        </p:txBody>
      </p:sp>
      <p:sp>
        <p:nvSpPr>
          <p:cNvPr id="3184" name="Google Shape;3184;g1863439fb73_1_5139: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2"/>
        <p:cNvGrpSpPr/>
        <p:nvPr/>
      </p:nvGrpSpPr>
      <p:grpSpPr>
        <a:xfrm>
          <a:off x="0" y="0"/>
          <a:ext cx="0" cy="0"/>
          <a:chOff x="0" y="0"/>
          <a:chExt cx="0" cy="0"/>
        </a:xfrm>
      </p:grpSpPr>
      <p:sp>
        <p:nvSpPr>
          <p:cNvPr id="3193" name="Google Shape;3193;g1863439fb73_1_5148:notes"/>
          <p:cNvSpPr txBox="1">
            <a:spLocks noGrp="1"/>
          </p:cNvSpPr>
          <p:nvPr>
            <p:ph type="body" idx="1"/>
          </p:nvPr>
        </p:nvSpPr>
        <p:spPr>
          <a:xfrm>
            <a:off x="685800" y="4343400"/>
            <a:ext cx="5422800" cy="4051200"/>
          </a:xfrm>
          <a:prstGeom prst="rect">
            <a:avLst/>
          </a:prstGeom>
          <a:noFill/>
          <a:ln>
            <a:noFill/>
          </a:ln>
        </p:spPr>
        <p:txBody>
          <a:bodyPr spcFirstLastPara="1" wrap="square" lIns="90000" tIns="46800" rIns="90000" bIns="46800" anchor="t" anchorCtr="0">
            <a:noAutofit/>
          </a:bodyPr>
          <a:lstStyle/>
          <a:p>
            <a:pPr marL="0" lvl="0" indent="0" algn="l" rtl="0">
              <a:lnSpc>
                <a:spcPct val="100000"/>
              </a:lnSpc>
              <a:spcBef>
                <a:spcPts val="360"/>
              </a:spcBef>
              <a:spcAft>
                <a:spcPts val="0"/>
              </a:spcAft>
              <a:buSzPts val="1400"/>
              <a:buNone/>
            </a:pPr>
            <a:endParaRPr/>
          </a:p>
        </p:txBody>
      </p:sp>
      <p:sp>
        <p:nvSpPr>
          <p:cNvPr id="3194" name="Google Shape;3194;g1863439fb73_1_5148: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0"/>
        <p:cNvGrpSpPr/>
        <p:nvPr/>
      </p:nvGrpSpPr>
      <p:grpSpPr>
        <a:xfrm>
          <a:off x="0" y="0"/>
          <a:ext cx="0" cy="0"/>
          <a:chOff x="0" y="0"/>
          <a:chExt cx="0" cy="0"/>
        </a:xfrm>
      </p:grpSpPr>
      <p:sp>
        <p:nvSpPr>
          <p:cNvPr id="3201" name="Google Shape;3201;g1863439fb73_1_5155:notes"/>
          <p:cNvSpPr txBox="1">
            <a:spLocks noGrp="1"/>
          </p:cNvSpPr>
          <p:nvPr>
            <p:ph type="body" idx="1"/>
          </p:nvPr>
        </p:nvSpPr>
        <p:spPr>
          <a:xfrm>
            <a:off x="685800" y="4343400"/>
            <a:ext cx="5422800" cy="4051200"/>
          </a:xfrm>
          <a:prstGeom prst="rect">
            <a:avLst/>
          </a:prstGeom>
          <a:noFill/>
          <a:ln>
            <a:noFill/>
          </a:ln>
        </p:spPr>
        <p:txBody>
          <a:bodyPr spcFirstLastPara="1" wrap="square" lIns="90000" tIns="46800" rIns="90000" bIns="46800" anchor="t" anchorCtr="0">
            <a:noAutofit/>
          </a:bodyPr>
          <a:lstStyle/>
          <a:p>
            <a:pPr marL="0" lvl="0" indent="0" algn="l" rtl="0">
              <a:lnSpc>
                <a:spcPct val="100000"/>
              </a:lnSpc>
              <a:spcBef>
                <a:spcPts val="360"/>
              </a:spcBef>
              <a:spcAft>
                <a:spcPts val="0"/>
              </a:spcAft>
              <a:buSzPts val="1400"/>
              <a:buNone/>
            </a:pPr>
            <a:endParaRPr/>
          </a:p>
        </p:txBody>
      </p:sp>
      <p:sp>
        <p:nvSpPr>
          <p:cNvPr id="3202" name="Google Shape;3202;g1863439fb73_1_5155: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4"/>
        <p:cNvGrpSpPr/>
        <p:nvPr/>
      </p:nvGrpSpPr>
      <p:grpSpPr>
        <a:xfrm>
          <a:off x="0" y="0"/>
          <a:ext cx="0" cy="0"/>
          <a:chOff x="0" y="0"/>
          <a:chExt cx="0" cy="0"/>
        </a:xfrm>
      </p:grpSpPr>
      <p:sp>
        <p:nvSpPr>
          <p:cNvPr id="2905" name="Google Shape;2905;g1863439fb73_1_4870:notes"/>
          <p:cNvSpPr txBox="1">
            <a:spLocks noGrp="1"/>
          </p:cNvSpPr>
          <p:nvPr>
            <p:ph type="body" idx="1"/>
          </p:nvPr>
        </p:nvSpPr>
        <p:spPr>
          <a:xfrm>
            <a:off x="685800" y="4343400"/>
            <a:ext cx="5422800" cy="4051200"/>
          </a:xfrm>
          <a:prstGeom prst="rect">
            <a:avLst/>
          </a:prstGeom>
          <a:noFill/>
          <a:ln>
            <a:noFill/>
          </a:ln>
        </p:spPr>
        <p:txBody>
          <a:bodyPr spcFirstLastPara="1" wrap="square" lIns="90000" tIns="46800" rIns="90000" bIns="46800" anchor="t" anchorCtr="0">
            <a:noAutofit/>
          </a:bodyPr>
          <a:lstStyle/>
          <a:p>
            <a:pPr marL="0" lvl="0" indent="0" algn="l" rtl="0">
              <a:lnSpc>
                <a:spcPct val="100000"/>
              </a:lnSpc>
              <a:spcBef>
                <a:spcPts val="0"/>
              </a:spcBef>
              <a:spcAft>
                <a:spcPts val="0"/>
              </a:spcAft>
              <a:buSzPts val="1400"/>
              <a:buNone/>
            </a:pPr>
            <a:endParaRPr sz="1400">
              <a:solidFill>
                <a:srgbClr val="00303C"/>
              </a:solidFill>
              <a:latin typeface="Proxima Nova"/>
              <a:ea typeface="Proxima Nova"/>
              <a:cs typeface="Proxima Nova"/>
              <a:sym typeface="Proxima Nova"/>
            </a:endParaRPr>
          </a:p>
        </p:txBody>
      </p:sp>
      <p:sp>
        <p:nvSpPr>
          <p:cNvPr id="2906" name="Google Shape;2906;g1863439fb73_1_4870: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4002280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5"/>
        <p:cNvGrpSpPr/>
        <p:nvPr/>
      </p:nvGrpSpPr>
      <p:grpSpPr>
        <a:xfrm>
          <a:off x="0" y="0"/>
          <a:ext cx="0" cy="0"/>
          <a:chOff x="0" y="0"/>
          <a:chExt cx="0" cy="0"/>
        </a:xfrm>
      </p:grpSpPr>
      <p:sp>
        <p:nvSpPr>
          <p:cNvPr id="1656" name="Google Shape;1656;g1863439fb73_1_3633:notes"/>
          <p:cNvSpPr txBox="1">
            <a:spLocks noGrp="1"/>
          </p:cNvSpPr>
          <p:nvPr>
            <p:ph type="body" idx="1"/>
          </p:nvPr>
        </p:nvSpPr>
        <p:spPr>
          <a:xfrm>
            <a:off x="685800" y="4343400"/>
            <a:ext cx="5422800" cy="4051200"/>
          </a:xfrm>
          <a:prstGeom prst="rect">
            <a:avLst/>
          </a:prstGeom>
          <a:noFill/>
          <a:ln>
            <a:noFill/>
          </a:ln>
        </p:spPr>
        <p:txBody>
          <a:bodyPr spcFirstLastPara="1" wrap="square" lIns="90000" tIns="46800" rIns="90000" bIns="46800" anchor="t" anchorCtr="0">
            <a:noAutofit/>
          </a:bodyPr>
          <a:lstStyle/>
          <a:p>
            <a:pPr marL="0" lvl="0" indent="0" algn="l" rtl="0">
              <a:lnSpc>
                <a:spcPct val="100000"/>
              </a:lnSpc>
              <a:spcBef>
                <a:spcPts val="360"/>
              </a:spcBef>
              <a:spcAft>
                <a:spcPts val="0"/>
              </a:spcAft>
              <a:buSzPts val="1100"/>
              <a:buNone/>
            </a:pPr>
            <a:endParaRPr/>
          </a:p>
        </p:txBody>
      </p:sp>
      <p:sp>
        <p:nvSpPr>
          <p:cNvPr id="1657" name="Google Shape;1657;g1863439fb73_1_3633: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2"/>
        <p:cNvGrpSpPr/>
        <p:nvPr/>
      </p:nvGrpSpPr>
      <p:grpSpPr>
        <a:xfrm>
          <a:off x="0" y="0"/>
          <a:ext cx="0" cy="0"/>
          <a:chOff x="0" y="0"/>
          <a:chExt cx="0" cy="0"/>
        </a:xfrm>
      </p:grpSpPr>
      <p:sp>
        <p:nvSpPr>
          <p:cNvPr id="1663" name="Google Shape;1663;g1863439fb73_1_3639:notes"/>
          <p:cNvSpPr txBox="1">
            <a:spLocks noGrp="1"/>
          </p:cNvSpPr>
          <p:nvPr>
            <p:ph type="body" idx="1"/>
          </p:nvPr>
        </p:nvSpPr>
        <p:spPr>
          <a:xfrm>
            <a:off x="685800" y="4343400"/>
            <a:ext cx="5422800" cy="4051200"/>
          </a:xfrm>
          <a:prstGeom prst="rect">
            <a:avLst/>
          </a:prstGeom>
          <a:noFill/>
          <a:ln>
            <a:noFill/>
          </a:ln>
        </p:spPr>
        <p:txBody>
          <a:bodyPr spcFirstLastPara="1" wrap="square" lIns="90000" tIns="46800" rIns="90000" bIns="46800" anchor="t" anchorCtr="0">
            <a:noAutofit/>
          </a:bodyPr>
          <a:lstStyle/>
          <a:p>
            <a:pPr marL="0" lvl="0" indent="0" algn="l" rtl="0">
              <a:lnSpc>
                <a:spcPct val="100000"/>
              </a:lnSpc>
              <a:spcBef>
                <a:spcPts val="360"/>
              </a:spcBef>
              <a:spcAft>
                <a:spcPts val="0"/>
              </a:spcAft>
              <a:buClr>
                <a:schemeClr val="dk1"/>
              </a:buClr>
              <a:buSzPts val="1100"/>
              <a:buFont typeface="Arial"/>
              <a:buNone/>
            </a:pPr>
            <a:r>
              <a:rPr lang="en-US"/>
              <a:t>Previous progress positions LPAs as next generation accelerators;</a:t>
            </a:r>
            <a:endParaRPr/>
          </a:p>
          <a:p>
            <a:pPr marL="0" lvl="0" indent="0" algn="l" rtl="0">
              <a:lnSpc>
                <a:spcPct val="100000"/>
              </a:lnSpc>
              <a:spcBef>
                <a:spcPts val="360"/>
              </a:spcBef>
              <a:spcAft>
                <a:spcPts val="0"/>
              </a:spcAft>
              <a:buSzPts val="1100"/>
              <a:buNone/>
            </a:pPr>
            <a:r>
              <a:rPr lang="en-US"/>
              <a:t>Applications needs performance leap – via increasing rep-rates from ~Hz to &gt;kHz</a:t>
            </a:r>
            <a:endParaRPr/>
          </a:p>
        </p:txBody>
      </p:sp>
      <p:sp>
        <p:nvSpPr>
          <p:cNvPr id="1664" name="Google Shape;1664;g1863439fb73_1_3639: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9"/>
        <p:cNvGrpSpPr/>
        <p:nvPr/>
      </p:nvGrpSpPr>
      <p:grpSpPr>
        <a:xfrm>
          <a:off x="0" y="0"/>
          <a:ext cx="0" cy="0"/>
          <a:chOff x="0" y="0"/>
          <a:chExt cx="0" cy="0"/>
        </a:xfrm>
      </p:grpSpPr>
      <p:sp>
        <p:nvSpPr>
          <p:cNvPr id="1700" name="Google Shape;1700;g1863439fb73_1_3675:notes"/>
          <p:cNvSpPr txBox="1">
            <a:spLocks noGrp="1"/>
          </p:cNvSpPr>
          <p:nvPr>
            <p:ph type="body" idx="1"/>
          </p:nvPr>
        </p:nvSpPr>
        <p:spPr>
          <a:xfrm>
            <a:off x="685800" y="4343400"/>
            <a:ext cx="5422800" cy="4051200"/>
          </a:xfrm>
          <a:prstGeom prst="rect">
            <a:avLst/>
          </a:prstGeom>
          <a:noFill/>
          <a:ln>
            <a:noFill/>
          </a:ln>
        </p:spPr>
        <p:txBody>
          <a:bodyPr spcFirstLastPara="1" wrap="square" lIns="90000" tIns="46800" rIns="90000" bIns="46800" anchor="t" anchorCtr="0">
            <a:noAutofit/>
          </a:bodyPr>
          <a:lstStyle/>
          <a:p>
            <a:pPr marL="0" lvl="0" indent="0" algn="l" rtl="0">
              <a:lnSpc>
                <a:spcPct val="100000"/>
              </a:lnSpc>
              <a:spcBef>
                <a:spcPts val="0"/>
              </a:spcBef>
              <a:spcAft>
                <a:spcPts val="0"/>
              </a:spcAft>
              <a:buSzPts val="1400"/>
              <a:buNone/>
            </a:pPr>
            <a:r>
              <a:rPr lang="en-US" sz="1100">
                <a:solidFill>
                  <a:srgbClr val="222222"/>
                </a:solidFill>
                <a:highlight>
                  <a:srgbClr val="FFFFFF"/>
                </a:highlight>
                <a:latin typeface="Arial"/>
                <a:ea typeface="Arial"/>
                <a:cs typeface="Arial"/>
                <a:sym typeface="Arial"/>
              </a:rPr>
              <a:t>As the laser parameter list in the table, from our ongoing kW lasers, to the road map of kBella, high rep-rate driver, then the collider, as we have the conceptual design back in 2009. This list new …</a:t>
            </a:r>
            <a:endParaRPr sz="1100">
              <a:solidFill>
                <a:srgbClr val="222222"/>
              </a:solidFill>
              <a:highlight>
                <a:srgbClr val="FFFFFF"/>
              </a:highlight>
              <a:latin typeface="Arial"/>
              <a:ea typeface="Arial"/>
              <a:cs typeface="Arial"/>
              <a:sym typeface="Arial"/>
            </a:endParaRPr>
          </a:p>
          <a:p>
            <a:pPr marL="0" lvl="0" indent="0" algn="l" rtl="0">
              <a:lnSpc>
                <a:spcPct val="100000"/>
              </a:lnSpc>
              <a:spcBef>
                <a:spcPts val="0"/>
              </a:spcBef>
              <a:spcAft>
                <a:spcPts val="0"/>
              </a:spcAft>
              <a:buSzPts val="1400"/>
              <a:buNone/>
            </a:pPr>
            <a:endParaRPr sz="1100">
              <a:solidFill>
                <a:srgbClr val="222222"/>
              </a:solidFill>
              <a:highlight>
                <a:srgbClr val="FFFFFF"/>
              </a:highlight>
              <a:latin typeface="Arial"/>
              <a:ea typeface="Arial"/>
              <a:cs typeface="Arial"/>
              <a:sym typeface="Arial"/>
            </a:endParaRPr>
          </a:p>
          <a:p>
            <a:pPr marL="0" lvl="0" indent="0" algn="l" rtl="0">
              <a:lnSpc>
                <a:spcPct val="100000"/>
              </a:lnSpc>
              <a:spcBef>
                <a:spcPts val="0"/>
              </a:spcBef>
              <a:spcAft>
                <a:spcPts val="0"/>
              </a:spcAft>
              <a:buSzPts val="1400"/>
              <a:buNone/>
            </a:pPr>
            <a:r>
              <a:rPr lang="en-US" sz="1100">
                <a:solidFill>
                  <a:srgbClr val="222222"/>
                </a:solidFill>
                <a:highlight>
                  <a:srgbClr val="FFFFFF"/>
                </a:highlight>
                <a:latin typeface="Arial"/>
                <a:ea typeface="Arial"/>
                <a:cs typeface="Arial"/>
                <a:sym typeface="Arial"/>
              </a:rPr>
              <a:t>we are planning a potential stepping stone 3J system called kBELLA</a:t>
            </a:r>
            <a:endParaRPr sz="1400">
              <a:solidFill>
                <a:srgbClr val="00303C"/>
              </a:solidFill>
              <a:latin typeface="Proxima Nova"/>
              <a:ea typeface="Proxima Nova"/>
              <a:cs typeface="Proxima Nova"/>
              <a:sym typeface="Proxima Nova"/>
            </a:endParaRPr>
          </a:p>
        </p:txBody>
      </p:sp>
      <p:sp>
        <p:nvSpPr>
          <p:cNvPr id="1701" name="Google Shape;1701;g1863439fb73_1_3675: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5"/>
        <p:cNvGrpSpPr/>
        <p:nvPr/>
      </p:nvGrpSpPr>
      <p:grpSpPr>
        <a:xfrm>
          <a:off x="0" y="0"/>
          <a:ext cx="0" cy="0"/>
          <a:chOff x="0" y="0"/>
          <a:chExt cx="0" cy="0"/>
        </a:xfrm>
      </p:grpSpPr>
      <p:sp>
        <p:nvSpPr>
          <p:cNvPr id="1716" name="Google Shape;1716;g1863439fb73_1_3690:notes"/>
          <p:cNvSpPr txBox="1">
            <a:spLocks noGrp="1"/>
          </p:cNvSpPr>
          <p:nvPr>
            <p:ph type="body" idx="1"/>
          </p:nvPr>
        </p:nvSpPr>
        <p:spPr>
          <a:xfrm>
            <a:off x="685800" y="4343400"/>
            <a:ext cx="5422800" cy="4051200"/>
          </a:xfrm>
          <a:prstGeom prst="rect">
            <a:avLst/>
          </a:prstGeom>
          <a:noFill/>
          <a:ln>
            <a:noFill/>
          </a:ln>
        </p:spPr>
        <p:txBody>
          <a:bodyPr spcFirstLastPara="1" wrap="square" lIns="90000" tIns="46800" rIns="90000" bIns="46800" anchor="t" anchorCtr="0">
            <a:noAutofit/>
          </a:bodyPr>
          <a:lstStyle/>
          <a:p>
            <a:pPr marL="0" lvl="0" indent="0" algn="l" rtl="0">
              <a:lnSpc>
                <a:spcPct val="100000"/>
              </a:lnSpc>
              <a:spcBef>
                <a:spcPts val="360"/>
              </a:spcBef>
              <a:spcAft>
                <a:spcPts val="0"/>
              </a:spcAft>
              <a:buSzPts val="1400"/>
              <a:buNone/>
            </a:pPr>
            <a:r>
              <a:rPr lang="en-US"/>
              <a:t>lawrence livermore national laboratory</a:t>
            </a:r>
            <a:endParaRPr/>
          </a:p>
        </p:txBody>
      </p:sp>
      <p:sp>
        <p:nvSpPr>
          <p:cNvPr id="1717" name="Google Shape;1717;g1863439fb73_1_3690: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9"/>
        <p:cNvGrpSpPr/>
        <p:nvPr/>
      </p:nvGrpSpPr>
      <p:grpSpPr>
        <a:xfrm>
          <a:off x="0" y="0"/>
          <a:ext cx="0" cy="0"/>
          <a:chOff x="0" y="0"/>
          <a:chExt cx="0" cy="0"/>
        </a:xfrm>
      </p:grpSpPr>
      <p:sp>
        <p:nvSpPr>
          <p:cNvPr id="1740" name="Google Shape;1740;g1863439fb73_1_3713:notes"/>
          <p:cNvSpPr txBox="1">
            <a:spLocks noGrp="1"/>
          </p:cNvSpPr>
          <p:nvPr>
            <p:ph type="body" idx="1"/>
          </p:nvPr>
        </p:nvSpPr>
        <p:spPr>
          <a:xfrm>
            <a:off x="685800" y="4343400"/>
            <a:ext cx="5422800" cy="4051200"/>
          </a:xfrm>
          <a:prstGeom prst="rect">
            <a:avLst/>
          </a:prstGeom>
          <a:noFill/>
          <a:ln>
            <a:noFill/>
          </a:ln>
        </p:spPr>
        <p:txBody>
          <a:bodyPr spcFirstLastPara="1" wrap="square" lIns="90000" tIns="46800" rIns="90000" bIns="468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500">
                <a:solidFill>
                  <a:schemeClr val="dk1"/>
                </a:solidFill>
                <a:latin typeface="Arial"/>
                <a:ea typeface="Arial"/>
                <a:cs typeface="Arial"/>
                <a:sym typeface="Arial"/>
              </a:rPr>
              <a:t>Multidimensionally combining fiber lasers:</a:t>
            </a:r>
            <a:endParaRPr sz="1500">
              <a:solidFill>
                <a:schemeClr val="dk1"/>
              </a:solidFill>
              <a:latin typeface="Arial"/>
              <a:ea typeface="Arial"/>
              <a:cs typeface="Arial"/>
              <a:sym typeface="Arial"/>
            </a:endParaRPr>
          </a:p>
          <a:p>
            <a:pPr marL="0" lvl="0" indent="0" algn="l" rtl="0">
              <a:lnSpc>
                <a:spcPct val="115000"/>
              </a:lnSpc>
              <a:spcBef>
                <a:spcPts val="600"/>
              </a:spcBef>
              <a:spcAft>
                <a:spcPts val="0"/>
              </a:spcAft>
              <a:buClr>
                <a:schemeClr val="dk1"/>
              </a:buClr>
              <a:buSzPts val="1100"/>
              <a:buFont typeface="Arial"/>
              <a:buNone/>
            </a:pPr>
            <a:r>
              <a:rPr lang="en-US" sz="1500">
                <a:solidFill>
                  <a:schemeClr val="dk1"/>
                </a:solidFill>
                <a:latin typeface="Courier New"/>
                <a:ea typeface="Courier New"/>
                <a:cs typeface="Courier New"/>
                <a:sym typeface="Courier New"/>
              </a:rPr>
              <a:t>o</a:t>
            </a:r>
            <a:r>
              <a:rPr lang="en-US" sz="1500">
                <a:solidFill>
                  <a:schemeClr val="dk1"/>
                </a:solidFill>
                <a:latin typeface="Arial"/>
                <a:ea typeface="Arial"/>
                <a:cs typeface="Arial"/>
                <a:sym typeface="Arial"/>
              </a:rPr>
              <a:t>Per fiber: 10mJ (100-pulse burst) at 40kHz (400W) currently achievable</a:t>
            </a:r>
            <a:endParaRPr sz="1500">
              <a:solidFill>
                <a:schemeClr val="dk1"/>
              </a:solidFill>
              <a:latin typeface="Arial"/>
              <a:ea typeface="Arial"/>
              <a:cs typeface="Arial"/>
              <a:sym typeface="Arial"/>
            </a:endParaRPr>
          </a:p>
          <a:p>
            <a:pPr marL="0" lvl="0" indent="0" algn="l" rtl="0">
              <a:lnSpc>
                <a:spcPct val="100000"/>
              </a:lnSpc>
              <a:spcBef>
                <a:spcPts val="600"/>
              </a:spcBef>
              <a:spcAft>
                <a:spcPts val="0"/>
              </a:spcAft>
              <a:buClr>
                <a:schemeClr val="dk1"/>
              </a:buClr>
              <a:buSzPts val="1100"/>
              <a:buFont typeface="Arial"/>
              <a:buNone/>
            </a:pPr>
            <a:r>
              <a:rPr lang="en-US" sz="1500">
                <a:solidFill>
                  <a:schemeClr val="dk1"/>
                </a:solidFill>
                <a:latin typeface="Courier New"/>
                <a:ea typeface="Courier New"/>
                <a:cs typeface="Courier New"/>
                <a:sym typeface="Courier New"/>
              </a:rPr>
              <a:t>o</a:t>
            </a:r>
            <a:r>
              <a:rPr lang="en-US" sz="1500">
                <a:solidFill>
                  <a:schemeClr val="dk1"/>
                </a:solidFill>
                <a:latin typeface="Arial"/>
                <a:ea typeface="Arial"/>
                <a:cs typeface="Arial"/>
                <a:sym typeface="Arial"/>
              </a:rPr>
              <a:t>In space: combine &gt;100 beams for Joules (100-pulse burst)</a:t>
            </a:r>
            <a:endParaRPr sz="1500">
              <a:solidFill>
                <a:schemeClr val="dk1"/>
              </a:solidFill>
              <a:latin typeface="Arial"/>
              <a:ea typeface="Arial"/>
              <a:cs typeface="Arial"/>
              <a:sym typeface="Arial"/>
            </a:endParaRPr>
          </a:p>
          <a:p>
            <a:pPr marL="0" lvl="0" indent="0" algn="l" rtl="0">
              <a:lnSpc>
                <a:spcPct val="115000"/>
              </a:lnSpc>
              <a:spcBef>
                <a:spcPts val="600"/>
              </a:spcBef>
              <a:spcAft>
                <a:spcPts val="0"/>
              </a:spcAft>
              <a:buClr>
                <a:schemeClr val="dk1"/>
              </a:buClr>
              <a:buSzPts val="1100"/>
              <a:buFont typeface="Arial"/>
              <a:buNone/>
            </a:pPr>
            <a:r>
              <a:rPr lang="en-US" sz="1500">
                <a:solidFill>
                  <a:schemeClr val="dk1"/>
                </a:solidFill>
                <a:latin typeface="Courier New"/>
                <a:ea typeface="Courier New"/>
                <a:cs typeface="Courier New"/>
                <a:sym typeface="Courier New"/>
              </a:rPr>
              <a:t>o</a:t>
            </a:r>
            <a:r>
              <a:rPr lang="en-US" sz="1500">
                <a:solidFill>
                  <a:schemeClr val="dk1"/>
                </a:solidFill>
                <a:latin typeface="Arial"/>
                <a:ea typeface="Arial"/>
                <a:cs typeface="Arial"/>
                <a:sym typeface="Arial"/>
              </a:rPr>
              <a:t>In time: combine 100 pulses into one pulse</a:t>
            </a:r>
            <a:endParaRPr sz="1500">
              <a:solidFill>
                <a:schemeClr val="dk1"/>
              </a:solidFill>
              <a:latin typeface="Arial"/>
              <a:ea typeface="Arial"/>
              <a:cs typeface="Arial"/>
              <a:sym typeface="Arial"/>
            </a:endParaRPr>
          </a:p>
          <a:p>
            <a:pPr marL="0" lvl="0" indent="0" algn="l" rtl="0">
              <a:lnSpc>
                <a:spcPct val="115000"/>
              </a:lnSpc>
              <a:spcBef>
                <a:spcPts val="600"/>
              </a:spcBef>
              <a:spcAft>
                <a:spcPts val="600"/>
              </a:spcAft>
              <a:buClr>
                <a:schemeClr val="dk1"/>
              </a:buClr>
              <a:buSzPts val="1100"/>
              <a:buFont typeface="Arial"/>
              <a:buNone/>
            </a:pPr>
            <a:r>
              <a:rPr lang="en-US" sz="1500">
                <a:solidFill>
                  <a:schemeClr val="dk1"/>
                </a:solidFill>
                <a:latin typeface="Courier New"/>
                <a:ea typeface="Courier New"/>
                <a:cs typeface="Courier New"/>
                <a:sym typeface="Courier New"/>
              </a:rPr>
              <a:t>o</a:t>
            </a:r>
            <a:r>
              <a:rPr lang="en-US" sz="1500">
                <a:solidFill>
                  <a:schemeClr val="dk1"/>
                </a:solidFill>
                <a:latin typeface="Arial"/>
                <a:ea typeface="Arial"/>
                <a:cs typeface="Arial"/>
                <a:sym typeface="Arial"/>
              </a:rPr>
              <a:t>In spectrum: combine multiple spectra to 10s fs</a:t>
            </a:r>
            <a:endParaRPr/>
          </a:p>
        </p:txBody>
      </p:sp>
      <p:sp>
        <p:nvSpPr>
          <p:cNvPr id="1741" name="Google Shape;1741;g1863439fb73_1_3713: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0"/>
        <p:cNvGrpSpPr/>
        <p:nvPr/>
      </p:nvGrpSpPr>
      <p:grpSpPr>
        <a:xfrm>
          <a:off x="0" y="0"/>
          <a:ext cx="0" cy="0"/>
          <a:chOff x="0" y="0"/>
          <a:chExt cx="0" cy="0"/>
        </a:xfrm>
      </p:grpSpPr>
      <p:sp>
        <p:nvSpPr>
          <p:cNvPr id="2231" name="Google Shape;2231;g1863439fb73_1_4203:notes"/>
          <p:cNvSpPr txBox="1">
            <a:spLocks noGrp="1"/>
          </p:cNvSpPr>
          <p:nvPr>
            <p:ph type="body" idx="1"/>
          </p:nvPr>
        </p:nvSpPr>
        <p:spPr>
          <a:xfrm>
            <a:off x="685800" y="4343400"/>
            <a:ext cx="5422800" cy="4051200"/>
          </a:xfrm>
          <a:prstGeom prst="rect">
            <a:avLst/>
          </a:prstGeom>
          <a:noFill/>
          <a:ln>
            <a:noFill/>
          </a:ln>
        </p:spPr>
        <p:txBody>
          <a:bodyPr spcFirstLastPara="1" wrap="square" lIns="90000" tIns="46800" rIns="90000" bIns="46800" anchor="t" anchorCtr="0">
            <a:noAutofit/>
          </a:bodyPr>
          <a:lstStyle/>
          <a:p>
            <a:pPr marL="0" lvl="0" indent="0" algn="l" rtl="0">
              <a:lnSpc>
                <a:spcPct val="100000"/>
              </a:lnSpc>
              <a:spcBef>
                <a:spcPts val="0"/>
              </a:spcBef>
              <a:spcAft>
                <a:spcPts val="0"/>
              </a:spcAft>
              <a:buSzPts val="1400"/>
              <a:buNone/>
            </a:pPr>
            <a:endParaRPr sz="1400">
              <a:solidFill>
                <a:srgbClr val="00303C"/>
              </a:solidFill>
              <a:latin typeface="Proxima Nova"/>
              <a:ea typeface="Proxima Nova"/>
              <a:cs typeface="Proxima Nova"/>
              <a:sym typeface="Proxima Nova"/>
            </a:endParaRPr>
          </a:p>
        </p:txBody>
      </p:sp>
      <p:sp>
        <p:nvSpPr>
          <p:cNvPr id="2232" name="Google Shape;2232;g1863439fb73_1_4203: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5"/>
        <p:cNvGrpSpPr/>
        <p:nvPr/>
      </p:nvGrpSpPr>
      <p:grpSpPr>
        <a:xfrm>
          <a:off x="0" y="0"/>
          <a:ext cx="0" cy="0"/>
          <a:chOff x="0" y="0"/>
          <a:chExt cx="0" cy="0"/>
        </a:xfrm>
      </p:grpSpPr>
      <p:sp>
        <p:nvSpPr>
          <p:cNvPr id="2726" name="Google Shape;2726;g1863439fb73_1_4697:notes"/>
          <p:cNvSpPr txBox="1">
            <a:spLocks noGrp="1"/>
          </p:cNvSpPr>
          <p:nvPr>
            <p:ph type="body" idx="1"/>
          </p:nvPr>
        </p:nvSpPr>
        <p:spPr>
          <a:xfrm>
            <a:off x="685800" y="4343400"/>
            <a:ext cx="5422800" cy="4051200"/>
          </a:xfrm>
          <a:prstGeom prst="rect">
            <a:avLst/>
          </a:prstGeom>
          <a:noFill/>
          <a:ln>
            <a:noFill/>
          </a:ln>
        </p:spPr>
        <p:txBody>
          <a:bodyPr spcFirstLastPara="1" wrap="square" lIns="90000" tIns="46800" rIns="90000" bIns="46800" anchor="t" anchorCtr="0">
            <a:noAutofit/>
          </a:bodyPr>
          <a:lstStyle/>
          <a:p>
            <a:pPr marL="0" lvl="0" indent="0" algn="l" rtl="0">
              <a:lnSpc>
                <a:spcPct val="100000"/>
              </a:lnSpc>
              <a:spcBef>
                <a:spcPts val="0"/>
              </a:spcBef>
              <a:spcAft>
                <a:spcPts val="0"/>
              </a:spcAft>
              <a:buSzPts val="1400"/>
              <a:buNone/>
            </a:pPr>
            <a:endParaRPr sz="1400">
              <a:solidFill>
                <a:srgbClr val="00303C"/>
              </a:solidFill>
              <a:latin typeface="Proxima Nova"/>
              <a:ea typeface="Proxima Nova"/>
              <a:cs typeface="Proxima Nova"/>
              <a:sym typeface="Proxima Nova"/>
            </a:endParaRPr>
          </a:p>
        </p:txBody>
      </p:sp>
      <p:sp>
        <p:nvSpPr>
          <p:cNvPr id="2727" name="Google Shape;2727;g1863439fb73_1_4697: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7.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7.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one">
  <p:cSld name="Title slide one">
    <p:bg>
      <p:bgPr>
        <a:solidFill>
          <a:schemeClr val="lt1"/>
        </a:solidFill>
        <a:effectLst/>
      </p:bgPr>
    </p:bg>
    <p:spTree>
      <p:nvGrpSpPr>
        <p:cNvPr id="1" name="Shape 670"/>
        <p:cNvGrpSpPr/>
        <p:nvPr/>
      </p:nvGrpSpPr>
      <p:grpSpPr>
        <a:xfrm>
          <a:off x="0" y="0"/>
          <a:ext cx="0" cy="0"/>
          <a:chOff x="0" y="0"/>
          <a:chExt cx="0" cy="0"/>
        </a:xfrm>
      </p:grpSpPr>
      <p:pic>
        <p:nvPicPr>
          <p:cNvPr id="671" name="Google Shape;671;g1863439fb73_1_5225"/>
          <p:cNvPicPr preferRelativeResize="0"/>
          <p:nvPr/>
        </p:nvPicPr>
        <p:blipFill rotWithShape="1">
          <a:blip r:embed="rId2">
            <a:alphaModFix/>
          </a:blip>
          <a:srcRect/>
          <a:stretch/>
        </p:blipFill>
        <p:spPr>
          <a:xfrm>
            <a:off x="-51181" y="-770"/>
            <a:ext cx="12294361" cy="6923278"/>
          </a:xfrm>
          <a:prstGeom prst="rect">
            <a:avLst/>
          </a:prstGeom>
          <a:noFill/>
          <a:ln>
            <a:noFill/>
          </a:ln>
        </p:spPr>
      </p:pic>
      <p:sp>
        <p:nvSpPr>
          <p:cNvPr id="672" name="Google Shape;672;g1863439fb73_1_5225"/>
          <p:cNvSpPr txBox="1">
            <a:spLocks noGrp="1"/>
          </p:cNvSpPr>
          <p:nvPr>
            <p:ph type="body" idx="1"/>
          </p:nvPr>
        </p:nvSpPr>
        <p:spPr>
          <a:xfrm>
            <a:off x="1605757" y="1992086"/>
            <a:ext cx="8980500" cy="1273500"/>
          </a:xfrm>
          <a:prstGeom prst="rect">
            <a:avLst/>
          </a:prstGeom>
          <a:noFill/>
          <a:ln>
            <a:noFill/>
          </a:ln>
        </p:spPr>
        <p:txBody>
          <a:bodyPr spcFirstLastPara="1" wrap="square" lIns="91425" tIns="45700" rIns="91425" bIns="45700" anchor="t" anchorCtr="0">
            <a:normAutofit/>
          </a:bodyPr>
          <a:lstStyle>
            <a:lvl1pPr marL="457200" lvl="0" indent="-228600" algn="ctr" rtl="0">
              <a:lnSpc>
                <a:spcPct val="100000"/>
              </a:lnSpc>
              <a:spcBef>
                <a:spcPts val="880"/>
              </a:spcBef>
              <a:spcAft>
                <a:spcPts val="0"/>
              </a:spcAft>
              <a:buClr>
                <a:schemeClr val="lt1"/>
              </a:buClr>
              <a:buSzPts val="4400"/>
              <a:buNone/>
              <a:defRPr sz="4400">
                <a:solidFill>
                  <a:schemeClr val="lt1"/>
                </a:solidFill>
              </a:defRPr>
            </a:lvl1pPr>
            <a:lvl2pPr marL="914400" lvl="1" indent="-342900" algn="l" rtl="0">
              <a:lnSpc>
                <a:spcPct val="100000"/>
              </a:lnSpc>
              <a:spcBef>
                <a:spcPts val="360"/>
              </a:spcBef>
              <a:spcAft>
                <a:spcPts val="0"/>
              </a:spcAft>
              <a:buClr>
                <a:srgbClr val="1F497D"/>
              </a:buClr>
              <a:buSzPts val="1800"/>
              <a:buChar char="o"/>
              <a:defRPr/>
            </a:lvl2pPr>
            <a:lvl3pPr marL="1371600" lvl="2" indent="-342900" algn="l" rtl="0">
              <a:lnSpc>
                <a:spcPct val="100000"/>
              </a:lnSpc>
              <a:spcBef>
                <a:spcPts val="360"/>
              </a:spcBef>
              <a:spcAft>
                <a:spcPts val="0"/>
              </a:spcAft>
              <a:buClr>
                <a:srgbClr val="1F497D"/>
              </a:buClr>
              <a:buSzPts val="1800"/>
              <a:buChar char="•"/>
              <a:defRPr/>
            </a:lvl3pPr>
            <a:lvl4pPr marL="1828800" lvl="3" indent="-342900" algn="l" rtl="0">
              <a:lnSpc>
                <a:spcPct val="100000"/>
              </a:lnSpc>
              <a:spcBef>
                <a:spcPts val="360"/>
              </a:spcBef>
              <a:spcAft>
                <a:spcPts val="0"/>
              </a:spcAft>
              <a:buClr>
                <a:srgbClr val="1F497D"/>
              </a:buClr>
              <a:buSzPts val="1800"/>
              <a:buChar char="–"/>
              <a:defRPr/>
            </a:lvl4pPr>
            <a:lvl5pPr marL="2286000" lvl="4" indent="-342900" algn="l" rtl="0">
              <a:lnSpc>
                <a:spcPct val="100000"/>
              </a:lnSpc>
              <a:spcBef>
                <a:spcPts val="360"/>
              </a:spcBef>
              <a:spcAft>
                <a:spcPts val="0"/>
              </a:spcAft>
              <a:buClr>
                <a:srgbClr val="1F497D"/>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grpSp>
        <p:nvGrpSpPr>
          <p:cNvPr id="673" name="Google Shape;673;g1863439fb73_1_5225"/>
          <p:cNvGrpSpPr/>
          <p:nvPr/>
        </p:nvGrpSpPr>
        <p:grpSpPr>
          <a:xfrm>
            <a:off x="354485" y="5457944"/>
            <a:ext cx="11265317" cy="859967"/>
            <a:chOff x="309790" y="5457944"/>
            <a:chExt cx="11265317" cy="859967"/>
          </a:xfrm>
        </p:grpSpPr>
        <p:pic>
          <p:nvPicPr>
            <p:cNvPr id="674" name="Google Shape;674;g1863439fb73_1_5225"/>
            <p:cNvPicPr preferRelativeResize="0"/>
            <p:nvPr/>
          </p:nvPicPr>
          <p:blipFill rotWithShape="1">
            <a:blip r:embed="rId3">
              <a:alphaModFix/>
            </a:blip>
            <a:srcRect/>
            <a:stretch/>
          </p:blipFill>
          <p:spPr>
            <a:xfrm>
              <a:off x="309790" y="5457944"/>
              <a:ext cx="3160486" cy="859967"/>
            </a:xfrm>
            <a:prstGeom prst="rect">
              <a:avLst/>
            </a:prstGeom>
            <a:noFill/>
            <a:ln>
              <a:noFill/>
            </a:ln>
          </p:spPr>
        </p:pic>
        <p:pic>
          <p:nvPicPr>
            <p:cNvPr id="675" name="Google Shape;675;g1863439fb73_1_5225"/>
            <p:cNvPicPr preferRelativeResize="0"/>
            <p:nvPr/>
          </p:nvPicPr>
          <p:blipFill rotWithShape="1">
            <a:blip r:embed="rId4">
              <a:alphaModFix/>
            </a:blip>
            <a:srcRect/>
            <a:stretch/>
          </p:blipFill>
          <p:spPr>
            <a:xfrm>
              <a:off x="4058104" y="5668971"/>
              <a:ext cx="3568699" cy="533400"/>
            </a:xfrm>
            <a:prstGeom prst="rect">
              <a:avLst/>
            </a:prstGeom>
            <a:noFill/>
            <a:ln>
              <a:noFill/>
            </a:ln>
          </p:spPr>
        </p:pic>
        <p:pic>
          <p:nvPicPr>
            <p:cNvPr id="676" name="Google Shape;676;g1863439fb73_1_5225"/>
            <p:cNvPicPr preferRelativeResize="0"/>
            <p:nvPr/>
          </p:nvPicPr>
          <p:blipFill rotWithShape="1">
            <a:blip r:embed="rId5">
              <a:alphaModFix/>
            </a:blip>
            <a:srcRect/>
            <a:stretch/>
          </p:blipFill>
          <p:spPr>
            <a:xfrm>
              <a:off x="8414621" y="5627915"/>
              <a:ext cx="3160486" cy="532830"/>
            </a:xfrm>
            <a:prstGeom prst="rect">
              <a:avLst/>
            </a:prstGeom>
            <a:noFill/>
            <a:ln>
              <a:noFill/>
            </a:ln>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w/Dark Background 3">
  <p:cSld name="Title Slide w/Dark Background_3">
    <p:bg>
      <p:bgPr>
        <a:solidFill>
          <a:schemeClr val="lt1"/>
        </a:solidFill>
        <a:effectLst/>
      </p:bgPr>
    </p:bg>
    <p:spTree>
      <p:nvGrpSpPr>
        <p:cNvPr id="1" name="Shape 1031"/>
        <p:cNvGrpSpPr/>
        <p:nvPr/>
      </p:nvGrpSpPr>
      <p:grpSpPr>
        <a:xfrm>
          <a:off x="0" y="0"/>
          <a:ext cx="0" cy="0"/>
          <a:chOff x="0" y="0"/>
          <a:chExt cx="0" cy="0"/>
        </a:xfrm>
      </p:grpSpPr>
      <p:grpSp>
        <p:nvGrpSpPr>
          <p:cNvPr id="1032" name="Google Shape;1032;g1863439fb73_1_5586"/>
          <p:cNvGrpSpPr/>
          <p:nvPr/>
        </p:nvGrpSpPr>
        <p:grpSpPr>
          <a:xfrm>
            <a:off x="-201752" y="-141194"/>
            <a:ext cx="12586277" cy="7136550"/>
            <a:chOff x="-151317" y="-141194"/>
            <a:chExt cx="9439944" cy="7136550"/>
          </a:xfrm>
        </p:grpSpPr>
        <p:grpSp>
          <p:nvGrpSpPr>
            <p:cNvPr id="1033" name="Google Shape;1033;g1863439fb73_1_5586"/>
            <p:cNvGrpSpPr/>
            <p:nvPr/>
          </p:nvGrpSpPr>
          <p:grpSpPr>
            <a:xfrm>
              <a:off x="457731" y="6873219"/>
              <a:ext cx="8226688" cy="122137"/>
              <a:chOff x="457731" y="6582508"/>
              <a:chExt cx="8226688" cy="486600"/>
            </a:xfrm>
          </p:grpSpPr>
          <p:cxnSp>
            <p:nvCxnSpPr>
              <p:cNvPr id="1034" name="Google Shape;1034;g1863439fb73_1_5586"/>
              <p:cNvCxnSpPr/>
              <p:nvPr/>
            </p:nvCxnSpPr>
            <p:spPr>
              <a:xfrm>
                <a:off x="457731"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35" name="Google Shape;1035;g1863439fb73_1_5586"/>
              <p:cNvCxnSpPr/>
              <p:nvPr/>
            </p:nvCxnSpPr>
            <p:spPr>
              <a:xfrm>
                <a:off x="8684419" y="6582508"/>
                <a:ext cx="0" cy="486600"/>
              </a:xfrm>
              <a:prstGeom prst="straightConnector1">
                <a:avLst/>
              </a:prstGeom>
              <a:noFill/>
              <a:ln w="9525" cap="flat" cmpd="sng">
                <a:solidFill>
                  <a:schemeClr val="dk1"/>
                </a:solidFill>
                <a:prstDash val="dot"/>
                <a:round/>
                <a:headEnd type="none" w="sm" len="sm"/>
                <a:tailEnd type="none" w="sm" len="sm"/>
              </a:ln>
            </p:spPr>
          </p:cxnSp>
          <p:grpSp>
            <p:nvGrpSpPr>
              <p:cNvPr id="1036" name="Google Shape;1036;g1863439fb73_1_5586"/>
              <p:cNvGrpSpPr/>
              <p:nvPr/>
            </p:nvGrpSpPr>
            <p:grpSpPr>
              <a:xfrm>
                <a:off x="7986158" y="6582508"/>
                <a:ext cx="152400" cy="486600"/>
                <a:chOff x="7983415" y="6582508"/>
                <a:chExt cx="152400" cy="486600"/>
              </a:xfrm>
            </p:grpSpPr>
            <p:cxnSp>
              <p:nvCxnSpPr>
                <p:cNvPr id="1037" name="Google Shape;1037;g1863439fb73_1_55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38" name="Google Shape;1038;g1863439fb73_1_55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39" name="Google Shape;1039;g1863439fb73_1_5586"/>
              <p:cNvGrpSpPr/>
              <p:nvPr/>
            </p:nvGrpSpPr>
            <p:grpSpPr>
              <a:xfrm>
                <a:off x="7287901" y="6582508"/>
                <a:ext cx="152400" cy="486600"/>
                <a:chOff x="7983415" y="6582508"/>
                <a:chExt cx="152400" cy="486600"/>
              </a:xfrm>
            </p:grpSpPr>
            <p:cxnSp>
              <p:nvCxnSpPr>
                <p:cNvPr id="1040" name="Google Shape;1040;g1863439fb73_1_55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41" name="Google Shape;1041;g1863439fb73_1_55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42" name="Google Shape;1042;g1863439fb73_1_5586"/>
              <p:cNvGrpSpPr/>
              <p:nvPr/>
            </p:nvGrpSpPr>
            <p:grpSpPr>
              <a:xfrm>
                <a:off x="6589644" y="6582508"/>
                <a:ext cx="152400" cy="486600"/>
                <a:chOff x="7983415" y="6582508"/>
                <a:chExt cx="152400" cy="486600"/>
              </a:xfrm>
            </p:grpSpPr>
            <p:cxnSp>
              <p:nvCxnSpPr>
                <p:cNvPr id="1043" name="Google Shape;1043;g1863439fb73_1_55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44" name="Google Shape;1044;g1863439fb73_1_55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45" name="Google Shape;1045;g1863439fb73_1_5586"/>
              <p:cNvGrpSpPr/>
              <p:nvPr/>
            </p:nvGrpSpPr>
            <p:grpSpPr>
              <a:xfrm>
                <a:off x="5891387" y="6582508"/>
                <a:ext cx="152400" cy="486600"/>
                <a:chOff x="7983415" y="6582508"/>
                <a:chExt cx="152400" cy="486600"/>
              </a:xfrm>
            </p:grpSpPr>
            <p:cxnSp>
              <p:nvCxnSpPr>
                <p:cNvPr id="1046" name="Google Shape;1046;g1863439fb73_1_55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47" name="Google Shape;1047;g1863439fb73_1_55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48" name="Google Shape;1048;g1863439fb73_1_5586"/>
              <p:cNvGrpSpPr/>
              <p:nvPr/>
            </p:nvGrpSpPr>
            <p:grpSpPr>
              <a:xfrm>
                <a:off x="5193130" y="6582508"/>
                <a:ext cx="152400" cy="486600"/>
                <a:chOff x="7983415" y="6582508"/>
                <a:chExt cx="152400" cy="486600"/>
              </a:xfrm>
            </p:grpSpPr>
            <p:cxnSp>
              <p:nvCxnSpPr>
                <p:cNvPr id="1049" name="Google Shape;1049;g1863439fb73_1_55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50" name="Google Shape;1050;g1863439fb73_1_55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51" name="Google Shape;1051;g1863439fb73_1_5586"/>
              <p:cNvGrpSpPr/>
              <p:nvPr/>
            </p:nvGrpSpPr>
            <p:grpSpPr>
              <a:xfrm>
                <a:off x="4494873" y="6582508"/>
                <a:ext cx="152400" cy="486600"/>
                <a:chOff x="7983415" y="6582508"/>
                <a:chExt cx="152400" cy="486600"/>
              </a:xfrm>
            </p:grpSpPr>
            <p:cxnSp>
              <p:nvCxnSpPr>
                <p:cNvPr id="1052" name="Google Shape;1052;g1863439fb73_1_55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53" name="Google Shape;1053;g1863439fb73_1_55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54" name="Google Shape;1054;g1863439fb73_1_5586"/>
              <p:cNvGrpSpPr/>
              <p:nvPr/>
            </p:nvGrpSpPr>
            <p:grpSpPr>
              <a:xfrm>
                <a:off x="3796616" y="6582508"/>
                <a:ext cx="152400" cy="486600"/>
                <a:chOff x="7983415" y="6582508"/>
                <a:chExt cx="152400" cy="486600"/>
              </a:xfrm>
            </p:grpSpPr>
            <p:cxnSp>
              <p:nvCxnSpPr>
                <p:cNvPr id="1055" name="Google Shape;1055;g1863439fb73_1_55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56" name="Google Shape;1056;g1863439fb73_1_55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57" name="Google Shape;1057;g1863439fb73_1_5586"/>
              <p:cNvGrpSpPr/>
              <p:nvPr/>
            </p:nvGrpSpPr>
            <p:grpSpPr>
              <a:xfrm>
                <a:off x="3098359" y="6582508"/>
                <a:ext cx="152400" cy="486600"/>
                <a:chOff x="7983415" y="6582508"/>
                <a:chExt cx="152400" cy="486600"/>
              </a:xfrm>
            </p:grpSpPr>
            <p:cxnSp>
              <p:nvCxnSpPr>
                <p:cNvPr id="1058" name="Google Shape;1058;g1863439fb73_1_55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59" name="Google Shape;1059;g1863439fb73_1_55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60" name="Google Shape;1060;g1863439fb73_1_5586"/>
              <p:cNvGrpSpPr/>
              <p:nvPr/>
            </p:nvGrpSpPr>
            <p:grpSpPr>
              <a:xfrm>
                <a:off x="2400102" y="6582508"/>
                <a:ext cx="152400" cy="486600"/>
                <a:chOff x="7983415" y="6582508"/>
                <a:chExt cx="152400" cy="486600"/>
              </a:xfrm>
            </p:grpSpPr>
            <p:cxnSp>
              <p:nvCxnSpPr>
                <p:cNvPr id="1061" name="Google Shape;1061;g1863439fb73_1_55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62" name="Google Shape;1062;g1863439fb73_1_55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63" name="Google Shape;1063;g1863439fb73_1_5586"/>
              <p:cNvGrpSpPr/>
              <p:nvPr/>
            </p:nvGrpSpPr>
            <p:grpSpPr>
              <a:xfrm>
                <a:off x="1701845" y="6582508"/>
                <a:ext cx="152400" cy="486600"/>
                <a:chOff x="7983415" y="6582508"/>
                <a:chExt cx="152400" cy="486600"/>
              </a:xfrm>
            </p:grpSpPr>
            <p:cxnSp>
              <p:nvCxnSpPr>
                <p:cNvPr id="1064" name="Google Shape;1064;g1863439fb73_1_55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65" name="Google Shape;1065;g1863439fb73_1_55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66" name="Google Shape;1066;g1863439fb73_1_5586"/>
              <p:cNvGrpSpPr/>
              <p:nvPr/>
            </p:nvGrpSpPr>
            <p:grpSpPr>
              <a:xfrm>
                <a:off x="1003588" y="6582508"/>
                <a:ext cx="152400" cy="486600"/>
                <a:chOff x="7983415" y="6582508"/>
                <a:chExt cx="152400" cy="486600"/>
              </a:xfrm>
            </p:grpSpPr>
            <p:cxnSp>
              <p:nvCxnSpPr>
                <p:cNvPr id="1067" name="Google Shape;1067;g1863439fb73_1_55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68" name="Google Shape;1068;g1863439fb73_1_55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grpSp>
          <p:nvGrpSpPr>
            <p:cNvPr id="1069" name="Google Shape;1069;g1863439fb73_1_5586"/>
            <p:cNvGrpSpPr/>
            <p:nvPr/>
          </p:nvGrpSpPr>
          <p:grpSpPr>
            <a:xfrm>
              <a:off x="-151317" y="392956"/>
              <a:ext cx="122137" cy="6067305"/>
              <a:chOff x="-238867" y="392956"/>
              <a:chExt cx="122137" cy="6067305"/>
            </a:xfrm>
          </p:grpSpPr>
          <p:cxnSp>
            <p:nvCxnSpPr>
              <p:cNvPr id="1070" name="Google Shape;1070;g1863439fb73_1_5586"/>
              <p:cNvCxnSpPr/>
              <p:nvPr/>
            </p:nvCxnSpPr>
            <p:spPr>
              <a:xfrm>
                <a:off x="-177809" y="392956"/>
                <a:ext cx="0" cy="122100"/>
              </a:xfrm>
              <a:prstGeom prst="straightConnector1">
                <a:avLst/>
              </a:prstGeom>
              <a:noFill/>
              <a:ln w="9525" cap="flat" cmpd="sng">
                <a:solidFill>
                  <a:schemeClr val="dk1"/>
                </a:solidFill>
                <a:prstDash val="dot"/>
                <a:round/>
                <a:headEnd type="none" w="sm" len="sm"/>
                <a:tailEnd type="none" w="sm" len="sm"/>
              </a:ln>
            </p:spPr>
          </p:cxnSp>
          <p:grpSp>
            <p:nvGrpSpPr>
              <p:cNvPr id="1071" name="Google Shape;1071;g1863439fb73_1_5586"/>
              <p:cNvGrpSpPr/>
              <p:nvPr/>
            </p:nvGrpSpPr>
            <p:grpSpPr>
              <a:xfrm rot="5400000">
                <a:off x="-253998" y="5940698"/>
                <a:ext cx="152400" cy="122137"/>
                <a:chOff x="7983415" y="6582508"/>
                <a:chExt cx="152400" cy="486600"/>
              </a:xfrm>
            </p:grpSpPr>
            <p:cxnSp>
              <p:nvCxnSpPr>
                <p:cNvPr id="1072" name="Google Shape;1072;g1863439fb73_1_55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73" name="Google Shape;1073;g1863439fb73_1_55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74" name="Google Shape;1074;g1863439fb73_1_5586"/>
              <p:cNvGrpSpPr/>
              <p:nvPr/>
            </p:nvGrpSpPr>
            <p:grpSpPr>
              <a:xfrm rot="5400000">
                <a:off x="-253998" y="5467056"/>
                <a:ext cx="152400" cy="122137"/>
                <a:chOff x="7983415" y="6582508"/>
                <a:chExt cx="152400" cy="486600"/>
              </a:xfrm>
            </p:grpSpPr>
            <p:cxnSp>
              <p:nvCxnSpPr>
                <p:cNvPr id="1075" name="Google Shape;1075;g1863439fb73_1_55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76" name="Google Shape;1076;g1863439fb73_1_55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77" name="Google Shape;1077;g1863439fb73_1_5586"/>
              <p:cNvGrpSpPr/>
              <p:nvPr/>
            </p:nvGrpSpPr>
            <p:grpSpPr>
              <a:xfrm rot="5400000">
                <a:off x="-253998" y="4993414"/>
                <a:ext cx="152400" cy="122137"/>
                <a:chOff x="7983415" y="6582508"/>
                <a:chExt cx="152400" cy="486600"/>
              </a:xfrm>
            </p:grpSpPr>
            <p:cxnSp>
              <p:nvCxnSpPr>
                <p:cNvPr id="1078" name="Google Shape;1078;g1863439fb73_1_55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79" name="Google Shape;1079;g1863439fb73_1_55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80" name="Google Shape;1080;g1863439fb73_1_5586"/>
              <p:cNvGrpSpPr/>
              <p:nvPr/>
            </p:nvGrpSpPr>
            <p:grpSpPr>
              <a:xfrm rot="5400000">
                <a:off x="-253998" y="4519772"/>
                <a:ext cx="152400" cy="122137"/>
                <a:chOff x="7983415" y="6582508"/>
                <a:chExt cx="152400" cy="486600"/>
              </a:xfrm>
            </p:grpSpPr>
            <p:cxnSp>
              <p:nvCxnSpPr>
                <p:cNvPr id="1081" name="Google Shape;1081;g1863439fb73_1_55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82" name="Google Shape;1082;g1863439fb73_1_55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83" name="Google Shape;1083;g1863439fb73_1_5586"/>
              <p:cNvGrpSpPr/>
              <p:nvPr/>
            </p:nvGrpSpPr>
            <p:grpSpPr>
              <a:xfrm rot="5400000">
                <a:off x="-253998" y="4046130"/>
                <a:ext cx="152400" cy="122137"/>
                <a:chOff x="7983415" y="6582508"/>
                <a:chExt cx="152400" cy="486600"/>
              </a:xfrm>
            </p:grpSpPr>
            <p:cxnSp>
              <p:nvCxnSpPr>
                <p:cNvPr id="1084" name="Google Shape;1084;g1863439fb73_1_55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85" name="Google Shape;1085;g1863439fb73_1_55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86" name="Google Shape;1086;g1863439fb73_1_5586"/>
              <p:cNvGrpSpPr/>
              <p:nvPr/>
            </p:nvGrpSpPr>
            <p:grpSpPr>
              <a:xfrm rot="5400000">
                <a:off x="-253998" y="3572488"/>
                <a:ext cx="152400" cy="122137"/>
                <a:chOff x="7983415" y="6582508"/>
                <a:chExt cx="152400" cy="486600"/>
              </a:xfrm>
            </p:grpSpPr>
            <p:cxnSp>
              <p:nvCxnSpPr>
                <p:cNvPr id="1087" name="Google Shape;1087;g1863439fb73_1_55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88" name="Google Shape;1088;g1863439fb73_1_55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89" name="Google Shape;1089;g1863439fb73_1_5586"/>
              <p:cNvGrpSpPr/>
              <p:nvPr/>
            </p:nvGrpSpPr>
            <p:grpSpPr>
              <a:xfrm rot="5400000">
                <a:off x="-253998" y="3098846"/>
                <a:ext cx="152400" cy="122137"/>
                <a:chOff x="7983415" y="6582508"/>
                <a:chExt cx="152400" cy="486600"/>
              </a:xfrm>
            </p:grpSpPr>
            <p:cxnSp>
              <p:nvCxnSpPr>
                <p:cNvPr id="1090" name="Google Shape;1090;g1863439fb73_1_55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91" name="Google Shape;1091;g1863439fb73_1_55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92" name="Google Shape;1092;g1863439fb73_1_5586"/>
              <p:cNvGrpSpPr/>
              <p:nvPr/>
            </p:nvGrpSpPr>
            <p:grpSpPr>
              <a:xfrm rot="5400000">
                <a:off x="-253998" y="2625204"/>
                <a:ext cx="152400" cy="122137"/>
                <a:chOff x="7983415" y="6582508"/>
                <a:chExt cx="152400" cy="486600"/>
              </a:xfrm>
            </p:grpSpPr>
            <p:cxnSp>
              <p:nvCxnSpPr>
                <p:cNvPr id="1093" name="Google Shape;1093;g1863439fb73_1_55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94" name="Google Shape;1094;g1863439fb73_1_55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95" name="Google Shape;1095;g1863439fb73_1_5586"/>
              <p:cNvGrpSpPr/>
              <p:nvPr/>
            </p:nvGrpSpPr>
            <p:grpSpPr>
              <a:xfrm rot="5400000">
                <a:off x="-253998" y="2151562"/>
                <a:ext cx="152400" cy="122137"/>
                <a:chOff x="7983415" y="6582508"/>
                <a:chExt cx="152400" cy="486600"/>
              </a:xfrm>
            </p:grpSpPr>
            <p:cxnSp>
              <p:nvCxnSpPr>
                <p:cNvPr id="1096" name="Google Shape;1096;g1863439fb73_1_55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97" name="Google Shape;1097;g1863439fb73_1_55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98" name="Google Shape;1098;g1863439fb73_1_5586"/>
              <p:cNvGrpSpPr/>
              <p:nvPr/>
            </p:nvGrpSpPr>
            <p:grpSpPr>
              <a:xfrm rot="5400000">
                <a:off x="-253998" y="1677920"/>
                <a:ext cx="152400" cy="122137"/>
                <a:chOff x="7983415" y="6582508"/>
                <a:chExt cx="152400" cy="486600"/>
              </a:xfrm>
            </p:grpSpPr>
            <p:cxnSp>
              <p:nvCxnSpPr>
                <p:cNvPr id="1099" name="Google Shape;1099;g1863439fb73_1_55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00" name="Google Shape;1100;g1863439fb73_1_55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01" name="Google Shape;1101;g1863439fb73_1_5586"/>
              <p:cNvGrpSpPr/>
              <p:nvPr/>
            </p:nvGrpSpPr>
            <p:grpSpPr>
              <a:xfrm rot="5400000">
                <a:off x="-253998" y="997329"/>
                <a:ext cx="152400" cy="122137"/>
                <a:chOff x="7983415" y="6582508"/>
                <a:chExt cx="152400" cy="486600"/>
              </a:xfrm>
            </p:grpSpPr>
            <p:cxnSp>
              <p:nvCxnSpPr>
                <p:cNvPr id="1102" name="Google Shape;1102;g1863439fb73_1_55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03" name="Google Shape;1103;g1863439fb73_1_55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1104" name="Google Shape;1104;g1863439fb73_1_5586"/>
              <p:cNvCxnSpPr/>
              <p:nvPr/>
            </p:nvCxnSpPr>
            <p:spPr>
              <a:xfrm>
                <a:off x="-177809" y="6338161"/>
                <a:ext cx="0" cy="122100"/>
              </a:xfrm>
              <a:prstGeom prst="straightConnector1">
                <a:avLst/>
              </a:prstGeom>
              <a:noFill/>
              <a:ln w="9525" cap="flat" cmpd="sng">
                <a:solidFill>
                  <a:schemeClr val="dk1"/>
                </a:solidFill>
                <a:prstDash val="dot"/>
                <a:round/>
                <a:headEnd type="none" w="sm" len="sm"/>
                <a:tailEnd type="none" w="sm" len="sm"/>
              </a:ln>
            </p:spPr>
          </p:cxnSp>
        </p:grpSp>
        <p:grpSp>
          <p:nvGrpSpPr>
            <p:cNvPr id="1105" name="Google Shape;1105;g1863439fb73_1_5586"/>
            <p:cNvGrpSpPr/>
            <p:nvPr/>
          </p:nvGrpSpPr>
          <p:grpSpPr>
            <a:xfrm>
              <a:off x="9166490" y="392956"/>
              <a:ext cx="122137" cy="6067305"/>
              <a:chOff x="-238867" y="392956"/>
              <a:chExt cx="122137" cy="6067305"/>
            </a:xfrm>
          </p:grpSpPr>
          <p:cxnSp>
            <p:nvCxnSpPr>
              <p:cNvPr id="1106" name="Google Shape;1106;g1863439fb73_1_5586"/>
              <p:cNvCxnSpPr/>
              <p:nvPr/>
            </p:nvCxnSpPr>
            <p:spPr>
              <a:xfrm>
                <a:off x="-177809" y="392956"/>
                <a:ext cx="0" cy="122100"/>
              </a:xfrm>
              <a:prstGeom prst="straightConnector1">
                <a:avLst/>
              </a:prstGeom>
              <a:noFill/>
              <a:ln w="9525" cap="flat" cmpd="sng">
                <a:solidFill>
                  <a:schemeClr val="dk1"/>
                </a:solidFill>
                <a:prstDash val="dot"/>
                <a:round/>
                <a:headEnd type="none" w="sm" len="sm"/>
                <a:tailEnd type="none" w="sm" len="sm"/>
              </a:ln>
            </p:spPr>
          </p:cxnSp>
          <p:grpSp>
            <p:nvGrpSpPr>
              <p:cNvPr id="1107" name="Google Shape;1107;g1863439fb73_1_5586"/>
              <p:cNvGrpSpPr/>
              <p:nvPr/>
            </p:nvGrpSpPr>
            <p:grpSpPr>
              <a:xfrm rot="5400000">
                <a:off x="-253998" y="5940698"/>
                <a:ext cx="152400" cy="122137"/>
                <a:chOff x="7983415" y="6582508"/>
                <a:chExt cx="152400" cy="486600"/>
              </a:xfrm>
            </p:grpSpPr>
            <p:cxnSp>
              <p:nvCxnSpPr>
                <p:cNvPr id="1108" name="Google Shape;1108;g1863439fb73_1_55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09" name="Google Shape;1109;g1863439fb73_1_55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10" name="Google Shape;1110;g1863439fb73_1_5586"/>
              <p:cNvGrpSpPr/>
              <p:nvPr/>
            </p:nvGrpSpPr>
            <p:grpSpPr>
              <a:xfrm rot="5400000">
                <a:off x="-253998" y="5467056"/>
                <a:ext cx="152400" cy="122137"/>
                <a:chOff x="7983415" y="6582508"/>
                <a:chExt cx="152400" cy="486600"/>
              </a:xfrm>
            </p:grpSpPr>
            <p:cxnSp>
              <p:nvCxnSpPr>
                <p:cNvPr id="1111" name="Google Shape;1111;g1863439fb73_1_55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12" name="Google Shape;1112;g1863439fb73_1_55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13" name="Google Shape;1113;g1863439fb73_1_5586"/>
              <p:cNvGrpSpPr/>
              <p:nvPr/>
            </p:nvGrpSpPr>
            <p:grpSpPr>
              <a:xfrm rot="5400000">
                <a:off x="-253998" y="4993414"/>
                <a:ext cx="152400" cy="122137"/>
                <a:chOff x="7983415" y="6582508"/>
                <a:chExt cx="152400" cy="486600"/>
              </a:xfrm>
            </p:grpSpPr>
            <p:cxnSp>
              <p:nvCxnSpPr>
                <p:cNvPr id="1114" name="Google Shape;1114;g1863439fb73_1_55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15" name="Google Shape;1115;g1863439fb73_1_55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16" name="Google Shape;1116;g1863439fb73_1_5586"/>
              <p:cNvGrpSpPr/>
              <p:nvPr/>
            </p:nvGrpSpPr>
            <p:grpSpPr>
              <a:xfrm rot="5400000">
                <a:off x="-253998" y="4519772"/>
                <a:ext cx="152400" cy="122137"/>
                <a:chOff x="7983415" y="6582508"/>
                <a:chExt cx="152400" cy="486600"/>
              </a:xfrm>
            </p:grpSpPr>
            <p:cxnSp>
              <p:nvCxnSpPr>
                <p:cNvPr id="1117" name="Google Shape;1117;g1863439fb73_1_55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18" name="Google Shape;1118;g1863439fb73_1_55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19" name="Google Shape;1119;g1863439fb73_1_5586"/>
              <p:cNvGrpSpPr/>
              <p:nvPr/>
            </p:nvGrpSpPr>
            <p:grpSpPr>
              <a:xfrm rot="5400000">
                <a:off x="-253998" y="4046130"/>
                <a:ext cx="152400" cy="122137"/>
                <a:chOff x="7983415" y="6582508"/>
                <a:chExt cx="152400" cy="486600"/>
              </a:xfrm>
            </p:grpSpPr>
            <p:cxnSp>
              <p:nvCxnSpPr>
                <p:cNvPr id="1120" name="Google Shape;1120;g1863439fb73_1_55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21" name="Google Shape;1121;g1863439fb73_1_55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22" name="Google Shape;1122;g1863439fb73_1_5586"/>
              <p:cNvGrpSpPr/>
              <p:nvPr/>
            </p:nvGrpSpPr>
            <p:grpSpPr>
              <a:xfrm rot="5400000">
                <a:off x="-253998" y="3572488"/>
                <a:ext cx="152400" cy="122137"/>
                <a:chOff x="7983415" y="6582508"/>
                <a:chExt cx="152400" cy="486600"/>
              </a:xfrm>
            </p:grpSpPr>
            <p:cxnSp>
              <p:nvCxnSpPr>
                <p:cNvPr id="1123" name="Google Shape;1123;g1863439fb73_1_55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24" name="Google Shape;1124;g1863439fb73_1_55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25" name="Google Shape;1125;g1863439fb73_1_5586"/>
              <p:cNvGrpSpPr/>
              <p:nvPr/>
            </p:nvGrpSpPr>
            <p:grpSpPr>
              <a:xfrm rot="5400000">
                <a:off x="-253998" y="3098846"/>
                <a:ext cx="152400" cy="122137"/>
                <a:chOff x="7983415" y="6582508"/>
                <a:chExt cx="152400" cy="486600"/>
              </a:xfrm>
            </p:grpSpPr>
            <p:cxnSp>
              <p:nvCxnSpPr>
                <p:cNvPr id="1126" name="Google Shape;1126;g1863439fb73_1_55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27" name="Google Shape;1127;g1863439fb73_1_55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28" name="Google Shape;1128;g1863439fb73_1_5586"/>
              <p:cNvGrpSpPr/>
              <p:nvPr/>
            </p:nvGrpSpPr>
            <p:grpSpPr>
              <a:xfrm rot="5400000">
                <a:off x="-253998" y="2625204"/>
                <a:ext cx="152400" cy="122137"/>
                <a:chOff x="7983415" y="6582508"/>
                <a:chExt cx="152400" cy="486600"/>
              </a:xfrm>
            </p:grpSpPr>
            <p:cxnSp>
              <p:nvCxnSpPr>
                <p:cNvPr id="1129" name="Google Shape;1129;g1863439fb73_1_55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30" name="Google Shape;1130;g1863439fb73_1_55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31" name="Google Shape;1131;g1863439fb73_1_5586"/>
              <p:cNvGrpSpPr/>
              <p:nvPr/>
            </p:nvGrpSpPr>
            <p:grpSpPr>
              <a:xfrm rot="5400000">
                <a:off x="-253998" y="2151562"/>
                <a:ext cx="152400" cy="122137"/>
                <a:chOff x="7983415" y="6582508"/>
                <a:chExt cx="152400" cy="486600"/>
              </a:xfrm>
            </p:grpSpPr>
            <p:cxnSp>
              <p:nvCxnSpPr>
                <p:cNvPr id="1132" name="Google Shape;1132;g1863439fb73_1_55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33" name="Google Shape;1133;g1863439fb73_1_55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34" name="Google Shape;1134;g1863439fb73_1_5586"/>
              <p:cNvGrpSpPr/>
              <p:nvPr/>
            </p:nvGrpSpPr>
            <p:grpSpPr>
              <a:xfrm rot="5400000">
                <a:off x="-253998" y="1677920"/>
                <a:ext cx="152400" cy="122137"/>
                <a:chOff x="7983415" y="6582508"/>
                <a:chExt cx="152400" cy="486600"/>
              </a:xfrm>
            </p:grpSpPr>
            <p:cxnSp>
              <p:nvCxnSpPr>
                <p:cNvPr id="1135" name="Google Shape;1135;g1863439fb73_1_55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36" name="Google Shape;1136;g1863439fb73_1_55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37" name="Google Shape;1137;g1863439fb73_1_5586"/>
              <p:cNvGrpSpPr/>
              <p:nvPr/>
            </p:nvGrpSpPr>
            <p:grpSpPr>
              <a:xfrm rot="5400000">
                <a:off x="-253998" y="997329"/>
                <a:ext cx="152400" cy="122137"/>
                <a:chOff x="7983415" y="6582508"/>
                <a:chExt cx="152400" cy="486600"/>
              </a:xfrm>
            </p:grpSpPr>
            <p:cxnSp>
              <p:nvCxnSpPr>
                <p:cNvPr id="1138" name="Google Shape;1138;g1863439fb73_1_55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39" name="Google Shape;1139;g1863439fb73_1_55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1140" name="Google Shape;1140;g1863439fb73_1_5586"/>
              <p:cNvCxnSpPr/>
              <p:nvPr/>
            </p:nvCxnSpPr>
            <p:spPr>
              <a:xfrm>
                <a:off x="-177809" y="6338161"/>
                <a:ext cx="0" cy="122100"/>
              </a:xfrm>
              <a:prstGeom prst="straightConnector1">
                <a:avLst/>
              </a:prstGeom>
              <a:noFill/>
              <a:ln w="9525" cap="flat" cmpd="sng">
                <a:solidFill>
                  <a:schemeClr val="dk1"/>
                </a:solidFill>
                <a:prstDash val="dot"/>
                <a:round/>
                <a:headEnd type="none" w="sm" len="sm"/>
                <a:tailEnd type="none" w="sm" len="sm"/>
              </a:ln>
            </p:spPr>
          </p:cxnSp>
        </p:grpSp>
        <p:grpSp>
          <p:nvGrpSpPr>
            <p:cNvPr id="1141" name="Google Shape;1141;g1863439fb73_1_5586"/>
            <p:cNvGrpSpPr/>
            <p:nvPr/>
          </p:nvGrpSpPr>
          <p:grpSpPr>
            <a:xfrm>
              <a:off x="457731" y="-141194"/>
              <a:ext cx="8226688" cy="122137"/>
              <a:chOff x="457731" y="6582508"/>
              <a:chExt cx="8226688" cy="486600"/>
            </a:xfrm>
          </p:grpSpPr>
          <p:cxnSp>
            <p:nvCxnSpPr>
              <p:cNvPr id="1142" name="Google Shape;1142;g1863439fb73_1_5586"/>
              <p:cNvCxnSpPr/>
              <p:nvPr/>
            </p:nvCxnSpPr>
            <p:spPr>
              <a:xfrm>
                <a:off x="457731"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43" name="Google Shape;1143;g1863439fb73_1_5586"/>
              <p:cNvCxnSpPr/>
              <p:nvPr/>
            </p:nvCxnSpPr>
            <p:spPr>
              <a:xfrm>
                <a:off x="8684419" y="6582508"/>
                <a:ext cx="0" cy="486600"/>
              </a:xfrm>
              <a:prstGeom prst="straightConnector1">
                <a:avLst/>
              </a:prstGeom>
              <a:noFill/>
              <a:ln w="9525" cap="flat" cmpd="sng">
                <a:solidFill>
                  <a:schemeClr val="dk1"/>
                </a:solidFill>
                <a:prstDash val="dot"/>
                <a:round/>
                <a:headEnd type="none" w="sm" len="sm"/>
                <a:tailEnd type="none" w="sm" len="sm"/>
              </a:ln>
            </p:spPr>
          </p:cxnSp>
          <p:grpSp>
            <p:nvGrpSpPr>
              <p:cNvPr id="1144" name="Google Shape;1144;g1863439fb73_1_5586"/>
              <p:cNvGrpSpPr/>
              <p:nvPr/>
            </p:nvGrpSpPr>
            <p:grpSpPr>
              <a:xfrm>
                <a:off x="7986158" y="6582508"/>
                <a:ext cx="152400" cy="486600"/>
                <a:chOff x="7983415" y="6582508"/>
                <a:chExt cx="152400" cy="486600"/>
              </a:xfrm>
            </p:grpSpPr>
            <p:cxnSp>
              <p:nvCxnSpPr>
                <p:cNvPr id="1145" name="Google Shape;1145;g1863439fb73_1_55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46" name="Google Shape;1146;g1863439fb73_1_55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47" name="Google Shape;1147;g1863439fb73_1_5586"/>
              <p:cNvGrpSpPr/>
              <p:nvPr/>
            </p:nvGrpSpPr>
            <p:grpSpPr>
              <a:xfrm>
                <a:off x="7287901" y="6582508"/>
                <a:ext cx="152400" cy="486600"/>
                <a:chOff x="7983415" y="6582508"/>
                <a:chExt cx="152400" cy="486600"/>
              </a:xfrm>
            </p:grpSpPr>
            <p:cxnSp>
              <p:nvCxnSpPr>
                <p:cNvPr id="1148" name="Google Shape;1148;g1863439fb73_1_55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49" name="Google Shape;1149;g1863439fb73_1_55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50" name="Google Shape;1150;g1863439fb73_1_5586"/>
              <p:cNvGrpSpPr/>
              <p:nvPr/>
            </p:nvGrpSpPr>
            <p:grpSpPr>
              <a:xfrm>
                <a:off x="6589644" y="6582508"/>
                <a:ext cx="152400" cy="486600"/>
                <a:chOff x="7983415" y="6582508"/>
                <a:chExt cx="152400" cy="486600"/>
              </a:xfrm>
            </p:grpSpPr>
            <p:cxnSp>
              <p:nvCxnSpPr>
                <p:cNvPr id="1151" name="Google Shape;1151;g1863439fb73_1_55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52" name="Google Shape;1152;g1863439fb73_1_55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53" name="Google Shape;1153;g1863439fb73_1_5586"/>
              <p:cNvGrpSpPr/>
              <p:nvPr/>
            </p:nvGrpSpPr>
            <p:grpSpPr>
              <a:xfrm>
                <a:off x="5891387" y="6582508"/>
                <a:ext cx="152400" cy="486600"/>
                <a:chOff x="7983415" y="6582508"/>
                <a:chExt cx="152400" cy="486600"/>
              </a:xfrm>
            </p:grpSpPr>
            <p:cxnSp>
              <p:nvCxnSpPr>
                <p:cNvPr id="1154" name="Google Shape;1154;g1863439fb73_1_55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55" name="Google Shape;1155;g1863439fb73_1_55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56" name="Google Shape;1156;g1863439fb73_1_5586"/>
              <p:cNvGrpSpPr/>
              <p:nvPr/>
            </p:nvGrpSpPr>
            <p:grpSpPr>
              <a:xfrm>
                <a:off x="5193130" y="6582508"/>
                <a:ext cx="152400" cy="486600"/>
                <a:chOff x="7983415" y="6582508"/>
                <a:chExt cx="152400" cy="486600"/>
              </a:xfrm>
            </p:grpSpPr>
            <p:cxnSp>
              <p:nvCxnSpPr>
                <p:cNvPr id="1157" name="Google Shape;1157;g1863439fb73_1_55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58" name="Google Shape;1158;g1863439fb73_1_55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59" name="Google Shape;1159;g1863439fb73_1_5586"/>
              <p:cNvGrpSpPr/>
              <p:nvPr/>
            </p:nvGrpSpPr>
            <p:grpSpPr>
              <a:xfrm>
                <a:off x="4494873" y="6582508"/>
                <a:ext cx="152400" cy="486600"/>
                <a:chOff x="7983415" y="6582508"/>
                <a:chExt cx="152400" cy="486600"/>
              </a:xfrm>
            </p:grpSpPr>
            <p:cxnSp>
              <p:nvCxnSpPr>
                <p:cNvPr id="1160" name="Google Shape;1160;g1863439fb73_1_55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61" name="Google Shape;1161;g1863439fb73_1_55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62" name="Google Shape;1162;g1863439fb73_1_5586"/>
              <p:cNvGrpSpPr/>
              <p:nvPr/>
            </p:nvGrpSpPr>
            <p:grpSpPr>
              <a:xfrm>
                <a:off x="3796616" y="6582508"/>
                <a:ext cx="152400" cy="486600"/>
                <a:chOff x="7983415" y="6582508"/>
                <a:chExt cx="152400" cy="486600"/>
              </a:xfrm>
            </p:grpSpPr>
            <p:cxnSp>
              <p:nvCxnSpPr>
                <p:cNvPr id="1163" name="Google Shape;1163;g1863439fb73_1_55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64" name="Google Shape;1164;g1863439fb73_1_55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65" name="Google Shape;1165;g1863439fb73_1_5586"/>
              <p:cNvGrpSpPr/>
              <p:nvPr/>
            </p:nvGrpSpPr>
            <p:grpSpPr>
              <a:xfrm>
                <a:off x="3098359" y="6582508"/>
                <a:ext cx="152400" cy="486600"/>
                <a:chOff x="7983415" y="6582508"/>
                <a:chExt cx="152400" cy="486600"/>
              </a:xfrm>
            </p:grpSpPr>
            <p:cxnSp>
              <p:nvCxnSpPr>
                <p:cNvPr id="1166" name="Google Shape;1166;g1863439fb73_1_55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67" name="Google Shape;1167;g1863439fb73_1_55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68" name="Google Shape;1168;g1863439fb73_1_5586"/>
              <p:cNvGrpSpPr/>
              <p:nvPr/>
            </p:nvGrpSpPr>
            <p:grpSpPr>
              <a:xfrm>
                <a:off x="2400102" y="6582508"/>
                <a:ext cx="152400" cy="486600"/>
                <a:chOff x="7983415" y="6582508"/>
                <a:chExt cx="152400" cy="486600"/>
              </a:xfrm>
            </p:grpSpPr>
            <p:cxnSp>
              <p:nvCxnSpPr>
                <p:cNvPr id="1169" name="Google Shape;1169;g1863439fb73_1_55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70" name="Google Shape;1170;g1863439fb73_1_55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71" name="Google Shape;1171;g1863439fb73_1_5586"/>
              <p:cNvGrpSpPr/>
              <p:nvPr/>
            </p:nvGrpSpPr>
            <p:grpSpPr>
              <a:xfrm>
                <a:off x="1701845" y="6582508"/>
                <a:ext cx="152400" cy="486600"/>
                <a:chOff x="7983415" y="6582508"/>
                <a:chExt cx="152400" cy="486600"/>
              </a:xfrm>
            </p:grpSpPr>
            <p:cxnSp>
              <p:nvCxnSpPr>
                <p:cNvPr id="1172" name="Google Shape;1172;g1863439fb73_1_55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73" name="Google Shape;1173;g1863439fb73_1_55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74" name="Google Shape;1174;g1863439fb73_1_5586"/>
              <p:cNvGrpSpPr/>
              <p:nvPr/>
            </p:nvGrpSpPr>
            <p:grpSpPr>
              <a:xfrm>
                <a:off x="1003588" y="6582508"/>
                <a:ext cx="152400" cy="486600"/>
                <a:chOff x="7983415" y="6582508"/>
                <a:chExt cx="152400" cy="486600"/>
              </a:xfrm>
            </p:grpSpPr>
            <p:cxnSp>
              <p:nvCxnSpPr>
                <p:cNvPr id="1175" name="Google Shape;1175;g1863439fb73_1_5586"/>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76" name="Google Shape;1176;g1863439fb73_1_5586"/>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grpSp>
      <p:pic>
        <p:nvPicPr>
          <p:cNvPr id="1177" name="Google Shape;1177;g1863439fb73_1_5586" descr="DOE_Office_Science_white.png"/>
          <p:cNvPicPr preferRelativeResize="0"/>
          <p:nvPr/>
        </p:nvPicPr>
        <p:blipFill rotWithShape="1">
          <a:blip r:embed="rId2">
            <a:alphaModFix/>
          </a:blip>
          <a:srcRect/>
          <a:stretch/>
        </p:blipFill>
        <p:spPr>
          <a:xfrm>
            <a:off x="10043692" y="408349"/>
            <a:ext cx="1769533" cy="588347"/>
          </a:xfrm>
          <a:prstGeom prst="rect">
            <a:avLst/>
          </a:prstGeom>
          <a:noFill/>
          <a:ln>
            <a:noFill/>
          </a:ln>
        </p:spPr>
      </p:pic>
      <p:pic>
        <p:nvPicPr>
          <p:cNvPr id="1178" name="Google Shape;1178;g1863439fb73_1_5586" descr="A picture containing drawing&#10;&#10;Description automatically generated"/>
          <p:cNvPicPr preferRelativeResize="0"/>
          <p:nvPr/>
        </p:nvPicPr>
        <p:blipFill rotWithShape="1">
          <a:blip r:embed="rId3">
            <a:alphaModFix/>
          </a:blip>
          <a:srcRect/>
          <a:stretch/>
        </p:blipFill>
        <p:spPr>
          <a:xfrm>
            <a:off x="600149" y="323748"/>
            <a:ext cx="3200400" cy="722376"/>
          </a:xfrm>
          <a:prstGeom prst="rect">
            <a:avLst/>
          </a:prstGeom>
          <a:noFill/>
          <a:ln>
            <a:noFill/>
          </a:ln>
        </p:spPr>
      </p:pic>
      <p:sp>
        <p:nvSpPr>
          <p:cNvPr id="1179" name="Google Shape;1179;g1863439fb73_1_5586"/>
          <p:cNvSpPr txBox="1">
            <a:spLocks noGrp="1"/>
          </p:cNvSpPr>
          <p:nvPr>
            <p:ph type="sldNum" idx="12"/>
          </p:nvPr>
        </p:nvSpPr>
        <p:spPr>
          <a:xfrm>
            <a:off x="10947575" y="6360128"/>
            <a:ext cx="7317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FFFFFF"/>
              </a:buClr>
              <a:buSzPts val="1000"/>
              <a:buFont typeface="Times New Roman"/>
              <a:buNone/>
              <a:defRPr sz="13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FFFFFF"/>
              </a:buClr>
              <a:buSzPts val="1000"/>
              <a:buFont typeface="Times New Roman"/>
              <a:buNone/>
              <a:defRPr sz="13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FFFFFF"/>
              </a:buClr>
              <a:buSzPts val="1000"/>
              <a:buFont typeface="Times New Roman"/>
              <a:buNone/>
              <a:defRPr sz="13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FFFFFF"/>
              </a:buClr>
              <a:buSzPts val="1000"/>
              <a:buFont typeface="Times New Roman"/>
              <a:buNone/>
              <a:defRPr sz="13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FFFFFF"/>
              </a:buClr>
              <a:buSzPts val="1000"/>
              <a:buFont typeface="Times New Roman"/>
              <a:buNone/>
              <a:defRPr sz="13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FFFFFF"/>
              </a:buClr>
              <a:buSzPts val="1000"/>
              <a:buFont typeface="Times New Roman"/>
              <a:buNone/>
              <a:defRPr sz="13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FFFFFF"/>
              </a:buClr>
              <a:buSzPts val="1000"/>
              <a:buFont typeface="Times New Roman"/>
              <a:buNone/>
              <a:defRPr sz="13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FFFFFF"/>
              </a:buClr>
              <a:buSzPts val="1000"/>
              <a:buFont typeface="Times New Roman"/>
              <a:buNone/>
              <a:defRPr sz="13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FFFFFF"/>
              </a:buClr>
              <a:buSzPts val="1000"/>
              <a:buFont typeface="Times New Roman"/>
              <a:buNone/>
              <a:defRPr sz="13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180" name="Google Shape;1180;g1863439fb73_1_5586"/>
          <p:cNvPicPr preferRelativeResize="0"/>
          <p:nvPr/>
        </p:nvPicPr>
        <p:blipFill rotWithShape="1">
          <a:blip r:embed="rId4">
            <a:alphaModFix/>
          </a:blip>
          <a:srcRect/>
          <a:stretch/>
        </p:blipFill>
        <p:spPr>
          <a:xfrm>
            <a:off x="-33297" y="6321675"/>
            <a:ext cx="12271525" cy="594400"/>
          </a:xfrm>
          <a:prstGeom prst="rect">
            <a:avLst/>
          </a:prstGeom>
          <a:noFill/>
          <a:ln>
            <a:noFill/>
          </a:ln>
        </p:spPr>
      </p:pic>
      <p:pic>
        <p:nvPicPr>
          <p:cNvPr id="1181" name="Google Shape;1181;g1863439fb73_1_5586"/>
          <p:cNvPicPr preferRelativeResize="0"/>
          <p:nvPr/>
        </p:nvPicPr>
        <p:blipFill rotWithShape="1">
          <a:blip r:embed="rId5">
            <a:alphaModFix/>
          </a:blip>
          <a:srcRect/>
          <a:stretch/>
        </p:blipFill>
        <p:spPr>
          <a:xfrm>
            <a:off x="6289675" y="6380075"/>
            <a:ext cx="2732749" cy="459800"/>
          </a:xfrm>
          <a:prstGeom prst="rect">
            <a:avLst/>
          </a:prstGeom>
          <a:noFill/>
          <a:ln>
            <a:noFill/>
          </a:ln>
        </p:spPr>
      </p:pic>
      <p:pic>
        <p:nvPicPr>
          <p:cNvPr id="1182" name="Google Shape;1182;g1863439fb73_1_5586"/>
          <p:cNvPicPr preferRelativeResize="0"/>
          <p:nvPr/>
        </p:nvPicPr>
        <p:blipFill rotWithShape="1">
          <a:blip r:embed="rId6">
            <a:alphaModFix/>
          </a:blip>
          <a:srcRect/>
          <a:stretch/>
        </p:blipFill>
        <p:spPr>
          <a:xfrm>
            <a:off x="1790600" y="6380075"/>
            <a:ext cx="3082358" cy="459800"/>
          </a:xfrm>
          <a:prstGeom prst="rect">
            <a:avLst/>
          </a:prstGeom>
          <a:noFill/>
          <a:ln>
            <a:noFill/>
          </a:ln>
        </p:spPr>
      </p:pic>
      <p:pic>
        <p:nvPicPr>
          <p:cNvPr id="1183" name="Google Shape;1183;g1863439fb73_1_5586"/>
          <p:cNvPicPr preferRelativeResize="0"/>
          <p:nvPr/>
        </p:nvPicPr>
        <p:blipFill rotWithShape="1">
          <a:blip r:embed="rId7">
            <a:alphaModFix/>
          </a:blip>
          <a:srcRect/>
          <a:stretch/>
        </p:blipFill>
        <p:spPr>
          <a:xfrm>
            <a:off x="124525" y="6342948"/>
            <a:ext cx="731700" cy="551865"/>
          </a:xfrm>
          <a:prstGeom prst="rect">
            <a:avLst/>
          </a:prstGeom>
          <a:noFill/>
          <a:ln>
            <a:noFill/>
          </a:ln>
        </p:spPr>
      </p:pic>
      <p:pic>
        <p:nvPicPr>
          <p:cNvPr id="1184" name="Google Shape;1184;g1863439fb73_1_5586"/>
          <p:cNvPicPr preferRelativeResize="0"/>
          <p:nvPr/>
        </p:nvPicPr>
        <p:blipFill rotWithShape="1">
          <a:blip r:embed="rId4">
            <a:alphaModFix/>
          </a:blip>
          <a:srcRect/>
          <a:stretch/>
        </p:blipFill>
        <p:spPr>
          <a:xfrm>
            <a:off x="-28692" y="-28695"/>
            <a:ext cx="12271525" cy="5944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Color">
  <p:cSld name="Section Header Color">
    <p:spTree>
      <p:nvGrpSpPr>
        <p:cNvPr id="1" name="Shape 1185"/>
        <p:cNvGrpSpPr/>
        <p:nvPr/>
      </p:nvGrpSpPr>
      <p:grpSpPr>
        <a:xfrm>
          <a:off x="0" y="0"/>
          <a:ext cx="0" cy="0"/>
          <a:chOff x="0" y="0"/>
          <a:chExt cx="0" cy="0"/>
        </a:xfrm>
      </p:grpSpPr>
      <p:sp>
        <p:nvSpPr>
          <p:cNvPr id="1186" name="Google Shape;1186;g1863439fb73_1_5740"/>
          <p:cNvSpPr txBox="1">
            <a:spLocks noGrp="1"/>
          </p:cNvSpPr>
          <p:nvPr>
            <p:ph type="title"/>
          </p:nvPr>
        </p:nvSpPr>
        <p:spPr>
          <a:xfrm>
            <a:off x="609600" y="1595628"/>
            <a:ext cx="10972800" cy="1600200"/>
          </a:xfrm>
          <a:prstGeom prst="rect">
            <a:avLst/>
          </a:prstGeom>
          <a:noFill/>
          <a:ln>
            <a:noFill/>
          </a:ln>
          <a:effectLst>
            <a:outerShdw blurRad="50800" dist="38100" dir="2700000" algn="tl" rotWithShape="0">
              <a:srgbClr val="000000">
                <a:alpha val="41960"/>
              </a:srgbClr>
            </a:outerShdw>
          </a:effectLst>
        </p:spPr>
        <p:txBody>
          <a:bodyPr spcFirstLastPara="1" wrap="square" lIns="91425" tIns="45700" rIns="91425" bIns="45700" anchor="b" anchorCtr="0">
            <a:normAutofit/>
          </a:bodyPr>
          <a:lstStyle>
            <a:lvl1pPr lvl="0" algn="ctr" rtl="0">
              <a:lnSpc>
                <a:spcPct val="100000"/>
              </a:lnSpc>
              <a:spcBef>
                <a:spcPts val="0"/>
              </a:spcBef>
              <a:spcAft>
                <a:spcPts val="0"/>
              </a:spcAft>
              <a:buClr>
                <a:schemeClr val="lt1"/>
              </a:buClr>
              <a:buSzPts val="5400"/>
              <a:buFont typeface="Arial"/>
              <a:buNone/>
              <a:defRPr sz="5400" b="1" i="0" cap="none">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87" name="Google Shape;1187;g1863439fb73_1_5740"/>
          <p:cNvSpPr txBox="1">
            <a:spLocks noGrp="1"/>
          </p:cNvSpPr>
          <p:nvPr>
            <p:ph type="sldNum" idx="12"/>
          </p:nvPr>
        </p:nvSpPr>
        <p:spPr>
          <a:xfrm>
            <a:off x="10851411" y="6356349"/>
            <a:ext cx="708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188" name="Google Shape;1188;g1863439fb73_1_5740"/>
          <p:cNvSpPr txBox="1"/>
          <p:nvPr/>
        </p:nvSpPr>
        <p:spPr>
          <a:xfrm>
            <a:off x="499875" y="6356363"/>
            <a:ext cx="7962000" cy="3651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888C8F"/>
                </a:solidFill>
                <a:latin typeface="Arial"/>
                <a:ea typeface="Arial"/>
                <a:cs typeface="Arial"/>
                <a:sym typeface="Arial"/>
              </a:rPr>
              <a:t> | BERKELEY LAB</a:t>
            </a:r>
            <a:endParaRPr sz="1000" b="0" i="0" u="none" strike="noStrike" cap="none">
              <a:solidFill>
                <a:srgbClr val="888C8F"/>
              </a:solidFill>
              <a:latin typeface="Arial"/>
              <a:ea typeface="Arial"/>
              <a:cs typeface="Arial"/>
              <a:sym typeface="Arial"/>
            </a:endParaRPr>
          </a:p>
        </p:txBody>
      </p:sp>
      <p:sp>
        <p:nvSpPr>
          <p:cNvPr id="1189" name="Google Shape;1189;g1863439fb73_1_5740"/>
          <p:cNvSpPr txBox="1">
            <a:spLocks noGrp="1"/>
          </p:cNvSpPr>
          <p:nvPr>
            <p:ph type="subTitle" idx="1"/>
          </p:nvPr>
        </p:nvSpPr>
        <p:spPr>
          <a:xfrm>
            <a:off x="609598" y="3645576"/>
            <a:ext cx="10972800" cy="1011600"/>
          </a:xfrm>
          <a:prstGeom prst="rect">
            <a:avLst/>
          </a:prstGeom>
          <a:noFill/>
          <a:ln>
            <a:noFill/>
          </a:ln>
        </p:spPr>
        <p:txBody>
          <a:bodyPr spcFirstLastPara="1" wrap="square" lIns="91425" tIns="45700" rIns="91425" bIns="45700" anchor="t" anchorCtr="0">
            <a:normAutofit/>
          </a:bodyPr>
          <a:lstStyle>
            <a:lvl1pPr lvl="0" algn="ctr" rtl="0">
              <a:lnSpc>
                <a:spcPct val="100000"/>
              </a:lnSpc>
              <a:spcBef>
                <a:spcPts val="480"/>
              </a:spcBef>
              <a:spcAft>
                <a:spcPts val="0"/>
              </a:spcAft>
              <a:buClr>
                <a:schemeClr val="lt1"/>
              </a:buClr>
              <a:buSzPts val="2400"/>
              <a:buNone/>
              <a:defRPr>
                <a:solidFill>
                  <a:schemeClr val="lt1"/>
                </a:solidFill>
              </a:defRPr>
            </a:lvl1pPr>
            <a:lvl2pPr lvl="1" algn="l" rtl="0">
              <a:lnSpc>
                <a:spcPct val="100000"/>
              </a:lnSpc>
              <a:spcBef>
                <a:spcPts val="400"/>
              </a:spcBef>
              <a:spcAft>
                <a:spcPts val="0"/>
              </a:spcAft>
              <a:buSzPts val="2000"/>
              <a:buNone/>
              <a:defRPr/>
            </a:lvl2pPr>
            <a:lvl3pPr lvl="2" algn="l" rtl="0">
              <a:lnSpc>
                <a:spcPct val="100000"/>
              </a:lnSpc>
              <a:spcBef>
                <a:spcPts val="400"/>
              </a:spcBef>
              <a:spcAft>
                <a:spcPts val="0"/>
              </a:spcAft>
              <a:buSzPts val="2000"/>
              <a:buNone/>
              <a:defRPr/>
            </a:lvl3pPr>
            <a:lvl4pPr lvl="3" algn="l" rtl="0">
              <a:lnSpc>
                <a:spcPct val="100000"/>
              </a:lnSpc>
              <a:spcBef>
                <a:spcPts val="400"/>
              </a:spcBef>
              <a:spcAft>
                <a:spcPts val="0"/>
              </a:spcAft>
              <a:buSzPts val="2000"/>
              <a:buNone/>
              <a:defRPr/>
            </a:lvl4pPr>
            <a:lvl5pPr lvl="4" algn="l" rtl="0">
              <a:lnSpc>
                <a:spcPct val="100000"/>
              </a:lnSpc>
              <a:spcBef>
                <a:spcPts val="400"/>
              </a:spcBef>
              <a:spcAft>
                <a:spcPts val="0"/>
              </a:spcAft>
              <a:buSzPts val="2000"/>
              <a:buNone/>
              <a:defRPr/>
            </a:lvl5pPr>
            <a:lvl6pPr lvl="5" algn="l" rtl="0">
              <a:lnSpc>
                <a:spcPct val="100000"/>
              </a:lnSpc>
              <a:spcBef>
                <a:spcPts val="400"/>
              </a:spcBef>
              <a:spcAft>
                <a:spcPts val="0"/>
              </a:spcAft>
              <a:buSzPts val="2000"/>
              <a:buNone/>
              <a:defRPr/>
            </a:lvl6pPr>
            <a:lvl7pPr lvl="6" algn="l" rtl="0">
              <a:lnSpc>
                <a:spcPct val="100000"/>
              </a:lnSpc>
              <a:spcBef>
                <a:spcPts val="400"/>
              </a:spcBef>
              <a:spcAft>
                <a:spcPts val="0"/>
              </a:spcAft>
              <a:buSzPts val="2000"/>
              <a:buNone/>
              <a:defRPr/>
            </a:lvl7pPr>
            <a:lvl8pPr lvl="7" algn="l" rtl="0">
              <a:lnSpc>
                <a:spcPct val="100000"/>
              </a:lnSpc>
              <a:spcBef>
                <a:spcPts val="400"/>
              </a:spcBef>
              <a:spcAft>
                <a:spcPts val="0"/>
              </a:spcAft>
              <a:buSzPts val="2000"/>
              <a:buNone/>
              <a:defRPr/>
            </a:lvl8pPr>
            <a:lvl9pPr lvl="8" algn="l" rtl="0">
              <a:lnSpc>
                <a:spcPct val="100000"/>
              </a:lnSpc>
              <a:spcBef>
                <a:spcPts val="400"/>
              </a:spcBef>
              <a:spcAft>
                <a:spcPts val="0"/>
              </a:spcAft>
              <a:buSzPts val="20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spTree>
      <p:nvGrpSpPr>
        <p:cNvPr id="1" name="Shape 1190"/>
        <p:cNvGrpSpPr/>
        <p:nvPr/>
      </p:nvGrpSpPr>
      <p:grpSpPr>
        <a:xfrm>
          <a:off x="0" y="0"/>
          <a:ext cx="0" cy="0"/>
          <a:chOff x="0" y="0"/>
          <a:chExt cx="0" cy="0"/>
        </a:xfrm>
      </p:grpSpPr>
      <p:sp>
        <p:nvSpPr>
          <p:cNvPr id="1191" name="Google Shape;1191;g1863439fb73_1_5745"/>
          <p:cNvSpPr txBox="1">
            <a:spLocks noGrp="1"/>
          </p:cNvSpPr>
          <p:nvPr>
            <p:ph type="title"/>
          </p:nvPr>
        </p:nvSpPr>
        <p:spPr>
          <a:xfrm>
            <a:off x="971005" y="80553"/>
            <a:ext cx="8199600" cy="634500"/>
          </a:xfrm>
          <a:prstGeom prst="rect">
            <a:avLst/>
          </a:prstGeom>
          <a:noFill/>
          <a:ln>
            <a:noFill/>
          </a:ln>
          <a:effectLst>
            <a:outerShdw blurRad="50800" dist="38100" dir="2700000" algn="tl" rotWithShape="0">
              <a:srgbClr val="000000">
                <a:alpha val="41960"/>
              </a:srgbClr>
            </a:outerShdw>
          </a:effectLst>
        </p:spPr>
        <p:txBody>
          <a:bodyPr spcFirstLastPara="1" wrap="square" lIns="45700" tIns="45700" rIns="45700" bIns="45700" anchor="t" anchorCtr="0">
            <a:normAutofit/>
          </a:bodyPr>
          <a:lstStyle>
            <a:lvl1pPr lvl="0" algn="l" rtl="0">
              <a:lnSpc>
                <a:spcPct val="90000"/>
              </a:lnSpc>
              <a:spcBef>
                <a:spcPts val="0"/>
              </a:spcBef>
              <a:spcAft>
                <a:spcPts val="0"/>
              </a:spcAft>
              <a:buClr>
                <a:srgbClr val="00395A"/>
              </a:buClr>
              <a:buSzPts val="4300"/>
              <a:buFont typeface="Calibri"/>
              <a:buNone/>
              <a:defRPr sz="4300">
                <a:solidFill>
                  <a:srgbClr val="00395A"/>
                </a:solidFill>
                <a:latin typeface="Calibri"/>
                <a:ea typeface="Calibri"/>
                <a:cs typeface="Calibri"/>
                <a:sym typeface="Calibri"/>
              </a:defRPr>
            </a:lvl1pPr>
            <a:lvl2pPr lvl="1" algn="ctr" rtl="0">
              <a:lnSpc>
                <a:spcPct val="100000"/>
              </a:lnSpc>
              <a:spcBef>
                <a:spcPts val="0"/>
              </a:spcBef>
              <a:spcAft>
                <a:spcPts val="0"/>
              </a:spcAft>
              <a:buClr>
                <a:srgbClr val="FFFFFF"/>
              </a:buClr>
              <a:buSzPts val="2400"/>
              <a:buNone/>
              <a:defRPr/>
            </a:lvl2pPr>
            <a:lvl3pPr lvl="2" algn="ctr" rtl="0">
              <a:lnSpc>
                <a:spcPct val="100000"/>
              </a:lnSpc>
              <a:spcBef>
                <a:spcPts val="0"/>
              </a:spcBef>
              <a:spcAft>
                <a:spcPts val="0"/>
              </a:spcAft>
              <a:buClr>
                <a:srgbClr val="FFFFFF"/>
              </a:buClr>
              <a:buSzPts val="2400"/>
              <a:buNone/>
              <a:defRPr/>
            </a:lvl3pPr>
            <a:lvl4pPr lvl="3" algn="ctr" rtl="0">
              <a:lnSpc>
                <a:spcPct val="100000"/>
              </a:lnSpc>
              <a:spcBef>
                <a:spcPts val="0"/>
              </a:spcBef>
              <a:spcAft>
                <a:spcPts val="0"/>
              </a:spcAft>
              <a:buClr>
                <a:srgbClr val="FFFFFF"/>
              </a:buClr>
              <a:buSzPts val="2400"/>
              <a:buNone/>
              <a:defRPr/>
            </a:lvl4pPr>
            <a:lvl5pPr lvl="4" algn="ctr" rtl="0">
              <a:lnSpc>
                <a:spcPct val="100000"/>
              </a:lnSpc>
              <a:spcBef>
                <a:spcPts val="0"/>
              </a:spcBef>
              <a:spcAft>
                <a:spcPts val="0"/>
              </a:spcAft>
              <a:buClr>
                <a:srgbClr val="FFFFFF"/>
              </a:buClr>
              <a:buSzPts val="2400"/>
              <a:buNone/>
              <a:defRPr/>
            </a:lvl5pPr>
            <a:lvl6pPr lvl="5" algn="ctr" rtl="0">
              <a:lnSpc>
                <a:spcPct val="100000"/>
              </a:lnSpc>
              <a:spcBef>
                <a:spcPts val="0"/>
              </a:spcBef>
              <a:spcAft>
                <a:spcPts val="0"/>
              </a:spcAft>
              <a:buClr>
                <a:srgbClr val="FFFFFF"/>
              </a:buClr>
              <a:buSzPts val="2400"/>
              <a:buNone/>
              <a:defRPr/>
            </a:lvl6pPr>
            <a:lvl7pPr lvl="6" algn="ctr" rtl="0">
              <a:lnSpc>
                <a:spcPct val="100000"/>
              </a:lnSpc>
              <a:spcBef>
                <a:spcPts val="0"/>
              </a:spcBef>
              <a:spcAft>
                <a:spcPts val="0"/>
              </a:spcAft>
              <a:buClr>
                <a:srgbClr val="FFFFFF"/>
              </a:buClr>
              <a:buSzPts val="2400"/>
              <a:buNone/>
              <a:defRPr/>
            </a:lvl7pPr>
            <a:lvl8pPr lvl="7" algn="ctr" rtl="0">
              <a:lnSpc>
                <a:spcPct val="100000"/>
              </a:lnSpc>
              <a:spcBef>
                <a:spcPts val="0"/>
              </a:spcBef>
              <a:spcAft>
                <a:spcPts val="0"/>
              </a:spcAft>
              <a:buClr>
                <a:srgbClr val="FFFFFF"/>
              </a:buClr>
              <a:buSzPts val="2400"/>
              <a:buNone/>
              <a:defRPr/>
            </a:lvl8pPr>
            <a:lvl9pPr lvl="8" algn="ctr" rtl="0">
              <a:lnSpc>
                <a:spcPct val="100000"/>
              </a:lnSpc>
              <a:spcBef>
                <a:spcPts val="0"/>
              </a:spcBef>
              <a:spcAft>
                <a:spcPts val="0"/>
              </a:spcAft>
              <a:buClr>
                <a:srgbClr val="FFFFFF"/>
              </a:buClr>
              <a:buSzPts val="2400"/>
              <a:buNone/>
              <a:defRPr/>
            </a:lvl9pPr>
          </a:lstStyle>
          <a:p>
            <a:endParaRPr/>
          </a:p>
        </p:txBody>
      </p:sp>
      <p:sp>
        <p:nvSpPr>
          <p:cNvPr id="1192" name="Google Shape;1192;g1863439fb73_1_5745"/>
          <p:cNvSpPr txBox="1">
            <a:spLocks noGrp="1"/>
          </p:cNvSpPr>
          <p:nvPr>
            <p:ph type="sldNum" idx="12"/>
          </p:nvPr>
        </p:nvSpPr>
        <p:spPr>
          <a:xfrm>
            <a:off x="11178206" y="6482245"/>
            <a:ext cx="214800" cy="215400"/>
          </a:xfrm>
          <a:prstGeom prst="rect">
            <a:avLst/>
          </a:prstGeom>
          <a:noFill/>
          <a:ln>
            <a:noFill/>
          </a:ln>
        </p:spPr>
        <p:txBody>
          <a:bodyPr spcFirstLastPara="1" wrap="square" lIns="45700" tIns="45700" rIns="45700" bIns="45700" anchor="ctr" anchorCtr="0">
            <a:spAutoFit/>
          </a:bodyPr>
          <a:lstStyle>
            <a:lvl1pPr marL="0" marR="0" lvl="0" indent="0" algn="ctr" rtl="0">
              <a:lnSpc>
                <a:spcPct val="100000"/>
              </a:lnSpc>
              <a:spcBef>
                <a:spcPts val="0"/>
              </a:spcBef>
              <a:spcAft>
                <a:spcPts val="0"/>
              </a:spcAft>
              <a:buClr>
                <a:srgbClr val="006BA6"/>
              </a:buClr>
              <a:buSzPts val="800"/>
              <a:buFont typeface="Calibri"/>
              <a:buNone/>
              <a:defRPr sz="800" b="0" i="0" u="none" strike="noStrike" cap="none">
                <a:solidFill>
                  <a:srgbClr val="006BA6"/>
                </a:solidFill>
                <a:latin typeface="Calibri"/>
                <a:ea typeface="Calibri"/>
                <a:cs typeface="Calibri"/>
                <a:sym typeface="Calibri"/>
              </a:defRPr>
            </a:lvl1pPr>
            <a:lvl2pPr marL="0" marR="0" lvl="1" indent="0" algn="ctr" rtl="0">
              <a:lnSpc>
                <a:spcPct val="100000"/>
              </a:lnSpc>
              <a:spcBef>
                <a:spcPts val="0"/>
              </a:spcBef>
              <a:spcAft>
                <a:spcPts val="0"/>
              </a:spcAft>
              <a:buClr>
                <a:srgbClr val="006BA6"/>
              </a:buClr>
              <a:buSzPts val="800"/>
              <a:buFont typeface="Calibri"/>
              <a:buNone/>
              <a:defRPr sz="800" b="0" i="0" u="none" strike="noStrike" cap="none">
                <a:solidFill>
                  <a:srgbClr val="006BA6"/>
                </a:solidFill>
                <a:latin typeface="Calibri"/>
                <a:ea typeface="Calibri"/>
                <a:cs typeface="Calibri"/>
                <a:sym typeface="Calibri"/>
              </a:defRPr>
            </a:lvl2pPr>
            <a:lvl3pPr marL="0" marR="0" lvl="2" indent="0" algn="ctr" rtl="0">
              <a:lnSpc>
                <a:spcPct val="100000"/>
              </a:lnSpc>
              <a:spcBef>
                <a:spcPts val="0"/>
              </a:spcBef>
              <a:spcAft>
                <a:spcPts val="0"/>
              </a:spcAft>
              <a:buClr>
                <a:srgbClr val="006BA6"/>
              </a:buClr>
              <a:buSzPts val="800"/>
              <a:buFont typeface="Calibri"/>
              <a:buNone/>
              <a:defRPr sz="800" b="0" i="0" u="none" strike="noStrike" cap="none">
                <a:solidFill>
                  <a:srgbClr val="006BA6"/>
                </a:solidFill>
                <a:latin typeface="Calibri"/>
                <a:ea typeface="Calibri"/>
                <a:cs typeface="Calibri"/>
                <a:sym typeface="Calibri"/>
              </a:defRPr>
            </a:lvl3pPr>
            <a:lvl4pPr marL="0" marR="0" lvl="3" indent="0" algn="ctr" rtl="0">
              <a:lnSpc>
                <a:spcPct val="100000"/>
              </a:lnSpc>
              <a:spcBef>
                <a:spcPts val="0"/>
              </a:spcBef>
              <a:spcAft>
                <a:spcPts val="0"/>
              </a:spcAft>
              <a:buClr>
                <a:srgbClr val="006BA6"/>
              </a:buClr>
              <a:buSzPts val="800"/>
              <a:buFont typeface="Calibri"/>
              <a:buNone/>
              <a:defRPr sz="800" b="0" i="0" u="none" strike="noStrike" cap="none">
                <a:solidFill>
                  <a:srgbClr val="006BA6"/>
                </a:solidFill>
                <a:latin typeface="Calibri"/>
                <a:ea typeface="Calibri"/>
                <a:cs typeface="Calibri"/>
                <a:sym typeface="Calibri"/>
              </a:defRPr>
            </a:lvl4pPr>
            <a:lvl5pPr marL="0" marR="0" lvl="4" indent="0" algn="ctr" rtl="0">
              <a:lnSpc>
                <a:spcPct val="100000"/>
              </a:lnSpc>
              <a:spcBef>
                <a:spcPts val="0"/>
              </a:spcBef>
              <a:spcAft>
                <a:spcPts val="0"/>
              </a:spcAft>
              <a:buClr>
                <a:srgbClr val="006BA6"/>
              </a:buClr>
              <a:buSzPts val="800"/>
              <a:buFont typeface="Calibri"/>
              <a:buNone/>
              <a:defRPr sz="800" b="0" i="0" u="none" strike="noStrike" cap="none">
                <a:solidFill>
                  <a:srgbClr val="006BA6"/>
                </a:solidFill>
                <a:latin typeface="Calibri"/>
                <a:ea typeface="Calibri"/>
                <a:cs typeface="Calibri"/>
                <a:sym typeface="Calibri"/>
              </a:defRPr>
            </a:lvl5pPr>
            <a:lvl6pPr marL="0" marR="0" lvl="5" indent="0" algn="ctr" rtl="0">
              <a:lnSpc>
                <a:spcPct val="100000"/>
              </a:lnSpc>
              <a:spcBef>
                <a:spcPts val="0"/>
              </a:spcBef>
              <a:spcAft>
                <a:spcPts val="0"/>
              </a:spcAft>
              <a:buClr>
                <a:srgbClr val="006BA6"/>
              </a:buClr>
              <a:buSzPts val="800"/>
              <a:buFont typeface="Calibri"/>
              <a:buNone/>
              <a:defRPr sz="800" b="0" i="0" u="none" strike="noStrike" cap="none">
                <a:solidFill>
                  <a:srgbClr val="006BA6"/>
                </a:solidFill>
                <a:latin typeface="Calibri"/>
                <a:ea typeface="Calibri"/>
                <a:cs typeface="Calibri"/>
                <a:sym typeface="Calibri"/>
              </a:defRPr>
            </a:lvl6pPr>
            <a:lvl7pPr marL="0" marR="0" lvl="6" indent="0" algn="ctr" rtl="0">
              <a:lnSpc>
                <a:spcPct val="100000"/>
              </a:lnSpc>
              <a:spcBef>
                <a:spcPts val="0"/>
              </a:spcBef>
              <a:spcAft>
                <a:spcPts val="0"/>
              </a:spcAft>
              <a:buClr>
                <a:srgbClr val="006BA6"/>
              </a:buClr>
              <a:buSzPts val="800"/>
              <a:buFont typeface="Calibri"/>
              <a:buNone/>
              <a:defRPr sz="800" b="0" i="0" u="none" strike="noStrike" cap="none">
                <a:solidFill>
                  <a:srgbClr val="006BA6"/>
                </a:solidFill>
                <a:latin typeface="Calibri"/>
                <a:ea typeface="Calibri"/>
                <a:cs typeface="Calibri"/>
                <a:sym typeface="Calibri"/>
              </a:defRPr>
            </a:lvl7pPr>
            <a:lvl8pPr marL="0" marR="0" lvl="7" indent="0" algn="ctr" rtl="0">
              <a:lnSpc>
                <a:spcPct val="100000"/>
              </a:lnSpc>
              <a:spcBef>
                <a:spcPts val="0"/>
              </a:spcBef>
              <a:spcAft>
                <a:spcPts val="0"/>
              </a:spcAft>
              <a:buClr>
                <a:srgbClr val="006BA6"/>
              </a:buClr>
              <a:buSzPts val="800"/>
              <a:buFont typeface="Calibri"/>
              <a:buNone/>
              <a:defRPr sz="800" b="0" i="0" u="none" strike="noStrike" cap="none">
                <a:solidFill>
                  <a:srgbClr val="006BA6"/>
                </a:solidFill>
                <a:latin typeface="Calibri"/>
                <a:ea typeface="Calibri"/>
                <a:cs typeface="Calibri"/>
                <a:sym typeface="Calibri"/>
              </a:defRPr>
            </a:lvl8pPr>
            <a:lvl9pPr marL="0" marR="0" lvl="8" indent="0" algn="ctr" rtl="0">
              <a:lnSpc>
                <a:spcPct val="100000"/>
              </a:lnSpc>
              <a:spcBef>
                <a:spcPts val="0"/>
              </a:spcBef>
              <a:spcAft>
                <a:spcPts val="0"/>
              </a:spcAft>
              <a:buClr>
                <a:srgbClr val="006BA6"/>
              </a:buClr>
              <a:buSzPts val="800"/>
              <a:buFont typeface="Calibri"/>
              <a:buNone/>
              <a:defRPr sz="800" b="0" i="0" u="none" strike="noStrike" cap="none">
                <a:solidFill>
                  <a:srgbClr val="006BA6"/>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sz="1000">
              <a:solidFill>
                <a:srgbClr val="FFFFFF"/>
              </a:solidFill>
              <a:latin typeface="Arial"/>
              <a:ea typeface="Arial"/>
              <a:cs typeface="Arial"/>
              <a:sym typeface="Arial"/>
            </a:endParaRPr>
          </a:p>
        </p:txBody>
      </p:sp>
      <p:sp>
        <p:nvSpPr>
          <p:cNvPr id="1193" name="Google Shape;1193;g1863439fb73_1_5745"/>
          <p:cNvSpPr/>
          <p:nvPr/>
        </p:nvSpPr>
        <p:spPr>
          <a:xfrm>
            <a:off x="1647371" y="6481564"/>
            <a:ext cx="5222700" cy="211200"/>
          </a:xfrm>
          <a:prstGeom prst="rect">
            <a:avLst/>
          </a:prstGeom>
          <a:solidFill>
            <a:srgbClr val="FFFFF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395A"/>
              </a:buClr>
              <a:buSzPts val="1600"/>
              <a:buFont typeface="Lato"/>
              <a:buNone/>
            </a:pPr>
            <a:endParaRPr sz="1600" b="0" i="0" u="none" strike="noStrike" cap="none">
              <a:solidFill>
                <a:srgbClr val="00395A"/>
              </a:solidFill>
              <a:latin typeface="Lato"/>
              <a:ea typeface="Lato"/>
              <a:cs typeface="Lato"/>
              <a:sym typeface="Lato"/>
            </a:endParaRPr>
          </a:p>
        </p:txBody>
      </p:sp>
      <p:cxnSp>
        <p:nvCxnSpPr>
          <p:cNvPr id="1194" name="Google Shape;1194;g1863439fb73_1_5745"/>
          <p:cNvCxnSpPr/>
          <p:nvPr/>
        </p:nvCxnSpPr>
        <p:spPr>
          <a:xfrm>
            <a:off x="860380" y="731519"/>
            <a:ext cx="10471200" cy="0"/>
          </a:xfrm>
          <a:prstGeom prst="straightConnector1">
            <a:avLst/>
          </a:prstGeom>
          <a:noFill/>
          <a:ln w="9525" cap="flat" cmpd="sng">
            <a:solidFill>
              <a:srgbClr val="9A9A9A"/>
            </a:solidFill>
            <a:prstDash val="solid"/>
            <a:miter lim="400000"/>
            <a:headEnd type="none" w="sm" len="sm"/>
            <a:tailEnd type="none" w="sm" len="sm"/>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1" type="obj">
  <p:cSld name="OBJECT">
    <p:spTree>
      <p:nvGrpSpPr>
        <p:cNvPr id="1" name="Shape 1195"/>
        <p:cNvGrpSpPr/>
        <p:nvPr/>
      </p:nvGrpSpPr>
      <p:grpSpPr>
        <a:xfrm>
          <a:off x="0" y="0"/>
          <a:ext cx="0" cy="0"/>
          <a:chOff x="0" y="0"/>
          <a:chExt cx="0" cy="0"/>
        </a:xfrm>
      </p:grpSpPr>
      <p:sp>
        <p:nvSpPr>
          <p:cNvPr id="1196" name="Google Shape;1196;g1863439fb73_1_5750"/>
          <p:cNvSpPr txBox="1">
            <a:spLocks noGrp="1"/>
          </p:cNvSpPr>
          <p:nvPr>
            <p:ph type="title"/>
          </p:nvPr>
        </p:nvSpPr>
        <p:spPr>
          <a:xfrm>
            <a:off x="0" y="0"/>
            <a:ext cx="12192000" cy="914400"/>
          </a:xfrm>
          <a:prstGeom prst="rect">
            <a:avLst/>
          </a:prstGeom>
          <a:solidFill>
            <a:srgbClr val="00395A"/>
          </a:solidFill>
          <a:ln>
            <a:noFill/>
          </a:ln>
          <a:effectLst>
            <a:outerShdw blurRad="50800" dist="38100" dir="2700000" algn="tl" rotWithShape="0">
              <a:srgbClr val="000000">
                <a:alpha val="42350"/>
              </a:srgbClr>
            </a:outerShdw>
          </a:effectLst>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lt1"/>
              </a:buClr>
              <a:buSzPts val="2800"/>
              <a:buFont typeface="Arial"/>
              <a:buNone/>
              <a:defRPr b="1">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97" name="Google Shape;1197;g1863439fb73_1_5750"/>
          <p:cNvSpPr txBox="1">
            <a:spLocks noGrp="1"/>
          </p:cNvSpPr>
          <p:nvPr>
            <p:ph type="body" idx="1"/>
          </p:nvPr>
        </p:nvSpPr>
        <p:spPr>
          <a:xfrm>
            <a:off x="533400" y="1600200"/>
            <a:ext cx="11052000" cy="4526100"/>
          </a:xfrm>
          <a:prstGeom prst="rect">
            <a:avLst/>
          </a:prstGeom>
          <a:noFill/>
          <a:ln>
            <a:noFill/>
          </a:ln>
        </p:spPr>
        <p:txBody>
          <a:bodyPr spcFirstLastPara="1" wrap="square" lIns="91425" tIns="45700" rIns="91425" bIns="45700" anchor="t" anchorCtr="0">
            <a:normAutofit/>
          </a:bodyPr>
          <a:lstStyle>
            <a:lvl1pPr marL="457200" lvl="0" indent="-381000" algn="l" rtl="0">
              <a:lnSpc>
                <a:spcPct val="100000"/>
              </a:lnSpc>
              <a:spcBef>
                <a:spcPts val="480"/>
              </a:spcBef>
              <a:spcAft>
                <a:spcPts val="0"/>
              </a:spcAft>
              <a:buClr>
                <a:schemeClr val="dk1"/>
              </a:buClr>
              <a:buSzPts val="2400"/>
              <a:buChar char="•"/>
              <a:defRPr>
                <a:solidFill>
                  <a:schemeClr val="dk1"/>
                </a:solidFill>
                <a:latin typeface="Arial"/>
                <a:ea typeface="Arial"/>
                <a:cs typeface="Arial"/>
                <a:sym typeface="Arial"/>
              </a:defRPr>
            </a:lvl1pPr>
            <a:lvl2pPr marL="914400" lvl="1" indent="-355600" algn="l" rtl="0">
              <a:lnSpc>
                <a:spcPct val="100000"/>
              </a:lnSpc>
              <a:spcBef>
                <a:spcPts val="400"/>
              </a:spcBef>
              <a:spcAft>
                <a:spcPts val="0"/>
              </a:spcAft>
              <a:buClr>
                <a:schemeClr val="dk1"/>
              </a:buClr>
              <a:buSzPts val="2000"/>
              <a:buChar char="o"/>
              <a:defRPr>
                <a:solidFill>
                  <a:schemeClr val="dk1"/>
                </a:solidFill>
                <a:latin typeface="Arial"/>
                <a:ea typeface="Arial"/>
                <a:cs typeface="Arial"/>
                <a:sym typeface="Arial"/>
              </a:defRPr>
            </a:lvl2pPr>
            <a:lvl3pPr marL="1371600" lvl="2" indent="-355600" algn="l" rtl="0">
              <a:lnSpc>
                <a:spcPct val="100000"/>
              </a:lnSpc>
              <a:spcBef>
                <a:spcPts val="400"/>
              </a:spcBef>
              <a:spcAft>
                <a:spcPts val="0"/>
              </a:spcAft>
              <a:buClr>
                <a:schemeClr val="dk1"/>
              </a:buClr>
              <a:buSzPts val="2000"/>
              <a:buChar char="•"/>
              <a:defRPr>
                <a:solidFill>
                  <a:schemeClr val="dk1"/>
                </a:solidFill>
                <a:latin typeface="Arial"/>
                <a:ea typeface="Arial"/>
                <a:cs typeface="Arial"/>
                <a:sym typeface="Arial"/>
              </a:defRPr>
            </a:lvl3pPr>
            <a:lvl4pPr marL="1828800" lvl="3" indent="-355600" algn="l" rtl="0">
              <a:lnSpc>
                <a:spcPct val="100000"/>
              </a:lnSpc>
              <a:spcBef>
                <a:spcPts val="400"/>
              </a:spcBef>
              <a:spcAft>
                <a:spcPts val="0"/>
              </a:spcAft>
              <a:buClr>
                <a:schemeClr val="dk1"/>
              </a:buClr>
              <a:buSzPts val="2000"/>
              <a:buChar char="–"/>
              <a:defRPr>
                <a:solidFill>
                  <a:schemeClr val="dk1"/>
                </a:solidFill>
                <a:latin typeface="Arial"/>
                <a:ea typeface="Arial"/>
                <a:cs typeface="Arial"/>
                <a:sym typeface="Arial"/>
              </a:defRPr>
            </a:lvl4pPr>
            <a:lvl5pPr marL="2286000" lvl="4" indent="-355600" algn="l" rtl="0">
              <a:lnSpc>
                <a:spcPct val="100000"/>
              </a:lnSpc>
              <a:spcBef>
                <a:spcPts val="400"/>
              </a:spcBef>
              <a:spcAft>
                <a:spcPts val="0"/>
              </a:spcAft>
              <a:buClr>
                <a:schemeClr val="dk1"/>
              </a:buClr>
              <a:buSzPts val="2000"/>
              <a:buChar char="»"/>
              <a:defRPr>
                <a:solidFill>
                  <a:schemeClr val="dk1"/>
                </a:solidFill>
                <a:latin typeface="Arial"/>
                <a:ea typeface="Arial"/>
                <a:cs typeface="Arial"/>
                <a:sym typeface="Arial"/>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198" name="Google Shape;1198;g1863439fb73_1_5750"/>
          <p:cNvSpPr txBox="1">
            <a:spLocks noGrp="1"/>
          </p:cNvSpPr>
          <p:nvPr>
            <p:ph type="sldNum" idx="12"/>
          </p:nvPr>
        </p:nvSpPr>
        <p:spPr>
          <a:xfrm>
            <a:off x="10896600" y="6324600"/>
            <a:ext cx="6888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DOE template">
  <p:cSld name="1_DOE template">
    <p:spTree>
      <p:nvGrpSpPr>
        <p:cNvPr id="1" name="Shape 1199"/>
        <p:cNvGrpSpPr/>
        <p:nvPr/>
      </p:nvGrpSpPr>
      <p:grpSpPr>
        <a:xfrm>
          <a:off x="0" y="0"/>
          <a:ext cx="0" cy="0"/>
          <a:chOff x="0" y="0"/>
          <a:chExt cx="0" cy="0"/>
        </a:xfrm>
      </p:grpSpPr>
      <p:sp>
        <p:nvSpPr>
          <p:cNvPr id="1200" name="Google Shape;1200;g1863439fb73_1_5754"/>
          <p:cNvSpPr/>
          <p:nvPr/>
        </p:nvSpPr>
        <p:spPr>
          <a:xfrm>
            <a:off x="0" y="5"/>
            <a:ext cx="12192000" cy="855600"/>
          </a:xfrm>
          <a:prstGeom prst="rect">
            <a:avLst/>
          </a:prstGeom>
          <a:solidFill>
            <a:srgbClr val="1F497D"/>
          </a:solidFill>
          <a:ln>
            <a:noFill/>
          </a:ln>
          <a:effectLst>
            <a:outerShdw blurRad="50800" dist="38100" dir="5400000" algn="t" rotWithShape="0">
              <a:srgbClr val="000000">
                <a:alpha val="3961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201" name="Google Shape;1201;g1863439fb73_1_5754"/>
          <p:cNvSpPr txBox="1">
            <a:spLocks noGrp="1"/>
          </p:cNvSpPr>
          <p:nvPr>
            <p:ph type="title"/>
          </p:nvPr>
        </p:nvSpPr>
        <p:spPr>
          <a:xfrm>
            <a:off x="0" y="12579"/>
            <a:ext cx="12192000" cy="843000"/>
          </a:xfrm>
          <a:prstGeom prst="rect">
            <a:avLst/>
          </a:prstGeom>
          <a:solidFill>
            <a:srgbClr val="00395A"/>
          </a:solidFill>
          <a:ln>
            <a:noFill/>
          </a:ln>
          <a:effectLst>
            <a:outerShdw blurRad="50800" dist="38100" dir="2700000" algn="tl" rotWithShape="0">
              <a:srgbClr val="000000">
                <a:alpha val="42750"/>
              </a:srgbClr>
            </a:outerShdw>
          </a:effectLst>
        </p:spPr>
        <p:txBody>
          <a:bodyPr spcFirstLastPara="1" wrap="square" lIns="91425" tIns="45700" rIns="91425" bIns="45700" anchor="ctr" anchorCtr="0">
            <a:normAutofit/>
          </a:bodyPr>
          <a:lstStyle>
            <a:lvl1pPr lvl="0" algn="ctr" rtl="0">
              <a:lnSpc>
                <a:spcPct val="100000"/>
              </a:lnSpc>
              <a:spcBef>
                <a:spcPts val="0"/>
              </a:spcBef>
              <a:spcAft>
                <a:spcPts val="0"/>
              </a:spcAft>
              <a:buClr>
                <a:srgbClr val="FFFFFF"/>
              </a:buClr>
              <a:buSzPts val="2800"/>
              <a:buFont typeface="Arial"/>
              <a:buNone/>
              <a:defRPr sz="2800">
                <a:solidFill>
                  <a:srgbClr val="FFFFFF"/>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grpSp>
        <p:nvGrpSpPr>
          <p:cNvPr id="1202" name="Google Shape;1202;g1863439fb73_1_5754"/>
          <p:cNvGrpSpPr/>
          <p:nvPr/>
        </p:nvGrpSpPr>
        <p:grpSpPr>
          <a:xfrm>
            <a:off x="0" y="6239580"/>
            <a:ext cx="12192000" cy="618300"/>
            <a:chOff x="0" y="6400800"/>
            <a:chExt cx="12192000" cy="618300"/>
          </a:xfrm>
        </p:grpSpPr>
        <p:sp>
          <p:nvSpPr>
            <p:cNvPr id="1203" name="Google Shape;1203;g1863439fb73_1_5754"/>
            <p:cNvSpPr/>
            <p:nvPr/>
          </p:nvSpPr>
          <p:spPr>
            <a:xfrm>
              <a:off x="0" y="6400800"/>
              <a:ext cx="12192000" cy="618300"/>
            </a:xfrm>
            <a:prstGeom prst="rect">
              <a:avLst/>
            </a:prstGeom>
            <a:solidFill>
              <a:srgbClr val="00395A"/>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chemeClr val="lt1"/>
                </a:buClr>
                <a:buSzPts val="1800"/>
                <a:buFont typeface="Times New Roman"/>
                <a:buNone/>
              </a:pPr>
              <a:endParaRPr sz="18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1800"/>
                <a:buFont typeface="Times New Roman"/>
                <a:buNone/>
              </a:pPr>
              <a:endParaRPr sz="1800" b="0" i="0" u="none" strike="noStrike" cap="none">
                <a:solidFill>
                  <a:srgbClr val="FFFFFF"/>
                </a:solidFill>
                <a:latin typeface="Arial"/>
                <a:ea typeface="Arial"/>
                <a:cs typeface="Arial"/>
                <a:sym typeface="Arial"/>
              </a:endParaRPr>
            </a:p>
          </p:txBody>
        </p:sp>
        <p:pic>
          <p:nvPicPr>
            <p:cNvPr id="1204" name="Google Shape;1204;g1863439fb73_1_5754" descr="ATAP_footer_orange_reversed_.png"/>
            <p:cNvPicPr preferRelativeResize="0"/>
            <p:nvPr/>
          </p:nvPicPr>
          <p:blipFill rotWithShape="1">
            <a:blip r:embed="rId2">
              <a:alphaModFix/>
            </a:blip>
            <a:srcRect/>
            <a:stretch/>
          </p:blipFill>
          <p:spPr>
            <a:xfrm>
              <a:off x="1905308" y="6550027"/>
              <a:ext cx="2628592" cy="392993"/>
            </a:xfrm>
            <a:prstGeom prst="rect">
              <a:avLst/>
            </a:prstGeom>
            <a:noFill/>
            <a:ln>
              <a:noFill/>
            </a:ln>
          </p:spPr>
        </p:pic>
        <p:pic>
          <p:nvPicPr>
            <p:cNvPr id="1205" name="Google Shape;1205;g1863439fb73_1_5754" descr="RGB_White-Seal_White-Mark_SC_Horizontal.png"/>
            <p:cNvPicPr preferRelativeResize="0"/>
            <p:nvPr/>
          </p:nvPicPr>
          <p:blipFill rotWithShape="1">
            <a:blip r:embed="rId3">
              <a:alphaModFix/>
            </a:blip>
            <a:srcRect/>
            <a:stretch/>
          </p:blipFill>
          <p:spPr>
            <a:xfrm>
              <a:off x="8229600" y="6518149"/>
              <a:ext cx="2286000" cy="383721"/>
            </a:xfrm>
            <a:prstGeom prst="rect">
              <a:avLst/>
            </a:prstGeom>
            <a:noFill/>
            <a:ln>
              <a:noFill/>
            </a:ln>
          </p:spPr>
        </p:pic>
        <p:pic>
          <p:nvPicPr>
            <p:cNvPr id="1206" name="Google Shape;1206;g1863439fb73_1_5754"/>
            <p:cNvPicPr preferRelativeResize="0"/>
            <p:nvPr/>
          </p:nvPicPr>
          <p:blipFill rotWithShape="1">
            <a:blip r:embed="rId4">
              <a:alphaModFix/>
            </a:blip>
            <a:srcRect/>
            <a:stretch/>
          </p:blipFill>
          <p:spPr>
            <a:xfrm>
              <a:off x="596557" y="6409620"/>
              <a:ext cx="775043" cy="584682"/>
            </a:xfrm>
            <a:prstGeom prst="rect">
              <a:avLst/>
            </a:prstGeom>
            <a:noFill/>
            <a:ln>
              <a:noFill/>
            </a:ln>
          </p:spPr>
        </p:pic>
        <p:pic>
          <p:nvPicPr>
            <p:cNvPr id="1207" name="Google Shape;1207;g1863439fb73_1_5754" descr="The Berkeley Lab Laser Accelerator logo"/>
            <p:cNvPicPr preferRelativeResize="0"/>
            <p:nvPr/>
          </p:nvPicPr>
          <p:blipFill rotWithShape="1">
            <a:blip r:embed="rId5">
              <a:alphaModFix/>
            </a:blip>
            <a:srcRect/>
            <a:stretch/>
          </p:blipFill>
          <p:spPr>
            <a:xfrm>
              <a:off x="4950941" y="6553200"/>
              <a:ext cx="2059459" cy="381000"/>
            </a:xfrm>
            <a:prstGeom prst="rect">
              <a:avLst/>
            </a:prstGeom>
            <a:gradFill>
              <a:gsLst>
                <a:gs pos="0">
                  <a:schemeClr val="dk1"/>
                </a:gs>
                <a:gs pos="100000">
                  <a:srgbClr val="BABABA"/>
                </a:gs>
              </a:gsLst>
              <a:lin ang="16200038" scaled="0"/>
            </a:gradFill>
            <a:ln>
              <a:noFill/>
            </a:ln>
            <a:effectLst>
              <a:outerShdw blurRad="40000" dist="23000" dir="5400000" rotWithShape="0">
                <a:srgbClr val="000000">
                  <a:alpha val="34510"/>
                </a:srgbClr>
              </a:outerShdw>
            </a:effectLst>
          </p:spPr>
        </p:pic>
      </p:grpSp>
      <p:sp>
        <p:nvSpPr>
          <p:cNvPr id="1208" name="Google Shape;1208;g1863439fb73_1_5754"/>
          <p:cNvSpPr txBox="1">
            <a:spLocks noGrp="1"/>
          </p:cNvSpPr>
          <p:nvPr>
            <p:ph type="sldNum" idx="12"/>
          </p:nvPr>
        </p:nvSpPr>
        <p:spPr>
          <a:xfrm>
            <a:off x="11503100" y="6510167"/>
            <a:ext cx="688800" cy="3477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FFFFFF"/>
              </a:buClr>
              <a:buSzPts val="1000"/>
              <a:buFont typeface="Times New Roman"/>
              <a:buNone/>
              <a:defRPr sz="10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FFFFFF"/>
              </a:buClr>
              <a:buSzPts val="1000"/>
              <a:buFont typeface="Times New Roman"/>
              <a:buNone/>
              <a:defRPr sz="10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FFFFFF"/>
              </a:buClr>
              <a:buSzPts val="1000"/>
              <a:buFont typeface="Times New Roman"/>
              <a:buNone/>
              <a:defRPr sz="10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FFFFFF"/>
              </a:buClr>
              <a:buSzPts val="1000"/>
              <a:buFont typeface="Times New Roman"/>
              <a:buNone/>
              <a:defRPr sz="10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FFFFFF"/>
              </a:buClr>
              <a:buSzPts val="1000"/>
              <a:buFont typeface="Times New Roman"/>
              <a:buNone/>
              <a:defRPr sz="10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FFFFFF"/>
              </a:buClr>
              <a:buSzPts val="1000"/>
              <a:buFont typeface="Times New Roman"/>
              <a:buNone/>
              <a:defRPr sz="10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FFFFFF"/>
              </a:buClr>
              <a:buSzPts val="1000"/>
              <a:buFont typeface="Times New Roman"/>
              <a:buNone/>
              <a:defRPr sz="10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FFFFFF"/>
              </a:buClr>
              <a:buSzPts val="1000"/>
              <a:buFont typeface="Times New Roman"/>
              <a:buNone/>
              <a:defRPr sz="10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FFFFFF"/>
              </a:buClr>
              <a:buSzPts val="1000"/>
              <a:buFont typeface="Times New Roman"/>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09"/>
        <p:cNvGrpSpPr/>
        <p:nvPr/>
      </p:nvGrpSpPr>
      <p:grpSpPr>
        <a:xfrm>
          <a:off x="0" y="0"/>
          <a:ext cx="0" cy="0"/>
          <a:chOff x="0" y="0"/>
          <a:chExt cx="0" cy="0"/>
        </a:xfrm>
      </p:grpSpPr>
      <p:sp>
        <p:nvSpPr>
          <p:cNvPr id="1210" name="Google Shape;1210;g1863439fb73_1_5764"/>
          <p:cNvSpPr txBox="1">
            <a:spLocks noGrp="1"/>
          </p:cNvSpPr>
          <p:nvPr>
            <p:ph type="ctrTitle"/>
          </p:nvPr>
        </p:nvSpPr>
        <p:spPr>
          <a:xfrm>
            <a:off x="914400" y="2130426"/>
            <a:ext cx="10363200" cy="1470000"/>
          </a:xfrm>
          <a:prstGeom prst="rect">
            <a:avLst/>
          </a:prstGeom>
          <a:solidFill>
            <a:srgbClr val="00395A"/>
          </a:solidFill>
          <a:ln>
            <a:noFill/>
          </a:ln>
          <a:effectLst>
            <a:outerShdw blurRad="50800" dist="38100" dir="2700000" algn="tl" rotWithShape="0">
              <a:srgbClr val="000000">
                <a:alpha val="42350"/>
              </a:srgbClr>
            </a:outerShdw>
          </a:effectLst>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lt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11" name="Google Shape;1211;g1863439fb73_1_5764"/>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rtl="0">
              <a:lnSpc>
                <a:spcPct val="100000"/>
              </a:lnSpc>
              <a:spcBef>
                <a:spcPts val="480"/>
              </a:spcBef>
              <a:spcAft>
                <a:spcPts val="0"/>
              </a:spcAft>
              <a:buClr>
                <a:srgbClr val="888888"/>
              </a:buClr>
              <a:buSzPts val="2400"/>
              <a:buNone/>
              <a:defRPr>
                <a:solidFill>
                  <a:srgbClr val="888888"/>
                </a:solidFill>
              </a:defRPr>
            </a:lvl1pPr>
            <a:lvl2pPr lvl="1" algn="ctr" rtl="0">
              <a:lnSpc>
                <a:spcPct val="100000"/>
              </a:lnSpc>
              <a:spcBef>
                <a:spcPts val="400"/>
              </a:spcBef>
              <a:spcAft>
                <a:spcPts val="0"/>
              </a:spcAft>
              <a:buClr>
                <a:srgbClr val="888888"/>
              </a:buClr>
              <a:buSzPts val="2000"/>
              <a:buNone/>
              <a:defRPr>
                <a:solidFill>
                  <a:srgbClr val="888888"/>
                </a:solidFill>
              </a:defRPr>
            </a:lvl2pPr>
            <a:lvl3pPr lvl="2" algn="ctr" rtl="0">
              <a:lnSpc>
                <a:spcPct val="100000"/>
              </a:lnSpc>
              <a:spcBef>
                <a:spcPts val="400"/>
              </a:spcBef>
              <a:spcAft>
                <a:spcPts val="0"/>
              </a:spcAft>
              <a:buClr>
                <a:srgbClr val="888888"/>
              </a:buClr>
              <a:buSzPts val="2000"/>
              <a:buNone/>
              <a:defRPr>
                <a:solidFill>
                  <a:srgbClr val="888888"/>
                </a:solidFill>
              </a:defRPr>
            </a:lvl3pPr>
            <a:lvl4pPr lvl="3" algn="ctr" rtl="0">
              <a:lnSpc>
                <a:spcPct val="100000"/>
              </a:lnSpc>
              <a:spcBef>
                <a:spcPts val="400"/>
              </a:spcBef>
              <a:spcAft>
                <a:spcPts val="0"/>
              </a:spcAft>
              <a:buClr>
                <a:srgbClr val="888888"/>
              </a:buClr>
              <a:buSzPts val="2000"/>
              <a:buNone/>
              <a:defRPr>
                <a:solidFill>
                  <a:srgbClr val="888888"/>
                </a:solidFill>
              </a:defRPr>
            </a:lvl4pPr>
            <a:lvl5pPr lvl="4" algn="ctr" rtl="0">
              <a:lnSpc>
                <a:spcPct val="100000"/>
              </a:lnSpc>
              <a:spcBef>
                <a:spcPts val="400"/>
              </a:spcBef>
              <a:spcAft>
                <a:spcPts val="0"/>
              </a:spcAft>
              <a:buClr>
                <a:srgbClr val="888888"/>
              </a:buClr>
              <a:buSzPts val="2000"/>
              <a:buNone/>
              <a:defRPr>
                <a:solidFill>
                  <a:srgbClr val="888888"/>
                </a:solidFill>
              </a:defRPr>
            </a:lvl5pPr>
            <a:lvl6pPr lvl="5" algn="ctr" rtl="0">
              <a:lnSpc>
                <a:spcPct val="100000"/>
              </a:lnSpc>
              <a:spcBef>
                <a:spcPts val="400"/>
              </a:spcBef>
              <a:spcAft>
                <a:spcPts val="0"/>
              </a:spcAft>
              <a:buClr>
                <a:srgbClr val="888888"/>
              </a:buClr>
              <a:buSzPts val="2000"/>
              <a:buNone/>
              <a:defRPr>
                <a:solidFill>
                  <a:srgbClr val="888888"/>
                </a:solidFill>
              </a:defRPr>
            </a:lvl6pPr>
            <a:lvl7pPr lvl="6" algn="ctr" rtl="0">
              <a:lnSpc>
                <a:spcPct val="100000"/>
              </a:lnSpc>
              <a:spcBef>
                <a:spcPts val="400"/>
              </a:spcBef>
              <a:spcAft>
                <a:spcPts val="0"/>
              </a:spcAft>
              <a:buClr>
                <a:srgbClr val="888888"/>
              </a:buClr>
              <a:buSzPts val="2000"/>
              <a:buNone/>
              <a:defRPr>
                <a:solidFill>
                  <a:srgbClr val="888888"/>
                </a:solidFill>
              </a:defRPr>
            </a:lvl7pPr>
            <a:lvl8pPr lvl="7" algn="ctr" rtl="0">
              <a:lnSpc>
                <a:spcPct val="100000"/>
              </a:lnSpc>
              <a:spcBef>
                <a:spcPts val="400"/>
              </a:spcBef>
              <a:spcAft>
                <a:spcPts val="0"/>
              </a:spcAft>
              <a:buClr>
                <a:srgbClr val="888888"/>
              </a:buClr>
              <a:buSzPts val="2000"/>
              <a:buNone/>
              <a:defRPr>
                <a:solidFill>
                  <a:srgbClr val="888888"/>
                </a:solidFill>
              </a:defRPr>
            </a:lvl8pPr>
            <a:lvl9pPr lvl="8" algn="ctr" rtl="0">
              <a:lnSpc>
                <a:spcPct val="100000"/>
              </a:lnSpc>
              <a:spcBef>
                <a:spcPts val="400"/>
              </a:spcBef>
              <a:spcAft>
                <a:spcPts val="0"/>
              </a:spcAft>
              <a:buClr>
                <a:srgbClr val="888888"/>
              </a:buClr>
              <a:buSzPts val="2000"/>
              <a:buNone/>
              <a:defRPr>
                <a:solidFill>
                  <a:srgbClr val="888888"/>
                </a:solidFill>
              </a:defRPr>
            </a:lvl9pPr>
          </a:lstStyle>
          <a:p>
            <a:endParaRPr/>
          </a:p>
        </p:txBody>
      </p:sp>
      <p:sp>
        <p:nvSpPr>
          <p:cNvPr id="1212" name="Google Shape;1212;g1863439fb73_1_5764"/>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9pPr>
          </a:lstStyle>
          <a:p>
            <a:endParaRPr/>
          </a:p>
        </p:txBody>
      </p:sp>
      <p:sp>
        <p:nvSpPr>
          <p:cNvPr id="1213" name="Google Shape;1213;g1863439fb73_1_5764"/>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9pPr>
          </a:lstStyle>
          <a:p>
            <a:endParaRPr/>
          </a:p>
        </p:txBody>
      </p:sp>
      <p:sp>
        <p:nvSpPr>
          <p:cNvPr id="1214" name="Google Shape;1214;g1863439fb73_1_5764"/>
          <p:cNvSpPr txBox="1">
            <a:spLocks noGrp="1"/>
          </p:cNvSpPr>
          <p:nvPr>
            <p:ph type="sldNum" idx="12"/>
          </p:nvPr>
        </p:nvSpPr>
        <p:spPr>
          <a:xfrm>
            <a:off x="10902210" y="6360285"/>
            <a:ext cx="679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Text slide white background">
  <p:cSld name="1_Text slide white background">
    <p:bg>
      <p:bgPr>
        <a:solidFill>
          <a:schemeClr val="lt1"/>
        </a:solidFill>
        <a:effectLst/>
      </p:bgPr>
    </p:bg>
    <p:spTree>
      <p:nvGrpSpPr>
        <p:cNvPr id="1" name="Shape 1253"/>
        <p:cNvGrpSpPr/>
        <p:nvPr/>
      </p:nvGrpSpPr>
      <p:grpSpPr>
        <a:xfrm>
          <a:off x="0" y="0"/>
          <a:ext cx="0" cy="0"/>
          <a:chOff x="0" y="0"/>
          <a:chExt cx="0" cy="0"/>
        </a:xfrm>
      </p:grpSpPr>
      <p:sp>
        <p:nvSpPr>
          <p:cNvPr id="1254" name="Google Shape;1254;g1863439fb73_1_5808"/>
          <p:cNvSpPr txBox="1">
            <a:spLocks noGrp="1"/>
          </p:cNvSpPr>
          <p:nvPr>
            <p:ph type="body" idx="1"/>
          </p:nvPr>
        </p:nvSpPr>
        <p:spPr>
          <a:xfrm>
            <a:off x="473529" y="1284289"/>
            <a:ext cx="11244900" cy="4504500"/>
          </a:xfrm>
          <a:prstGeom prst="rect">
            <a:avLst/>
          </a:prstGeom>
          <a:noFill/>
          <a:ln>
            <a:noFill/>
          </a:ln>
        </p:spPr>
        <p:txBody>
          <a:bodyPr spcFirstLastPara="1" wrap="square" lIns="91425" tIns="45700" rIns="91425" bIns="45700" anchor="t" anchorCtr="0">
            <a:normAutofit/>
          </a:bodyPr>
          <a:lstStyle>
            <a:lvl1pPr marL="457200" lvl="0" indent="-342900" algn="l" rtl="0">
              <a:lnSpc>
                <a:spcPct val="100000"/>
              </a:lnSpc>
              <a:spcBef>
                <a:spcPts val="360"/>
              </a:spcBef>
              <a:spcAft>
                <a:spcPts val="0"/>
              </a:spcAft>
              <a:buClr>
                <a:schemeClr val="dk2"/>
              </a:buClr>
              <a:buSzPts val="1800"/>
              <a:buChar char="•"/>
              <a:defRPr/>
            </a:lvl1pPr>
            <a:lvl2pPr marL="914400" lvl="1" indent="-342900" algn="l" rtl="0">
              <a:lnSpc>
                <a:spcPct val="100000"/>
              </a:lnSpc>
              <a:spcBef>
                <a:spcPts val="360"/>
              </a:spcBef>
              <a:spcAft>
                <a:spcPts val="0"/>
              </a:spcAft>
              <a:buClr>
                <a:srgbClr val="1F497D"/>
              </a:buClr>
              <a:buSzPts val="1800"/>
              <a:buChar char="o"/>
              <a:defRPr/>
            </a:lvl2pPr>
            <a:lvl3pPr marL="1371600" lvl="2" indent="-342900" algn="l" rtl="0">
              <a:lnSpc>
                <a:spcPct val="100000"/>
              </a:lnSpc>
              <a:spcBef>
                <a:spcPts val="360"/>
              </a:spcBef>
              <a:spcAft>
                <a:spcPts val="0"/>
              </a:spcAft>
              <a:buClr>
                <a:srgbClr val="1F497D"/>
              </a:buClr>
              <a:buSzPts val="1800"/>
              <a:buChar char="•"/>
              <a:defRPr/>
            </a:lvl3pPr>
            <a:lvl4pPr marL="1828800" lvl="3" indent="-342900" algn="l" rtl="0">
              <a:lnSpc>
                <a:spcPct val="100000"/>
              </a:lnSpc>
              <a:spcBef>
                <a:spcPts val="360"/>
              </a:spcBef>
              <a:spcAft>
                <a:spcPts val="0"/>
              </a:spcAft>
              <a:buClr>
                <a:srgbClr val="1F497D"/>
              </a:buClr>
              <a:buSzPts val="1800"/>
              <a:buChar char="–"/>
              <a:defRPr/>
            </a:lvl4pPr>
            <a:lvl5pPr marL="2286000" lvl="4" indent="-342900" algn="l" rtl="0">
              <a:lnSpc>
                <a:spcPct val="100000"/>
              </a:lnSpc>
              <a:spcBef>
                <a:spcPts val="360"/>
              </a:spcBef>
              <a:spcAft>
                <a:spcPts val="0"/>
              </a:spcAft>
              <a:buClr>
                <a:srgbClr val="1F497D"/>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pic>
        <p:nvPicPr>
          <p:cNvPr id="1255" name="Google Shape;1255;g1863439fb73_1_5808"/>
          <p:cNvPicPr preferRelativeResize="0"/>
          <p:nvPr/>
        </p:nvPicPr>
        <p:blipFill rotWithShape="1">
          <a:blip r:embed="rId2">
            <a:alphaModFix/>
          </a:blip>
          <a:srcRect/>
          <a:stretch/>
        </p:blipFill>
        <p:spPr>
          <a:xfrm>
            <a:off x="0" y="0"/>
            <a:ext cx="12192000" cy="952882"/>
          </a:xfrm>
          <a:prstGeom prst="rect">
            <a:avLst/>
          </a:prstGeom>
          <a:noFill/>
          <a:ln>
            <a:noFill/>
          </a:ln>
        </p:spPr>
      </p:pic>
      <p:sp>
        <p:nvSpPr>
          <p:cNvPr id="1256" name="Google Shape;1256;g1863439fb73_1_5808"/>
          <p:cNvSpPr txBox="1">
            <a:spLocks noGrp="1"/>
          </p:cNvSpPr>
          <p:nvPr>
            <p:ph type="body" idx="2"/>
          </p:nvPr>
        </p:nvSpPr>
        <p:spPr>
          <a:xfrm>
            <a:off x="1817688" y="196622"/>
            <a:ext cx="8556600" cy="543600"/>
          </a:xfrm>
          <a:prstGeom prst="rect">
            <a:avLst/>
          </a:prstGeom>
          <a:noFill/>
          <a:ln>
            <a:noFill/>
          </a:ln>
        </p:spPr>
        <p:txBody>
          <a:bodyPr spcFirstLastPara="1" wrap="square" lIns="91425" tIns="45700" rIns="91425" bIns="45700" anchor="t" anchorCtr="0">
            <a:normAutofit/>
          </a:bodyPr>
          <a:lstStyle>
            <a:lvl1pPr marL="457200" lvl="0" indent="-228600" algn="ctr" rtl="0">
              <a:lnSpc>
                <a:spcPct val="100000"/>
              </a:lnSpc>
              <a:spcBef>
                <a:spcPts val="560"/>
              </a:spcBef>
              <a:spcAft>
                <a:spcPts val="0"/>
              </a:spcAft>
              <a:buClr>
                <a:schemeClr val="lt1"/>
              </a:buClr>
              <a:buSzPts val="2800"/>
              <a:buNone/>
              <a:defRPr sz="2800" b="1">
                <a:solidFill>
                  <a:schemeClr val="lt1"/>
                </a:solidFill>
              </a:defRPr>
            </a:lvl1pPr>
            <a:lvl2pPr marL="914400" lvl="1" indent="-228600" algn="l" rtl="0">
              <a:lnSpc>
                <a:spcPct val="100000"/>
              </a:lnSpc>
              <a:spcBef>
                <a:spcPts val="400"/>
              </a:spcBef>
              <a:spcAft>
                <a:spcPts val="0"/>
              </a:spcAft>
              <a:buClr>
                <a:srgbClr val="1F497D"/>
              </a:buClr>
              <a:buSzPts val="2000"/>
              <a:buNone/>
              <a:defRPr/>
            </a:lvl2pPr>
            <a:lvl3pPr marL="1371600" lvl="2" indent="-228600" algn="l" rtl="0">
              <a:lnSpc>
                <a:spcPct val="100000"/>
              </a:lnSpc>
              <a:spcBef>
                <a:spcPts val="400"/>
              </a:spcBef>
              <a:spcAft>
                <a:spcPts val="0"/>
              </a:spcAft>
              <a:buClr>
                <a:srgbClr val="1F497D"/>
              </a:buClr>
              <a:buSzPts val="2000"/>
              <a:buNone/>
              <a:defRPr/>
            </a:lvl3pPr>
            <a:lvl4pPr marL="1828800" lvl="3" indent="-228600" algn="l" rtl="0">
              <a:lnSpc>
                <a:spcPct val="100000"/>
              </a:lnSpc>
              <a:spcBef>
                <a:spcPts val="400"/>
              </a:spcBef>
              <a:spcAft>
                <a:spcPts val="0"/>
              </a:spcAft>
              <a:buClr>
                <a:srgbClr val="1F497D"/>
              </a:buClr>
              <a:buSzPts val="2000"/>
              <a:buNone/>
              <a:defRPr/>
            </a:lvl4pPr>
            <a:lvl5pPr marL="2286000" lvl="4" indent="-228600" algn="l" rtl="0">
              <a:lnSpc>
                <a:spcPct val="100000"/>
              </a:lnSpc>
              <a:spcBef>
                <a:spcPts val="400"/>
              </a:spcBef>
              <a:spcAft>
                <a:spcPts val="0"/>
              </a:spcAft>
              <a:buClr>
                <a:srgbClr val="1F497D"/>
              </a:buClr>
              <a:buSzPts val="2000"/>
              <a:buNone/>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257" name="Google Shape;1257;g1863439fb73_1_5808"/>
          <p:cNvSpPr txBox="1">
            <a:spLocks noGrp="1"/>
          </p:cNvSpPr>
          <p:nvPr>
            <p:ph type="sldNum" idx="12"/>
          </p:nvPr>
        </p:nvSpPr>
        <p:spPr>
          <a:xfrm>
            <a:off x="11512784" y="6486249"/>
            <a:ext cx="679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1"/>
              </a:buClr>
              <a:buSzPts val="1000"/>
              <a:buFont typeface="Times New Roman"/>
              <a:buNone/>
              <a:defRPr sz="10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000"/>
              <a:buFont typeface="Times New Roman"/>
              <a:buNone/>
              <a:defRPr sz="10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000"/>
              <a:buFont typeface="Times New Roman"/>
              <a:buNone/>
              <a:defRPr sz="10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000"/>
              <a:buFont typeface="Times New Roman"/>
              <a:buNone/>
              <a:defRPr sz="10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000"/>
              <a:buFont typeface="Times New Roman"/>
              <a:buNone/>
              <a:defRPr sz="10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000"/>
              <a:buFont typeface="Times New Roman"/>
              <a:buNone/>
              <a:defRPr sz="10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000"/>
              <a:buFont typeface="Times New Roman"/>
              <a:buNone/>
              <a:defRPr sz="10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000"/>
              <a:buFont typeface="Times New Roman"/>
              <a:buNone/>
              <a:defRPr sz="10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000"/>
              <a:buFont typeface="Times New Roman"/>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one">
  <p:cSld name="Title slide one">
    <p:bg>
      <p:bgPr>
        <a:solidFill>
          <a:schemeClr val="lt1"/>
        </a:solidFill>
        <a:effectLst/>
      </p:bgPr>
    </p:bg>
    <p:spTree>
      <p:nvGrpSpPr>
        <p:cNvPr id="1" name="Shape 1258"/>
        <p:cNvGrpSpPr/>
        <p:nvPr/>
      </p:nvGrpSpPr>
      <p:grpSpPr>
        <a:xfrm>
          <a:off x="0" y="0"/>
          <a:ext cx="0" cy="0"/>
          <a:chOff x="0" y="0"/>
          <a:chExt cx="0" cy="0"/>
        </a:xfrm>
      </p:grpSpPr>
      <p:pic>
        <p:nvPicPr>
          <p:cNvPr id="1259" name="Google Shape;1259;g1863439fb73_1_5813"/>
          <p:cNvPicPr preferRelativeResize="0"/>
          <p:nvPr/>
        </p:nvPicPr>
        <p:blipFill rotWithShape="1">
          <a:blip r:embed="rId2">
            <a:alphaModFix/>
          </a:blip>
          <a:srcRect/>
          <a:stretch/>
        </p:blipFill>
        <p:spPr>
          <a:xfrm>
            <a:off x="-51181" y="-770"/>
            <a:ext cx="12294361" cy="6923278"/>
          </a:xfrm>
          <a:prstGeom prst="rect">
            <a:avLst/>
          </a:prstGeom>
          <a:noFill/>
          <a:ln>
            <a:noFill/>
          </a:ln>
        </p:spPr>
      </p:pic>
      <p:sp>
        <p:nvSpPr>
          <p:cNvPr id="1260" name="Google Shape;1260;g1863439fb73_1_5813"/>
          <p:cNvSpPr txBox="1">
            <a:spLocks noGrp="1"/>
          </p:cNvSpPr>
          <p:nvPr>
            <p:ph type="body" idx="1"/>
          </p:nvPr>
        </p:nvSpPr>
        <p:spPr>
          <a:xfrm>
            <a:off x="1605757" y="1992086"/>
            <a:ext cx="8980500" cy="1273500"/>
          </a:xfrm>
          <a:prstGeom prst="rect">
            <a:avLst/>
          </a:prstGeom>
          <a:noFill/>
          <a:ln>
            <a:noFill/>
          </a:ln>
        </p:spPr>
        <p:txBody>
          <a:bodyPr spcFirstLastPara="1" wrap="square" lIns="91425" tIns="45700" rIns="91425" bIns="45700" anchor="t" anchorCtr="0">
            <a:normAutofit/>
          </a:bodyPr>
          <a:lstStyle>
            <a:lvl1pPr marL="457200" lvl="0" indent="-228600" algn="ctr" rtl="0">
              <a:lnSpc>
                <a:spcPct val="100000"/>
              </a:lnSpc>
              <a:spcBef>
                <a:spcPts val="880"/>
              </a:spcBef>
              <a:spcAft>
                <a:spcPts val="0"/>
              </a:spcAft>
              <a:buClr>
                <a:schemeClr val="lt1"/>
              </a:buClr>
              <a:buSzPts val="4400"/>
              <a:buNone/>
              <a:defRPr sz="4400">
                <a:solidFill>
                  <a:schemeClr val="lt1"/>
                </a:solidFill>
              </a:defRPr>
            </a:lvl1pPr>
            <a:lvl2pPr marL="914400" lvl="1" indent="-342900" algn="l" rtl="0">
              <a:lnSpc>
                <a:spcPct val="100000"/>
              </a:lnSpc>
              <a:spcBef>
                <a:spcPts val="360"/>
              </a:spcBef>
              <a:spcAft>
                <a:spcPts val="0"/>
              </a:spcAft>
              <a:buClr>
                <a:srgbClr val="1F497D"/>
              </a:buClr>
              <a:buSzPts val="1800"/>
              <a:buChar char="o"/>
              <a:defRPr/>
            </a:lvl2pPr>
            <a:lvl3pPr marL="1371600" lvl="2" indent="-342900" algn="l" rtl="0">
              <a:lnSpc>
                <a:spcPct val="100000"/>
              </a:lnSpc>
              <a:spcBef>
                <a:spcPts val="360"/>
              </a:spcBef>
              <a:spcAft>
                <a:spcPts val="0"/>
              </a:spcAft>
              <a:buClr>
                <a:srgbClr val="1F497D"/>
              </a:buClr>
              <a:buSzPts val="1800"/>
              <a:buChar char="•"/>
              <a:defRPr/>
            </a:lvl3pPr>
            <a:lvl4pPr marL="1828800" lvl="3" indent="-342900" algn="l" rtl="0">
              <a:lnSpc>
                <a:spcPct val="100000"/>
              </a:lnSpc>
              <a:spcBef>
                <a:spcPts val="360"/>
              </a:spcBef>
              <a:spcAft>
                <a:spcPts val="0"/>
              </a:spcAft>
              <a:buClr>
                <a:srgbClr val="1F497D"/>
              </a:buClr>
              <a:buSzPts val="1800"/>
              <a:buChar char="–"/>
              <a:defRPr/>
            </a:lvl4pPr>
            <a:lvl5pPr marL="2286000" lvl="4" indent="-342900" algn="l" rtl="0">
              <a:lnSpc>
                <a:spcPct val="100000"/>
              </a:lnSpc>
              <a:spcBef>
                <a:spcPts val="360"/>
              </a:spcBef>
              <a:spcAft>
                <a:spcPts val="0"/>
              </a:spcAft>
              <a:buClr>
                <a:srgbClr val="1F497D"/>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grpSp>
        <p:nvGrpSpPr>
          <p:cNvPr id="1261" name="Google Shape;1261;g1863439fb73_1_5813"/>
          <p:cNvGrpSpPr/>
          <p:nvPr/>
        </p:nvGrpSpPr>
        <p:grpSpPr>
          <a:xfrm>
            <a:off x="354485" y="5457944"/>
            <a:ext cx="11265317" cy="859967"/>
            <a:chOff x="309790" y="5457944"/>
            <a:chExt cx="11265317" cy="859967"/>
          </a:xfrm>
        </p:grpSpPr>
        <p:pic>
          <p:nvPicPr>
            <p:cNvPr id="1262" name="Google Shape;1262;g1863439fb73_1_5813"/>
            <p:cNvPicPr preferRelativeResize="0"/>
            <p:nvPr/>
          </p:nvPicPr>
          <p:blipFill rotWithShape="1">
            <a:blip r:embed="rId3">
              <a:alphaModFix/>
            </a:blip>
            <a:srcRect/>
            <a:stretch/>
          </p:blipFill>
          <p:spPr>
            <a:xfrm>
              <a:off x="309790" y="5457944"/>
              <a:ext cx="3160486" cy="859967"/>
            </a:xfrm>
            <a:prstGeom prst="rect">
              <a:avLst/>
            </a:prstGeom>
            <a:noFill/>
            <a:ln>
              <a:noFill/>
            </a:ln>
          </p:spPr>
        </p:pic>
        <p:pic>
          <p:nvPicPr>
            <p:cNvPr id="1263" name="Google Shape;1263;g1863439fb73_1_5813"/>
            <p:cNvPicPr preferRelativeResize="0"/>
            <p:nvPr/>
          </p:nvPicPr>
          <p:blipFill rotWithShape="1">
            <a:blip r:embed="rId4">
              <a:alphaModFix/>
            </a:blip>
            <a:srcRect/>
            <a:stretch/>
          </p:blipFill>
          <p:spPr>
            <a:xfrm>
              <a:off x="4058104" y="5668971"/>
              <a:ext cx="3568699" cy="533400"/>
            </a:xfrm>
            <a:prstGeom prst="rect">
              <a:avLst/>
            </a:prstGeom>
            <a:noFill/>
            <a:ln>
              <a:noFill/>
            </a:ln>
          </p:spPr>
        </p:pic>
        <p:pic>
          <p:nvPicPr>
            <p:cNvPr id="1264" name="Google Shape;1264;g1863439fb73_1_5813"/>
            <p:cNvPicPr preferRelativeResize="0"/>
            <p:nvPr/>
          </p:nvPicPr>
          <p:blipFill rotWithShape="1">
            <a:blip r:embed="rId5">
              <a:alphaModFix/>
            </a:blip>
            <a:srcRect/>
            <a:stretch/>
          </p:blipFill>
          <p:spPr>
            <a:xfrm>
              <a:off x="8414621" y="5627915"/>
              <a:ext cx="3160486" cy="532830"/>
            </a:xfrm>
            <a:prstGeom prst="rect">
              <a:avLst/>
            </a:prstGeom>
            <a:noFill/>
            <a:ln>
              <a:noFill/>
            </a:ln>
          </p:spPr>
        </p:pic>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ext slide white background &amp; footer">
  <p:cSld name="Text slide white background &amp; footer">
    <p:bg>
      <p:bgPr>
        <a:solidFill>
          <a:schemeClr val="lt1"/>
        </a:solidFill>
        <a:effectLst/>
      </p:bgPr>
    </p:bg>
    <p:spTree>
      <p:nvGrpSpPr>
        <p:cNvPr id="1" name="Shape 1265"/>
        <p:cNvGrpSpPr/>
        <p:nvPr/>
      </p:nvGrpSpPr>
      <p:grpSpPr>
        <a:xfrm>
          <a:off x="0" y="0"/>
          <a:ext cx="0" cy="0"/>
          <a:chOff x="0" y="0"/>
          <a:chExt cx="0" cy="0"/>
        </a:xfrm>
      </p:grpSpPr>
      <p:pic>
        <p:nvPicPr>
          <p:cNvPr id="1266" name="Google Shape;1266;g1863439fb73_1_5820"/>
          <p:cNvPicPr preferRelativeResize="0"/>
          <p:nvPr/>
        </p:nvPicPr>
        <p:blipFill rotWithShape="1">
          <a:blip r:embed="rId2">
            <a:alphaModFix/>
          </a:blip>
          <a:srcRect t="26916"/>
          <a:stretch/>
        </p:blipFill>
        <p:spPr>
          <a:xfrm>
            <a:off x="0" y="6143740"/>
            <a:ext cx="12192000" cy="714260"/>
          </a:xfrm>
          <a:prstGeom prst="rect">
            <a:avLst/>
          </a:prstGeom>
          <a:noFill/>
          <a:ln>
            <a:noFill/>
          </a:ln>
        </p:spPr>
      </p:pic>
      <p:sp>
        <p:nvSpPr>
          <p:cNvPr id="1267" name="Google Shape;1267;g1863439fb73_1_5820"/>
          <p:cNvSpPr txBox="1">
            <a:spLocks noGrp="1"/>
          </p:cNvSpPr>
          <p:nvPr>
            <p:ph type="body" idx="1"/>
          </p:nvPr>
        </p:nvSpPr>
        <p:spPr>
          <a:xfrm>
            <a:off x="473529" y="1284289"/>
            <a:ext cx="11244900" cy="4504500"/>
          </a:xfrm>
          <a:prstGeom prst="rect">
            <a:avLst/>
          </a:prstGeom>
          <a:noFill/>
          <a:ln>
            <a:noFill/>
          </a:ln>
        </p:spPr>
        <p:txBody>
          <a:bodyPr spcFirstLastPara="1" wrap="square" lIns="91425" tIns="45700" rIns="91425" bIns="45700" anchor="t" anchorCtr="0">
            <a:normAutofit/>
          </a:bodyPr>
          <a:lstStyle>
            <a:lvl1pPr marL="457200" lvl="0" indent="-342900" algn="l" rtl="0">
              <a:lnSpc>
                <a:spcPct val="100000"/>
              </a:lnSpc>
              <a:spcBef>
                <a:spcPts val="360"/>
              </a:spcBef>
              <a:spcAft>
                <a:spcPts val="0"/>
              </a:spcAft>
              <a:buClr>
                <a:schemeClr val="dk2"/>
              </a:buClr>
              <a:buSzPts val="1800"/>
              <a:buChar char="•"/>
              <a:defRPr/>
            </a:lvl1pPr>
            <a:lvl2pPr marL="914400" lvl="1" indent="-342900" algn="l" rtl="0">
              <a:lnSpc>
                <a:spcPct val="100000"/>
              </a:lnSpc>
              <a:spcBef>
                <a:spcPts val="360"/>
              </a:spcBef>
              <a:spcAft>
                <a:spcPts val="0"/>
              </a:spcAft>
              <a:buClr>
                <a:srgbClr val="1F497D"/>
              </a:buClr>
              <a:buSzPts val="1800"/>
              <a:buChar char="o"/>
              <a:defRPr/>
            </a:lvl2pPr>
            <a:lvl3pPr marL="1371600" lvl="2" indent="-342900" algn="l" rtl="0">
              <a:lnSpc>
                <a:spcPct val="100000"/>
              </a:lnSpc>
              <a:spcBef>
                <a:spcPts val="360"/>
              </a:spcBef>
              <a:spcAft>
                <a:spcPts val="0"/>
              </a:spcAft>
              <a:buClr>
                <a:srgbClr val="1F497D"/>
              </a:buClr>
              <a:buSzPts val="1800"/>
              <a:buChar char="•"/>
              <a:defRPr/>
            </a:lvl3pPr>
            <a:lvl4pPr marL="1828800" lvl="3" indent="-342900" algn="l" rtl="0">
              <a:lnSpc>
                <a:spcPct val="100000"/>
              </a:lnSpc>
              <a:spcBef>
                <a:spcPts val="360"/>
              </a:spcBef>
              <a:spcAft>
                <a:spcPts val="0"/>
              </a:spcAft>
              <a:buClr>
                <a:srgbClr val="1F497D"/>
              </a:buClr>
              <a:buSzPts val="1800"/>
              <a:buChar char="–"/>
              <a:defRPr/>
            </a:lvl4pPr>
            <a:lvl5pPr marL="2286000" lvl="4" indent="-342900" algn="l" rtl="0">
              <a:lnSpc>
                <a:spcPct val="100000"/>
              </a:lnSpc>
              <a:spcBef>
                <a:spcPts val="360"/>
              </a:spcBef>
              <a:spcAft>
                <a:spcPts val="0"/>
              </a:spcAft>
              <a:buClr>
                <a:srgbClr val="1F497D"/>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pic>
        <p:nvPicPr>
          <p:cNvPr id="1268" name="Google Shape;1268;g1863439fb73_1_5820"/>
          <p:cNvPicPr preferRelativeResize="0"/>
          <p:nvPr/>
        </p:nvPicPr>
        <p:blipFill rotWithShape="1">
          <a:blip r:embed="rId3">
            <a:alphaModFix/>
          </a:blip>
          <a:srcRect/>
          <a:stretch/>
        </p:blipFill>
        <p:spPr>
          <a:xfrm>
            <a:off x="0" y="0"/>
            <a:ext cx="12192000" cy="952882"/>
          </a:xfrm>
          <a:prstGeom prst="rect">
            <a:avLst/>
          </a:prstGeom>
          <a:noFill/>
          <a:ln>
            <a:noFill/>
          </a:ln>
        </p:spPr>
      </p:pic>
      <p:sp>
        <p:nvSpPr>
          <p:cNvPr id="1269" name="Google Shape;1269;g1863439fb73_1_5820"/>
          <p:cNvSpPr txBox="1">
            <a:spLocks noGrp="1"/>
          </p:cNvSpPr>
          <p:nvPr>
            <p:ph type="body" idx="2"/>
          </p:nvPr>
        </p:nvSpPr>
        <p:spPr>
          <a:xfrm>
            <a:off x="1817688" y="196622"/>
            <a:ext cx="8556600" cy="543600"/>
          </a:xfrm>
          <a:prstGeom prst="rect">
            <a:avLst/>
          </a:prstGeom>
          <a:noFill/>
          <a:ln>
            <a:noFill/>
          </a:ln>
        </p:spPr>
        <p:txBody>
          <a:bodyPr spcFirstLastPara="1" wrap="square" lIns="91425" tIns="45700" rIns="91425" bIns="45700" anchor="t" anchorCtr="0">
            <a:normAutofit/>
          </a:bodyPr>
          <a:lstStyle>
            <a:lvl1pPr marL="457200" lvl="0" indent="-228600" algn="ctr" rtl="0">
              <a:lnSpc>
                <a:spcPct val="100000"/>
              </a:lnSpc>
              <a:spcBef>
                <a:spcPts val="560"/>
              </a:spcBef>
              <a:spcAft>
                <a:spcPts val="0"/>
              </a:spcAft>
              <a:buClr>
                <a:schemeClr val="lt1"/>
              </a:buClr>
              <a:buSzPts val="2800"/>
              <a:buNone/>
              <a:defRPr sz="2800" b="1">
                <a:solidFill>
                  <a:schemeClr val="lt1"/>
                </a:solidFill>
              </a:defRPr>
            </a:lvl1pPr>
            <a:lvl2pPr marL="914400" lvl="1" indent="-228600" algn="l" rtl="0">
              <a:lnSpc>
                <a:spcPct val="100000"/>
              </a:lnSpc>
              <a:spcBef>
                <a:spcPts val="400"/>
              </a:spcBef>
              <a:spcAft>
                <a:spcPts val="0"/>
              </a:spcAft>
              <a:buClr>
                <a:srgbClr val="1F497D"/>
              </a:buClr>
              <a:buSzPts val="2000"/>
              <a:buNone/>
              <a:defRPr/>
            </a:lvl2pPr>
            <a:lvl3pPr marL="1371600" lvl="2" indent="-228600" algn="l" rtl="0">
              <a:lnSpc>
                <a:spcPct val="100000"/>
              </a:lnSpc>
              <a:spcBef>
                <a:spcPts val="400"/>
              </a:spcBef>
              <a:spcAft>
                <a:spcPts val="0"/>
              </a:spcAft>
              <a:buClr>
                <a:srgbClr val="1F497D"/>
              </a:buClr>
              <a:buSzPts val="2000"/>
              <a:buNone/>
              <a:defRPr/>
            </a:lvl3pPr>
            <a:lvl4pPr marL="1828800" lvl="3" indent="-228600" algn="l" rtl="0">
              <a:lnSpc>
                <a:spcPct val="100000"/>
              </a:lnSpc>
              <a:spcBef>
                <a:spcPts val="400"/>
              </a:spcBef>
              <a:spcAft>
                <a:spcPts val="0"/>
              </a:spcAft>
              <a:buClr>
                <a:srgbClr val="1F497D"/>
              </a:buClr>
              <a:buSzPts val="2000"/>
              <a:buNone/>
              <a:defRPr/>
            </a:lvl4pPr>
            <a:lvl5pPr marL="2286000" lvl="4" indent="-228600" algn="l" rtl="0">
              <a:lnSpc>
                <a:spcPct val="100000"/>
              </a:lnSpc>
              <a:spcBef>
                <a:spcPts val="400"/>
              </a:spcBef>
              <a:spcAft>
                <a:spcPts val="0"/>
              </a:spcAft>
              <a:buClr>
                <a:srgbClr val="1F497D"/>
              </a:buClr>
              <a:buSzPts val="2000"/>
              <a:buNone/>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270" name="Google Shape;1270;g1863439fb73_1_5820"/>
          <p:cNvSpPr txBox="1">
            <a:spLocks noGrp="1"/>
          </p:cNvSpPr>
          <p:nvPr>
            <p:ph type="sldNum" idx="12"/>
          </p:nvPr>
        </p:nvSpPr>
        <p:spPr>
          <a:xfrm>
            <a:off x="11512784" y="6486249"/>
            <a:ext cx="679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1271" name="Google Shape;1271;g1863439fb73_1_5820"/>
          <p:cNvCxnSpPr/>
          <p:nvPr/>
        </p:nvCxnSpPr>
        <p:spPr>
          <a:xfrm>
            <a:off x="0" y="6143740"/>
            <a:ext cx="12192000"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250"/>
              </a:srgbClr>
            </a:outerShdw>
          </a:effectLst>
        </p:spPr>
      </p:cxnSp>
      <p:grpSp>
        <p:nvGrpSpPr>
          <p:cNvPr id="1272" name="Google Shape;1272;g1863439fb73_1_5820"/>
          <p:cNvGrpSpPr/>
          <p:nvPr/>
        </p:nvGrpSpPr>
        <p:grpSpPr>
          <a:xfrm>
            <a:off x="1768068" y="6230825"/>
            <a:ext cx="8394607" cy="548640"/>
            <a:chOff x="1898697" y="6230825"/>
            <a:chExt cx="8394607" cy="548640"/>
          </a:xfrm>
        </p:grpSpPr>
        <p:pic>
          <p:nvPicPr>
            <p:cNvPr id="1273" name="Google Shape;1273;g1863439fb73_1_5820"/>
            <p:cNvPicPr preferRelativeResize="0"/>
            <p:nvPr/>
          </p:nvPicPr>
          <p:blipFill rotWithShape="1">
            <a:blip r:embed="rId4">
              <a:alphaModFix/>
            </a:blip>
            <a:srcRect/>
            <a:stretch/>
          </p:blipFill>
          <p:spPr>
            <a:xfrm>
              <a:off x="8275589" y="6325373"/>
              <a:ext cx="2017715" cy="340169"/>
            </a:xfrm>
            <a:prstGeom prst="rect">
              <a:avLst/>
            </a:prstGeom>
            <a:noFill/>
            <a:ln>
              <a:noFill/>
            </a:ln>
          </p:spPr>
        </p:pic>
        <p:pic>
          <p:nvPicPr>
            <p:cNvPr id="1274" name="Google Shape;1274;g1863439fb73_1_5820"/>
            <p:cNvPicPr preferRelativeResize="0"/>
            <p:nvPr/>
          </p:nvPicPr>
          <p:blipFill rotWithShape="1">
            <a:blip r:embed="rId5">
              <a:alphaModFix/>
            </a:blip>
            <a:srcRect/>
            <a:stretch/>
          </p:blipFill>
          <p:spPr>
            <a:xfrm>
              <a:off x="1898697" y="6230825"/>
              <a:ext cx="2017714" cy="548640"/>
            </a:xfrm>
            <a:prstGeom prst="rect">
              <a:avLst/>
            </a:prstGeom>
            <a:noFill/>
            <a:ln>
              <a:noFill/>
            </a:ln>
          </p:spPr>
        </p:pic>
        <p:pic>
          <p:nvPicPr>
            <p:cNvPr id="1275" name="Google Shape;1275;g1863439fb73_1_5820"/>
            <p:cNvPicPr preferRelativeResize="0"/>
            <p:nvPr/>
          </p:nvPicPr>
          <p:blipFill rotWithShape="1">
            <a:blip r:embed="rId6">
              <a:alphaModFix/>
            </a:blip>
            <a:srcRect/>
            <a:stretch/>
          </p:blipFill>
          <p:spPr>
            <a:xfrm>
              <a:off x="4880637" y="6356393"/>
              <a:ext cx="2278324" cy="340297"/>
            </a:xfrm>
            <a:prstGeom prst="rect">
              <a:avLst/>
            </a:prstGeom>
            <a:noFill/>
            <a:ln>
              <a:noFill/>
            </a:ln>
          </p:spPr>
        </p:pic>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ext Slide Swoosh Background">
  <p:cSld name="Text Slide Swoosh Background">
    <p:bg>
      <p:bgPr>
        <a:solidFill>
          <a:schemeClr val="lt1"/>
        </a:solidFill>
        <a:effectLst/>
      </p:bgPr>
    </p:bg>
    <p:spTree>
      <p:nvGrpSpPr>
        <p:cNvPr id="1" name="Shape 1276"/>
        <p:cNvGrpSpPr/>
        <p:nvPr/>
      </p:nvGrpSpPr>
      <p:grpSpPr>
        <a:xfrm>
          <a:off x="0" y="0"/>
          <a:ext cx="0" cy="0"/>
          <a:chOff x="0" y="0"/>
          <a:chExt cx="0" cy="0"/>
        </a:xfrm>
      </p:grpSpPr>
      <p:pic>
        <p:nvPicPr>
          <p:cNvPr id="1277" name="Google Shape;1277;g1863439fb73_1_5831"/>
          <p:cNvPicPr preferRelativeResize="0"/>
          <p:nvPr/>
        </p:nvPicPr>
        <p:blipFill rotWithShape="1">
          <a:blip r:embed="rId2">
            <a:alphaModFix/>
          </a:blip>
          <a:srcRect/>
          <a:stretch/>
        </p:blipFill>
        <p:spPr>
          <a:xfrm>
            <a:off x="-51181" y="-770"/>
            <a:ext cx="12294361" cy="6923278"/>
          </a:xfrm>
          <a:prstGeom prst="rect">
            <a:avLst/>
          </a:prstGeom>
          <a:noFill/>
          <a:ln>
            <a:noFill/>
          </a:ln>
        </p:spPr>
      </p:pic>
      <p:sp>
        <p:nvSpPr>
          <p:cNvPr id="1278" name="Google Shape;1278;g1863439fb73_1_5831"/>
          <p:cNvSpPr txBox="1">
            <a:spLocks noGrp="1"/>
          </p:cNvSpPr>
          <p:nvPr>
            <p:ph type="body" idx="1"/>
          </p:nvPr>
        </p:nvSpPr>
        <p:spPr>
          <a:xfrm>
            <a:off x="1605757" y="250371"/>
            <a:ext cx="8980500" cy="631500"/>
          </a:xfrm>
          <a:prstGeom prst="rect">
            <a:avLst/>
          </a:prstGeom>
          <a:noFill/>
          <a:ln>
            <a:noFill/>
          </a:ln>
        </p:spPr>
        <p:txBody>
          <a:bodyPr spcFirstLastPara="1" wrap="square" lIns="91425" tIns="45700" rIns="91425" bIns="45700" anchor="t" anchorCtr="0">
            <a:normAutofit/>
          </a:bodyPr>
          <a:lstStyle>
            <a:lvl1pPr marL="457200" lvl="0" indent="-228600" algn="ctr" rtl="0">
              <a:lnSpc>
                <a:spcPct val="100000"/>
              </a:lnSpc>
              <a:spcBef>
                <a:spcPts val="560"/>
              </a:spcBef>
              <a:spcAft>
                <a:spcPts val="0"/>
              </a:spcAft>
              <a:buClr>
                <a:schemeClr val="lt1"/>
              </a:buClr>
              <a:buSzPts val="2800"/>
              <a:buNone/>
              <a:defRPr sz="2800" b="1">
                <a:solidFill>
                  <a:schemeClr val="lt1"/>
                </a:solidFill>
              </a:defRPr>
            </a:lvl1pPr>
            <a:lvl2pPr marL="914400" lvl="1" indent="-406400" algn="l" rtl="0">
              <a:lnSpc>
                <a:spcPct val="100000"/>
              </a:lnSpc>
              <a:spcBef>
                <a:spcPts val="560"/>
              </a:spcBef>
              <a:spcAft>
                <a:spcPts val="0"/>
              </a:spcAft>
              <a:buClr>
                <a:srgbClr val="1F497D"/>
              </a:buClr>
              <a:buSzPts val="2800"/>
              <a:buChar char="o"/>
              <a:defRPr sz="2800" b="1"/>
            </a:lvl2pPr>
            <a:lvl3pPr marL="1371600" lvl="2" indent="-342900" algn="l" rtl="0">
              <a:lnSpc>
                <a:spcPct val="100000"/>
              </a:lnSpc>
              <a:spcBef>
                <a:spcPts val="360"/>
              </a:spcBef>
              <a:spcAft>
                <a:spcPts val="0"/>
              </a:spcAft>
              <a:buClr>
                <a:srgbClr val="1F497D"/>
              </a:buClr>
              <a:buSzPts val="1800"/>
              <a:buChar char="•"/>
              <a:defRPr/>
            </a:lvl3pPr>
            <a:lvl4pPr marL="1828800" lvl="3" indent="-342900" algn="l" rtl="0">
              <a:lnSpc>
                <a:spcPct val="100000"/>
              </a:lnSpc>
              <a:spcBef>
                <a:spcPts val="360"/>
              </a:spcBef>
              <a:spcAft>
                <a:spcPts val="0"/>
              </a:spcAft>
              <a:buClr>
                <a:srgbClr val="1F497D"/>
              </a:buClr>
              <a:buSzPts val="1800"/>
              <a:buChar char="–"/>
              <a:defRPr/>
            </a:lvl4pPr>
            <a:lvl5pPr marL="2286000" lvl="4" indent="-342900" algn="l" rtl="0">
              <a:lnSpc>
                <a:spcPct val="100000"/>
              </a:lnSpc>
              <a:spcBef>
                <a:spcPts val="360"/>
              </a:spcBef>
              <a:spcAft>
                <a:spcPts val="0"/>
              </a:spcAft>
              <a:buClr>
                <a:srgbClr val="1F497D"/>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cxnSp>
        <p:nvCxnSpPr>
          <p:cNvPr id="1279" name="Google Shape;1279;g1863439fb73_1_5831"/>
          <p:cNvCxnSpPr/>
          <p:nvPr/>
        </p:nvCxnSpPr>
        <p:spPr>
          <a:xfrm>
            <a:off x="0" y="6143740"/>
            <a:ext cx="12192000"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250"/>
              </a:srgbClr>
            </a:outerShdw>
          </a:effectLst>
        </p:spPr>
      </p:cxnSp>
      <p:sp>
        <p:nvSpPr>
          <p:cNvPr id="1280" name="Google Shape;1280;g1863439fb73_1_5831"/>
          <p:cNvSpPr txBox="1">
            <a:spLocks noGrp="1"/>
          </p:cNvSpPr>
          <p:nvPr>
            <p:ph type="body" idx="2"/>
          </p:nvPr>
        </p:nvSpPr>
        <p:spPr>
          <a:xfrm>
            <a:off x="549275" y="1414463"/>
            <a:ext cx="11093400" cy="4181400"/>
          </a:xfrm>
          <a:prstGeom prst="rect">
            <a:avLst/>
          </a:prstGeom>
          <a:noFill/>
          <a:ln>
            <a:noFill/>
          </a:ln>
        </p:spPr>
        <p:txBody>
          <a:bodyPr spcFirstLastPara="1" wrap="square" lIns="91425" tIns="45700" rIns="91425" bIns="45700" anchor="t" anchorCtr="0">
            <a:normAutofit/>
          </a:bodyPr>
          <a:lstStyle>
            <a:lvl1pPr marL="457200" lvl="0" indent="-381000" algn="l" rtl="0">
              <a:lnSpc>
                <a:spcPct val="100000"/>
              </a:lnSpc>
              <a:spcBef>
                <a:spcPts val="480"/>
              </a:spcBef>
              <a:spcAft>
                <a:spcPts val="0"/>
              </a:spcAft>
              <a:buClr>
                <a:schemeClr val="lt1"/>
              </a:buClr>
              <a:buSzPts val="2400"/>
              <a:buChar char="•"/>
              <a:defRPr>
                <a:solidFill>
                  <a:schemeClr val="lt1"/>
                </a:solidFill>
              </a:defRPr>
            </a:lvl1pPr>
            <a:lvl2pPr marL="914400" lvl="1" indent="-355600" algn="l" rtl="0">
              <a:lnSpc>
                <a:spcPct val="100000"/>
              </a:lnSpc>
              <a:spcBef>
                <a:spcPts val="400"/>
              </a:spcBef>
              <a:spcAft>
                <a:spcPts val="0"/>
              </a:spcAft>
              <a:buClr>
                <a:schemeClr val="lt1"/>
              </a:buClr>
              <a:buSzPts val="2000"/>
              <a:buChar char="o"/>
              <a:defRPr>
                <a:solidFill>
                  <a:schemeClr val="lt1"/>
                </a:solidFill>
              </a:defRPr>
            </a:lvl2pPr>
            <a:lvl3pPr marL="1371600" lvl="2" indent="-355600" algn="l" rtl="0">
              <a:lnSpc>
                <a:spcPct val="100000"/>
              </a:lnSpc>
              <a:spcBef>
                <a:spcPts val="400"/>
              </a:spcBef>
              <a:spcAft>
                <a:spcPts val="0"/>
              </a:spcAft>
              <a:buClr>
                <a:schemeClr val="lt1"/>
              </a:buClr>
              <a:buSzPts val="2000"/>
              <a:buChar char="•"/>
              <a:defRPr>
                <a:solidFill>
                  <a:schemeClr val="lt1"/>
                </a:solidFill>
              </a:defRPr>
            </a:lvl3pPr>
            <a:lvl4pPr marL="1828800" lvl="3" indent="-355600" algn="l" rtl="0">
              <a:lnSpc>
                <a:spcPct val="100000"/>
              </a:lnSpc>
              <a:spcBef>
                <a:spcPts val="400"/>
              </a:spcBef>
              <a:spcAft>
                <a:spcPts val="0"/>
              </a:spcAft>
              <a:buClr>
                <a:schemeClr val="lt1"/>
              </a:buClr>
              <a:buSzPts val="2000"/>
              <a:buChar char="–"/>
              <a:defRPr>
                <a:solidFill>
                  <a:schemeClr val="lt1"/>
                </a:solidFill>
              </a:defRPr>
            </a:lvl4pPr>
            <a:lvl5pPr marL="2286000" lvl="4" indent="-355600" algn="l" rtl="0">
              <a:lnSpc>
                <a:spcPct val="100000"/>
              </a:lnSpc>
              <a:spcBef>
                <a:spcPts val="400"/>
              </a:spcBef>
              <a:spcAft>
                <a:spcPts val="0"/>
              </a:spcAft>
              <a:buClr>
                <a:schemeClr val="lt1"/>
              </a:buClr>
              <a:buSzPts val="2000"/>
              <a:buChar char="»"/>
              <a:defRPr>
                <a:solidFill>
                  <a:schemeClr val="lt1"/>
                </a:solidFill>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281" name="Google Shape;1281;g1863439fb73_1_5831"/>
          <p:cNvSpPr txBox="1">
            <a:spLocks noGrp="1"/>
          </p:cNvSpPr>
          <p:nvPr>
            <p:ph type="sldNum" idx="12"/>
          </p:nvPr>
        </p:nvSpPr>
        <p:spPr>
          <a:xfrm>
            <a:off x="11512784" y="6486249"/>
            <a:ext cx="679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grpSp>
        <p:nvGrpSpPr>
          <p:cNvPr id="1282" name="Google Shape;1282;g1863439fb73_1_5831"/>
          <p:cNvGrpSpPr/>
          <p:nvPr/>
        </p:nvGrpSpPr>
        <p:grpSpPr>
          <a:xfrm>
            <a:off x="1768068" y="6230825"/>
            <a:ext cx="8394607" cy="548640"/>
            <a:chOff x="1898697" y="6230825"/>
            <a:chExt cx="8394607" cy="548640"/>
          </a:xfrm>
        </p:grpSpPr>
        <p:pic>
          <p:nvPicPr>
            <p:cNvPr id="1283" name="Google Shape;1283;g1863439fb73_1_5831"/>
            <p:cNvPicPr preferRelativeResize="0"/>
            <p:nvPr/>
          </p:nvPicPr>
          <p:blipFill rotWithShape="1">
            <a:blip r:embed="rId3">
              <a:alphaModFix/>
            </a:blip>
            <a:srcRect/>
            <a:stretch/>
          </p:blipFill>
          <p:spPr>
            <a:xfrm>
              <a:off x="8275589" y="6325373"/>
              <a:ext cx="2017715" cy="340169"/>
            </a:xfrm>
            <a:prstGeom prst="rect">
              <a:avLst/>
            </a:prstGeom>
            <a:noFill/>
            <a:ln>
              <a:noFill/>
            </a:ln>
          </p:spPr>
        </p:pic>
        <p:pic>
          <p:nvPicPr>
            <p:cNvPr id="1284" name="Google Shape;1284;g1863439fb73_1_5831"/>
            <p:cNvPicPr preferRelativeResize="0"/>
            <p:nvPr/>
          </p:nvPicPr>
          <p:blipFill rotWithShape="1">
            <a:blip r:embed="rId4">
              <a:alphaModFix/>
            </a:blip>
            <a:srcRect/>
            <a:stretch/>
          </p:blipFill>
          <p:spPr>
            <a:xfrm>
              <a:off x="1898697" y="6230825"/>
              <a:ext cx="2017714" cy="548640"/>
            </a:xfrm>
            <a:prstGeom prst="rect">
              <a:avLst/>
            </a:prstGeom>
            <a:noFill/>
            <a:ln>
              <a:noFill/>
            </a:ln>
          </p:spPr>
        </p:pic>
        <p:pic>
          <p:nvPicPr>
            <p:cNvPr id="1285" name="Google Shape;1285;g1863439fb73_1_5831"/>
            <p:cNvPicPr preferRelativeResize="0"/>
            <p:nvPr/>
          </p:nvPicPr>
          <p:blipFill rotWithShape="1">
            <a:blip r:embed="rId5">
              <a:alphaModFix/>
            </a:blip>
            <a:srcRect/>
            <a:stretch/>
          </p:blipFill>
          <p:spPr>
            <a:xfrm>
              <a:off x="4880637" y="6356393"/>
              <a:ext cx="2278324" cy="340297"/>
            </a:xfrm>
            <a:prstGeom prst="rect">
              <a:avLst/>
            </a:prstGeom>
            <a:noFill/>
            <a:ln>
              <a:noFill/>
            </a:ln>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xt slide white background &amp; footer">
  <p:cSld name="Text slide white background &amp; footer">
    <p:bg>
      <p:bgPr>
        <a:solidFill>
          <a:schemeClr val="lt1"/>
        </a:solidFill>
        <a:effectLst/>
      </p:bgPr>
    </p:bg>
    <p:spTree>
      <p:nvGrpSpPr>
        <p:cNvPr id="1" name="Shape 677"/>
        <p:cNvGrpSpPr/>
        <p:nvPr/>
      </p:nvGrpSpPr>
      <p:grpSpPr>
        <a:xfrm>
          <a:off x="0" y="0"/>
          <a:ext cx="0" cy="0"/>
          <a:chOff x="0" y="0"/>
          <a:chExt cx="0" cy="0"/>
        </a:xfrm>
      </p:grpSpPr>
      <p:pic>
        <p:nvPicPr>
          <p:cNvPr id="678" name="Google Shape;678;g1863439fb73_1_5232"/>
          <p:cNvPicPr preferRelativeResize="0"/>
          <p:nvPr/>
        </p:nvPicPr>
        <p:blipFill rotWithShape="1">
          <a:blip r:embed="rId2">
            <a:alphaModFix/>
          </a:blip>
          <a:srcRect t="26916"/>
          <a:stretch/>
        </p:blipFill>
        <p:spPr>
          <a:xfrm>
            <a:off x="0" y="6143740"/>
            <a:ext cx="12192000" cy="714260"/>
          </a:xfrm>
          <a:prstGeom prst="rect">
            <a:avLst/>
          </a:prstGeom>
          <a:noFill/>
          <a:ln>
            <a:noFill/>
          </a:ln>
        </p:spPr>
      </p:pic>
      <p:sp>
        <p:nvSpPr>
          <p:cNvPr id="679" name="Google Shape;679;g1863439fb73_1_5232"/>
          <p:cNvSpPr txBox="1">
            <a:spLocks noGrp="1"/>
          </p:cNvSpPr>
          <p:nvPr>
            <p:ph type="body" idx="1"/>
          </p:nvPr>
        </p:nvSpPr>
        <p:spPr>
          <a:xfrm>
            <a:off x="473529" y="1284289"/>
            <a:ext cx="11244900" cy="4504500"/>
          </a:xfrm>
          <a:prstGeom prst="rect">
            <a:avLst/>
          </a:prstGeom>
          <a:noFill/>
          <a:ln>
            <a:noFill/>
          </a:ln>
        </p:spPr>
        <p:txBody>
          <a:bodyPr spcFirstLastPara="1" wrap="square" lIns="91425" tIns="45700" rIns="91425" bIns="45700" anchor="t" anchorCtr="0">
            <a:normAutofit/>
          </a:bodyPr>
          <a:lstStyle>
            <a:lvl1pPr marL="457200" lvl="0" indent="-342900" algn="l" rtl="0">
              <a:lnSpc>
                <a:spcPct val="100000"/>
              </a:lnSpc>
              <a:spcBef>
                <a:spcPts val="360"/>
              </a:spcBef>
              <a:spcAft>
                <a:spcPts val="0"/>
              </a:spcAft>
              <a:buClr>
                <a:schemeClr val="dk2"/>
              </a:buClr>
              <a:buSzPts val="1800"/>
              <a:buChar char="•"/>
              <a:defRPr/>
            </a:lvl1pPr>
            <a:lvl2pPr marL="914400" lvl="1" indent="-342900" algn="l" rtl="0">
              <a:lnSpc>
                <a:spcPct val="100000"/>
              </a:lnSpc>
              <a:spcBef>
                <a:spcPts val="360"/>
              </a:spcBef>
              <a:spcAft>
                <a:spcPts val="0"/>
              </a:spcAft>
              <a:buClr>
                <a:srgbClr val="1F497D"/>
              </a:buClr>
              <a:buSzPts val="1800"/>
              <a:buChar char="o"/>
              <a:defRPr/>
            </a:lvl2pPr>
            <a:lvl3pPr marL="1371600" lvl="2" indent="-342900" algn="l" rtl="0">
              <a:lnSpc>
                <a:spcPct val="100000"/>
              </a:lnSpc>
              <a:spcBef>
                <a:spcPts val="360"/>
              </a:spcBef>
              <a:spcAft>
                <a:spcPts val="0"/>
              </a:spcAft>
              <a:buClr>
                <a:srgbClr val="1F497D"/>
              </a:buClr>
              <a:buSzPts val="1800"/>
              <a:buChar char="•"/>
              <a:defRPr/>
            </a:lvl3pPr>
            <a:lvl4pPr marL="1828800" lvl="3" indent="-342900" algn="l" rtl="0">
              <a:lnSpc>
                <a:spcPct val="100000"/>
              </a:lnSpc>
              <a:spcBef>
                <a:spcPts val="360"/>
              </a:spcBef>
              <a:spcAft>
                <a:spcPts val="0"/>
              </a:spcAft>
              <a:buClr>
                <a:srgbClr val="1F497D"/>
              </a:buClr>
              <a:buSzPts val="1800"/>
              <a:buChar char="–"/>
              <a:defRPr/>
            </a:lvl4pPr>
            <a:lvl5pPr marL="2286000" lvl="4" indent="-342900" algn="l" rtl="0">
              <a:lnSpc>
                <a:spcPct val="100000"/>
              </a:lnSpc>
              <a:spcBef>
                <a:spcPts val="360"/>
              </a:spcBef>
              <a:spcAft>
                <a:spcPts val="0"/>
              </a:spcAft>
              <a:buClr>
                <a:srgbClr val="1F497D"/>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pic>
        <p:nvPicPr>
          <p:cNvPr id="680" name="Google Shape;680;g1863439fb73_1_5232"/>
          <p:cNvPicPr preferRelativeResize="0"/>
          <p:nvPr/>
        </p:nvPicPr>
        <p:blipFill rotWithShape="1">
          <a:blip r:embed="rId3">
            <a:alphaModFix/>
          </a:blip>
          <a:srcRect/>
          <a:stretch/>
        </p:blipFill>
        <p:spPr>
          <a:xfrm>
            <a:off x="0" y="0"/>
            <a:ext cx="12192000" cy="952882"/>
          </a:xfrm>
          <a:prstGeom prst="rect">
            <a:avLst/>
          </a:prstGeom>
          <a:noFill/>
          <a:ln>
            <a:noFill/>
          </a:ln>
        </p:spPr>
      </p:pic>
      <p:sp>
        <p:nvSpPr>
          <p:cNvPr id="681" name="Google Shape;681;g1863439fb73_1_5232"/>
          <p:cNvSpPr txBox="1">
            <a:spLocks noGrp="1"/>
          </p:cNvSpPr>
          <p:nvPr>
            <p:ph type="body" idx="2"/>
          </p:nvPr>
        </p:nvSpPr>
        <p:spPr>
          <a:xfrm>
            <a:off x="1817688" y="196622"/>
            <a:ext cx="8556600" cy="543600"/>
          </a:xfrm>
          <a:prstGeom prst="rect">
            <a:avLst/>
          </a:prstGeom>
          <a:noFill/>
          <a:ln>
            <a:noFill/>
          </a:ln>
        </p:spPr>
        <p:txBody>
          <a:bodyPr spcFirstLastPara="1" wrap="square" lIns="91425" tIns="45700" rIns="91425" bIns="45700" anchor="t" anchorCtr="0">
            <a:normAutofit/>
          </a:bodyPr>
          <a:lstStyle>
            <a:lvl1pPr marL="457200" lvl="0" indent="-228600" algn="ctr" rtl="0">
              <a:lnSpc>
                <a:spcPct val="100000"/>
              </a:lnSpc>
              <a:spcBef>
                <a:spcPts val="560"/>
              </a:spcBef>
              <a:spcAft>
                <a:spcPts val="0"/>
              </a:spcAft>
              <a:buClr>
                <a:schemeClr val="lt1"/>
              </a:buClr>
              <a:buSzPts val="2800"/>
              <a:buNone/>
              <a:defRPr sz="2800" b="1">
                <a:solidFill>
                  <a:schemeClr val="lt1"/>
                </a:solidFill>
              </a:defRPr>
            </a:lvl1pPr>
            <a:lvl2pPr marL="914400" lvl="1" indent="-228600" algn="l" rtl="0">
              <a:lnSpc>
                <a:spcPct val="100000"/>
              </a:lnSpc>
              <a:spcBef>
                <a:spcPts val="400"/>
              </a:spcBef>
              <a:spcAft>
                <a:spcPts val="0"/>
              </a:spcAft>
              <a:buClr>
                <a:srgbClr val="1F497D"/>
              </a:buClr>
              <a:buSzPts val="2000"/>
              <a:buNone/>
              <a:defRPr/>
            </a:lvl2pPr>
            <a:lvl3pPr marL="1371600" lvl="2" indent="-228600" algn="l" rtl="0">
              <a:lnSpc>
                <a:spcPct val="100000"/>
              </a:lnSpc>
              <a:spcBef>
                <a:spcPts val="400"/>
              </a:spcBef>
              <a:spcAft>
                <a:spcPts val="0"/>
              </a:spcAft>
              <a:buClr>
                <a:srgbClr val="1F497D"/>
              </a:buClr>
              <a:buSzPts val="2000"/>
              <a:buNone/>
              <a:defRPr/>
            </a:lvl3pPr>
            <a:lvl4pPr marL="1828800" lvl="3" indent="-228600" algn="l" rtl="0">
              <a:lnSpc>
                <a:spcPct val="100000"/>
              </a:lnSpc>
              <a:spcBef>
                <a:spcPts val="400"/>
              </a:spcBef>
              <a:spcAft>
                <a:spcPts val="0"/>
              </a:spcAft>
              <a:buClr>
                <a:srgbClr val="1F497D"/>
              </a:buClr>
              <a:buSzPts val="2000"/>
              <a:buNone/>
              <a:defRPr/>
            </a:lvl4pPr>
            <a:lvl5pPr marL="2286000" lvl="4" indent="-228600" algn="l" rtl="0">
              <a:lnSpc>
                <a:spcPct val="100000"/>
              </a:lnSpc>
              <a:spcBef>
                <a:spcPts val="400"/>
              </a:spcBef>
              <a:spcAft>
                <a:spcPts val="0"/>
              </a:spcAft>
              <a:buClr>
                <a:srgbClr val="1F497D"/>
              </a:buClr>
              <a:buSzPts val="2000"/>
              <a:buNone/>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682" name="Google Shape;682;g1863439fb73_1_5232"/>
          <p:cNvSpPr txBox="1">
            <a:spLocks noGrp="1"/>
          </p:cNvSpPr>
          <p:nvPr>
            <p:ph type="sldNum" idx="12"/>
          </p:nvPr>
        </p:nvSpPr>
        <p:spPr>
          <a:xfrm>
            <a:off x="11512784" y="6486249"/>
            <a:ext cx="679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683" name="Google Shape;683;g1863439fb73_1_5232"/>
          <p:cNvCxnSpPr/>
          <p:nvPr/>
        </p:nvCxnSpPr>
        <p:spPr>
          <a:xfrm>
            <a:off x="0" y="6143740"/>
            <a:ext cx="12192000"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6860"/>
              </a:srgbClr>
            </a:outerShdw>
          </a:effectLst>
        </p:spPr>
      </p:cxnSp>
      <p:grpSp>
        <p:nvGrpSpPr>
          <p:cNvPr id="684" name="Google Shape;684;g1863439fb73_1_5232"/>
          <p:cNvGrpSpPr/>
          <p:nvPr/>
        </p:nvGrpSpPr>
        <p:grpSpPr>
          <a:xfrm>
            <a:off x="1768068" y="6230825"/>
            <a:ext cx="8394607" cy="548640"/>
            <a:chOff x="1898697" y="6230825"/>
            <a:chExt cx="8394607" cy="548640"/>
          </a:xfrm>
        </p:grpSpPr>
        <p:pic>
          <p:nvPicPr>
            <p:cNvPr id="685" name="Google Shape;685;g1863439fb73_1_5232"/>
            <p:cNvPicPr preferRelativeResize="0"/>
            <p:nvPr/>
          </p:nvPicPr>
          <p:blipFill rotWithShape="1">
            <a:blip r:embed="rId4">
              <a:alphaModFix/>
            </a:blip>
            <a:srcRect/>
            <a:stretch/>
          </p:blipFill>
          <p:spPr>
            <a:xfrm>
              <a:off x="8275589" y="6325373"/>
              <a:ext cx="2017715" cy="340169"/>
            </a:xfrm>
            <a:prstGeom prst="rect">
              <a:avLst/>
            </a:prstGeom>
            <a:noFill/>
            <a:ln>
              <a:noFill/>
            </a:ln>
          </p:spPr>
        </p:pic>
        <p:pic>
          <p:nvPicPr>
            <p:cNvPr id="686" name="Google Shape;686;g1863439fb73_1_5232"/>
            <p:cNvPicPr preferRelativeResize="0"/>
            <p:nvPr/>
          </p:nvPicPr>
          <p:blipFill rotWithShape="1">
            <a:blip r:embed="rId5">
              <a:alphaModFix/>
            </a:blip>
            <a:srcRect/>
            <a:stretch/>
          </p:blipFill>
          <p:spPr>
            <a:xfrm>
              <a:off x="1898697" y="6230825"/>
              <a:ext cx="2017714" cy="548640"/>
            </a:xfrm>
            <a:prstGeom prst="rect">
              <a:avLst/>
            </a:prstGeom>
            <a:noFill/>
            <a:ln>
              <a:noFill/>
            </a:ln>
          </p:spPr>
        </p:pic>
        <p:pic>
          <p:nvPicPr>
            <p:cNvPr id="687" name="Google Shape;687;g1863439fb73_1_5232"/>
            <p:cNvPicPr preferRelativeResize="0"/>
            <p:nvPr/>
          </p:nvPicPr>
          <p:blipFill rotWithShape="1">
            <a:blip r:embed="rId6">
              <a:alphaModFix/>
            </a:blip>
            <a:srcRect/>
            <a:stretch/>
          </p:blipFill>
          <p:spPr>
            <a:xfrm>
              <a:off x="4880637" y="6356393"/>
              <a:ext cx="2278324" cy="340297"/>
            </a:xfrm>
            <a:prstGeom prst="rect">
              <a:avLst/>
            </a:prstGeom>
            <a:noFill/>
            <a:ln>
              <a:noFill/>
            </a:ln>
          </p:spPr>
        </p:pic>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wo">
  <p:cSld name="Title Slide two">
    <p:bg>
      <p:bgPr>
        <a:solidFill>
          <a:schemeClr val="lt1"/>
        </a:solidFill>
        <a:effectLst/>
      </p:bgPr>
    </p:bg>
    <p:spTree>
      <p:nvGrpSpPr>
        <p:cNvPr id="1" name="Shape 1286"/>
        <p:cNvGrpSpPr/>
        <p:nvPr/>
      </p:nvGrpSpPr>
      <p:grpSpPr>
        <a:xfrm>
          <a:off x="0" y="0"/>
          <a:ext cx="0" cy="0"/>
          <a:chOff x="0" y="0"/>
          <a:chExt cx="0" cy="0"/>
        </a:xfrm>
      </p:grpSpPr>
      <p:pic>
        <p:nvPicPr>
          <p:cNvPr id="1287" name="Google Shape;1287;g1863439fb73_1_5841"/>
          <p:cNvPicPr preferRelativeResize="0"/>
          <p:nvPr/>
        </p:nvPicPr>
        <p:blipFill rotWithShape="1">
          <a:blip r:embed="rId2">
            <a:alphaModFix/>
          </a:blip>
          <a:srcRect/>
          <a:stretch/>
        </p:blipFill>
        <p:spPr>
          <a:xfrm>
            <a:off x="-51181" y="-770"/>
            <a:ext cx="12294361" cy="6923278"/>
          </a:xfrm>
          <a:prstGeom prst="rect">
            <a:avLst/>
          </a:prstGeom>
          <a:noFill/>
          <a:ln>
            <a:noFill/>
          </a:ln>
        </p:spPr>
      </p:pic>
      <p:sp>
        <p:nvSpPr>
          <p:cNvPr id="1288" name="Google Shape;1288;g1863439fb73_1_5841"/>
          <p:cNvSpPr txBox="1">
            <a:spLocks noGrp="1"/>
          </p:cNvSpPr>
          <p:nvPr>
            <p:ph type="body" idx="1"/>
          </p:nvPr>
        </p:nvSpPr>
        <p:spPr>
          <a:xfrm>
            <a:off x="1605757" y="1992086"/>
            <a:ext cx="8980500" cy="1273500"/>
          </a:xfrm>
          <a:prstGeom prst="rect">
            <a:avLst/>
          </a:prstGeom>
          <a:noFill/>
          <a:ln>
            <a:noFill/>
          </a:ln>
        </p:spPr>
        <p:txBody>
          <a:bodyPr spcFirstLastPara="1" wrap="square" lIns="91425" tIns="45700" rIns="91425" bIns="45700" anchor="t" anchorCtr="0">
            <a:normAutofit/>
          </a:bodyPr>
          <a:lstStyle>
            <a:lvl1pPr marL="457200" lvl="0" indent="-228600" algn="ctr" rtl="0">
              <a:lnSpc>
                <a:spcPct val="100000"/>
              </a:lnSpc>
              <a:spcBef>
                <a:spcPts val="880"/>
              </a:spcBef>
              <a:spcAft>
                <a:spcPts val="0"/>
              </a:spcAft>
              <a:buClr>
                <a:schemeClr val="lt1"/>
              </a:buClr>
              <a:buSzPts val="4400"/>
              <a:buNone/>
              <a:defRPr sz="4400">
                <a:solidFill>
                  <a:schemeClr val="lt1"/>
                </a:solidFill>
              </a:defRPr>
            </a:lvl1pPr>
            <a:lvl2pPr marL="914400" lvl="1" indent="-342900" algn="l" rtl="0">
              <a:lnSpc>
                <a:spcPct val="100000"/>
              </a:lnSpc>
              <a:spcBef>
                <a:spcPts val="360"/>
              </a:spcBef>
              <a:spcAft>
                <a:spcPts val="0"/>
              </a:spcAft>
              <a:buClr>
                <a:srgbClr val="1F497D"/>
              </a:buClr>
              <a:buSzPts val="1800"/>
              <a:buChar char="o"/>
              <a:defRPr/>
            </a:lvl2pPr>
            <a:lvl3pPr marL="1371600" lvl="2" indent="-342900" algn="l" rtl="0">
              <a:lnSpc>
                <a:spcPct val="100000"/>
              </a:lnSpc>
              <a:spcBef>
                <a:spcPts val="360"/>
              </a:spcBef>
              <a:spcAft>
                <a:spcPts val="0"/>
              </a:spcAft>
              <a:buClr>
                <a:srgbClr val="1F497D"/>
              </a:buClr>
              <a:buSzPts val="1800"/>
              <a:buChar char="•"/>
              <a:defRPr/>
            </a:lvl3pPr>
            <a:lvl4pPr marL="1828800" lvl="3" indent="-342900" algn="l" rtl="0">
              <a:lnSpc>
                <a:spcPct val="100000"/>
              </a:lnSpc>
              <a:spcBef>
                <a:spcPts val="360"/>
              </a:spcBef>
              <a:spcAft>
                <a:spcPts val="0"/>
              </a:spcAft>
              <a:buClr>
                <a:srgbClr val="1F497D"/>
              </a:buClr>
              <a:buSzPts val="1800"/>
              <a:buChar char="–"/>
              <a:defRPr/>
            </a:lvl4pPr>
            <a:lvl5pPr marL="2286000" lvl="4" indent="-342900" algn="l" rtl="0">
              <a:lnSpc>
                <a:spcPct val="100000"/>
              </a:lnSpc>
              <a:spcBef>
                <a:spcPts val="360"/>
              </a:spcBef>
              <a:spcAft>
                <a:spcPts val="0"/>
              </a:spcAft>
              <a:buClr>
                <a:srgbClr val="1F497D"/>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ext slide light swoosh &amp; footer ">
  <p:cSld name="Text slide light swoosh &amp; footer ">
    <p:bg>
      <p:bgPr>
        <a:solidFill>
          <a:schemeClr val="lt1"/>
        </a:solidFill>
        <a:effectLst/>
      </p:bgPr>
    </p:bg>
    <p:spTree>
      <p:nvGrpSpPr>
        <p:cNvPr id="1" name="Shape 1289"/>
        <p:cNvGrpSpPr/>
        <p:nvPr/>
      </p:nvGrpSpPr>
      <p:grpSpPr>
        <a:xfrm>
          <a:off x="0" y="0"/>
          <a:ext cx="0" cy="0"/>
          <a:chOff x="0" y="0"/>
          <a:chExt cx="0" cy="0"/>
        </a:xfrm>
      </p:grpSpPr>
      <p:pic>
        <p:nvPicPr>
          <p:cNvPr id="1290" name="Google Shape;1290;g1863439fb73_1_5844"/>
          <p:cNvPicPr preferRelativeResize="0"/>
          <p:nvPr/>
        </p:nvPicPr>
        <p:blipFill rotWithShape="1">
          <a:blip r:embed="rId2">
            <a:alphaModFix amt="25000"/>
          </a:blip>
          <a:srcRect b="11245"/>
          <a:stretch/>
        </p:blipFill>
        <p:spPr>
          <a:xfrm>
            <a:off x="-51181" y="-770"/>
            <a:ext cx="12294361" cy="6144506"/>
          </a:xfrm>
          <a:prstGeom prst="rect">
            <a:avLst/>
          </a:prstGeom>
          <a:noFill/>
          <a:ln>
            <a:noFill/>
          </a:ln>
        </p:spPr>
      </p:pic>
      <p:sp>
        <p:nvSpPr>
          <p:cNvPr id="1291" name="Google Shape;1291;g1863439fb73_1_5844"/>
          <p:cNvSpPr txBox="1">
            <a:spLocks noGrp="1"/>
          </p:cNvSpPr>
          <p:nvPr>
            <p:ph type="body" idx="1"/>
          </p:nvPr>
        </p:nvSpPr>
        <p:spPr>
          <a:xfrm>
            <a:off x="473529" y="1284289"/>
            <a:ext cx="11244900" cy="4504500"/>
          </a:xfrm>
          <a:prstGeom prst="rect">
            <a:avLst/>
          </a:prstGeom>
          <a:noFill/>
          <a:ln>
            <a:noFill/>
          </a:ln>
        </p:spPr>
        <p:txBody>
          <a:bodyPr spcFirstLastPara="1" wrap="square" lIns="91425" tIns="45700" rIns="91425" bIns="45700" anchor="t" anchorCtr="0">
            <a:normAutofit/>
          </a:bodyPr>
          <a:lstStyle>
            <a:lvl1pPr marL="457200" lvl="0" indent="-342900" algn="l" rtl="0">
              <a:lnSpc>
                <a:spcPct val="100000"/>
              </a:lnSpc>
              <a:spcBef>
                <a:spcPts val="360"/>
              </a:spcBef>
              <a:spcAft>
                <a:spcPts val="0"/>
              </a:spcAft>
              <a:buClr>
                <a:schemeClr val="dk2"/>
              </a:buClr>
              <a:buSzPts val="1800"/>
              <a:buChar char="•"/>
              <a:defRPr/>
            </a:lvl1pPr>
            <a:lvl2pPr marL="914400" lvl="1" indent="-342900" algn="l" rtl="0">
              <a:lnSpc>
                <a:spcPct val="100000"/>
              </a:lnSpc>
              <a:spcBef>
                <a:spcPts val="360"/>
              </a:spcBef>
              <a:spcAft>
                <a:spcPts val="0"/>
              </a:spcAft>
              <a:buClr>
                <a:srgbClr val="1F497D"/>
              </a:buClr>
              <a:buSzPts val="1800"/>
              <a:buChar char="o"/>
              <a:defRPr/>
            </a:lvl2pPr>
            <a:lvl3pPr marL="1371600" lvl="2" indent="-342900" algn="l" rtl="0">
              <a:lnSpc>
                <a:spcPct val="100000"/>
              </a:lnSpc>
              <a:spcBef>
                <a:spcPts val="360"/>
              </a:spcBef>
              <a:spcAft>
                <a:spcPts val="0"/>
              </a:spcAft>
              <a:buClr>
                <a:srgbClr val="1F497D"/>
              </a:buClr>
              <a:buSzPts val="1800"/>
              <a:buChar char="•"/>
              <a:defRPr/>
            </a:lvl3pPr>
            <a:lvl4pPr marL="1828800" lvl="3" indent="-342900" algn="l" rtl="0">
              <a:lnSpc>
                <a:spcPct val="100000"/>
              </a:lnSpc>
              <a:spcBef>
                <a:spcPts val="360"/>
              </a:spcBef>
              <a:spcAft>
                <a:spcPts val="0"/>
              </a:spcAft>
              <a:buClr>
                <a:srgbClr val="1F497D"/>
              </a:buClr>
              <a:buSzPts val="1800"/>
              <a:buChar char="–"/>
              <a:defRPr/>
            </a:lvl4pPr>
            <a:lvl5pPr marL="2286000" lvl="4" indent="-342900" algn="l" rtl="0">
              <a:lnSpc>
                <a:spcPct val="100000"/>
              </a:lnSpc>
              <a:spcBef>
                <a:spcPts val="360"/>
              </a:spcBef>
              <a:spcAft>
                <a:spcPts val="0"/>
              </a:spcAft>
              <a:buClr>
                <a:srgbClr val="1F497D"/>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292" name="Google Shape;1292;g1863439fb73_1_5844"/>
          <p:cNvSpPr txBox="1">
            <a:spLocks noGrp="1"/>
          </p:cNvSpPr>
          <p:nvPr>
            <p:ph type="sldNum" idx="12"/>
          </p:nvPr>
        </p:nvSpPr>
        <p:spPr>
          <a:xfrm>
            <a:off x="11512784" y="6486249"/>
            <a:ext cx="679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293" name="Google Shape;1293;g1863439fb73_1_5844"/>
          <p:cNvPicPr preferRelativeResize="0"/>
          <p:nvPr/>
        </p:nvPicPr>
        <p:blipFill rotWithShape="1">
          <a:blip r:embed="rId3">
            <a:alphaModFix/>
          </a:blip>
          <a:srcRect t="26916"/>
          <a:stretch/>
        </p:blipFill>
        <p:spPr>
          <a:xfrm>
            <a:off x="0" y="6143740"/>
            <a:ext cx="12192000" cy="714260"/>
          </a:xfrm>
          <a:prstGeom prst="rect">
            <a:avLst/>
          </a:prstGeom>
          <a:noFill/>
          <a:ln>
            <a:noFill/>
          </a:ln>
        </p:spPr>
      </p:pic>
      <p:pic>
        <p:nvPicPr>
          <p:cNvPr id="1294" name="Google Shape;1294;g1863439fb73_1_5844"/>
          <p:cNvPicPr preferRelativeResize="0"/>
          <p:nvPr/>
        </p:nvPicPr>
        <p:blipFill rotWithShape="1">
          <a:blip r:embed="rId4">
            <a:alphaModFix/>
          </a:blip>
          <a:srcRect/>
          <a:stretch/>
        </p:blipFill>
        <p:spPr>
          <a:xfrm>
            <a:off x="0" y="0"/>
            <a:ext cx="12192000" cy="952882"/>
          </a:xfrm>
          <a:prstGeom prst="rect">
            <a:avLst/>
          </a:prstGeom>
          <a:noFill/>
          <a:ln>
            <a:noFill/>
          </a:ln>
        </p:spPr>
      </p:pic>
      <p:sp>
        <p:nvSpPr>
          <p:cNvPr id="1295" name="Google Shape;1295;g1863439fb73_1_5844"/>
          <p:cNvSpPr txBox="1">
            <a:spLocks noGrp="1"/>
          </p:cNvSpPr>
          <p:nvPr>
            <p:ph type="body" idx="2"/>
          </p:nvPr>
        </p:nvSpPr>
        <p:spPr>
          <a:xfrm>
            <a:off x="1817688" y="196622"/>
            <a:ext cx="8556600" cy="543600"/>
          </a:xfrm>
          <a:prstGeom prst="rect">
            <a:avLst/>
          </a:prstGeom>
          <a:noFill/>
          <a:ln>
            <a:noFill/>
          </a:ln>
        </p:spPr>
        <p:txBody>
          <a:bodyPr spcFirstLastPara="1" wrap="square" lIns="91425" tIns="45700" rIns="91425" bIns="45700" anchor="t" anchorCtr="0">
            <a:normAutofit/>
          </a:bodyPr>
          <a:lstStyle>
            <a:lvl1pPr marL="457200" lvl="0" indent="-228600" algn="ctr" rtl="0">
              <a:lnSpc>
                <a:spcPct val="100000"/>
              </a:lnSpc>
              <a:spcBef>
                <a:spcPts val="560"/>
              </a:spcBef>
              <a:spcAft>
                <a:spcPts val="0"/>
              </a:spcAft>
              <a:buClr>
                <a:schemeClr val="lt1"/>
              </a:buClr>
              <a:buSzPts val="2800"/>
              <a:buNone/>
              <a:defRPr sz="2800" b="1">
                <a:solidFill>
                  <a:schemeClr val="lt1"/>
                </a:solidFill>
              </a:defRPr>
            </a:lvl1pPr>
            <a:lvl2pPr marL="914400" lvl="1" indent="-228600" algn="l" rtl="0">
              <a:lnSpc>
                <a:spcPct val="100000"/>
              </a:lnSpc>
              <a:spcBef>
                <a:spcPts val="400"/>
              </a:spcBef>
              <a:spcAft>
                <a:spcPts val="0"/>
              </a:spcAft>
              <a:buClr>
                <a:srgbClr val="1F497D"/>
              </a:buClr>
              <a:buSzPts val="2000"/>
              <a:buNone/>
              <a:defRPr/>
            </a:lvl2pPr>
            <a:lvl3pPr marL="1371600" lvl="2" indent="-228600" algn="l" rtl="0">
              <a:lnSpc>
                <a:spcPct val="100000"/>
              </a:lnSpc>
              <a:spcBef>
                <a:spcPts val="400"/>
              </a:spcBef>
              <a:spcAft>
                <a:spcPts val="0"/>
              </a:spcAft>
              <a:buClr>
                <a:srgbClr val="1F497D"/>
              </a:buClr>
              <a:buSzPts val="2000"/>
              <a:buNone/>
              <a:defRPr/>
            </a:lvl3pPr>
            <a:lvl4pPr marL="1828800" lvl="3" indent="-228600" algn="l" rtl="0">
              <a:lnSpc>
                <a:spcPct val="100000"/>
              </a:lnSpc>
              <a:spcBef>
                <a:spcPts val="400"/>
              </a:spcBef>
              <a:spcAft>
                <a:spcPts val="0"/>
              </a:spcAft>
              <a:buClr>
                <a:srgbClr val="1F497D"/>
              </a:buClr>
              <a:buSzPts val="2000"/>
              <a:buNone/>
              <a:defRPr/>
            </a:lvl4pPr>
            <a:lvl5pPr marL="2286000" lvl="4" indent="-228600" algn="l" rtl="0">
              <a:lnSpc>
                <a:spcPct val="100000"/>
              </a:lnSpc>
              <a:spcBef>
                <a:spcPts val="400"/>
              </a:spcBef>
              <a:spcAft>
                <a:spcPts val="0"/>
              </a:spcAft>
              <a:buClr>
                <a:srgbClr val="1F497D"/>
              </a:buClr>
              <a:buSzPts val="2000"/>
              <a:buNone/>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grpSp>
        <p:nvGrpSpPr>
          <p:cNvPr id="1296" name="Google Shape;1296;g1863439fb73_1_5844"/>
          <p:cNvGrpSpPr/>
          <p:nvPr/>
        </p:nvGrpSpPr>
        <p:grpSpPr>
          <a:xfrm>
            <a:off x="1768068" y="6230825"/>
            <a:ext cx="8394607" cy="548640"/>
            <a:chOff x="1898697" y="6230825"/>
            <a:chExt cx="8394607" cy="548640"/>
          </a:xfrm>
        </p:grpSpPr>
        <p:pic>
          <p:nvPicPr>
            <p:cNvPr id="1297" name="Google Shape;1297;g1863439fb73_1_5844"/>
            <p:cNvPicPr preferRelativeResize="0"/>
            <p:nvPr/>
          </p:nvPicPr>
          <p:blipFill rotWithShape="1">
            <a:blip r:embed="rId5">
              <a:alphaModFix/>
            </a:blip>
            <a:srcRect/>
            <a:stretch/>
          </p:blipFill>
          <p:spPr>
            <a:xfrm>
              <a:off x="8275589" y="6325373"/>
              <a:ext cx="2017715" cy="340169"/>
            </a:xfrm>
            <a:prstGeom prst="rect">
              <a:avLst/>
            </a:prstGeom>
            <a:noFill/>
            <a:ln>
              <a:noFill/>
            </a:ln>
          </p:spPr>
        </p:pic>
        <p:pic>
          <p:nvPicPr>
            <p:cNvPr id="1298" name="Google Shape;1298;g1863439fb73_1_5844"/>
            <p:cNvPicPr preferRelativeResize="0"/>
            <p:nvPr/>
          </p:nvPicPr>
          <p:blipFill rotWithShape="1">
            <a:blip r:embed="rId6">
              <a:alphaModFix/>
            </a:blip>
            <a:srcRect/>
            <a:stretch/>
          </p:blipFill>
          <p:spPr>
            <a:xfrm>
              <a:off x="1898697" y="6230825"/>
              <a:ext cx="2017714" cy="548640"/>
            </a:xfrm>
            <a:prstGeom prst="rect">
              <a:avLst/>
            </a:prstGeom>
            <a:noFill/>
            <a:ln>
              <a:noFill/>
            </a:ln>
          </p:spPr>
        </p:pic>
        <p:pic>
          <p:nvPicPr>
            <p:cNvPr id="1299" name="Google Shape;1299;g1863439fb73_1_5844"/>
            <p:cNvPicPr preferRelativeResize="0"/>
            <p:nvPr/>
          </p:nvPicPr>
          <p:blipFill rotWithShape="1">
            <a:blip r:embed="rId7">
              <a:alphaModFix/>
            </a:blip>
            <a:srcRect/>
            <a:stretch/>
          </p:blipFill>
          <p:spPr>
            <a:xfrm>
              <a:off x="4880637" y="6356393"/>
              <a:ext cx="2278324" cy="340297"/>
            </a:xfrm>
            <a:prstGeom prst="rect">
              <a:avLst/>
            </a:prstGeom>
            <a:noFill/>
            <a:ln>
              <a:noFill/>
            </a:ln>
          </p:spPr>
        </p:pic>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ext slide light swoosh background">
  <p:cSld name="Text slide light swoosh background">
    <p:bg>
      <p:bgPr>
        <a:solidFill>
          <a:schemeClr val="lt1"/>
        </a:solidFill>
        <a:effectLst/>
      </p:bgPr>
    </p:bg>
    <p:spTree>
      <p:nvGrpSpPr>
        <p:cNvPr id="1" name="Shape 1300"/>
        <p:cNvGrpSpPr/>
        <p:nvPr/>
      </p:nvGrpSpPr>
      <p:grpSpPr>
        <a:xfrm>
          <a:off x="0" y="0"/>
          <a:ext cx="0" cy="0"/>
          <a:chOff x="0" y="0"/>
          <a:chExt cx="0" cy="0"/>
        </a:xfrm>
      </p:grpSpPr>
      <p:pic>
        <p:nvPicPr>
          <p:cNvPr id="1301" name="Google Shape;1301;g1863439fb73_1_5855"/>
          <p:cNvPicPr preferRelativeResize="0"/>
          <p:nvPr/>
        </p:nvPicPr>
        <p:blipFill rotWithShape="1">
          <a:blip r:embed="rId2">
            <a:alphaModFix amt="25000"/>
          </a:blip>
          <a:srcRect b="11245"/>
          <a:stretch/>
        </p:blipFill>
        <p:spPr>
          <a:xfrm>
            <a:off x="-51181" y="706868"/>
            <a:ext cx="12294361" cy="6144506"/>
          </a:xfrm>
          <a:prstGeom prst="rect">
            <a:avLst/>
          </a:prstGeom>
          <a:noFill/>
          <a:ln>
            <a:noFill/>
          </a:ln>
        </p:spPr>
      </p:pic>
      <p:sp>
        <p:nvSpPr>
          <p:cNvPr id="1302" name="Google Shape;1302;g1863439fb73_1_5855"/>
          <p:cNvSpPr txBox="1">
            <a:spLocks noGrp="1"/>
          </p:cNvSpPr>
          <p:nvPr>
            <p:ph type="body" idx="1"/>
          </p:nvPr>
        </p:nvSpPr>
        <p:spPr>
          <a:xfrm>
            <a:off x="473529" y="1284289"/>
            <a:ext cx="11244900" cy="4504500"/>
          </a:xfrm>
          <a:prstGeom prst="rect">
            <a:avLst/>
          </a:prstGeom>
          <a:noFill/>
          <a:ln>
            <a:noFill/>
          </a:ln>
        </p:spPr>
        <p:txBody>
          <a:bodyPr spcFirstLastPara="1" wrap="square" lIns="91425" tIns="45700" rIns="91425" bIns="45700" anchor="t" anchorCtr="0">
            <a:normAutofit/>
          </a:bodyPr>
          <a:lstStyle>
            <a:lvl1pPr marL="457200" lvl="0" indent="-342900" algn="l" rtl="0">
              <a:lnSpc>
                <a:spcPct val="100000"/>
              </a:lnSpc>
              <a:spcBef>
                <a:spcPts val="360"/>
              </a:spcBef>
              <a:spcAft>
                <a:spcPts val="0"/>
              </a:spcAft>
              <a:buClr>
                <a:schemeClr val="dk2"/>
              </a:buClr>
              <a:buSzPts val="1800"/>
              <a:buChar char="•"/>
              <a:defRPr/>
            </a:lvl1pPr>
            <a:lvl2pPr marL="914400" lvl="1" indent="-342900" algn="l" rtl="0">
              <a:lnSpc>
                <a:spcPct val="100000"/>
              </a:lnSpc>
              <a:spcBef>
                <a:spcPts val="360"/>
              </a:spcBef>
              <a:spcAft>
                <a:spcPts val="0"/>
              </a:spcAft>
              <a:buClr>
                <a:srgbClr val="1F497D"/>
              </a:buClr>
              <a:buSzPts val="1800"/>
              <a:buChar char="o"/>
              <a:defRPr/>
            </a:lvl2pPr>
            <a:lvl3pPr marL="1371600" lvl="2" indent="-342900" algn="l" rtl="0">
              <a:lnSpc>
                <a:spcPct val="100000"/>
              </a:lnSpc>
              <a:spcBef>
                <a:spcPts val="360"/>
              </a:spcBef>
              <a:spcAft>
                <a:spcPts val="0"/>
              </a:spcAft>
              <a:buClr>
                <a:srgbClr val="1F497D"/>
              </a:buClr>
              <a:buSzPts val="1800"/>
              <a:buChar char="•"/>
              <a:defRPr/>
            </a:lvl3pPr>
            <a:lvl4pPr marL="1828800" lvl="3" indent="-342900" algn="l" rtl="0">
              <a:lnSpc>
                <a:spcPct val="100000"/>
              </a:lnSpc>
              <a:spcBef>
                <a:spcPts val="360"/>
              </a:spcBef>
              <a:spcAft>
                <a:spcPts val="0"/>
              </a:spcAft>
              <a:buClr>
                <a:srgbClr val="1F497D"/>
              </a:buClr>
              <a:buSzPts val="1800"/>
              <a:buChar char="–"/>
              <a:defRPr/>
            </a:lvl4pPr>
            <a:lvl5pPr marL="2286000" lvl="4" indent="-342900" algn="l" rtl="0">
              <a:lnSpc>
                <a:spcPct val="100000"/>
              </a:lnSpc>
              <a:spcBef>
                <a:spcPts val="360"/>
              </a:spcBef>
              <a:spcAft>
                <a:spcPts val="0"/>
              </a:spcAft>
              <a:buClr>
                <a:srgbClr val="1F497D"/>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303" name="Google Shape;1303;g1863439fb73_1_5855"/>
          <p:cNvSpPr txBox="1">
            <a:spLocks noGrp="1"/>
          </p:cNvSpPr>
          <p:nvPr>
            <p:ph type="sldNum" idx="12"/>
          </p:nvPr>
        </p:nvSpPr>
        <p:spPr>
          <a:xfrm>
            <a:off x="11512784" y="6486249"/>
            <a:ext cx="679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1"/>
              </a:buClr>
              <a:buSzPts val="1000"/>
              <a:buFont typeface="Times New Roman"/>
              <a:buNone/>
              <a:defRPr sz="10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000"/>
              <a:buFont typeface="Times New Roman"/>
              <a:buNone/>
              <a:defRPr sz="10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000"/>
              <a:buFont typeface="Times New Roman"/>
              <a:buNone/>
              <a:defRPr sz="10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000"/>
              <a:buFont typeface="Times New Roman"/>
              <a:buNone/>
              <a:defRPr sz="10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000"/>
              <a:buFont typeface="Times New Roman"/>
              <a:buNone/>
              <a:defRPr sz="10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000"/>
              <a:buFont typeface="Times New Roman"/>
              <a:buNone/>
              <a:defRPr sz="10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000"/>
              <a:buFont typeface="Times New Roman"/>
              <a:buNone/>
              <a:defRPr sz="10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000"/>
              <a:buFont typeface="Times New Roman"/>
              <a:buNone/>
              <a:defRPr sz="10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000"/>
              <a:buFont typeface="Times New Roman"/>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304" name="Google Shape;1304;g1863439fb73_1_5855"/>
          <p:cNvPicPr preferRelativeResize="0"/>
          <p:nvPr/>
        </p:nvPicPr>
        <p:blipFill rotWithShape="1">
          <a:blip r:embed="rId3">
            <a:alphaModFix/>
          </a:blip>
          <a:srcRect/>
          <a:stretch/>
        </p:blipFill>
        <p:spPr>
          <a:xfrm>
            <a:off x="0" y="0"/>
            <a:ext cx="12192000" cy="952882"/>
          </a:xfrm>
          <a:prstGeom prst="rect">
            <a:avLst/>
          </a:prstGeom>
          <a:noFill/>
          <a:ln>
            <a:noFill/>
          </a:ln>
        </p:spPr>
      </p:pic>
      <p:sp>
        <p:nvSpPr>
          <p:cNvPr id="1305" name="Google Shape;1305;g1863439fb73_1_5855"/>
          <p:cNvSpPr txBox="1">
            <a:spLocks noGrp="1"/>
          </p:cNvSpPr>
          <p:nvPr>
            <p:ph type="body" idx="2"/>
          </p:nvPr>
        </p:nvSpPr>
        <p:spPr>
          <a:xfrm>
            <a:off x="1817688" y="196622"/>
            <a:ext cx="8556600" cy="543600"/>
          </a:xfrm>
          <a:prstGeom prst="rect">
            <a:avLst/>
          </a:prstGeom>
          <a:noFill/>
          <a:ln>
            <a:noFill/>
          </a:ln>
        </p:spPr>
        <p:txBody>
          <a:bodyPr spcFirstLastPara="1" wrap="square" lIns="91425" tIns="45700" rIns="91425" bIns="45700" anchor="t" anchorCtr="0">
            <a:normAutofit/>
          </a:bodyPr>
          <a:lstStyle>
            <a:lvl1pPr marL="457200" lvl="0" indent="-228600" algn="ctr" rtl="0">
              <a:lnSpc>
                <a:spcPct val="100000"/>
              </a:lnSpc>
              <a:spcBef>
                <a:spcPts val="560"/>
              </a:spcBef>
              <a:spcAft>
                <a:spcPts val="0"/>
              </a:spcAft>
              <a:buClr>
                <a:schemeClr val="lt1"/>
              </a:buClr>
              <a:buSzPts val="2800"/>
              <a:buNone/>
              <a:defRPr sz="2800" b="1">
                <a:solidFill>
                  <a:schemeClr val="lt1"/>
                </a:solidFill>
              </a:defRPr>
            </a:lvl1pPr>
            <a:lvl2pPr marL="914400" lvl="1" indent="-228600" algn="l" rtl="0">
              <a:lnSpc>
                <a:spcPct val="100000"/>
              </a:lnSpc>
              <a:spcBef>
                <a:spcPts val="400"/>
              </a:spcBef>
              <a:spcAft>
                <a:spcPts val="0"/>
              </a:spcAft>
              <a:buClr>
                <a:srgbClr val="1F497D"/>
              </a:buClr>
              <a:buSzPts val="2000"/>
              <a:buNone/>
              <a:defRPr/>
            </a:lvl2pPr>
            <a:lvl3pPr marL="1371600" lvl="2" indent="-228600" algn="l" rtl="0">
              <a:lnSpc>
                <a:spcPct val="100000"/>
              </a:lnSpc>
              <a:spcBef>
                <a:spcPts val="400"/>
              </a:spcBef>
              <a:spcAft>
                <a:spcPts val="0"/>
              </a:spcAft>
              <a:buClr>
                <a:srgbClr val="1F497D"/>
              </a:buClr>
              <a:buSzPts val="2000"/>
              <a:buNone/>
              <a:defRPr/>
            </a:lvl3pPr>
            <a:lvl4pPr marL="1828800" lvl="3" indent="-228600" algn="l" rtl="0">
              <a:lnSpc>
                <a:spcPct val="100000"/>
              </a:lnSpc>
              <a:spcBef>
                <a:spcPts val="400"/>
              </a:spcBef>
              <a:spcAft>
                <a:spcPts val="0"/>
              </a:spcAft>
              <a:buClr>
                <a:srgbClr val="1F497D"/>
              </a:buClr>
              <a:buSzPts val="2000"/>
              <a:buNone/>
              <a:defRPr/>
            </a:lvl4pPr>
            <a:lvl5pPr marL="2286000" lvl="4" indent="-228600" algn="l" rtl="0">
              <a:lnSpc>
                <a:spcPct val="100000"/>
              </a:lnSpc>
              <a:spcBef>
                <a:spcPts val="400"/>
              </a:spcBef>
              <a:spcAft>
                <a:spcPts val="0"/>
              </a:spcAft>
              <a:buClr>
                <a:srgbClr val="1F497D"/>
              </a:buClr>
              <a:buSzPts val="2000"/>
              <a:buNone/>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w/Dark Background 1">
  <p:cSld name="Title Slide w/Dark Background_1">
    <p:bg>
      <p:bgPr>
        <a:solidFill>
          <a:schemeClr val="lt1"/>
        </a:solidFill>
        <a:effectLst/>
      </p:bgPr>
    </p:bg>
    <p:spTree>
      <p:nvGrpSpPr>
        <p:cNvPr id="1" name="Shape 1306"/>
        <p:cNvGrpSpPr/>
        <p:nvPr/>
      </p:nvGrpSpPr>
      <p:grpSpPr>
        <a:xfrm>
          <a:off x="0" y="0"/>
          <a:ext cx="0" cy="0"/>
          <a:chOff x="0" y="0"/>
          <a:chExt cx="0" cy="0"/>
        </a:xfrm>
      </p:grpSpPr>
      <p:grpSp>
        <p:nvGrpSpPr>
          <p:cNvPr id="1307" name="Google Shape;1307;g1863439fb73_1_5861"/>
          <p:cNvGrpSpPr/>
          <p:nvPr/>
        </p:nvGrpSpPr>
        <p:grpSpPr>
          <a:xfrm>
            <a:off x="-201752" y="-141194"/>
            <a:ext cx="12586277" cy="7136550"/>
            <a:chOff x="-151317" y="-141194"/>
            <a:chExt cx="9439944" cy="7136550"/>
          </a:xfrm>
        </p:grpSpPr>
        <p:grpSp>
          <p:nvGrpSpPr>
            <p:cNvPr id="1308" name="Google Shape;1308;g1863439fb73_1_5861"/>
            <p:cNvGrpSpPr/>
            <p:nvPr/>
          </p:nvGrpSpPr>
          <p:grpSpPr>
            <a:xfrm>
              <a:off x="457731" y="6873219"/>
              <a:ext cx="8226688" cy="122137"/>
              <a:chOff x="457731" y="6582508"/>
              <a:chExt cx="8226688" cy="486600"/>
            </a:xfrm>
          </p:grpSpPr>
          <p:cxnSp>
            <p:nvCxnSpPr>
              <p:cNvPr id="1309" name="Google Shape;1309;g1863439fb73_1_5861"/>
              <p:cNvCxnSpPr/>
              <p:nvPr/>
            </p:nvCxnSpPr>
            <p:spPr>
              <a:xfrm>
                <a:off x="457731"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10" name="Google Shape;1310;g1863439fb73_1_5861"/>
              <p:cNvCxnSpPr/>
              <p:nvPr/>
            </p:nvCxnSpPr>
            <p:spPr>
              <a:xfrm>
                <a:off x="8684419" y="6582508"/>
                <a:ext cx="0" cy="486600"/>
              </a:xfrm>
              <a:prstGeom prst="straightConnector1">
                <a:avLst/>
              </a:prstGeom>
              <a:noFill/>
              <a:ln w="9525" cap="flat" cmpd="sng">
                <a:solidFill>
                  <a:schemeClr val="dk1"/>
                </a:solidFill>
                <a:prstDash val="dot"/>
                <a:round/>
                <a:headEnd type="none" w="sm" len="sm"/>
                <a:tailEnd type="none" w="sm" len="sm"/>
              </a:ln>
            </p:spPr>
          </p:cxnSp>
          <p:grpSp>
            <p:nvGrpSpPr>
              <p:cNvPr id="1311" name="Google Shape;1311;g1863439fb73_1_5861"/>
              <p:cNvGrpSpPr/>
              <p:nvPr/>
            </p:nvGrpSpPr>
            <p:grpSpPr>
              <a:xfrm>
                <a:off x="7986158" y="6582508"/>
                <a:ext cx="152400" cy="486600"/>
                <a:chOff x="7983415" y="6582508"/>
                <a:chExt cx="152400" cy="486600"/>
              </a:xfrm>
            </p:grpSpPr>
            <p:cxnSp>
              <p:nvCxnSpPr>
                <p:cNvPr id="1312" name="Google Shape;1312;g1863439fb73_1_586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13" name="Google Shape;1313;g1863439fb73_1_586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14" name="Google Shape;1314;g1863439fb73_1_5861"/>
              <p:cNvGrpSpPr/>
              <p:nvPr/>
            </p:nvGrpSpPr>
            <p:grpSpPr>
              <a:xfrm>
                <a:off x="7287901" y="6582508"/>
                <a:ext cx="152400" cy="486600"/>
                <a:chOff x="7983415" y="6582508"/>
                <a:chExt cx="152400" cy="486600"/>
              </a:xfrm>
            </p:grpSpPr>
            <p:cxnSp>
              <p:nvCxnSpPr>
                <p:cNvPr id="1315" name="Google Shape;1315;g1863439fb73_1_586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16" name="Google Shape;1316;g1863439fb73_1_586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17" name="Google Shape;1317;g1863439fb73_1_5861"/>
              <p:cNvGrpSpPr/>
              <p:nvPr/>
            </p:nvGrpSpPr>
            <p:grpSpPr>
              <a:xfrm>
                <a:off x="6589644" y="6582508"/>
                <a:ext cx="152400" cy="486600"/>
                <a:chOff x="7983415" y="6582508"/>
                <a:chExt cx="152400" cy="486600"/>
              </a:xfrm>
            </p:grpSpPr>
            <p:cxnSp>
              <p:nvCxnSpPr>
                <p:cNvPr id="1318" name="Google Shape;1318;g1863439fb73_1_586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19" name="Google Shape;1319;g1863439fb73_1_586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20" name="Google Shape;1320;g1863439fb73_1_5861"/>
              <p:cNvGrpSpPr/>
              <p:nvPr/>
            </p:nvGrpSpPr>
            <p:grpSpPr>
              <a:xfrm>
                <a:off x="5891387" y="6582508"/>
                <a:ext cx="152400" cy="486600"/>
                <a:chOff x="7983415" y="6582508"/>
                <a:chExt cx="152400" cy="486600"/>
              </a:xfrm>
            </p:grpSpPr>
            <p:cxnSp>
              <p:nvCxnSpPr>
                <p:cNvPr id="1321" name="Google Shape;1321;g1863439fb73_1_586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22" name="Google Shape;1322;g1863439fb73_1_586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23" name="Google Shape;1323;g1863439fb73_1_5861"/>
              <p:cNvGrpSpPr/>
              <p:nvPr/>
            </p:nvGrpSpPr>
            <p:grpSpPr>
              <a:xfrm>
                <a:off x="5193130" y="6582508"/>
                <a:ext cx="152400" cy="486600"/>
                <a:chOff x="7983415" y="6582508"/>
                <a:chExt cx="152400" cy="486600"/>
              </a:xfrm>
            </p:grpSpPr>
            <p:cxnSp>
              <p:nvCxnSpPr>
                <p:cNvPr id="1324" name="Google Shape;1324;g1863439fb73_1_586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25" name="Google Shape;1325;g1863439fb73_1_586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26" name="Google Shape;1326;g1863439fb73_1_5861"/>
              <p:cNvGrpSpPr/>
              <p:nvPr/>
            </p:nvGrpSpPr>
            <p:grpSpPr>
              <a:xfrm>
                <a:off x="4494873" y="6582508"/>
                <a:ext cx="152400" cy="486600"/>
                <a:chOff x="7983415" y="6582508"/>
                <a:chExt cx="152400" cy="486600"/>
              </a:xfrm>
            </p:grpSpPr>
            <p:cxnSp>
              <p:nvCxnSpPr>
                <p:cNvPr id="1327" name="Google Shape;1327;g1863439fb73_1_586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28" name="Google Shape;1328;g1863439fb73_1_586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29" name="Google Shape;1329;g1863439fb73_1_5861"/>
              <p:cNvGrpSpPr/>
              <p:nvPr/>
            </p:nvGrpSpPr>
            <p:grpSpPr>
              <a:xfrm>
                <a:off x="3796616" y="6582508"/>
                <a:ext cx="152400" cy="486600"/>
                <a:chOff x="7983415" y="6582508"/>
                <a:chExt cx="152400" cy="486600"/>
              </a:xfrm>
            </p:grpSpPr>
            <p:cxnSp>
              <p:nvCxnSpPr>
                <p:cNvPr id="1330" name="Google Shape;1330;g1863439fb73_1_586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31" name="Google Shape;1331;g1863439fb73_1_586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32" name="Google Shape;1332;g1863439fb73_1_5861"/>
              <p:cNvGrpSpPr/>
              <p:nvPr/>
            </p:nvGrpSpPr>
            <p:grpSpPr>
              <a:xfrm>
                <a:off x="3098359" y="6582508"/>
                <a:ext cx="152400" cy="486600"/>
                <a:chOff x="7983415" y="6582508"/>
                <a:chExt cx="152400" cy="486600"/>
              </a:xfrm>
            </p:grpSpPr>
            <p:cxnSp>
              <p:nvCxnSpPr>
                <p:cNvPr id="1333" name="Google Shape;1333;g1863439fb73_1_586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34" name="Google Shape;1334;g1863439fb73_1_586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35" name="Google Shape;1335;g1863439fb73_1_5861"/>
              <p:cNvGrpSpPr/>
              <p:nvPr/>
            </p:nvGrpSpPr>
            <p:grpSpPr>
              <a:xfrm>
                <a:off x="2400102" y="6582508"/>
                <a:ext cx="152400" cy="486600"/>
                <a:chOff x="7983415" y="6582508"/>
                <a:chExt cx="152400" cy="486600"/>
              </a:xfrm>
            </p:grpSpPr>
            <p:cxnSp>
              <p:nvCxnSpPr>
                <p:cNvPr id="1336" name="Google Shape;1336;g1863439fb73_1_586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37" name="Google Shape;1337;g1863439fb73_1_586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38" name="Google Shape;1338;g1863439fb73_1_5861"/>
              <p:cNvGrpSpPr/>
              <p:nvPr/>
            </p:nvGrpSpPr>
            <p:grpSpPr>
              <a:xfrm>
                <a:off x="1701845" y="6582508"/>
                <a:ext cx="152400" cy="486600"/>
                <a:chOff x="7983415" y="6582508"/>
                <a:chExt cx="152400" cy="486600"/>
              </a:xfrm>
            </p:grpSpPr>
            <p:cxnSp>
              <p:nvCxnSpPr>
                <p:cNvPr id="1339" name="Google Shape;1339;g1863439fb73_1_586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40" name="Google Shape;1340;g1863439fb73_1_586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41" name="Google Shape;1341;g1863439fb73_1_5861"/>
              <p:cNvGrpSpPr/>
              <p:nvPr/>
            </p:nvGrpSpPr>
            <p:grpSpPr>
              <a:xfrm>
                <a:off x="1003588" y="6582508"/>
                <a:ext cx="152400" cy="486600"/>
                <a:chOff x="7983415" y="6582508"/>
                <a:chExt cx="152400" cy="486600"/>
              </a:xfrm>
            </p:grpSpPr>
            <p:cxnSp>
              <p:nvCxnSpPr>
                <p:cNvPr id="1342" name="Google Shape;1342;g1863439fb73_1_586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43" name="Google Shape;1343;g1863439fb73_1_586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grpSp>
          <p:nvGrpSpPr>
            <p:cNvPr id="1344" name="Google Shape;1344;g1863439fb73_1_5861"/>
            <p:cNvGrpSpPr/>
            <p:nvPr/>
          </p:nvGrpSpPr>
          <p:grpSpPr>
            <a:xfrm>
              <a:off x="-151317" y="392956"/>
              <a:ext cx="122137" cy="6067305"/>
              <a:chOff x="-238867" y="392956"/>
              <a:chExt cx="122137" cy="6067305"/>
            </a:xfrm>
          </p:grpSpPr>
          <p:cxnSp>
            <p:nvCxnSpPr>
              <p:cNvPr id="1345" name="Google Shape;1345;g1863439fb73_1_5861"/>
              <p:cNvCxnSpPr/>
              <p:nvPr/>
            </p:nvCxnSpPr>
            <p:spPr>
              <a:xfrm>
                <a:off x="-177809" y="392956"/>
                <a:ext cx="0" cy="122100"/>
              </a:xfrm>
              <a:prstGeom prst="straightConnector1">
                <a:avLst/>
              </a:prstGeom>
              <a:noFill/>
              <a:ln w="9525" cap="flat" cmpd="sng">
                <a:solidFill>
                  <a:schemeClr val="dk1"/>
                </a:solidFill>
                <a:prstDash val="dot"/>
                <a:round/>
                <a:headEnd type="none" w="sm" len="sm"/>
                <a:tailEnd type="none" w="sm" len="sm"/>
              </a:ln>
            </p:spPr>
          </p:cxnSp>
          <p:grpSp>
            <p:nvGrpSpPr>
              <p:cNvPr id="1346" name="Google Shape;1346;g1863439fb73_1_5861"/>
              <p:cNvGrpSpPr/>
              <p:nvPr/>
            </p:nvGrpSpPr>
            <p:grpSpPr>
              <a:xfrm rot="5400000">
                <a:off x="-253998" y="5940698"/>
                <a:ext cx="152400" cy="122137"/>
                <a:chOff x="7983415" y="6582508"/>
                <a:chExt cx="152400" cy="486600"/>
              </a:xfrm>
            </p:grpSpPr>
            <p:cxnSp>
              <p:nvCxnSpPr>
                <p:cNvPr id="1347" name="Google Shape;1347;g1863439fb73_1_586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48" name="Google Shape;1348;g1863439fb73_1_586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49" name="Google Shape;1349;g1863439fb73_1_5861"/>
              <p:cNvGrpSpPr/>
              <p:nvPr/>
            </p:nvGrpSpPr>
            <p:grpSpPr>
              <a:xfrm rot="5400000">
                <a:off x="-253998" y="5467056"/>
                <a:ext cx="152400" cy="122137"/>
                <a:chOff x="7983415" y="6582508"/>
                <a:chExt cx="152400" cy="486600"/>
              </a:xfrm>
            </p:grpSpPr>
            <p:cxnSp>
              <p:nvCxnSpPr>
                <p:cNvPr id="1350" name="Google Shape;1350;g1863439fb73_1_586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51" name="Google Shape;1351;g1863439fb73_1_586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52" name="Google Shape;1352;g1863439fb73_1_5861"/>
              <p:cNvGrpSpPr/>
              <p:nvPr/>
            </p:nvGrpSpPr>
            <p:grpSpPr>
              <a:xfrm rot="5400000">
                <a:off x="-253998" y="4993414"/>
                <a:ext cx="152400" cy="122137"/>
                <a:chOff x="7983415" y="6582508"/>
                <a:chExt cx="152400" cy="486600"/>
              </a:xfrm>
            </p:grpSpPr>
            <p:cxnSp>
              <p:nvCxnSpPr>
                <p:cNvPr id="1353" name="Google Shape;1353;g1863439fb73_1_586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54" name="Google Shape;1354;g1863439fb73_1_586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55" name="Google Shape;1355;g1863439fb73_1_5861"/>
              <p:cNvGrpSpPr/>
              <p:nvPr/>
            </p:nvGrpSpPr>
            <p:grpSpPr>
              <a:xfrm rot="5400000">
                <a:off x="-253998" y="4519772"/>
                <a:ext cx="152400" cy="122137"/>
                <a:chOff x="7983415" y="6582508"/>
                <a:chExt cx="152400" cy="486600"/>
              </a:xfrm>
            </p:grpSpPr>
            <p:cxnSp>
              <p:nvCxnSpPr>
                <p:cNvPr id="1356" name="Google Shape;1356;g1863439fb73_1_586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57" name="Google Shape;1357;g1863439fb73_1_586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58" name="Google Shape;1358;g1863439fb73_1_5861"/>
              <p:cNvGrpSpPr/>
              <p:nvPr/>
            </p:nvGrpSpPr>
            <p:grpSpPr>
              <a:xfrm rot="5400000">
                <a:off x="-253998" y="4046130"/>
                <a:ext cx="152400" cy="122137"/>
                <a:chOff x="7983415" y="6582508"/>
                <a:chExt cx="152400" cy="486600"/>
              </a:xfrm>
            </p:grpSpPr>
            <p:cxnSp>
              <p:nvCxnSpPr>
                <p:cNvPr id="1359" name="Google Shape;1359;g1863439fb73_1_586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60" name="Google Shape;1360;g1863439fb73_1_586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61" name="Google Shape;1361;g1863439fb73_1_5861"/>
              <p:cNvGrpSpPr/>
              <p:nvPr/>
            </p:nvGrpSpPr>
            <p:grpSpPr>
              <a:xfrm rot="5400000">
                <a:off x="-253998" y="3572488"/>
                <a:ext cx="152400" cy="122137"/>
                <a:chOff x="7983415" y="6582508"/>
                <a:chExt cx="152400" cy="486600"/>
              </a:xfrm>
            </p:grpSpPr>
            <p:cxnSp>
              <p:nvCxnSpPr>
                <p:cNvPr id="1362" name="Google Shape;1362;g1863439fb73_1_586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63" name="Google Shape;1363;g1863439fb73_1_586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64" name="Google Shape;1364;g1863439fb73_1_5861"/>
              <p:cNvGrpSpPr/>
              <p:nvPr/>
            </p:nvGrpSpPr>
            <p:grpSpPr>
              <a:xfrm rot="5400000">
                <a:off x="-253998" y="3098846"/>
                <a:ext cx="152400" cy="122137"/>
                <a:chOff x="7983415" y="6582508"/>
                <a:chExt cx="152400" cy="486600"/>
              </a:xfrm>
            </p:grpSpPr>
            <p:cxnSp>
              <p:nvCxnSpPr>
                <p:cNvPr id="1365" name="Google Shape;1365;g1863439fb73_1_586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66" name="Google Shape;1366;g1863439fb73_1_586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67" name="Google Shape;1367;g1863439fb73_1_5861"/>
              <p:cNvGrpSpPr/>
              <p:nvPr/>
            </p:nvGrpSpPr>
            <p:grpSpPr>
              <a:xfrm rot="5400000">
                <a:off x="-253998" y="2625204"/>
                <a:ext cx="152400" cy="122137"/>
                <a:chOff x="7983415" y="6582508"/>
                <a:chExt cx="152400" cy="486600"/>
              </a:xfrm>
            </p:grpSpPr>
            <p:cxnSp>
              <p:nvCxnSpPr>
                <p:cNvPr id="1368" name="Google Shape;1368;g1863439fb73_1_586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69" name="Google Shape;1369;g1863439fb73_1_586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70" name="Google Shape;1370;g1863439fb73_1_5861"/>
              <p:cNvGrpSpPr/>
              <p:nvPr/>
            </p:nvGrpSpPr>
            <p:grpSpPr>
              <a:xfrm rot="5400000">
                <a:off x="-253998" y="2151562"/>
                <a:ext cx="152400" cy="122137"/>
                <a:chOff x="7983415" y="6582508"/>
                <a:chExt cx="152400" cy="486600"/>
              </a:xfrm>
            </p:grpSpPr>
            <p:cxnSp>
              <p:nvCxnSpPr>
                <p:cNvPr id="1371" name="Google Shape;1371;g1863439fb73_1_586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72" name="Google Shape;1372;g1863439fb73_1_586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73" name="Google Shape;1373;g1863439fb73_1_5861"/>
              <p:cNvGrpSpPr/>
              <p:nvPr/>
            </p:nvGrpSpPr>
            <p:grpSpPr>
              <a:xfrm rot="5400000">
                <a:off x="-253998" y="1677920"/>
                <a:ext cx="152400" cy="122137"/>
                <a:chOff x="7983415" y="6582508"/>
                <a:chExt cx="152400" cy="486600"/>
              </a:xfrm>
            </p:grpSpPr>
            <p:cxnSp>
              <p:nvCxnSpPr>
                <p:cNvPr id="1374" name="Google Shape;1374;g1863439fb73_1_586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75" name="Google Shape;1375;g1863439fb73_1_586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76" name="Google Shape;1376;g1863439fb73_1_5861"/>
              <p:cNvGrpSpPr/>
              <p:nvPr/>
            </p:nvGrpSpPr>
            <p:grpSpPr>
              <a:xfrm rot="5400000">
                <a:off x="-253998" y="997329"/>
                <a:ext cx="152400" cy="122137"/>
                <a:chOff x="7983415" y="6582508"/>
                <a:chExt cx="152400" cy="486600"/>
              </a:xfrm>
            </p:grpSpPr>
            <p:cxnSp>
              <p:nvCxnSpPr>
                <p:cNvPr id="1377" name="Google Shape;1377;g1863439fb73_1_586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78" name="Google Shape;1378;g1863439fb73_1_586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1379" name="Google Shape;1379;g1863439fb73_1_5861"/>
              <p:cNvCxnSpPr/>
              <p:nvPr/>
            </p:nvCxnSpPr>
            <p:spPr>
              <a:xfrm>
                <a:off x="-177809" y="6338161"/>
                <a:ext cx="0" cy="122100"/>
              </a:xfrm>
              <a:prstGeom prst="straightConnector1">
                <a:avLst/>
              </a:prstGeom>
              <a:noFill/>
              <a:ln w="9525" cap="flat" cmpd="sng">
                <a:solidFill>
                  <a:schemeClr val="dk1"/>
                </a:solidFill>
                <a:prstDash val="dot"/>
                <a:round/>
                <a:headEnd type="none" w="sm" len="sm"/>
                <a:tailEnd type="none" w="sm" len="sm"/>
              </a:ln>
            </p:spPr>
          </p:cxnSp>
        </p:grpSp>
        <p:grpSp>
          <p:nvGrpSpPr>
            <p:cNvPr id="1380" name="Google Shape;1380;g1863439fb73_1_5861"/>
            <p:cNvGrpSpPr/>
            <p:nvPr/>
          </p:nvGrpSpPr>
          <p:grpSpPr>
            <a:xfrm>
              <a:off x="9166490" y="392956"/>
              <a:ext cx="122137" cy="6067305"/>
              <a:chOff x="-238867" y="392956"/>
              <a:chExt cx="122137" cy="6067305"/>
            </a:xfrm>
          </p:grpSpPr>
          <p:cxnSp>
            <p:nvCxnSpPr>
              <p:cNvPr id="1381" name="Google Shape;1381;g1863439fb73_1_5861"/>
              <p:cNvCxnSpPr/>
              <p:nvPr/>
            </p:nvCxnSpPr>
            <p:spPr>
              <a:xfrm>
                <a:off x="-177809" y="392956"/>
                <a:ext cx="0" cy="122100"/>
              </a:xfrm>
              <a:prstGeom prst="straightConnector1">
                <a:avLst/>
              </a:prstGeom>
              <a:noFill/>
              <a:ln w="9525" cap="flat" cmpd="sng">
                <a:solidFill>
                  <a:schemeClr val="dk1"/>
                </a:solidFill>
                <a:prstDash val="dot"/>
                <a:round/>
                <a:headEnd type="none" w="sm" len="sm"/>
                <a:tailEnd type="none" w="sm" len="sm"/>
              </a:ln>
            </p:spPr>
          </p:cxnSp>
          <p:grpSp>
            <p:nvGrpSpPr>
              <p:cNvPr id="1382" name="Google Shape;1382;g1863439fb73_1_5861"/>
              <p:cNvGrpSpPr/>
              <p:nvPr/>
            </p:nvGrpSpPr>
            <p:grpSpPr>
              <a:xfrm rot="5400000">
                <a:off x="-253998" y="5940698"/>
                <a:ext cx="152400" cy="122137"/>
                <a:chOff x="7983415" y="6582508"/>
                <a:chExt cx="152400" cy="486600"/>
              </a:xfrm>
            </p:grpSpPr>
            <p:cxnSp>
              <p:nvCxnSpPr>
                <p:cNvPr id="1383" name="Google Shape;1383;g1863439fb73_1_586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84" name="Google Shape;1384;g1863439fb73_1_586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85" name="Google Shape;1385;g1863439fb73_1_5861"/>
              <p:cNvGrpSpPr/>
              <p:nvPr/>
            </p:nvGrpSpPr>
            <p:grpSpPr>
              <a:xfrm rot="5400000">
                <a:off x="-253998" y="5467056"/>
                <a:ext cx="152400" cy="122137"/>
                <a:chOff x="7983415" y="6582508"/>
                <a:chExt cx="152400" cy="486600"/>
              </a:xfrm>
            </p:grpSpPr>
            <p:cxnSp>
              <p:nvCxnSpPr>
                <p:cNvPr id="1386" name="Google Shape;1386;g1863439fb73_1_586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87" name="Google Shape;1387;g1863439fb73_1_586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88" name="Google Shape;1388;g1863439fb73_1_5861"/>
              <p:cNvGrpSpPr/>
              <p:nvPr/>
            </p:nvGrpSpPr>
            <p:grpSpPr>
              <a:xfrm rot="5400000">
                <a:off x="-253998" y="4993414"/>
                <a:ext cx="152400" cy="122137"/>
                <a:chOff x="7983415" y="6582508"/>
                <a:chExt cx="152400" cy="486600"/>
              </a:xfrm>
            </p:grpSpPr>
            <p:cxnSp>
              <p:nvCxnSpPr>
                <p:cNvPr id="1389" name="Google Shape;1389;g1863439fb73_1_586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90" name="Google Shape;1390;g1863439fb73_1_586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91" name="Google Shape;1391;g1863439fb73_1_5861"/>
              <p:cNvGrpSpPr/>
              <p:nvPr/>
            </p:nvGrpSpPr>
            <p:grpSpPr>
              <a:xfrm rot="5400000">
                <a:off x="-253998" y="4519772"/>
                <a:ext cx="152400" cy="122137"/>
                <a:chOff x="7983415" y="6582508"/>
                <a:chExt cx="152400" cy="486600"/>
              </a:xfrm>
            </p:grpSpPr>
            <p:cxnSp>
              <p:nvCxnSpPr>
                <p:cNvPr id="1392" name="Google Shape;1392;g1863439fb73_1_586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93" name="Google Shape;1393;g1863439fb73_1_586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94" name="Google Shape;1394;g1863439fb73_1_5861"/>
              <p:cNvGrpSpPr/>
              <p:nvPr/>
            </p:nvGrpSpPr>
            <p:grpSpPr>
              <a:xfrm rot="5400000">
                <a:off x="-253998" y="4046130"/>
                <a:ext cx="152400" cy="122137"/>
                <a:chOff x="7983415" y="6582508"/>
                <a:chExt cx="152400" cy="486600"/>
              </a:xfrm>
            </p:grpSpPr>
            <p:cxnSp>
              <p:nvCxnSpPr>
                <p:cNvPr id="1395" name="Google Shape;1395;g1863439fb73_1_586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96" name="Google Shape;1396;g1863439fb73_1_586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97" name="Google Shape;1397;g1863439fb73_1_5861"/>
              <p:cNvGrpSpPr/>
              <p:nvPr/>
            </p:nvGrpSpPr>
            <p:grpSpPr>
              <a:xfrm rot="5400000">
                <a:off x="-253998" y="3572488"/>
                <a:ext cx="152400" cy="122137"/>
                <a:chOff x="7983415" y="6582508"/>
                <a:chExt cx="152400" cy="486600"/>
              </a:xfrm>
            </p:grpSpPr>
            <p:cxnSp>
              <p:nvCxnSpPr>
                <p:cNvPr id="1398" name="Google Shape;1398;g1863439fb73_1_586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99" name="Google Shape;1399;g1863439fb73_1_586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00" name="Google Shape;1400;g1863439fb73_1_5861"/>
              <p:cNvGrpSpPr/>
              <p:nvPr/>
            </p:nvGrpSpPr>
            <p:grpSpPr>
              <a:xfrm rot="5400000">
                <a:off x="-253998" y="3098846"/>
                <a:ext cx="152400" cy="122137"/>
                <a:chOff x="7983415" y="6582508"/>
                <a:chExt cx="152400" cy="486600"/>
              </a:xfrm>
            </p:grpSpPr>
            <p:cxnSp>
              <p:nvCxnSpPr>
                <p:cNvPr id="1401" name="Google Shape;1401;g1863439fb73_1_586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02" name="Google Shape;1402;g1863439fb73_1_586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03" name="Google Shape;1403;g1863439fb73_1_5861"/>
              <p:cNvGrpSpPr/>
              <p:nvPr/>
            </p:nvGrpSpPr>
            <p:grpSpPr>
              <a:xfrm rot="5400000">
                <a:off x="-253998" y="2625204"/>
                <a:ext cx="152400" cy="122137"/>
                <a:chOff x="7983415" y="6582508"/>
                <a:chExt cx="152400" cy="486600"/>
              </a:xfrm>
            </p:grpSpPr>
            <p:cxnSp>
              <p:nvCxnSpPr>
                <p:cNvPr id="1404" name="Google Shape;1404;g1863439fb73_1_586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05" name="Google Shape;1405;g1863439fb73_1_586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06" name="Google Shape;1406;g1863439fb73_1_5861"/>
              <p:cNvGrpSpPr/>
              <p:nvPr/>
            </p:nvGrpSpPr>
            <p:grpSpPr>
              <a:xfrm rot="5400000">
                <a:off x="-253998" y="2151562"/>
                <a:ext cx="152400" cy="122137"/>
                <a:chOff x="7983415" y="6582508"/>
                <a:chExt cx="152400" cy="486600"/>
              </a:xfrm>
            </p:grpSpPr>
            <p:cxnSp>
              <p:nvCxnSpPr>
                <p:cNvPr id="1407" name="Google Shape;1407;g1863439fb73_1_586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08" name="Google Shape;1408;g1863439fb73_1_586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09" name="Google Shape;1409;g1863439fb73_1_5861"/>
              <p:cNvGrpSpPr/>
              <p:nvPr/>
            </p:nvGrpSpPr>
            <p:grpSpPr>
              <a:xfrm rot="5400000">
                <a:off x="-253998" y="1677920"/>
                <a:ext cx="152400" cy="122137"/>
                <a:chOff x="7983415" y="6582508"/>
                <a:chExt cx="152400" cy="486600"/>
              </a:xfrm>
            </p:grpSpPr>
            <p:cxnSp>
              <p:nvCxnSpPr>
                <p:cNvPr id="1410" name="Google Shape;1410;g1863439fb73_1_586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11" name="Google Shape;1411;g1863439fb73_1_586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12" name="Google Shape;1412;g1863439fb73_1_5861"/>
              <p:cNvGrpSpPr/>
              <p:nvPr/>
            </p:nvGrpSpPr>
            <p:grpSpPr>
              <a:xfrm rot="5400000">
                <a:off x="-253998" y="997329"/>
                <a:ext cx="152400" cy="122137"/>
                <a:chOff x="7983415" y="6582508"/>
                <a:chExt cx="152400" cy="486600"/>
              </a:xfrm>
            </p:grpSpPr>
            <p:cxnSp>
              <p:nvCxnSpPr>
                <p:cNvPr id="1413" name="Google Shape;1413;g1863439fb73_1_586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14" name="Google Shape;1414;g1863439fb73_1_586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1415" name="Google Shape;1415;g1863439fb73_1_5861"/>
              <p:cNvCxnSpPr/>
              <p:nvPr/>
            </p:nvCxnSpPr>
            <p:spPr>
              <a:xfrm>
                <a:off x="-177809" y="6338161"/>
                <a:ext cx="0" cy="122100"/>
              </a:xfrm>
              <a:prstGeom prst="straightConnector1">
                <a:avLst/>
              </a:prstGeom>
              <a:noFill/>
              <a:ln w="9525" cap="flat" cmpd="sng">
                <a:solidFill>
                  <a:schemeClr val="dk1"/>
                </a:solidFill>
                <a:prstDash val="dot"/>
                <a:round/>
                <a:headEnd type="none" w="sm" len="sm"/>
                <a:tailEnd type="none" w="sm" len="sm"/>
              </a:ln>
            </p:spPr>
          </p:cxnSp>
        </p:grpSp>
        <p:grpSp>
          <p:nvGrpSpPr>
            <p:cNvPr id="1416" name="Google Shape;1416;g1863439fb73_1_5861"/>
            <p:cNvGrpSpPr/>
            <p:nvPr/>
          </p:nvGrpSpPr>
          <p:grpSpPr>
            <a:xfrm>
              <a:off x="457731" y="-141194"/>
              <a:ext cx="8226688" cy="122137"/>
              <a:chOff x="457731" y="6582508"/>
              <a:chExt cx="8226688" cy="486600"/>
            </a:xfrm>
          </p:grpSpPr>
          <p:cxnSp>
            <p:nvCxnSpPr>
              <p:cNvPr id="1417" name="Google Shape;1417;g1863439fb73_1_5861"/>
              <p:cNvCxnSpPr/>
              <p:nvPr/>
            </p:nvCxnSpPr>
            <p:spPr>
              <a:xfrm>
                <a:off x="457731"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18" name="Google Shape;1418;g1863439fb73_1_5861"/>
              <p:cNvCxnSpPr/>
              <p:nvPr/>
            </p:nvCxnSpPr>
            <p:spPr>
              <a:xfrm>
                <a:off x="8684419" y="6582508"/>
                <a:ext cx="0" cy="486600"/>
              </a:xfrm>
              <a:prstGeom prst="straightConnector1">
                <a:avLst/>
              </a:prstGeom>
              <a:noFill/>
              <a:ln w="9525" cap="flat" cmpd="sng">
                <a:solidFill>
                  <a:schemeClr val="dk1"/>
                </a:solidFill>
                <a:prstDash val="dot"/>
                <a:round/>
                <a:headEnd type="none" w="sm" len="sm"/>
                <a:tailEnd type="none" w="sm" len="sm"/>
              </a:ln>
            </p:spPr>
          </p:cxnSp>
          <p:grpSp>
            <p:nvGrpSpPr>
              <p:cNvPr id="1419" name="Google Shape;1419;g1863439fb73_1_5861"/>
              <p:cNvGrpSpPr/>
              <p:nvPr/>
            </p:nvGrpSpPr>
            <p:grpSpPr>
              <a:xfrm>
                <a:off x="7986158" y="6582508"/>
                <a:ext cx="152400" cy="486600"/>
                <a:chOff x="7983415" y="6582508"/>
                <a:chExt cx="152400" cy="486600"/>
              </a:xfrm>
            </p:grpSpPr>
            <p:cxnSp>
              <p:nvCxnSpPr>
                <p:cNvPr id="1420" name="Google Shape;1420;g1863439fb73_1_586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21" name="Google Shape;1421;g1863439fb73_1_586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22" name="Google Shape;1422;g1863439fb73_1_5861"/>
              <p:cNvGrpSpPr/>
              <p:nvPr/>
            </p:nvGrpSpPr>
            <p:grpSpPr>
              <a:xfrm>
                <a:off x="7287901" y="6582508"/>
                <a:ext cx="152400" cy="486600"/>
                <a:chOff x="7983415" y="6582508"/>
                <a:chExt cx="152400" cy="486600"/>
              </a:xfrm>
            </p:grpSpPr>
            <p:cxnSp>
              <p:nvCxnSpPr>
                <p:cNvPr id="1423" name="Google Shape;1423;g1863439fb73_1_586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24" name="Google Shape;1424;g1863439fb73_1_586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25" name="Google Shape;1425;g1863439fb73_1_5861"/>
              <p:cNvGrpSpPr/>
              <p:nvPr/>
            </p:nvGrpSpPr>
            <p:grpSpPr>
              <a:xfrm>
                <a:off x="6589644" y="6582508"/>
                <a:ext cx="152400" cy="486600"/>
                <a:chOff x="7983415" y="6582508"/>
                <a:chExt cx="152400" cy="486600"/>
              </a:xfrm>
            </p:grpSpPr>
            <p:cxnSp>
              <p:nvCxnSpPr>
                <p:cNvPr id="1426" name="Google Shape;1426;g1863439fb73_1_586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27" name="Google Shape;1427;g1863439fb73_1_586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28" name="Google Shape;1428;g1863439fb73_1_5861"/>
              <p:cNvGrpSpPr/>
              <p:nvPr/>
            </p:nvGrpSpPr>
            <p:grpSpPr>
              <a:xfrm>
                <a:off x="5891387" y="6582508"/>
                <a:ext cx="152400" cy="486600"/>
                <a:chOff x="7983415" y="6582508"/>
                <a:chExt cx="152400" cy="486600"/>
              </a:xfrm>
            </p:grpSpPr>
            <p:cxnSp>
              <p:nvCxnSpPr>
                <p:cNvPr id="1429" name="Google Shape;1429;g1863439fb73_1_586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30" name="Google Shape;1430;g1863439fb73_1_586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31" name="Google Shape;1431;g1863439fb73_1_5861"/>
              <p:cNvGrpSpPr/>
              <p:nvPr/>
            </p:nvGrpSpPr>
            <p:grpSpPr>
              <a:xfrm>
                <a:off x="5193130" y="6582508"/>
                <a:ext cx="152400" cy="486600"/>
                <a:chOff x="7983415" y="6582508"/>
                <a:chExt cx="152400" cy="486600"/>
              </a:xfrm>
            </p:grpSpPr>
            <p:cxnSp>
              <p:nvCxnSpPr>
                <p:cNvPr id="1432" name="Google Shape;1432;g1863439fb73_1_586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33" name="Google Shape;1433;g1863439fb73_1_586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34" name="Google Shape;1434;g1863439fb73_1_5861"/>
              <p:cNvGrpSpPr/>
              <p:nvPr/>
            </p:nvGrpSpPr>
            <p:grpSpPr>
              <a:xfrm>
                <a:off x="4494873" y="6582508"/>
                <a:ext cx="152400" cy="486600"/>
                <a:chOff x="7983415" y="6582508"/>
                <a:chExt cx="152400" cy="486600"/>
              </a:xfrm>
            </p:grpSpPr>
            <p:cxnSp>
              <p:nvCxnSpPr>
                <p:cNvPr id="1435" name="Google Shape;1435;g1863439fb73_1_586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36" name="Google Shape;1436;g1863439fb73_1_586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37" name="Google Shape;1437;g1863439fb73_1_5861"/>
              <p:cNvGrpSpPr/>
              <p:nvPr/>
            </p:nvGrpSpPr>
            <p:grpSpPr>
              <a:xfrm>
                <a:off x="3796616" y="6582508"/>
                <a:ext cx="152400" cy="486600"/>
                <a:chOff x="7983415" y="6582508"/>
                <a:chExt cx="152400" cy="486600"/>
              </a:xfrm>
            </p:grpSpPr>
            <p:cxnSp>
              <p:nvCxnSpPr>
                <p:cNvPr id="1438" name="Google Shape;1438;g1863439fb73_1_586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39" name="Google Shape;1439;g1863439fb73_1_586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40" name="Google Shape;1440;g1863439fb73_1_5861"/>
              <p:cNvGrpSpPr/>
              <p:nvPr/>
            </p:nvGrpSpPr>
            <p:grpSpPr>
              <a:xfrm>
                <a:off x="3098359" y="6582508"/>
                <a:ext cx="152400" cy="486600"/>
                <a:chOff x="7983415" y="6582508"/>
                <a:chExt cx="152400" cy="486600"/>
              </a:xfrm>
            </p:grpSpPr>
            <p:cxnSp>
              <p:nvCxnSpPr>
                <p:cNvPr id="1441" name="Google Shape;1441;g1863439fb73_1_586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42" name="Google Shape;1442;g1863439fb73_1_586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43" name="Google Shape;1443;g1863439fb73_1_5861"/>
              <p:cNvGrpSpPr/>
              <p:nvPr/>
            </p:nvGrpSpPr>
            <p:grpSpPr>
              <a:xfrm>
                <a:off x="2400102" y="6582508"/>
                <a:ext cx="152400" cy="486600"/>
                <a:chOff x="7983415" y="6582508"/>
                <a:chExt cx="152400" cy="486600"/>
              </a:xfrm>
            </p:grpSpPr>
            <p:cxnSp>
              <p:nvCxnSpPr>
                <p:cNvPr id="1444" name="Google Shape;1444;g1863439fb73_1_586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45" name="Google Shape;1445;g1863439fb73_1_586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46" name="Google Shape;1446;g1863439fb73_1_5861"/>
              <p:cNvGrpSpPr/>
              <p:nvPr/>
            </p:nvGrpSpPr>
            <p:grpSpPr>
              <a:xfrm>
                <a:off x="1701845" y="6582508"/>
                <a:ext cx="152400" cy="486600"/>
                <a:chOff x="7983415" y="6582508"/>
                <a:chExt cx="152400" cy="486600"/>
              </a:xfrm>
            </p:grpSpPr>
            <p:cxnSp>
              <p:nvCxnSpPr>
                <p:cNvPr id="1447" name="Google Shape;1447;g1863439fb73_1_586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48" name="Google Shape;1448;g1863439fb73_1_586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49" name="Google Shape;1449;g1863439fb73_1_5861"/>
              <p:cNvGrpSpPr/>
              <p:nvPr/>
            </p:nvGrpSpPr>
            <p:grpSpPr>
              <a:xfrm>
                <a:off x="1003588" y="6582508"/>
                <a:ext cx="152400" cy="486600"/>
                <a:chOff x="7983415" y="6582508"/>
                <a:chExt cx="152400" cy="486600"/>
              </a:xfrm>
            </p:grpSpPr>
            <p:cxnSp>
              <p:nvCxnSpPr>
                <p:cNvPr id="1450" name="Google Shape;1450;g1863439fb73_1_5861"/>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51" name="Google Shape;1451;g1863439fb73_1_5861"/>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grpSp>
      <p:pic>
        <p:nvPicPr>
          <p:cNvPr id="1452" name="Google Shape;1452;g1863439fb73_1_5861" descr="DOE_Office_Science_white.png"/>
          <p:cNvPicPr preferRelativeResize="0"/>
          <p:nvPr/>
        </p:nvPicPr>
        <p:blipFill rotWithShape="1">
          <a:blip r:embed="rId2">
            <a:alphaModFix/>
          </a:blip>
          <a:srcRect/>
          <a:stretch/>
        </p:blipFill>
        <p:spPr>
          <a:xfrm>
            <a:off x="10043692" y="408349"/>
            <a:ext cx="1769533" cy="588347"/>
          </a:xfrm>
          <a:prstGeom prst="rect">
            <a:avLst/>
          </a:prstGeom>
          <a:noFill/>
          <a:ln>
            <a:noFill/>
          </a:ln>
        </p:spPr>
      </p:pic>
      <p:pic>
        <p:nvPicPr>
          <p:cNvPr id="1453" name="Google Shape;1453;g1863439fb73_1_5861" descr="A picture containing drawing&#10;&#10;Description automatically generated"/>
          <p:cNvPicPr preferRelativeResize="0"/>
          <p:nvPr/>
        </p:nvPicPr>
        <p:blipFill rotWithShape="1">
          <a:blip r:embed="rId3">
            <a:alphaModFix/>
          </a:blip>
          <a:srcRect/>
          <a:stretch/>
        </p:blipFill>
        <p:spPr>
          <a:xfrm>
            <a:off x="600149" y="323748"/>
            <a:ext cx="3200400" cy="722376"/>
          </a:xfrm>
          <a:prstGeom prst="rect">
            <a:avLst/>
          </a:prstGeom>
          <a:noFill/>
          <a:ln>
            <a:noFill/>
          </a:ln>
        </p:spPr>
      </p:pic>
      <p:sp>
        <p:nvSpPr>
          <p:cNvPr id="1454" name="Google Shape;1454;g1863439fb73_1_5861"/>
          <p:cNvSpPr txBox="1">
            <a:spLocks noGrp="1"/>
          </p:cNvSpPr>
          <p:nvPr>
            <p:ph type="sldNum" idx="12"/>
          </p:nvPr>
        </p:nvSpPr>
        <p:spPr>
          <a:xfrm>
            <a:off x="10947575" y="6360128"/>
            <a:ext cx="7317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FFFFFF"/>
              </a:buClr>
              <a:buSzPts val="1000"/>
              <a:buFont typeface="Times New Roman"/>
              <a:buNone/>
              <a:defRPr sz="13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FFFFFF"/>
              </a:buClr>
              <a:buSzPts val="1000"/>
              <a:buFont typeface="Times New Roman"/>
              <a:buNone/>
              <a:defRPr sz="13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FFFFFF"/>
              </a:buClr>
              <a:buSzPts val="1000"/>
              <a:buFont typeface="Times New Roman"/>
              <a:buNone/>
              <a:defRPr sz="13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FFFFFF"/>
              </a:buClr>
              <a:buSzPts val="1000"/>
              <a:buFont typeface="Times New Roman"/>
              <a:buNone/>
              <a:defRPr sz="13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FFFFFF"/>
              </a:buClr>
              <a:buSzPts val="1000"/>
              <a:buFont typeface="Times New Roman"/>
              <a:buNone/>
              <a:defRPr sz="13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FFFFFF"/>
              </a:buClr>
              <a:buSzPts val="1000"/>
              <a:buFont typeface="Times New Roman"/>
              <a:buNone/>
              <a:defRPr sz="13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FFFFFF"/>
              </a:buClr>
              <a:buSzPts val="1000"/>
              <a:buFont typeface="Times New Roman"/>
              <a:buNone/>
              <a:defRPr sz="13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FFFFFF"/>
              </a:buClr>
              <a:buSzPts val="1000"/>
              <a:buFont typeface="Times New Roman"/>
              <a:buNone/>
              <a:defRPr sz="13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FFFFFF"/>
              </a:buClr>
              <a:buSzPts val="1000"/>
              <a:buFont typeface="Times New Roman"/>
              <a:buNone/>
              <a:defRPr sz="13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455" name="Google Shape;1455;g1863439fb73_1_5861"/>
          <p:cNvPicPr preferRelativeResize="0"/>
          <p:nvPr/>
        </p:nvPicPr>
        <p:blipFill rotWithShape="1">
          <a:blip r:embed="rId4">
            <a:alphaModFix/>
          </a:blip>
          <a:srcRect/>
          <a:stretch/>
        </p:blipFill>
        <p:spPr>
          <a:xfrm>
            <a:off x="-33297" y="6321675"/>
            <a:ext cx="12271525" cy="594400"/>
          </a:xfrm>
          <a:prstGeom prst="rect">
            <a:avLst/>
          </a:prstGeom>
          <a:noFill/>
          <a:ln>
            <a:noFill/>
          </a:ln>
        </p:spPr>
      </p:pic>
      <p:pic>
        <p:nvPicPr>
          <p:cNvPr id="1456" name="Google Shape;1456;g1863439fb73_1_5861"/>
          <p:cNvPicPr preferRelativeResize="0"/>
          <p:nvPr/>
        </p:nvPicPr>
        <p:blipFill rotWithShape="1">
          <a:blip r:embed="rId5">
            <a:alphaModFix/>
          </a:blip>
          <a:srcRect/>
          <a:stretch/>
        </p:blipFill>
        <p:spPr>
          <a:xfrm>
            <a:off x="6289675" y="6380075"/>
            <a:ext cx="2732749" cy="459800"/>
          </a:xfrm>
          <a:prstGeom prst="rect">
            <a:avLst/>
          </a:prstGeom>
          <a:noFill/>
          <a:ln>
            <a:noFill/>
          </a:ln>
        </p:spPr>
      </p:pic>
      <p:pic>
        <p:nvPicPr>
          <p:cNvPr id="1457" name="Google Shape;1457;g1863439fb73_1_5861"/>
          <p:cNvPicPr preferRelativeResize="0"/>
          <p:nvPr/>
        </p:nvPicPr>
        <p:blipFill rotWithShape="1">
          <a:blip r:embed="rId6">
            <a:alphaModFix/>
          </a:blip>
          <a:srcRect/>
          <a:stretch/>
        </p:blipFill>
        <p:spPr>
          <a:xfrm>
            <a:off x="1790600" y="6380075"/>
            <a:ext cx="3082358" cy="459800"/>
          </a:xfrm>
          <a:prstGeom prst="rect">
            <a:avLst/>
          </a:prstGeom>
          <a:noFill/>
          <a:ln>
            <a:noFill/>
          </a:ln>
        </p:spPr>
      </p:pic>
      <p:pic>
        <p:nvPicPr>
          <p:cNvPr id="1458" name="Google Shape;1458;g1863439fb73_1_5861"/>
          <p:cNvPicPr preferRelativeResize="0"/>
          <p:nvPr/>
        </p:nvPicPr>
        <p:blipFill rotWithShape="1">
          <a:blip r:embed="rId7">
            <a:alphaModFix/>
          </a:blip>
          <a:srcRect/>
          <a:stretch/>
        </p:blipFill>
        <p:spPr>
          <a:xfrm>
            <a:off x="124525" y="6342948"/>
            <a:ext cx="731700" cy="551865"/>
          </a:xfrm>
          <a:prstGeom prst="rect">
            <a:avLst/>
          </a:prstGeom>
          <a:noFill/>
          <a:ln>
            <a:noFill/>
          </a:ln>
        </p:spPr>
      </p:pic>
      <p:pic>
        <p:nvPicPr>
          <p:cNvPr id="1459" name="Google Shape;1459;g1863439fb73_1_5861"/>
          <p:cNvPicPr preferRelativeResize="0"/>
          <p:nvPr/>
        </p:nvPicPr>
        <p:blipFill rotWithShape="1">
          <a:blip r:embed="rId4">
            <a:alphaModFix/>
          </a:blip>
          <a:srcRect/>
          <a:stretch/>
        </p:blipFill>
        <p:spPr>
          <a:xfrm>
            <a:off x="-28692" y="-28695"/>
            <a:ext cx="12271525" cy="59440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ubtitle and Content">
  <p:cSld name="Title, Subtitle and Content">
    <p:spTree>
      <p:nvGrpSpPr>
        <p:cNvPr id="1" name="Shape 1460"/>
        <p:cNvGrpSpPr/>
        <p:nvPr/>
      </p:nvGrpSpPr>
      <p:grpSpPr>
        <a:xfrm>
          <a:off x="0" y="0"/>
          <a:ext cx="0" cy="0"/>
          <a:chOff x="0" y="0"/>
          <a:chExt cx="0" cy="0"/>
        </a:xfrm>
      </p:grpSpPr>
      <p:sp>
        <p:nvSpPr>
          <p:cNvPr id="1461" name="Google Shape;1461;g1863439fb73_1_6015"/>
          <p:cNvSpPr txBox="1">
            <a:spLocks noGrp="1"/>
          </p:cNvSpPr>
          <p:nvPr>
            <p:ph type="title"/>
          </p:nvPr>
        </p:nvSpPr>
        <p:spPr>
          <a:xfrm>
            <a:off x="612648" y="457200"/>
            <a:ext cx="10972800" cy="548700"/>
          </a:xfrm>
          <a:prstGeom prst="rect">
            <a:avLst/>
          </a:prstGeom>
          <a:noFill/>
          <a:ln>
            <a:noFill/>
          </a:ln>
          <a:effectLst>
            <a:outerShdw blurRad="50800" dist="38100" dir="2700000" algn="tl" rotWithShape="0">
              <a:srgbClr val="000000">
                <a:alpha val="42350"/>
              </a:srgbClr>
            </a:outerShdw>
          </a:effectLst>
        </p:spPr>
        <p:txBody>
          <a:bodyPr spcFirstLastPara="1" wrap="square" lIns="91425" tIns="45700" rIns="91425" bIns="45700" anchor="t" anchorCtr="0">
            <a:normAutofit/>
          </a:bodyPr>
          <a:lstStyle>
            <a:lvl1pPr lvl="0" algn="l" rtl="0">
              <a:lnSpc>
                <a:spcPct val="100000"/>
              </a:lnSpc>
              <a:spcBef>
                <a:spcPts val="0"/>
              </a:spcBef>
              <a:spcAft>
                <a:spcPts val="0"/>
              </a:spcAft>
              <a:buClr>
                <a:srgbClr val="313C5A"/>
              </a:buClr>
              <a:buSzPts val="3200"/>
              <a:buFont typeface="Arial"/>
              <a:buNone/>
              <a:defRPr sz="3200" b="1" i="0" cap="none">
                <a:solidFill>
                  <a:srgbClr val="313C5A"/>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62" name="Google Shape;1462;g1863439fb73_1_6015"/>
          <p:cNvSpPr txBox="1">
            <a:spLocks noGrp="1"/>
          </p:cNvSpPr>
          <p:nvPr>
            <p:ph type="body" idx="1"/>
          </p:nvPr>
        </p:nvSpPr>
        <p:spPr>
          <a:xfrm>
            <a:off x="612648" y="1828800"/>
            <a:ext cx="10972800" cy="4343400"/>
          </a:xfrm>
          <a:prstGeom prst="rect">
            <a:avLst/>
          </a:prstGeom>
          <a:noFill/>
          <a:ln>
            <a:noFill/>
          </a:ln>
        </p:spPr>
        <p:txBody>
          <a:bodyPr spcFirstLastPara="1" wrap="square" lIns="91425" tIns="45700" rIns="91425" bIns="45700" anchor="t" anchorCtr="0">
            <a:normAutofit/>
          </a:bodyPr>
          <a:lstStyle>
            <a:lvl1pPr marL="457200" lvl="0" indent="-355600" algn="l" rtl="0">
              <a:lnSpc>
                <a:spcPct val="110000"/>
              </a:lnSpc>
              <a:spcBef>
                <a:spcPts val="800"/>
              </a:spcBef>
              <a:spcAft>
                <a:spcPts val="0"/>
              </a:spcAft>
              <a:buClr>
                <a:schemeClr val="accent2"/>
              </a:buClr>
              <a:buSzPts val="2000"/>
              <a:buChar char="•"/>
              <a:defRPr/>
            </a:lvl1pPr>
            <a:lvl2pPr marL="914400" lvl="1" indent="-355600" algn="l" rtl="0">
              <a:lnSpc>
                <a:spcPct val="110000"/>
              </a:lnSpc>
              <a:spcBef>
                <a:spcPts val="400"/>
              </a:spcBef>
              <a:spcAft>
                <a:spcPts val="0"/>
              </a:spcAft>
              <a:buClr>
                <a:schemeClr val="accent2"/>
              </a:buClr>
              <a:buSzPts val="2000"/>
              <a:buChar char="o"/>
              <a:defRPr/>
            </a:lvl2pPr>
            <a:lvl3pPr marL="1371600" lvl="2" indent="-336550" algn="l" rtl="0">
              <a:lnSpc>
                <a:spcPct val="100000"/>
              </a:lnSpc>
              <a:spcBef>
                <a:spcPts val="400"/>
              </a:spcBef>
              <a:spcAft>
                <a:spcPts val="0"/>
              </a:spcAft>
              <a:buClr>
                <a:schemeClr val="accent2"/>
              </a:buClr>
              <a:buSzPts val="1700"/>
              <a:buChar char="•"/>
              <a:defRPr/>
            </a:lvl3pPr>
            <a:lvl4pPr marL="1828800" lvl="3" indent="-336550" algn="l" rtl="0">
              <a:lnSpc>
                <a:spcPct val="110000"/>
              </a:lnSpc>
              <a:spcBef>
                <a:spcPts val="400"/>
              </a:spcBef>
              <a:spcAft>
                <a:spcPts val="0"/>
              </a:spcAft>
              <a:buClr>
                <a:schemeClr val="accent2"/>
              </a:buClr>
              <a:buSzPts val="1700"/>
              <a:buChar char="–"/>
              <a:defRPr/>
            </a:lvl4pPr>
            <a:lvl5pPr marL="2286000" lvl="4" indent="-355600" algn="l" rtl="0">
              <a:lnSpc>
                <a:spcPct val="100000"/>
              </a:lnSpc>
              <a:spcBef>
                <a:spcPts val="400"/>
              </a:spcBef>
              <a:spcAft>
                <a:spcPts val="0"/>
              </a:spcAft>
              <a:buClr>
                <a:schemeClr val="accent2"/>
              </a:buClr>
              <a:buSzPts val="20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463" name="Google Shape;1463;g1863439fb73_1_6015"/>
          <p:cNvSpPr txBox="1">
            <a:spLocks noGrp="1"/>
          </p:cNvSpPr>
          <p:nvPr>
            <p:ph type="sldNum" idx="12"/>
          </p:nvPr>
        </p:nvSpPr>
        <p:spPr>
          <a:xfrm>
            <a:off x="10851411" y="6356349"/>
            <a:ext cx="708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464" name="Google Shape;1464;g1863439fb73_1_6015"/>
          <p:cNvSpPr txBox="1"/>
          <p:nvPr/>
        </p:nvSpPr>
        <p:spPr>
          <a:xfrm>
            <a:off x="499875" y="6356363"/>
            <a:ext cx="7962000" cy="3651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888C8F"/>
                </a:solidFill>
                <a:latin typeface="Arial"/>
                <a:ea typeface="Arial"/>
                <a:cs typeface="Arial"/>
                <a:sym typeface="Arial"/>
              </a:rPr>
              <a:t> | BERKELEY LAB</a:t>
            </a:r>
            <a:endParaRPr sz="1000" b="0" i="0" u="none" strike="noStrike" cap="none">
              <a:solidFill>
                <a:srgbClr val="888C8F"/>
              </a:solidFill>
              <a:latin typeface="Arial"/>
              <a:ea typeface="Arial"/>
              <a:cs typeface="Arial"/>
              <a:sym typeface="Arial"/>
            </a:endParaRPr>
          </a:p>
        </p:txBody>
      </p:sp>
      <p:sp>
        <p:nvSpPr>
          <p:cNvPr id="1465" name="Google Shape;1465;g1863439fb73_1_6015"/>
          <p:cNvSpPr txBox="1">
            <a:spLocks noGrp="1"/>
          </p:cNvSpPr>
          <p:nvPr>
            <p:ph type="subTitle" idx="2"/>
          </p:nvPr>
        </p:nvSpPr>
        <p:spPr>
          <a:xfrm>
            <a:off x="612648" y="1143000"/>
            <a:ext cx="10972800" cy="548700"/>
          </a:xfrm>
          <a:prstGeom prst="rect">
            <a:avLst/>
          </a:prstGeom>
          <a:noFill/>
          <a:ln>
            <a:noFill/>
          </a:ln>
        </p:spPr>
        <p:txBody>
          <a:bodyPr spcFirstLastPara="1" wrap="square" lIns="91425" tIns="45700" rIns="91425" bIns="45700" anchor="b" anchorCtr="0">
            <a:normAutofit/>
          </a:bodyPr>
          <a:lstStyle>
            <a:lvl1pPr lvl="0" algn="l" rtl="0">
              <a:lnSpc>
                <a:spcPct val="100000"/>
              </a:lnSpc>
              <a:spcBef>
                <a:spcPts val="480"/>
              </a:spcBef>
              <a:spcAft>
                <a:spcPts val="0"/>
              </a:spcAft>
              <a:buSzPts val="2400"/>
              <a:buNone/>
              <a:defRPr>
                <a:solidFill>
                  <a:schemeClr val="accent2"/>
                </a:solidFill>
              </a:defRPr>
            </a:lvl1pPr>
            <a:lvl2pPr lvl="1" algn="l" rtl="0">
              <a:lnSpc>
                <a:spcPct val="100000"/>
              </a:lnSpc>
              <a:spcBef>
                <a:spcPts val="400"/>
              </a:spcBef>
              <a:spcAft>
                <a:spcPts val="0"/>
              </a:spcAft>
              <a:buSzPts val="2000"/>
              <a:buNone/>
              <a:defRPr/>
            </a:lvl2pPr>
            <a:lvl3pPr lvl="2" algn="l" rtl="0">
              <a:lnSpc>
                <a:spcPct val="100000"/>
              </a:lnSpc>
              <a:spcBef>
                <a:spcPts val="400"/>
              </a:spcBef>
              <a:spcAft>
                <a:spcPts val="0"/>
              </a:spcAft>
              <a:buSzPts val="2000"/>
              <a:buNone/>
              <a:defRPr/>
            </a:lvl3pPr>
            <a:lvl4pPr lvl="3" algn="l" rtl="0">
              <a:lnSpc>
                <a:spcPct val="100000"/>
              </a:lnSpc>
              <a:spcBef>
                <a:spcPts val="400"/>
              </a:spcBef>
              <a:spcAft>
                <a:spcPts val="0"/>
              </a:spcAft>
              <a:buSzPts val="2000"/>
              <a:buNone/>
              <a:defRPr/>
            </a:lvl4pPr>
            <a:lvl5pPr lvl="4" algn="l" rtl="0">
              <a:lnSpc>
                <a:spcPct val="100000"/>
              </a:lnSpc>
              <a:spcBef>
                <a:spcPts val="400"/>
              </a:spcBef>
              <a:spcAft>
                <a:spcPts val="0"/>
              </a:spcAft>
              <a:buSzPts val="2000"/>
              <a:buNone/>
              <a:defRPr/>
            </a:lvl5pPr>
            <a:lvl6pPr lvl="5" algn="l" rtl="0">
              <a:lnSpc>
                <a:spcPct val="100000"/>
              </a:lnSpc>
              <a:spcBef>
                <a:spcPts val="400"/>
              </a:spcBef>
              <a:spcAft>
                <a:spcPts val="0"/>
              </a:spcAft>
              <a:buSzPts val="2000"/>
              <a:buNone/>
              <a:defRPr/>
            </a:lvl6pPr>
            <a:lvl7pPr lvl="6" algn="l" rtl="0">
              <a:lnSpc>
                <a:spcPct val="100000"/>
              </a:lnSpc>
              <a:spcBef>
                <a:spcPts val="400"/>
              </a:spcBef>
              <a:spcAft>
                <a:spcPts val="0"/>
              </a:spcAft>
              <a:buSzPts val="2000"/>
              <a:buNone/>
              <a:defRPr/>
            </a:lvl7pPr>
            <a:lvl8pPr lvl="7" algn="l" rtl="0">
              <a:lnSpc>
                <a:spcPct val="100000"/>
              </a:lnSpc>
              <a:spcBef>
                <a:spcPts val="400"/>
              </a:spcBef>
              <a:spcAft>
                <a:spcPts val="0"/>
              </a:spcAft>
              <a:buSzPts val="2000"/>
              <a:buNone/>
              <a:defRPr/>
            </a:lvl8pPr>
            <a:lvl9pPr lvl="8" algn="l" rtl="0">
              <a:lnSpc>
                <a:spcPct val="100000"/>
              </a:lnSpc>
              <a:spcBef>
                <a:spcPts val="400"/>
              </a:spcBef>
              <a:spcAft>
                <a:spcPts val="0"/>
              </a:spcAft>
              <a:buSzPts val="20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66"/>
        <p:cNvGrpSpPr/>
        <p:nvPr/>
      </p:nvGrpSpPr>
      <p:grpSpPr>
        <a:xfrm>
          <a:off x="0" y="0"/>
          <a:ext cx="0" cy="0"/>
          <a:chOff x="0" y="0"/>
          <a:chExt cx="0" cy="0"/>
        </a:xfrm>
      </p:grpSpPr>
      <p:sp>
        <p:nvSpPr>
          <p:cNvPr id="1467" name="Google Shape;1467;g1863439fb73_1_6021"/>
          <p:cNvSpPr txBox="1">
            <a:spLocks noGrp="1"/>
          </p:cNvSpPr>
          <p:nvPr>
            <p:ph type="ctrTitle"/>
          </p:nvPr>
        </p:nvSpPr>
        <p:spPr>
          <a:xfrm>
            <a:off x="914400" y="2130426"/>
            <a:ext cx="10363200" cy="1470000"/>
          </a:xfrm>
          <a:prstGeom prst="rect">
            <a:avLst/>
          </a:prstGeom>
          <a:solidFill>
            <a:srgbClr val="00395A"/>
          </a:solidFill>
          <a:ln>
            <a:noFill/>
          </a:ln>
          <a:effectLst>
            <a:outerShdw blurRad="50800" dist="38100" dir="2700000" algn="tl" rotWithShape="0">
              <a:srgbClr val="000000">
                <a:alpha val="41960"/>
              </a:srgbClr>
            </a:outerShdw>
          </a:effectLst>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lt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68" name="Google Shape;1468;g1863439fb73_1_6021"/>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rtl="0">
              <a:lnSpc>
                <a:spcPct val="100000"/>
              </a:lnSpc>
              <a:spcBef>
                <a:spcPts val="480"/>
              </a:spcBef>
              <a:spcAft>
                <a:spcPts val="0"/>
              </a:spcAft>
              <a:buClr>
                <a:srgbClr val="888888"/>
              </a:buClr>
              <a:buSzPts val="2400"/>
              <a:buNone/>
              <a:defRPr>
                <a:solidFill>
                  <a:srgbClr val="888888"/>
                </a:solidFill>
              </a:defRPr>
            </a:lvl1pPr>
            <a:lvl2pPr lvl="1" algn="ctr" rtl="0">
              <a:lnSpc>
                <a:spcPct val="100000"/>
              </a:lnSpc>
              <a:spcBef>
                <a:spcPts val="400"/>
              </a:spcBef>
              <a:spcAft>
                <a:spcPts val="0"/>
              </a:spcAft>
              <a:buClr>
                <a:srgbClr val="888888"/>
              </a:buClr>
              <a:buSzPts val="2000"/>
              <a:buNone/>
              <a:defRPr>
                <a:solidFill>
                  <a:srgbClr val="888888"/>
                </a:solidFill>
              </a:defRPr>
            </a:lvl2pPr>
            <a:lvl3pPr lvl="2" algn="ctr" rtl="0">
              <a:lnSpc>
                <a:spcPct val="100000"/>
              </a:lnSpc>
              <a:spcBef>
                <a:spcPts val="400"/>
              </a:spcBef>
              <a:spcAft>
                <a:spcPts val="0"/>
              </a:spcAft>
              <a:buClr>
                <a:srgbClr val="888888"/>
              </a:buClr>
              <a:buSzPts val="2000"/>
              <a:buNone/>
              <a:defRPr>
                <a:solidFill>
                  <a:srgbClr val="888888"/>
                </a:solidFill>
              </a:defRPr>
            </a:lvl3pPr>
            <a:lvl4pPr lvl="3" algn="ctr" rtl="0">
              <a:lnSpc>
                <a:spcPct val="100000"/>
              </a:lnSpc>
              <a:spcBef>
                <a:spcPts val="400"/>
              </a:spcBef>
              <a:spcAft>
                <a:spcPts val="0"/>
              </a:spcAft>
              <a:buClr>
                <a:srgbClr val="888888"/>
              </a:buClr>
              <a:buSzPts val="2000"/>
              <a:buNone/>
              <a:defRPr>
                <a:solidFill>
                  <a:srgbClr val="888888"/>
                </a:solidFill>
              </a:defRPr>
            </a:lvl4pPr>
            <a:lvl5pPr lvl="4" algn="ctr" rtl="0">
              <a:lnSpc>
                <a:spcPct val="100000"/>
              </a:lnSpc>
              <a:spcBef>
                <a:spcPts val="400"/>
              </a:spcBef>
              <a:spcAft>
                <a:spcPts val="0"/>
              </a:spcAft>
              <a:buClr>
                <a:srgbClr val="888888"/>
              </a:buClr>
              <a:buSzPts val="2000"/>
              <a:buNone/>
              <a:defRPr>
                <a:solidFill>
                  <a:srgbClr val="888888"/>
                </a:solidFill>
              </a:defRPr>
            </a:lvl5pPr>
            <a:lvl6pPr lvl="5" algn="ctr" rtl="0">
              <a:lnSpc>
                <a:spcPct val="100000"/>
              </a:lnSpc>
              <a:spcBef>
                <a:spcPts val="400"/>
              </a:spcBef>
              <a:spcAft>
                <a:spcPts val="0"/>
              </a:spcAft>
              <a:buClr>
                <a:srgbClr val="888888"/>
              </a:buClr>
              <a:buSzPts val="2000"/>
              <a:buNone/>
              <a:defRPr>
                <a:solidFill>
                  <a:srgbClr val="888888"/>
                </a:solidFill>
              </a:defRPr>
            </a:lvl6pPr>
            <a:lvl7pPr lvl="6" algn="ctr" rtl="0">
              <a:lnSpc>
                <a:spcPct val="100000"/>
              </a:lnSpc>
              <a:spcBef>
                <a:spcPts val="400"/>
              </a:spcBef>
              <a:spcAft>
                <a:spcPts val="0"/>
              </a:spcAft>
              <a:buClr>
                <a:srgbClr val="888888"/>
              </a:buClr>
              <a:buSzPts val="2000"/>
              <a:buNone/>
              <a:defRPr>
                <a:solidFill>
                  <a:srgbClr val="888888"/>
                </a:solidFill>
              </a:defRPr>
            </a:lvl7pPr>
            <a:lvl8pPr lvl="7" algn="ctr" rtl="0">
              <a:lnSpc>
                <a:spcPct val="100000"/>
              </a:lnSpc>
              <a:spcBef>
                <a:spcPts val="400"/>
              </a:spcBef>
              <a:spcAft>
                <a:spcPts val="0"/>
              </a:spcAft>
              <a:buClr>
                <a:srgbClr val="888888"/>
              </a:buClr>
              <a:buSzPts val="2000"/>
              <a:buNone/>
              <a:defRPr>
                <a:solidFill>
                  <a:srgbClr val="888888"/>
                </a:solidFill>
              </a:defRPr>
            </a:lvl8pPr>
            <a:lvl9pPr lvl="8" algn="ctr" rtl="0">
              <a:lnSpc>
                <a:spcPct val="100000"/>
              </a:lnSpc>
              <a:spcBef>
                <a:spcPts val="400"/>
              </a:spcBef>
              <a:spcAft>
                <a:spcPts val="0"/>
              </a:spcAft>
              <a:buClr>
                <a:srgbClr val="888888"/>
              </a:buClr>
              <a:buSzPts val="2000"/>
              <a:buNone/>
              <a:defRPr>
                <a:solidFill>
                  <a:srgbClr val="888888"/>
                </a:solidFill>
              </a:defRPr>
            </a:lvl9pPr>
          </a:lstStyle>
          <a:p>
            <a:endParaRPr/>
          </a:p>
        </p:txBody>
      </p:sp>
      <p:sp>
        <p:nvSpPr>
          <p:cNvPr id="1469" name="Google Shape;1469;g1863439fb73_1_6021"/>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9pPr>
          </a:lstStyle>
          <a:p>
            <a:endParaRPr/>
          </a:p>
        </p:txBody>
      </p:sp>
      <p:sp>
        <p:nvSpPr>
          <p:cNvPr id="1470" name="Google Shape;1470;g1863439fb73_1_6021"/>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9pPr>
          </a:lstStyle>
          <a:p>
            <a:endParaRPr/>
          </a:p>
        </p:txBody>
      </p:sp>
      <p:sp>
        <p:nvSpPr>
          <p:cNvPr id="1471" name="Google Shape;1471;g1863439fb73_1_6021"/>
          <p:cNvSpPr txBox="1">
            <a:spLocks noGrp="1"/>
          </p:cNvSpPr>
          <p:nvPr>
            <p:ph type="sldNum" idx="12"/>
          </p:nvPr>
        </p:nvSpPr>
        <p:spPr>
          <a:xfrm>
            <a:off x="10902210" y="6360285"/>
            <a:ext cx="679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72"/>
        <p:cNvGrpSpPr/>
        <p:nvPr/>
      </p:nvGrpSpPr>
      <p:grpSpPr>
        <a:xfrm>
          <a:off x="0" y="0"/>
          <a:ext cx="0" cy="0"/>
          <a:chOff x="0" y="0"/>
          <a:chExt cx="0" cy="0"/>
        </a:xfrm>
      </p:grpSpPr>
      <p:sp>
        <p:nvSpPr>
          <p:cNvPr id="1473" name="Google Shape;1473;g1863439fb73_1_602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grpSp>
        <p:nvGrpSpPr>
          <p:cNvPr id="1474" name="Google Shape;1474;g1863439fb73_1_6027"/>
          <p:cNvGrpSpPr/>
          <p:nvPr/>
        </p:nvGrpSpPr>
        <p:grpSpPr>
          <a:xfrm>
            <a:off x="-201743" y="-141199"/>
            <a:ext cx="12586277" cy="7136550"/>
            <a:chOff x="-151311" y="-141199"/>
            <a:chExt cx="9439944" cy="7136550"/>
          </a:xfrm>
        </p:grpSpPr>
        <p:grpSp>
          <p:nvGrpSpPr>
            <p:cNvPr id="1475" name="Google Shape;1475;g1863439fb73_1_6027"/>
            <p:cNvGrpSpPr/>
            <p:nvPr/>
          </p:nvGrpSpPr>
          <p:grpSpPr>
            <a:xfrm>
              <a:off x="457731" y="6873214"/>
              <a:ext cx="8226688" cy="122137"/>
              <a:chOff x="457731" y="6582508"/>
              <a:chExt cx="8226688" cy="486600"/>
            </a:xfrm>
          </p:grpSpPr>
          <p:cxnSp>
            <p:nvCxnSpPr>
              <p:cNvPr id="1476" name="Google Shape;1476;g1863439fb73_1_6027"/>
              <p:cNvCxnSpPr/>
              <p:nvPr/>
            </p:nvCxnSpPr>
            <p:spPr>
              <a:xfrm>
                <a:off x="457731"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77" name="Google Shape;1477;g1863439fb73_1_6027"/>
              <p:cNvCxnSpPr/>
              <p:nvPr/>
            </p:nvCxnSpPr>
            <p:spPr>
              <a:xfrm>
                <a:off x="8684419" y="6582508"/>
                <a:ext cx="0" cy="486600"/>
              </a:xfrm>
              <a:prstGeom prst="straightConnector1">
                <a:avLst/>
              </a:prstGeom>
              <a:noFill/>
              <a:ln w="9525" cap="flat" cmpd="sng">
                <a:solidFill>
                  <a:schemeClr val="dk1"/>
                </a:solidFill>
                <a:prstDash val="dot"/>
                <a:round/>
                <a:headEnd type="none" w="sm" len="sm"/>
                <a:tailEnd type="none" w="sm" len="sm"/>
              </a:ln>
            </p:spPr>
          </p:cxnSp>
          <p:grpSp>
            <p:nvGrpSpPr>
              <p:cNvPr id="1478" name="Google Shape;1478;g1863439fb73_1_6027"/>
              <p:cNvGrpSpPr/>
              <p:nvPr/>
            </p:nvGrpSpPr>
            <p:grpSpPr>
              <a:xfrm>
                <a:off x="7986158" y="6582508"/>
                <a:ext cx="152400" cy="486600"/>
                <a:chOff x="7983415" y="6582508"/>
                <a:chExt cx="152400" cy="486600"/>
              </a:xfrm>
            </p:grpSpPr>
            <p:cxnSp>
              <p:nvCxnSpPr>
                <p:cNvPr id="1479" name="Google Shape;1479;g1863439fb73_1_602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80" name="Google Shape;1480;g1863439fb73_1_602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81" name="Google Shape;1481;g1863439fb73_1_6027"/>
              <p:cNvGrpSpPr/>
              <p:nvPr/>
            </p:nvGrpSpPr>
            <p:grpSpPr>
              <a:xfrm>
                <a:off x="7287901" y="6582508"/>
                <a:ext cx="152400" cy="486600"/>
                <a:chOff x="7983415" y="6582508"/>
                <a:chExt cx="152400" cy="486600"/>
              </a:xfrm>
            </p:grpSpPr>
            <p:cxnSp>
              <p:nvCxnSpPr>
                <p:cNvPr id="1482" name="Google Shape;1482;g1863439fb73_1_602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83" name="Google Shape;1483;g1863439fb73_1_602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84" name="Google Shape;1484;g1863439fb73_1_6027"/>
              <p:cNvGrpSpPr/>
              <p:nvPr/>
            </p:nvGrpSpPr>
            <p:grpSpPr>
              <a:xfrm>
                <a:off x="6589644" y="6582508"/>
                <a:ext cx="152400" cy="486600"/>
                <a:chOff x="7983415" y="6582508"/>
                <a:chExt cx="152400" cy="486600"/>
              </a:xfrm>
            </p:grpSpPr>
            <p:cxnSp>
              <p:nvCxnSpPr>
                <p:cNvPr id="1485" name="Google Shape;1485;g1863439fb73_1_602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86" name="Google Shape;1486;g1863439fb73_1_602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87" name="Google Shape;1487;g1863439fb73_1_6027"/>
              <p:cNvGrpSpPr/>
              <p:nvPr/>
            </p:nvGrpSpPr>
            <p:grpSpPr>
              <a:xfrm>
                <a:off x="5891387" y="6582508"/>
                <a:ext cx="152400" cy="486600"/>
                <a:chOff x="7983415" y="6582508"/>
                <a:chExt cx="152400" cy="486600"/>
              </a:xfrm>
            </p:grpSpPr>
            <p:cxnSp>
              <p:nvCxnSpPr>
                <p:cNvPr id="1488" name="Google Shape;1488;g1863439fb73_1_602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89" name="Google Shape;1489;g1863439fb73_1_602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90" name="Google Shape;1490;g1863439fb73_1_6027"/>
              <p:cNvGrpSpPr/>
              <p:nvPr/>
            </p:nvGrpSpPr>
            <p:grpSpPr>
              <a:xfrm>
                <a:off x="5193130" y="6582508"/>
                <a:ext cx="152400" cy="486600"/>
                <a:chOff x="7983415" y="6582508"/>
                <a:chExt cx="152400" cy="486600"/>
              </a:xfrm>
            </p:grpSpPr>
            <p:cxnSp>
              <p:nvCxnSpPr>
                <p:cNvPr id="1491" name="Google Shape;1491;g1863439fb73_1_602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92" name="Google Shape;1492;g1863439fb73_1_602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93" name="Google Shape;1493;g1863439fb73_1_6027"/>
              <p:cNvGrpSpPr/>
              <p:nvPr/>
            </p:nvGrpSpPr>
            <p:grpSpPr>
              <a:xfrm>
                <a:off x="4494873" y="6582508"/>
                <a:ext cx="152400" cy="486600"/>
                <a:chOff x="7983415" y="6582508"/>
                <a:chExt cx="152400" cy="486600"/>
              </a:xfrm>
            </p:grpSpPr>
            <p:cxnSp>
              <p:nvCxnSpPr>
                <p:cNvPr id="1494" name="Google Shape;1494;g1863439fb73_1_602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95" name="Google Shape;1495;g1863439fb73_1_602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96" name="Google Shape;1496;g1863439fb73_1_6027"/>
              <p:cNvGrpSpPr/>
              <p:nvPr/>
            </p:nvGrpSpPr>
            <p:grpSpPr>
              <a:xfrm>
                <a:off x="3796616" y="6582508"/>
                <a:ext cx="152400" cy="486600"/>
                <a:chOff x="7983415" y="6582508"/>
                <a:chExt cx="152400" cy="486600"/>
              </a:xfrm>
            </p:grpSpPr>
            <p:cxnSp>
              <p:nvCxnSpPr>
                <p:cNvPr id="1497" name="Google Shape;1497;g1863439fb73_1_602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98" name="Google Shape;1498;g1863439fb73_1_602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99" name="Google Shape;1499;g1863439fb73_1_6027"/>
              <p:cNvGrpSpPr/>
              <p:nvPr/>
            </p:nvGrpSpPr>
            <p:grpSpPr>
              <a:xfrm>
                <a:off x="3098359" y="6582508"/>
                <a:ext cx="152400" cy="486600"/>
                <a:chOff x="7983415" y="6582508"/>
                <a:chExt cx="152400" cy="486600"/>
              </a:xfrm>
            </p:grpSpPr>
            <p:cxnSp>
              <p:nvCxnSpPr>
                <p:cNvPr id="1500" name="Google Shape;1500;g1863439fb73_1_602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501" name="Google Shape;1501;g1863439fb73_1_602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502" name="Google Shape;1502;g1863439fb73_1_6027"/>
              <p:cNvGrpSpPr/>
              <p:nvPr/>
            </p:nvGrpSpPr>
            <p:grpSpPr>
              <a:xfrm>
                <a:off x="2400102" y="6582508"/>
                <a:ext cx="152400" cy="486600"/>
                <a:chOff x="7983415" y="6582508"/>
                <a:chExt cx="152400" cy="486600"/>
              </a:xfrm>
            </p:grpSpPr>
            <p:cxnSp>
              <p:nvCxnSpPr>
                <p:cNvPr id="1503" name="Google Shape;1503;g1863439fb73_1_602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504" name="Google Shape;1504;g1863439fb73_1_602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505" name="Google Shape;1505;g1863439fb73_1_6027"/>
              <p:cNvGrpSpPr/>
              <p:nvPr/>
            </p:nvGrpSpPr>
            <p:grpSpPr>
              <a:xfrm>
                <a:off x="1701845" y="6582508"/>
                <a:ext cx="152400" cy="486600"/>
                <a:chOff x="7983415" y="6582508"/>
                <a:chExt cx="152400" cy="486600"/>
              </a:xfrm>
            </p:grpSpPr>
            <p:cxnSp>
              <p:nvCxnSpPr>
                <p:cNvPr id="1506" name="Google Shape;1506;g1863439fb73_1_602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507" name="Google Shape;1507;g1863439fb73_1_602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508" name="Google Shape;1508;g1863439fb73_1_6027"/>
              <p:cNvGrpSpPr/>
              <p:nvPr/>
            </p:nvGrpSpPr>
            <p:grpSpPr>
              <a:xfrm>
                <a:off x="1003588" y="6582508"/>
                <a:ext cx="152400" cy="486600"/>
                <a:chOff x="7983415" y="6582508"/>
                <a:chExt cx="152400" cy="486600"/>
              </a:xfrm>
            </p:grpSpPr>
            <p:cxnSp>
              <p:nvCxnSpPr>
                <p:cNvPr id="1509" name="Google Shape;1509;g1863439fb73_1_602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510" name="Google Shape;1510;g1863439fb73_1_602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grpSp>
          <p:nvGrpSpPr>
            <p:cNvPr id="1511" name="Google Shape;1511;g1863439fb73_1_6027"/>
            <p:cNvGrpSpPr/>
            <p:nvPr/>
          </p:nvGrpSpPr>
          <p:grpSpPr>
            <a:xfrm>
              <a:off x="-151311" y="392956"/>
              <a:ext cx="122137" cy="6067305"/>
              <a:chOff x="-238861" y="392956"/>
              <a:chExt cx="122137" cy="6067305"/>
            </a:xfrm>
          </p:grpSpPr>
          <p:cxnSp>
            <p:nvCxnSpPr>
              <p:cNvPr id="1512" name="Google Shape;1512;g1863439fb73_1_6027"/>
              <p:cNvCxnSpPr/>
              <p:nvPr/>
            </p:nvCxnSpPr>
            <p:spPr>
              <a:xfrm>
                <a:off x="-177809" y="392956"/>
                <a:ext cx="0" cy="122100"/>
              </a:xfrm>
              <a:prstGeom prst="straightConnector1">
                <a:avLst/>
              </a:prstGeom>
              <a:noFill/>
              <a:ln w="9525" cap="flat" cmpd="sng">
                <a:solidFill>
                  <a:schemeClr val="dk1"/>
                </a:solidFill>
                <a:prstDash val="dot"/>
                <a:round/>
                <a:headEnd type="none" w="sm" len="sm"/>
                <a:tailEnd type="none" w="sm" len="sm"/>
              </a:ln>
            </p:spPr>
          </p:cxnSp>
          <p:grpSp>
            <p:nvGrpSpPr>
              <p:cNvPr id="1513" name="Google Shape;1513;g1863439fb73_1_6027"/>
              <p:cNvGrpSpPr/>
              <p:nvPr/>
            </p:nvGrpSpPr>
            <p:grpSpPr>
              <a:xfrm rot="5400000">
                <a:off x="-253992" y="5940698"/>
                <a:ext cx="152400" cy="122137"/>
                <a:chOff x="7983415" y="6582508"/>
                <a:chExt cx="152400" cy="486600"/>
              </a:xfrm>
            </p:grpSpPr>
            <p:cxnSp>
              <p:nvCxnSpPr>
                <p:cNvPr id="1514" name="Google Shape;1514;g1863439fb73_1_602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515" name="Google Shape;1515;g1863439fb73_1_602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516" name="Google Shape;1516;g1863439fb73_1_6027"/>
              <p:cNvGrpSpPr/>
              <p:nvPr/>
            </p:nvGrpSpPr>
            <p:grpSpPr>
              <a:xfrm rot="5400000">
                <a:off x="-253992" y="5467056"/>
                <a:ext cx="152400" cy="122137"/>
                <a:chOff x="7983415" y="6582508"/>
                <a:chExt cx="152400" cy="486600"/>
              </a:xfrm>
            </p:grpSpPr>
            <p:cxnSp>
              <p:nvCxnSpPr>
                <p:cNvPr id="1517" name="Google Shape;1517;g1863439fb73_1_602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518" name="Google Shape;1518;g1863439fb73_1_602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519" name="Google Shape;1519;g1863439fb73_1_6027"/>
              <p:cNvGrpSpPr/>
              <p:nvPr/>
            </p:nvGrpSpPr>
            <p:grpSpPr>
              <a:xfrm rot="5400000">
                <a:off x="-253992" y="4993414"/>
                <a:ext cx="152400" cy="122137"/>
                <a:chOff x="7983415" y="6582508"/>
                <a:chExt cx="152400" cy="486600"/>
              </a:xfrm>
            </p:grpSpPr>
            <p:cxnSp>
              <p:nvCxnSpPr>
                <p:cNvPr id="1520" name="Google Shape;1520;g1863439fb73_1_602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521" name="Google Shape;1521;g1863439fb73_1_602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522" name="Google Shape;1522;g1863439fb73_1_6027"/>
              <p:cNvGrpSpPr/>
              <p:nvPr/>
            </p:nvGrpSpPr>
            <p:grpSpPr>
              <a:xfrm rot="5400000">
                <a:off x="-253992" y="4519772"/>
                <a:ext cx="152400" cy="122137"/>
                <a:chOff x="7983415" y="6582508"/>
                <a:chExt cx="152400" cy="486600"/>
              </a:xfrm>
            </p:grpSpPr>
            <p:cxnSp>
              <p:nvCxnSpPr>
                <p:cNvPr id="1523" name="Google Shape;1523;g1863439fb73_1_602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524" name="Google Shape;1524;g1863439fb73_1_602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525" name="Google Shape;1525;g1863439fb73_1_6027"/>
              <p:cNvGrpSpPr/>
              <p:nvPr/>
            </p:nvGrpSpPr>
            <p:grpSpPr>
              <a:xfrm rot="5400000">
                <a:off x="-253992" y="4046130"/>
                <a:ext cx="152400" cy="122137"/>
                <a:chOff x="7983415" y="6582508"/>
                <a:chExt cx="152400" cy="486600"/>
              </a:xfrm>
            </p:grpSpPr>
            <p:cxnSp>
              <p:nvCxnSpPr>
                <p:cNvPr id="1526" name="Google Shape;1526;g1863439fb73_1_602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527" name="Google Shape;1527;g1863439fb73_1_602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528" name="Google Shape;1528;g1863439fb73_1_6027"/>
              <p:cNvGrpSpPr/>
              <p:nvPr/>
            </p:nvGrpSpPr>
            <p:grpSpPr>
              <a:xfrm rot="5400000">
                <a:off x="-253992" y="3572488"/>
                <a:ext cx="152400" cy="122137"/>
                <a:chOff x="7983415" y="6582508"/>
                <a:chExt cx="152400" cy="486600"/>
              </a:xfrm>
            </p:grpSpPr>
            <p:cxnSp>
              <p:nvCxnSpPr>
                <p:cNvPr id="1529" name="Google Shape;1529;g1863439fb73_1_602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530" name="Google Shape;1530;g1863439fb73_1_602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531" name="Google Shape;1531;g1863439fb73_1_6027"/>
              <p:cNvGrpSpPr/>
              <p:nvPr/>
            </p:nvGrpSpPr>
            <p:grpSpPr>
              <a:xfrm rot="5400000">
                <a:off x="-253992" y="3098846"/>
                <a:ext cx="152400" cy="122137"/>
                <a:chOff x="7983415" y="6582508"/>
                <a:chExt cx="152400" cy="486600"/>
              </a:xfrm>
            </p:grpSpPr>
            <p:cxnSp>
              <p:nvCxnSpPr>
                <p:cNvPr id="1532" name="Google Shape;1532;g1863439fb73_1_602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533" name="Google Shape;1533;g1863439fb73_1_602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534" name="Google Shape;1534;g1863439fb73_1_6027"/>
              <p:cNvGrpSpPr/>
              <p:nvPr/>
            </p:nvGrpSpPr>
            <p:grpSpPr>
              <a:xfrm rot="5400000">
                <a:off x="-253992" y="2625204"/>
                <a:ext cx="152400" cy="122137"/>
                <a:chOff x="7983415" y="6582508"/>
                <a:chExt cx="152400" cy="486600"/>
              </a:xfrm>
            </p:grpSpPr>
            <p:cxnSp>
              <p:nvCxnSpPr>
                <p:cNvPr id="1535" name="Google Shape;1535;g1863439fb73_1_602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536" name="Google Shape;1536;g1863439fb73_1_602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537" name="Google Shape;1537;g1863439fb73_1_6027"/>
              <p:cNvGrpSpPr/>
              <p:nvPr/>
            </p:nvGrpSpPr>
            <p:grpSpPr>
              <a:xfrm rot="5400000">
                <a:off x="-253992" y="2151562"/>
                <a:ext cx="152400" cy="122137"/>
                <a:chOff x="7983415" y="6582508"/>
                <a:chExt cx="152400" cy="486600"/>
              </a:xfrm>
            </p:grpSpPr>
            <p:cxnSp>
              <p:nvCxnSpPr>
                <p:cNvPr id="1538" name="Google Shape;1538;g1863439fb73_1_602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539" name="Google Shape;1539;g1863439fb73_1_602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540" name="Google Shape;1540;g1863439fb73_1_6027"/>
              <p:cNvGrpSpPr/>
              <p:nvPr/>
            </p:nvGrpSpPr>
            <p:grpSpPr>
              <a:xfrm rot="5400000">
                <a:off x="-253992" y="1677920"/>
                <a:ext cx="152400" cy="122137"/>
                <a:chOff x="7983415" y="6582508"/>
                <a:chExt cx="152400" cy="486600"/>
              </a:xfrm>
            </p:grpSpPr>
            <p:cxnSp>
              <p:nvCxnSpPr>
                <p:cNvPr id="1541" name="Google Shape;1541;g1863439fb73_1_602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542" name="Google Shape;1542;g1863439fb73_1_602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543" name="Google Shape;1543;g1863439fb73_1_6027"/>
              <p:cNvGrpSpPr/>
              <p:nvPr/>
            </p:nvGrpSpPr>
            <p:grpSpPr>
              <a:xfrm rot="5400000">
                <a:off x="-253992" y="997329"/>
                <a:ext cx="152400" cy="122137"/>
                <a:chOff x="7983415" y="6582508"/>
                <a:chExt cx="152400" cy="486600"/>
              </a:xfrm>
            </p:grpSpPr>
            <p:cxnSp>
              <p:nvCxnSpPr>
                <p:cNvPr id="1544" name="Google Shape;1544;g1863439fb73_1_602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545" name="Google Shape;1545;g1863439fb73_1_602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1546" name="Google Shape;1546;g1863439fb73_1_6027"/>
              <p:cNvCxnSpPr/>
              <p:nvPr/>
            </p:nvCxnSpPr>
            <p:spPr>
              <a:xfrm>
                <a:off x="-177809" y="6338161"/>
                <a:ext cx="0" cy="122100"/>
              </a:xfrm>
              <a:prstGeom prst="straightConnector1">
                <a:avLst/>
              </a:prstGeom>
              <a:noFill/>
              <a:ln w="9525" cap="flat" cmpd="sng">
                <a:solidFill>
                  <a:schemeClr val="dk1"/>
                </a:solidFill>
                <a:prstDash val="dot"/>
                <a:round/>
                <a:headEnd type="none" w="sm" len="sm"/>
                <a:tailEnd type="none" w="sm" len="sm"/>
              </a:ln>
            </p:spPr>
          </p:cxnSp>
        </p:grpSp>
        <p:grpSp>
          <p:nvGrpSpPr>
            <p:cNvPr id="1547" name="Google Shape;1547;g1863439fb73_1_6027"/>
            <p:cNvGrpSpPr/>
            <p:nvPr/>
          </p:nvGrpSpPr>
          <p:grpSpPr>
            <a:xfrm>
              <a:off x="9166496" y="392956"/>
              <a:ext cx="122137" cy="6067305"/>
              <a:chOff x="-238861" y="392956"/>
              <a:chExt cx="122137" cy="6067305"/>
            </a:xfrm>
          </p:grpSpPr>
          <p:cxnSp>
            <p:nvCxnSpPr>
              <p:cNvPr id="1548" name="Google Shape;1548;g1863439fb73_1_6027"/>
              <p:cNvCxnSpPr/>
              <p:nvPr/>
            </p:nvCxnSpPr>
            <p:spPr>
              <a:xfrm>
                <a:off x="-177809" y="392956"/>
                <a:ext cx="0" cy="122100"/>
              </a:xfrm>
              <a:prstGeom prst="straightConnector1">
                <a:avLst/>
              </a:prstGeom>
              <a:noFill/>
              <a:ln w="9525" cap="flat" cmpd="sng">
                <a:solidFill>
                  <a:schemeClr val="dk1"/>
                </a:solidFill>
                <a:prstDash val="dot"/>
                <a:round/>
                <a:headEnd type="none" w="sm" len="sm"/>
                <a:tailEnd type="none" w="sm" len="sm"/>
              </a:ln>
            </p:spPr>
          </p:cxnSp>
          <p:grpSp>
            <p:nvGrpSpPr>
              <p:cNvPr id="1549" name="Google Shape;1549;g1863439fb73_1_6027"/>
              <p:cNvGrpSpPr/>
              <p:nvPr/>
            </p:nvGrpSpPr>
            <p:grpSpPr>
              <a:xfrm rot="5400000">
                <a:off x="-253992" y="5940698"/>
                <a:ext cx="152400" cy="122137"/>
                <a:chOff x="7983415" y="6582508"/>
                <a:chExt cx="152400" cy="486600"/>
              </a:xfrm>
            </p:grpSpPr>
            <p:cxnSp>
              <p:nvCxnSpPr>
                <p:cNvPr id="1550" name="Google Shape;1550;g1863439fb73_1_602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551" name="Google Shape;1551;g1863439fb73_1_602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552" name="Google Shape;1552;g1863439fb73_1_6027"/>
              <p:cNvGrpSpPr/>
              <p:nvPr/>
            </p:nvGrpSpPr>
            <p:grpSpPr>
              <a:xfrm rot="5400000">
                <a:off x="-253992" y="5467056"/>
                <a:ext cx="152400" cy="122137"/>
                <a:chOff x="7983415" y="6582508"/>
                <a:chExt cx="152400" cy="486600"/>
              </a:xfrm>
            </p:grpSpPr>
            <p:cxnSp>
              <p:nvCxnSpPr>
                <p:cNvPr id="1553" name="Google Shape;1553;g1863439fb73_1_602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554" name="Google Shape;1554;g1863439fb73_1_602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555" name="Google Shape;1555;g1863439fb73_1_6027"/>
              <p:cNvGrpSpPr/>
              <p:nvPr/>
            </p:nvGrpSpPr>
            <p:grpSpPr>
              <a:xfrm rot="5400000">
                <a:off x="-253992" y="4993414"/>
                <a:ext cx="152400" cy="122137"/>
                <a:chOff x="7983415" y="6582508"/>
                <a:chExt cx="152400" cy="486600"/>
              </a:xfrm>
            </p:grpSpPr>
            <p:cxnSp>
              <p:nvCxnSpPr>
                <p:cNvPr id="1556" name="Google Shape;1556;g1863439fb73_1_602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557" name="Google Shape;1557;g1863439fb73_1_602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558" name="Google Shape;1558;g1863439fb73_1_6027"/>
              <p:cNvGrpSpPr/>
              <p:nvPr/>
            </p:nvGrpSpPr>
            <p:grpSpPr>
              <a:xfrm rot="5400000">
                <a:off x="-253992" y="4519772"/>
                <a:ext cx="152400" cy="122137"/>
                <a:chOff x="7983415" y="6582508"/>
                <a:chExt cx="152400" cy="486600"/>
              </a:xfrm>
            </p:grpSpPr>
            <p:cxnSp>
              <p:nvCxnSpPr>
                <p:cNvPr id="1559" name="Google Shape;1559;g1863439fb73_1_602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560" name="Google Shape;1560;g1863439fb73_1_602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561" name="Google Shape;1561;g1863439fb73_1_6027"/>
              <p:cNvGrpSpPr/>
              <p:nvPr/>
            </p:nvGrpSpPr>
            <p:grpSpPr>
              <a:xfrm rot="5400000">
                <a:off x="-253992" y="4046130"/>
                <a:ext cx="152400" cy="122137"/>
                <a:chOff x="7983415" y="6582508"/>
                <a:chExt cx="152400" cy="486600"/>
              </a:xfrm>
            </p:grpSpPr>
            <p:cxnSp>
              <p:nvCxnSpPr>
                <p:cNvPr id="1562" name="Google Shape;1562;g1863439fb73_1_602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563" name="Google Shape;1563;g1863439fb73_1_602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564" name="Google Shape;1564;g1863439fb73_1_6027"/>
              <p:cNvGrpSpPr/>
              <p:nvPr/>
            </p:nvGrpSpPr>
            <p:grpSpPr>
              <a:xfrm rot="5400000">
                <a:off x="-253992" y="3572488"/>
                <a:ext cx="152400" cy="122137"/>
                <a:chOff x="7983415" y="6582508"/>
                <a:chExt cx="152400" cy="486600"/>
              </a:xfrm>
            </p:grpSpPr>
            <p:cxnSp>
              <p:nvCxnSpPr>
                <p:cNvPr id="1565" name="Google Shape;1565;g1863439fb73_1_602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566" name="Google Shape;1566;g1863439fb73_1_602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567" name="Google Shape;1567;g1863439fb73_1_6027"/>
              <p:cNvGrpSpPr/>
              <p:nvPr/>
            </p:nvGrpSpPr>
            <p:grpSpPr>
              <a:xfrm rot="5400000">
                <a:off x="-253992" y="3098846"/>
                <a:ext cx="152400" cy="122137"/>
                <a:chOff x="7983415" y="6582508"/>
                <a:chExt cx="152400" cy="486600"/>
              </a:xfrm>
            </p:grpSpPr>
            <p:cxnSp>
              <p:nvCxnSpPr>
                <p:cNvPr id="1568" name="Google Shape;1568;g1863439fb73_1_602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569" name="Google Shape;1569;g1863439fb73_1_602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570" name="Google Shape;1570;g1863439fb73_1_6027"/>
              <p:cNvGrpSpPr/>
              <p:nvPr/>
            </p:nvGrpSpPr>
            <p:grpSpPr>
              <a:xfrm rot="5400000">
                <a:off x="-253992" y="2625204"/>
                <a:ext cx="152400" cy="122137"/>
                <a:chOff x="7983415" y="6582508"/>
                <a:chExt cx="152400" cy="486600"/>
              </a:xfrm>
            </p:grpSpPr>
            <p:cxnSp>
              <p:nvCxnSpPr>
                <p:cNvPr id="1571" name="Google Shape;1571;g1863439fb73_1_602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572" name="Google Shape;1572;g1863439fb73_1_602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573" name="Google Shape;1573;g1863439fb73_1_6027"/>
              <p:cNvGrpSpPr/>
              <p:nvPr/>
            </p:nvGrpSpPr>
            <p:grpSpPr>
              <a:xfrm rot="5400000">
                <a:off x="-253992" y="2151562"/>
                <a:ext cx="152400" cy="122137"/>
                <a:chOff x="7983415" y="6582508"/>
                <a:chExt cx="152400" cy="486600"/>
              </a:xfrm>
            </p:grpSpPr>
            <p:cxnSp>
              <p:nvCxnSpPr>
                <p:cNvPr id="1574" name="Google Shape;1574;g1863439fb73_1_602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575" name="Google Shape;1575;g1863439fb73_1_602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576" name="Google Shape;1576;g1863439fb73_1_6027"/>
              <p:cNvGrpSpPr/>
              <p:nvPr/>
            </p:nvGrpSpPr>
            <p:grpSpPr>
              <a:xfrm rot="5400000">
                <a:off x="-253992" y="1677920"/>
                <a:ext cx="152400" cy="122137"/>
                <a:chOff x="7983415" y="6582508"/>
                <a:chExt cx="152400" cy="486600"/>
              </a:xfrm>
            </p:grpSpPr>
            <p:cxnSp>
              <p:nvCxnSpPr>
                <p:cNvPr id="1577" name="Google Shape;1577;g1863439fb73_1_602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578" name="Google Shape;1578;g1863439fb73_1_602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579" name="Google Shape;1579;g1863439fb73_1_6027"/>
              <p:cNvGrpSpPr/>
              <p:nvPr/>
            </p:nvGrpSpPr>
            <p:grpSpPr>
              <a:xfrm rot="5400000">
                <a:off x="-253992" y="997329"/>
                <a:ext cx="152400" cy="122137"/>
                <a:chOff x="7983415" y="6582508"/>
                <a:chExt cx="152400" cy="486600"/>
              </a:xfrm>
            </p:grpSpPr>
            <p:cxnSp>
              <p:nvCxnSpPr>
                <p:cNvPr id="1580" name="Google Shape;1580;g1863439fb73_1_602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581" name="Google Shape;1581;g1863439fb73_1_602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1582" name="Google Shape;1582;g1863439fb73_1_6027"/>
              <p:cNvCxnSpPr/>
              <p:nvPr/>
            </p:nvCxnSpPr>
            <p:spPr>
              <a:xfrm>
                <a:off x="-177809" y="6338161"/>
                <a:ext cx="0" cy="122100"/>
              </a:xfrm>
              <a:prstGeom prst="straightConnector1">
                <a:avLst/>
              </a:prstGeom>
              <a:noFill/>
              <a:ln w="9525" cap="flat" cmpd="sng">
                <a:solidFill>
                  <a:schemeClr val="dk1"/>
                </a:solidFill>
                <a:prstDash val="dot"/>
                <a:round/>
                <a:headEnd type="none" w="sm" len="sm"/>
                <a:tailEnd type="none" w="sm" len="sm"/>
              </a:ln>
            </p:spPr>
          </p:cxnSp>
        </p:grpSp>
        <p:grpSp>
          <p:nvGrpSpPr>
            <p:cNvPr id="1583" name="Google Shape;1583;g1863439fb73_1_6027"/>
            <p:cNvGrpSpPr/>
            <p:nvPr/>
          </p:nvGrpSpPr>
          <p:grpSpPr>
            <a:xfrm>
              <a:off x="457731" y="-141199"/>
              <a:ext cx="8226688" cy="122137"/>
              <a:chOff x="457731" y="6582508"/>
              <a:chExt cx="8226688" cy="486600"/>
            </a:xfrm>
          </p:grpSpPr>
          <p:cxnSp>
            <p:nvCxnSpPr>
              <p:cNvPr id="1584" name="Google Shape;1584;g1863439fb73_1_6027"/>
              <p:cNvCxnSpPr/>
              <p:nvPr/>
            </p:nvCxnSpPr>
            <p:spPr>
              <a:xfrm>
                <a:off x="457731"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585" name="Google Shape;1585;g1863439fb73_1_6027"/>
              <p:cNvCxnSpPr/>
              <p:nvPr/>
            </p:nvCxnSpPr>
            <p:spPr>
              <a:xfrm>
                <a:off x="8684419" y="6582508"/>
                <a:ext cx="0" cy="486600"/>
              </a:xfrm>
              <a:prstGeom prst="straightConnector1">
                <a:avLst/>
              </a:prstGeom>
              <a:noFill/>
              <a:ln w="9525" cap="flat" cmpd="sng">
                <a:solidFill>
                  <a:schemeClr val="dk1"/>
                </a:solidFill>
                <a:prstDash val="dot"/>
                <a:round/>
                <a:headEnd type="none" w="sm" len="sm"/>
                <a:tailEnd type="none" w="sm" len="sm"/>
              </a:ln>
            </p:spPr>
          </p:cxnSp>
          <p:grpSp>
            <p:nvGrpSpPr>
              <p:cNvPr id="1586" name="Google Shape;1586;g1863439fb73_1_6027"/>
              <p:cNvGrpSpPr/>
              <p:nvPr/>
            </p:nvGrpSpPr>
            <p:grpSpPr>
              <a:xfrm>
                <a:off x="7986158" y="6582508"/>
                <a:ext cx="152400" cy="486600"/>
                <a:chOff x="7983415" y="6582508"/>
                <a:chExt cx="152400" cy="486600"/>
              </a:xfrm>
            </p:grpSpPr>
            <p:cxnSp>
              <p:nvCxnSpPr>
                <p:cNvPr id="1587" name="Google Shape;1587;g1863439fb73_1_602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588" name="Google Shape;1588;g1863439fb73_1_602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589" name="Google Shape;1589;g1863439fb73_1_6027"/>
              <p:cNvGrpSpPr/>
              <p:nvPr/>
            </p:nvGrpSpPr>
            <p:grpSpPr>
              <a:xfrm>
                <a:off x="7287901" y="6582508"/>
                <a:ext cx="152400" cy="486600"/>
                <a:chOff x="7983415" y="6582508"/>
                <a:chExt cx="152400" cy="486600"/>
              </a:xfrm>
            </p:grpSpPr>
            <p:cxnSp>
              <p:nvCxnSpPr>
                <p:cNvPr id="1590" name="Google Shape;1590;g1863439fb73_1_602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591" name="Google Shape;1591;g1863439fb73_1_602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592" name="Google Shape;1592;g1863439fb73_1_6027"/>
              <p:cNvGrpSpPr/>
              <p:nvPr/>
            </p:nvGrpSpPr>
            <p:grpSpPr>
              <a:xfrm>
                <a:off x="6589644" y="6582508"/>
                <a:ext cx="152400" cy="486600"/>
                <a:chOff x="7983415" y="6582508"/>
                <a:chExt cx="152400" cy="486600"/>
              </a:xfrm>
            </p:grpSpPr>
            <p:cxnSp>
              <p:nvCxnSpPr>
                <p:cNvPr id="1593" name="Google Shape;1593;g1863439fb73_1_602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594" name="Google Shape;1594;g1863439fb73_1_602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595" name="Google Shape;1595;g1863439fb73_1_6027"/>
              <p:cNvGrpSpPr/>
              <p:nvPr/>
            </p:nvGrpSpPr>
            <p:grpSpPr>
              <a:xfrm>
                <a:off x="5891387" y="6582508"/>
                <a:ext cx="152400" cy="486600"/>
                <a:chOff x="7983415" y="6582508"/>
                <a:chExt cx="152400" cy="486600"/>
              </a:xfrm>
            </p:grpSpPr>
            <p:cxnSp>
              <p:nvCxnSpPr>
                <p:cNvPr id="1596" name="Google Shape;1596;g1863439fb73_1_602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597" name="Google Shape;1597;g1863439fb73_1_602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598" name="Google Shape;1598;g1863439fb73_1_6027"/>
              <p:cNvGrpSpPr/>
              <p:nvPr/>
            </p:nvGrpSpPr>
            <p:grpSpPr>
              <a:xfrm>
                <a:off x="5193130" y="6582508"/>
                <a:ext cx="152400" cy="486600"/>
                <a:chOff x="7983415" y="6582508"/>
                <a:chExt cx="152400" cy="486600"/>
              </a:xfrm>
            </p:grpSpPr>
            <p:cxnSp>
              <p:nvCxnSpPr>
                <p:cNvPr id="1599" name="Google Shape;1599;g1863439fb73_1_602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600" name="Google Shape;1600;g1863439fb73_1_602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601" name="Google Shape;1601;g1863439fb73_1_6027"/>
              <p:cNvGrpSpPr/>
              <p:nvPr/>
            </p:nvGrpSpPr>
            <p:grpSpPr>
              <a:xfrm>
                <a:off x="4494873" y="6582508"/>
                <a:ext cx="152400" cy="486600"/>
                <a:chOff x="7983415" y="6582508"/>
                <a:chExt cx="152400" cy="486600"/>
              </a:xfrm>
            </p:grpSpPr>
            <p:cxnSp>
              <p:nvCxnSpPr>
                <p:cNvPr id="1602" name="Google Shape;1602;g1863439fb73_1_602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603" name="Google Shape;1603;g1863439fb73_1_602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604" name="Google Shape;1604;g1863439fb73_1_6027"/>
              <p:cNvGrpSpPr/>
              <p:nvPr/>
            </p:nvGrpSpPr>
            <p:grpSpPr>
              <a:xfrm>
                <a:off x="3796616" y="6582508"/>
                <a:ext cx="152400" cy="486600"/>
                <a:chOff x="7983415" y="6582508"/>
                <a:chExt cx="152400" cy="486600"/>
              </a:xfrm>
            </p:grpSpPr>
            <p:cxnSp>
              <p:nvCxnSpPr>
                <p:cNvPr id="1605" name="Google Shape;1605;g1863439fb73_1_602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606" name="Google Shape;1606;g1863439fb73_1_602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607" name="Google Shape;1607;g1863439fb73_1_6027"/>
              <p:cNvGrpSpPr/>
              <p:nvPr/>
            </p:nvGrpSpPr>
            <p:grpSpPr>
              <a:xfrm>
                <a:off x="3098359" y="6582508"/>
                <a:ext cx="152400" cy="486600"/>
                <a:chOff x="7983415" y="6582508"/>
                <a:chExt cx="152400" cy="486600"/>
              </a:xfrm>
            </p:grpSpPr>
            <p:cxnSp>
              <p:nvCxnSpPr>
                <p:cNvPr id="1608" name="Google Shape;1608;g1863439fb73_1_602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609" name="Google Shape;1609;g1863439fb73_1_602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610" name="Google Shape;1610;g1863439fb73_1_6027"/>
              <p:cNvGrpSpPr/>
              <p:nvPr/>
            </p:nvGrpSpPr>
            <p:grpSpPr>
              <a:xfrm>
                <a:off x="2400102" y="6582508"/>
                <a:ext cx="152400" cy="486600"/>
                <a:chOff x="7983415" y="6582508"/>
                <a:chExt cx="152400" cy="486600"/>
              </a:xfrm>
            </p:grpSpPr>
            <p:cxnSp>
              <p:nvCxnSpPr>
                <p:cNvPr id="1611" name="Google Shape;1611;g1863439fb73_1_602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612" name="Google Shape;1612;g1863439fb73_1_602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613" name="Google Shape;1613;g1863439fb73_1_6027"/>
              <p:cNvGrpSpPr/>
              <p:nvPr/>
            </p:nvGrpSpPr>
            <p:grpSpPr>
              <a:xfrm>
                <a:off x="1701845" y="6582508"/>
                <a:ext cx="152400" cy="486600"/>
                <a:chOff x="7983415" y="6582508"/>
                <a:chExt cx="152400" cy="486600"/>
              </a:xfrm>
            </p:grpSpPr>
            <p:cxnSp>
              <p:nvCxnSpPr>
                <p:cNvPr id="1614" name="Google Shape;1614;g1863439fb73_1_602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615" name="Google Shape;1615;g1863439fb73_1_602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616" name="Google Shape;1616;g1863439fb73_1_6027"/>
              <p:cNvGrpSpPr/>
              <p:nvPr/>
            </p:nvGrpSpPr>
            <p:grpSpPr>
              <a:xfrm>
                <a:off x="1003588" y="6582508"/>
                <a:ext cx="152400" cy="486600"/>
                <a:chOff x="7983415" y="6582508"/>
                <a:chExt cx="152400" cy="486600"/>
              </a:xfrm>
            </p:grpSpPr>
            <p:cxnSp>
              <p:nvCxnSpPr>
                <p:cNvPr id="1617" name="Google Shape;1617;g1863439fb73_1_602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618" name="Google Shape;1618;g1863439fb73_1_602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grpSp>
      <p:sp>
        <p:nvSpPr>
          <p:cNvPr id="1619" name="Google Shape;1619;g1863439fb73_1_6027"/>
          <p:cNvSpPr txBox="1"/>
          <p:nvPr/>
        </p:nvSpPr>
        <p:spPr>
          <a:xfrm>
            <a:off x="10947575" y="6360128"/>
            <a:ext cx="731700" cy="3651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chemeClr val="lt1"/>
              </a:buClr>
              <a:buSzPts val="1300"/>
              <a:buFont typeface="Calibri"/>
              <a:buNone/>
            </a:pPr>
            <a:fld id="{00000000-1234-1234-1234-123412341234}" type="slidenum">
              <a:rPr lang="en-US" sz="1300" b="0" i="0" u="none" strike="noStrike" cap="none">
                <a:solidFill>
                  <a:schemeClr val="lt1"/>
                </a:solidFill>
                <a:latin typeface="Calibri"/>
                <a:ea typeface="Calibri"/>
                <a:cs typeface="Calibri"/>
                <a:sym typeface="Calibri"/>
              </a:rPr>
              <a:t>‹#›</a:t>
            </a:fld>
            <a:endParaRPr sz="1300" b="0" i="0" u="none" strike="noStrike" cap="none">
              <a:solidFill>
                <a:schemeClr val="lt1"/>
              </a:solidFill>
              <a:latin typeface="Calibri"/>
              <a:ea typeface="Calibri"/>
              <a:cs typeface="Calibri"/>
              <a:sym typeface="Calibri"/>
            </a:endParaRPr>
          </a:p>
        </p:txBody>
      </p:sp>
      <p:pic>
        <p:nvPicPr>
          <p:cNvPr id="1620" name="Google Shape;1620;g1863439fb73_1_6027"/>
          <p:cNvPicPr preferRelativeResize="0"/>
          <p:nvPr/>
        </p:nvPicPr>
        <p:blipFill rotWithShape="1">
          <a:blip r:embed="rId2">
            <a:alphaModFix/>
          </a:blip>
          <a:srcRect/>
          <a:stretch/>
        </p:blipFill>
        <p:spPr>
          <a:xfrm>
            <a:off x="-33297" y="6321675"/>
            <a:ext cx="12271525" cy="594400"/>
          </a:xfrm>
          <a:prstGeom prst="rect">
            <a:avLst/>
          </a:prstGeom>
          <a:noFill/>
          <a:ln>
            <a:noFill/>
          </a:ln>
        </p:spPr>
      </p:pic>
      <p:pic>
        <p:nvPicPr>
          <p:cNvPr id="1621" name="Google Shape;1621;g1863439fb73_1_6027"/>
          <p:cNvPicPr preferRelativeResize="0"/>
          <p:nvPr/>
        </p:nvPicPr>
        <p:blipFill rotWithShape="1">
          <a:blip r:embed="rId3">
            <a:alphaModFix/>
          </a:blip>
          <a:srcRect/>
          <a:stretch/>
        </p:blipFill>
        <p:spPr>
          <a:xfrm>
            <a:off x="6289675" y="6380075"/>
            <a:ext cx="2732749" cy="459800"/>
          </a:xfrm>
          <a:prstGeom prst="rect">
            <a:avLst/>
          </a:prstGeom>
          <a:noFill/>
          <a:ln>
            <a:noFill/>
          </a:ln>
        </p:spPr>
      </p:pic>
      <p:pic>
        <p:nvPicPr>
          <p:cNvPr id="1622" name="Google Shape;1622;g1863439fb73_1_6027"/>
          <p:cNvPicPr preferRelativeResize="0"/>
          <p:nvPr/>
        </p:nvPicPr>
        <p:blipFill rotWithShape="1">
          <a:blip r:embed="rId4">
            <a:alphaModFix/>
          </a:blip>
          <a:srcRect/>
          <a:stretch/>
        </p:blipFill>
        <p:spPr>
          <a:xfrm>
            <a:off x="1790600" y="6380075"/>
            <a:ext cx="3082358" cy="459800"/>
          </a:xfrm>
          <a:prstGeom prst="rect">
            <a:avLst/>
          </a:prstGeom>
          <a:noFill/>
          <a:ln>
            <a:noFill/>
          </a:ln>
        </p:spPr>
      </p:pic>
      <p:pic>
        <p:nvPicPr>
          <p:cNvPr id="1623" name="Google Shape;1623;g1863439fb73_1_6027"/>
          <p:cNvPicPr preferRelativeResize="0"/>
          <p:nvPr/>
        </p:nvPicPr>
        <p:blipFill rotWithShape="1">
          <a:blip r:embed="rId5">
            <a:alphaModFix/>
          </a:blip>
          <a:srcRect/>
          <a:stretch/>
        </p:blipFill>
        <p:spPr>
          <a:xfrm>
            <a:off x="124525" y="6342948"/>
            <a:ext cx="731700" cy="551865"/>
          </a:xfrm>
          <a:prstGeom prst="rect">
            <a:avLst/>
          </a:prstGeom>
          <a:noFill/>
          <a:ln>
            <a:noFill/>
          </a:ln>
        </p:spPr>
      </p:pic>
      <p:pic>
        <p:nvPicPr>
          <p:cNvPr id="1624" name="Google Shape;1624;g1863439fb73_1_6027"/>
          <p:cNvPicPr preferRelativeResize="0"/>
          <p:nvPr/>
        </p:nvPicPr>
        <p:blipFill rotWithShape="1">
          <a:blip r:embed="rId2">
            <a:alphaModFix/>
          </a:blip>
          <a:srcRect/>
          <a:stretch/>
        </p:blipFill>
        <p:spPr>
          <a:xfrm>
            <a:off x="-28692" y="-28696"/>
            <a:ext cx="12271525" cy="689651"/>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_DOE template">
  <p:cSld name="1_DOE template">
    <p:spTree>
      <p:nvGrpSpPr>
        <p:cNvPr id="1" name="Shape 1625"/>
        <p:cNvGrpSpPr/>
        <p:nvPr/>
      </p:nvGrpSpPr>
      <p:grpSpPr>
        <a:xfrm>
          <a:off x="0" y="0"/>
          <a:ext cx="0" cy="0"/>
          <a:chOff x="0" y="0"/>
          <a:chExt cx="0" cy="0"/>
        </a:xfrm>
      </p:grpSpPr>
      <p:sp>
        <p:nvSpPr>
          <p:cNvPr id="1626" name="Google Shape;1626;g1863439fb73_1_6180"/>
          <p:cNvSpPr/>
          <p:nvPr/>
        </p:nvSpPr>
        <p:spPr>
          <a:xfrm>
            <a:off x="0" y="5"/>
            <a:ext cx="12192000" cy="855600"/>
          </a:xfrm>
          <a:prstGeom prst="rect">
            <a:avLst/>
          </a:prstGeom>
          <a:solidFill>
            <a:srgbClr val="1F497D"/>
          </a:solidFill>
          <a:ln>
            <a:noFill/>
          </a:ln>
          <a:effectLst>
            <a:outerShdw blurRad="50800" dist="38100" dir="5400000" algn="t" rotWithShape="0">
              <a:srgbClr val="000000">
                <a:alpha val="3961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627" name="Google Shape;1627;g1863439fb73_1_6180"/>
          <p:cNvSpPr txBox="1">
            <a:spLocks noGrp="1"/>
          </p:cNvSpPr>
          <p:nvPr>
            <p:ph type="title"/>
          </p:nvPr>
        </p:nvSpPr>
        <p:spPr>
          <a:xfrm>
            <a:off x="0" y="12579"/>
            <a:ext cx="12192000" cy="843000"/>
          </a:xfrm>
          <a:prstGeom prst="rect">
            <a:avLst/>
          </a:prstGeom>
          <a:solidFill>
            <a:srgbClr val="00395A"/>
          </a:solidFill>
          <a:ln>
            <a:noFill/>
          </a:ln>
          <a:effectLst>
            <a:outerShdw blurRad="50800" dist="38100" dir="2700000" algn="tl" rotWithShape="0">
              <a:srgbClr val="000000">
                <a:alpha val="42750"/>
              </a:srgbClr>
            </a:outerShdw>
          </a:effectLst>
        </p:spPr>
        <p:txBody>
          <a:bodyPr spcFirstLastPara="1" wrap="square" lIns="91425" tIns="45700" rIns="91425" bIns="45700" anchor="ctr" anchorCtr="0">
            <a:normAutofit/>
          </a:bodyPr>
          <a:lstStyle>
            <a:lvl1pPr lvl="0" algn="ctr" rtl="0">
              <a:lnSpc>
                <a:spcPct val="100000"/>
              </a:lnSpc>
              <a:spcBef>
                <a:spcPts val="0"/>
              </a:spcBef>
              <a:spcAft>
                <a:spcPts val="0"/>
              </a:spcAft>
              <a:buClr>
                <a:srgbClr val="FFFFFF"/>
              </a:buClr>
              <a:buSzPts val="2800"/>
              <a:buFont typeface="Arial"/>
              <a:buNone/>
              <a:defRPr sz="2800">
                <a:solidFill>
                  <a:srgbClr val="FFFFFF"/>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grpSp>
        <p:nvGrpSpPr>
          <p:cNvPr id="1628" name="Google Shape;1628;g1863439fb73_1_6180"/>
          <p:cNvGrpSpPr/>
          <p:nvPr/>
        </p:nvGrpSpPr>
        <p:grpSpPr>
          <a:xfrm>
            <a:off x="0" y="6239580"/>
            <a:ext cx="12192000" cy="618300"/>
            <a:chOff x="0" y="6400800"/>
            <a:chExt cx="12192000" cy="618300"/>
          </a:xfrm>
        </p:grpSpPr>
        <p:sp>
          <p:nvSpPr>
            <p:cNvPr id="1629" name="Google Shape;1629;g1863439fb73_1_6180"/>
            <p:cNvSpPr/>
            <p:nvPr/>
          </p:nvSpPr>
          <p:spPr>
            <a:xfrm>
              <a:off x="0" y="6400800"/>
              <a:ext cx="12192000" cy="618300"/>
            </a:xfrm>
            <a:prstGeom prst="rect">
              <a:avLst/>
            </a:prstGeom>
            <a:solidFill>
              <a:srgbClr val="00395A"/>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chemeClr val="lt1"/>
                </a:buClr>
                <a:buSzPts val="1800"/>
                <a:buFont typeface="Times New Roman"/>
                <a:buNone/>
              </a:pPr>
              <a:endParaRPr sz="18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1800"/>
                <a:buFont typeface="Times New Roman"/>
                <a:buNone/>
              </a:pPr>
              <a:endParaRPr sz="1800" b="0" i="0" u="none" strike="noStrike" cap="none">
                <a:solidFill>
                  <a:srgbClr val="FFFFFF"/>
                </a:solidFill>
                <a:latin typeface="Arial"/>
                <a:ea typeface="Arial"/>
                <a:cs typeface="Arial"/>
                <a:sym typeface="Arial"/>
              </a:endParaRPr>
            </a:p>
          </p:txBody>
        </p:sp>
        <p:pic>
          <p:nvPicPr>
            <p:cNvPr id="1630" name="Google Shape;1630;g1863439fb73_1_6180" descr="ATAP_footer_orange_reversed_.png"/>
            <p:cNvPicPr preferRelativeResize="0"/>
            <p:nvPr/>
          </p:nvPicPr>
          <p:blipFill rotWithShape="1">
            <a:blip r:embed="rId2">
              <a:alphaModFix/>
            </a:blip>
            <a:srcRect/>
            <a:stretch/>
          </p:blipFill>
          <p:spPr>
            <a:xfrm>
              <a:off x="1905308" y="6550027"/>
              <a:ext cx="2628592" cy="392993"/>
            </a:xfrm>
            <a:prstGeom prst="rect">
              <a:avLst/>
            </a:prstGeom>
            <a:noFill/>
            <a:ln>
              <a:noFill/>
            </a:ln>
          </p:spPr>
        </p:pic>
        <p:pic>
          <p:nvPicPr>
            <p:cNvPr id="1631" name="Google Shape;1631;g1863439fb73_1_6180" descr="RGB_White-Seal_White-Mark_SC_Horizontal.png"/>
            <p:cNvPicPr preferRelativeResize="0"/>
            <p:nvPr/>
          </p:nvPicPr>
          <p:blipFill rotWithShape="1">
            <a:blip r:embed="rId3">
              <a:alphaModFix/>
            </a:blip>
            <a:srcRect/>
            <a:stretch/>
          </p:blipFill>
          <p:spPr>
            <a:xfrm>
              <a:off x="8229600" y="6518149"/>
              <a:ext cx="2286000" cy="383721"/>
            </a:xfrm>
            <a:prstGeom prst="rect">
              <a:avLst/>
            </a:prstGeom>
            <a:noFill/>
            <a:ln>
              <a:noFill/>
            </a:ln>
          </p:spPr>
        </p:pic>
        <p:pic>
          <p:nvPicPr>
            <p:cNvPr id="1632" name="Google Shape;1632;g1863439fb73_1_6180"/>
            <p:cNvPicPr preferRelativeResize="0"/>
            <p:nvPr/>
          </p:nvPicPr>
          <p:blipFill rotWithShape="1">
            <a:blip r:embed="rId4">
              <a:alphaModFix/>
            </a:blip>
            <a:srcRect/>
            <a:stretch/>
          </p:blipFill>
          <p:spPr>
            <a:xfrm>
              <a:off x="596557" y="6409620"/>
              <a:ext cx="775043" cy="584682"/>
            </a:xfrm>
            <a:prstGeom prst="rect">
              <a:avLst/>
            </a:prstGeom>
            <a:noFill/>
            <a:ln>
              <a:noFill/>
            </a:ln>
          </p:spPr>
        </p:pic>
        <p:pic>
          <p:nvPicPr>
            <p:cNvPr id="1633" name="Google Shape;1633;g1863439fb73_1_6180" descr="The Berkeley Lab Laser Accelerator logo"/>
            <p:cNvPicPr preferRelativeResize="0"/>
            <p:nvPr/>
          </p:nvPicPr>
          <p:blipFill rotWithShape="1">
            <a:blip r:embed="rId5">
              <a:alphaModFix/>
            </a:blip>
            <a:srcRect/>
            <a:stretch/>
          </p:blipFill>
          <p:spPr>
            <a:xfrm>
              <a:off x="4950941" y="6553200"/>
              <a:ext cx="2059459" cy="381000"/>
            </a:xfrm>
            <a:prstGeom prst="rect">
              <a:avLst/>
            </a:prstGeom>
            <a:gradFill>
              <a:gsLst>
                <a:gs pos="0">
                  <a:schemeClr val="dk1"/>
                </a:gs>
                <a:gs pos="100000">
                  <a:srgbClr val="BABABA"/>
                </a:gs>
              </a:gsLst>
              <a:lin ang="16200038" scaled="0"/>
            </a:gradFill>
            <a:ln>
              <a:noFill/>
            </a:ln>
            <a:effectLst>
              <a:outerShdw blurRad="40000" dist="23000" dir="5400000" rotWithShape="0">
                <a:srgbClr val="000000">
                  <a:alpha val="34510"/>
                </a:srgbClr>
              </a:outerShdw>
            </a:effectLst>
          </p:spPr>
        </p:pic>
      </p:grpSp>
      <p:sp>
        <p:nvSpPr>
          <p:cNvPr id="1634" name="Google Shape;1634;g1863439fb73_1_6180"/>
          <p:cNvSpPr txBox="1">
            <a:spLocks noGrp="1"/>
          </p:cNvSpPr>
          <p:nvPr>
            <p:ph type="sldNum" idx="12"/>
          </p:nvPr>
        </p:nvSpPr>
        <p:spPr>
          <a:xfrm>
            <a:off x="11503100" y="6510167"/>
            <a:ext cx="688800" cy="3477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FFFFFF"/>
              </a:buClr>
              <a:buSzPts val="1000"/>
              <a:buFont typeface="Times New Roman"/>
              <a:buNone/>
              <a:defRPr sz="10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FFFFFF"/>
              </a:buClr>
              <a:buSzPts val="1000"/>
              <a:buFont typeface="Times New Roman"/>
              <a:buNone/>
              <a:defRPr sz="10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FFFFFF"/>
              </a:buClr>
              <a:buSzPts val="1000"/>
              <a:buFont typeface="Times New Roman"/>
              <a:buNone/>
              <a:defRPr sz="10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FFFFFF"/>
              </a:buClr>
              <a:buSzPts val="1000"/>
              <a:buFont typeface="Times New Roman"/>
              <a:buNone/>
              <a:defRPr sz="10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FFFFFF"/>
              </a:buClr>
              <a:buSzPts val="1000"/>
              <a:buFont typeface="Times New Roman"/>
              <a:buNone/>
              <a:defRPr sz="10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FFFFFF"/>
              </a:buClr>
              <a:buSzPts val="1000"/>
              <a:buFont typeface="Times New Roman"/>
              <a:buNone/>
              <a:defRPr sz="10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FFFFFF"/>
              </a:buClr>
              <a:buSzPts val="1000"/>
              <a:buFont typeface="Times New Roman"/>
              <a:buNone/>
              <a:defRPr sz="10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FFFFFF"/>
              </a:buClr>
              <a:buSzPts val="1000"/>
              <a:buFont typeface="Times New Roman"/>
              <a:buNone/>
              <a:defRPr sz="10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FFFFFF"/>
              </a:buClr>
              <a:buSzPts val="1000"/>
              <a:buFont typeface="Times New Roman"/>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 Slide Swoosh Background">
  <p:cSld name="Text Slide Swoosh Background">
    <p:bg>
      <p:bgPr>
        <a:solidFill>
          <a:schemeClr val="lt1"/>
        </a:solidFill>
        <a:effectLst/>
      </p:bgPr>
    </p:bg>
    <p:spTree>
      <p:nvGrpSpPr>
        <p:cNvPr id="1" name="Shape 688"/>
        <p:cNvGrpSpPr/>
        <p:nvPr/>
      </p:nvGrpSpPr>
      <p:grpSpPr>
        <a:xfrm>
          <a:off x="0" y="0"/>
          <a:ext cx="0" cy="0"/>
          <a:chOff x="0" y="0"/>
          <a:chExt cx="0" cy="0"/>
        </a:xfrm>
      </p:grpSpPr>
      <p:pic>
        <p:nvPicPr>
          <p:cNvPr id="689" name="Google Shape;689;g1863439fb73_1_5243"/>
          <p:cNvPicPr preferRelativeResize="0"/>
          <p:nvPr/>
        </p:nvPicPr>
        <p:blipFill rotWithShape="1">
          <a:blip r:embed="rId2">
            <a:alphaModFix/>
          </a:blip>
          <a:srcRect/>
          <a:stretch/>
        </p:blipFill>
        <p:spPr>
          <a:xfrm>
            <a:off x="-51181" y="-770"/>
            <a:ext cx="12294361" cy="6923278"/>
          </a:xfrm>
          <a:prstGeom prst="rect">
            <a:avLst/>
          </a:prstGeom>
          <a:noFill/>
          <a:ln>
            <a:noFill/>
          </a:ln>
        </p:spPr>
      </p:pic>
      <p:sp>
        <p:nvSpPr>
          <p:cNvPr id="690" name="Google Shape;690;g1863439fb73_1_5243"/>
          <p:cNvSpPr txBox="1">
            <a:spLocks noGrp="1"/>
          </p:cNvSpPr>
          <p:nvPr>
            <p:ph type="body" idx="1"/>
          </p:nvPr>
        </p:nvSpPr>
        <p:spPr>
          <a:xfrm>
            <a:off x="1605757" y="250371"/>
            <a:ext cx="8980500" cy="631500"/>
          </a:xfrm>
          <a:prstGeom prst="rect">
            <a:avLst/>
          </a:prstGeom>
          <a:noFill/>
          <a:ln>
            <a:noFill/>
          </a:ln>
        </p:spPr>
        <p:txBody>
          <a:bodyPr spcFirstLastPara="1" wrap="square" lIns="91425" tIns="45700" rIns="91425" bIns="45700" anchor="t" anchorCtr="0">
            <a:normAutofit/>
          </a:bodyPr>
          <a:lstStyle>
            <a:lvl1pPr marL="457200" lvl="0" indent="-228600" algn="ctr" rtl="0">
              <a:lnSpc>
                <a:spcPct val="100000"/>
              </a:lnSpc>
              <a:spcBef>
                <a:spcPts val="560"/>
              </a:spcBef>
              <a:spcAft>
                <a:spcPts val="0"/>
              </a:spcAft>
              <a:buClr>
                <a:schemeClr val="lt1"/>
              </a:buClr>
              <a:buSzPts val="2800"/>
              <a:buNone/>
              <a:defRPr sz="2800" b="1">
                <a:solidFill>
                  <a:schemeClr val="lt1"/>
                </a:solidFill>
              </a:defRPr>
            </a:lvl1pPr>
            <a:lvl2pPr marL="914400" lvl="1" indent="-406400" algn="l" rtl="0">
              <a:lnSpc>
                <a:spcPct val="100000"/>
              </a:lnSpc>
              <a:spcBef>
                <a:spcPts val="560"/>
              </a:spcBef>
              <a:spcAft>
                <a:spcPts val="0"/>
              </a:spcAft>
              <a:buClr>
                <a:srgbClr val="1F497D"/>
              </a:buClr>
              <a:buSzPts val="2800"/>
              <a:buChar char="o"/>
              <a:defRPr sz="2800" b="1"/>
            </a:lvl2pPr>
            <a:lvl3pPr marL="1371600" lvl="2" indent="-342900" algn="l" rtl="0">
              <a:lnSpc>
                <a:spcPct val="100000"/>
              </a:lnSpc>
              <a:spcBef>
                <a:spcPts val="360"/>
              </a:spcBef>
              <a:spcAft>
                <a:spcPts val="0"/>
              </a:spcAft>
              <a:buClr>
                <a:srgbClr val="1F497D"/>
              </a:buClr>
              <a:buSzPts val="1800"/>
              <a:buChar char="•"/>
              <a:defRPr/>
            </a:lvl3pPr>
            <a:lvl4pPr marL="1828800" lvl="3" indent="-342900" algn="l" rtl="0">
              <a:lnSpc>
                <a:spcPct val="100000"/>
              </a:lnSpc>
              <a:spcBef>
                <a:spcPts val="360"/>
              </a:spcBef>
              <a:spcAft>
                <a:spcPts val="0"/>
              </a:spcAft>
              <a:buClr>
                <a:srgbClr val="1F497D"/>
              </a:buClr>
              <a:buSzPts val="1800"/>
              <a:buChar char="–"/>
              <a:defRPr/>
            </a:lvl4pPr>
            <a:lvl5pPr marL="2286000" lvl="4" indent="-342900" algn="l" rtl="0">
              <a:lnSpc>
                <a:spcPct val="100000"/>
              </a:lnSpc>
              <a:spcBef>
                <a:spcPts val="360"/>
              </a:spcBef>
              <a:spcAft>
                <a:spcPts val="0"/>
              </a:spcAft>
              <a:buClr>
                <a:srgbClr val="1F497D"/>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cxnSp>
        <p:nvCxnSpPr>
          <p:cNvPr id="691" name="Google Shape;691;g1863439fb73_1_5243"/>
          <p:cNvCxnSpPr/>
          <p:nvPr/>
        </p:nvCxnSpPr>
        <p:spPr>
          <a:xfrm>
            <a:off x="0" y="6143740"/>
            <a:ext cx="12192000"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6860"/>
              </a:srgbClr>
            </a:outerShdw>
          </a:effectLst>
        </p:spPr>
      </p:cxnSp>
      <p:sp>
        <p:nvSpPr>
          <p:cNvPr id="692" name="Google Shape;692;g1863439fb73_1_5243"/>
          <p:cNvSpPr txBox="1">
            <a:spLocks noGrp="1"/>
          </p:cNvSpPr>
          <p:nvPr>
            <p:ph type="body" idx="2"/>
          </p:nvPr>
        </p:nvSpPr>
        <p:spPr>
          <a:xfrm>
            <a:off x="549275" y="1414463"/>
            <a:ext cx="11093400" cy="4181400"/>
          </a:xfrm>
          <a:prstGeom prst="rect">
            <a:avLst/>
          </a:prstGeom>
          <a:noFill/>
          <a:ln>
            <a:noFill/>
          </a:ln>
        </p:spPr>
        <p:txBody>
          <a:bodyPr spcFirstLastPara="1" wrap="square" lIns="91425" tIns="45700" rIns="91425" bIns="45700" anchor="t" anchorCtr="0">
            <a:normAutofit/>
          </a:bodyPr>
          <a:lstStyle>
            <a:lvl1pPr marL="457200" lvl="0" indent="-381000" algn="l" rtl="0">
              <a:lnSpc>
                <a:spcPct val="100000"/>
              </a:lnSpc>
              <a:spcBef>
                <a:spcPts val="480"/>
              </a:spcBef>
              <a:spcAft>
                <a:spcPts val="0"/>
              </a:spcAft>
              <a:buClr>
                <a:schemeClr val="lt1"/>
              </a:buClr>
              <a:buSzPts val="2400"/>
              <a:buChar char="•"/>
              <a:defRPr>
                <a:solidFill>
                  <a:schemeClr val="lt1"/>
                </a:solidFill>
              </a:defRPr>
            </a:lvl1pPr>
            <a:lvl2pPr marL="914400" lvl="1" indent="-355600" algn="l" rtl="0">
              <a:lnSpc>
                <a:spcPct val="100000"/>
              </a:lnSpc>
              <a:spcBef>
                <a:spcPts val="400"/>
              </a:spcBef>
              <a:spcAft>
                <a:spcPts val="0"/>
              </a:spcAft>
              <a:buClr>
                <a:schemeClr val="lt1"/>
              </a:buClr>
              <a:buSzPts val="2000"/>
              <a:buChar char="o"/>
              <a:defRPr>
                <a:solidFill>
                  <a:schemeClr val="lt1"/>
                </a:solidFill>
              </a:defRPr>
            </a:lvl2pPr>
            <a:lvl3pPr marL="1371600" lvl="2" indent="-355600" algn="l" rtl="0">
              <a:lnSpc>
                <a:spcPct val="100000"/>
              </a:lnSpc>
              <a:spcBef>
                <a:spcPts val="400"/>
              </a:spcBef>
              <a:spcAft>
                <a:spcPts val="0"/>
              </a:spcAft>
              <a:buClr>
                <a:schemeClr val="lt1"/>
              </a:buClr>
              <a:buSzPts val="2000"/>
              <a:buChar char="•"/>
              <a:defRPr>
                <a:solidFill>
                  <a:schemeClr val="lt1"/>
                </a:solidFill>
              </a:defRPr>
            </a:lvl3pPr>
            <a:lvl4pPr marL="1828800" lvl="3" indent="-355600" algn="l" rtl="0">
              <a:lnSpc>
                <a:spcPct val="100000"/>
              </a:lnSpc>
              <a:spcBef>
                <a:spcPts val="400"/>
              </a:spcBef>
              <a:spcAft>
                <a:spcPts val="0"/>
              </a:spcAft>
              <a:buClr>
                <a:schemeClr val="lt1"/>
              </a:buClr>
              <a:buSzPts val="2000"/>
              <a:buChar char="–"/>
              <a:defRPr>
                <a:solidFill>
                  <a:schemeClr val="lt1"/>
                </a:solidFill>
              </a:defRPr>
            </a:lvl4pPr>
            <a:lvl5pPr marL="2286000" lvl="4" indent="-355600" algn="l" rtl="0">
              <a:lnSpc>
                <a:spcPct val="100000"/>
              </a:lnSpc>
              <a:spcBef>
                <a:spcPts val="400"/>
              </a:spcBef>
              <a:spcAft>
                <a:spcPts val="0"/>
              </a:spcAft>
              <a:buClr>
                <a:schemeClr val="lt1"/>
              </a:buClr>
              <a:buSzPts val="2000"/>
              <a:buChar char="»"/>
              <a:defRPr>
                <a:solidFill>
                  <a:schemeClr val="lt1"/>
                </a:solidFill>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693" name="Google Shape;693;g1863439fb73_1_5243"/>
          <p:cNvSpPr txBox="1">
            <a:spLocks noGrp="1"/>
          </p:cNvSpPr>
          <p:nvPr>
            <p:ph type="sldNum" idx="12"/>
          </p:nvPr>
        </p:nvSpPr>
        <p:spPr>
          <a:xfrm>
            <a:off x="11512784" y="6486249"/>
            <a:ext cx="679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grpSp>
        <p:nvGrpSpPr>
          <p:cNvPr id="694" name="Google Shape;694;g1863439fb73_1_5243"/>
          <p:cNvGrpSpPr/>
          <p:nvPr/>
        </p:nvGrpSpPr>
        <p:grpSpPr>
          <a:xfrm>
            <a:off x="1768068" y="6230825"/>
            <a:ext cx="8394607" cy="548640"/>
            <a:chOff x="1898697" y="6230825"/>
            <a:chExt cx="8394607" cy="548640"/>
          </a:xfrm>
        </p:grpSpPr>
        <p:pic>
          <p:nvPicPr>
            <p:cNvPr id="695" name="Google Shape;695;g1863439fb73_1_5243"/>
            <p:cNvPicPr preferRelativeResize="0"/>
            <p:nvPr/>
          </p:nvPicPr>
          <p:blipFill rotWithShape="1">
            <a:blip r:embed="rId3">
              <a:alphaModFix/>
            </a:blip>
            <a:srcRect/>
            <a:stretch/>
          </p:blipFill>
          <p:spPr>
            <a:xfrm>
              <a:off x="8275589" y="6325373"/>
              <a:ext cx="2017715" cy="340169"/>
            </a:xfrm>
            <a:prstGeom prst="rect">
              <a:avLst/>
            </a:prstGeom>
            <a:noFill/>
            <a:ln>
              <a:noFill/>
            </a:ln>
          </p:spPr>
        </p:pic>
        <p:pic>
          <p:nvPicPr>
            <p:cNvPr id="696" name="Google Shape;696;g1863439fb73_1_5243"/>
            <p:cNvPicPr preferRelativeResize="0"/>
            <p:nvPr/>
          </p:nvPicPr>
          <p:blipFill rotWithShape="1">
            <a:blip r:embed="rId4">
              <a:alphaModFix/>
            </a:blip>
            <a:srcRect/>
            <a:stretch/>
          </p:blipFill>
          <p:spPr>
            <a:xfrm>
              <a:off x="1898697" y="6230825"/>
              <a:ext cx="2017714" cy="548640"/>
            </a:xfrm>
            <a:prstGeom prst="rect">
              <a:avLst/>
            </a:prstGeom>
            <a:noFill/>
            <a:ln>
              <a:noFill/>
            </a:ln>
          </p:spPr>
        </p:pic>
        <p:pic>
          <p:nvPicPr>
            <p:cNvPr id="697" name="Google Shape;697;g1863439fb73_1_5243"/>
            <p:cNvPicPr preferRelativeResize="0"/>
            <p:nvPr/>
          </p:nvPicPr>
          <p:blipFill rotWithShape="1">
            <a:blip r:embed="rId5">
              <a:alphaModFix/>
            </a:blip>
            <a:srcRect/>
            <a:stretch/>
          </p:blipFill>
          <p:spPr>
            <a:xfrm>
              <a:off x="4880637" y="6356393"/>
              <a:ext cx="2278324" cy="340297"/>
            </a:xfrm>
            <a:prstGeom prst="rect">
              <a:avLst/>
            </a:prstGeom>
            <a:noFill/>
            <a:ln>
              <a:noFill/>
            </a:ln>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w/Dark Background 1">
  <p:cSld name="Title Slide w/Dark Background_1">
    <p:bg>
      <p:bgPr>
        <a:solidFill>
          <a:schemeClr val="lt1"/>
        </a:solidFill>
        <a:effectLst/>
      </p:bgPr>
    </p:bg>
    <p:spTree>
      <p:nvGrpSpPr>
        <p:cNvPr id="1" name="Shape 698"/>
        <p:cNvGrpSpPr/>
        <p:nvPr/>
      </p:nvGrpSpPr>
      <p:grpSpPr>
        <a:xfrm>
          <a:off x="0" y="0"/>
          <a:ext cx="0" cy="0"/>
          <a:chOff x="0" y="0"/>
          <a:chExt cx="0" cy="0"/>
        </a:xfrm>
      </p:grpSpPr>
      <p:grpSp>
        <p:nvGrpSpPr>
          <p:cNvPr id="699" name="Google Shape;699;g1863439fb73_1_5253"/>
          <p:cNvGrpSpPr/>
          <p:nvPr/>
        </p:nvGrpSpPr>
        <p:grpSpPr>
          <a:xfrm>
            <a:off x="-201752" y="-141194"/>
            <a:ext cx="12586277" cy="7136550"/>
            <a:chOff x="-151317" y="-141194"/>
            <a:chExt cx="9439944" cy="7136550"/>
          </a:xfrm>
        </p:grpSpPr>
        <p:grpSp>
          <p:nvGrpSpPr>
            <p:cNvPr id="700" name="Google Shape;700;g1863439fb73_1_5253"/>
            <p:cNvGrpSpPr/>
            <p:nvPr/>
          </p:nvGrpSpPr>
          <p:grpSpPr>
            <a:xfrm>
              <a:off x="457731" y="6873219"/>
              <a:ext cx="8226688" cy="122137"/>
              <a:chOff x="457731" y="6582508"/>
              <a:chExt cx="8226688" cy="486600"/>
            </a:xfrm>
          </p:grpSpPr>
          <p:cxnSp>
            <p:nvCxnSpPr>
              <p:cNvPr id="701" name="Google Shape;701;g1863439fb73_1_5253"/>
              <p:cNvCxnSpPr/>
              <p:nvPr/>
            </p:nvCxnSpPr>
            <p:spPr>
              <a:xfrm>
                <a:off x="457731"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02" name="Google Shape;702;g1863439fb73_1_5253"/>
              <p:cNvCxnSpPr/>
              <p:nvPr/>
            </p:nvCxnSpPr>
            <p:spPr>
              <a:xfrm>
                <a:off x="8684419" y="6582508"/>
                <a:ext cx="0" cy="486600"/>
              </a:xfrm>
              <a:prstGeom prst="straightConnector1">
                <a:avLst/>
              </a:prstGeom>
              <a:noFill/>
              <a:ln w="9525" cap="flat" cmpd="sng">
                <a:solidFill>
                  <a:schemeClr val="dk1"/>
                </a:solidFill>
                <a:prstDash val="dot"/>
                <a:round/>
                <a:headEnd type="none" w="sm" len="sm"/>
                <a:tailEnd type="none" w="sm" len="sm"/>
              </a:ln>
            </p:spPr>
          </p:cxnSp>
          <p:grpSp>
            <p:nvGrpSpPr>
              <p:cNvPr id="703" name="Google Shape;703;g1863439fb73_1_5253"/>
              <p:cNvGrpSpPr/>
              <p:nvPr/>
            </p:nvGrpSpPr>
            <p:grpSpPr>
              <a:xfrm>
                <a:off x="7986158" y="6582508"/>
                <a:ext cx="152400" cy="486600"/>
                <a:chOff x="7983415" y="6582508"/>
                <a:chExt cx="152400" cy="486600"/>
              </a:xfrm>
            </p:grpSpPr>
            <p:cxnSp>
              <p:nvCxnSpPr>
                <p:cNvPr id="704" name="Google Shape;704;g1863439fb73_1_52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05" name="Google Shape;705;g1863439fb73_1_52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06" name="Google Shape;706;g1863439fb73_1_5253"/>
              <p:cNvGrpSpPr/>
              <p:nvPr/>
            </p:nvGrpSpPr>
            <p:grpSpPr>
              <a:xfrm>
                <a:off x="7287901" y="6582508"/>
                <a:ext cx="152400" cy="486600"/>
                <a:chOff x="7983415" y="6582508"/>
                <a:chExt cx="152400" cy="486600"/>
              </a:xfrm>
            </p:grpSpPr>
            <p:cxnSp>
              <p:nvCxnSpPr>
                <p:cNvPr id="707" name="Google Shape;707;g1863439fb73_1_52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08" name="Google Shape;708;g1863439fb73_1_52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09" name="Google Shape;709;g1863439fb73_1_5253"/>
              <p:cNvGrpSpPr/>
              <p:nvPr/>
            </p:nvGrpSpPr>
            <p:grpSpPr>
              <a:xfrm>
                <a:off x="6589644" y="6582508"/>
                <a:ext cx="152400" cy="486600"/>
                <a:chOff x="7983415" y="6582508"/>
                <a:chExt cx="152400" cy="486600"/>
              </a:xfrm>
            </p:grpSpPr>
            <p:cxnSp>
              <p:nvCxnSpPr>
                <p:cNvPr id="710" name="Google Shape;710;g1863439fb73_1_52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11" name="Google Shape;711;g1863439fb73_1_52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12" name="Google Shape;712;g1863439fb73_1_5253"/>
              <p:cNvGrpSpPr/>
              <p:nvPr/>
            </p:nvGrpSpPr>
            <p:grpSpPr>
              <a:xfrm>
                <a:off x="5891387" y="6582508"/>
                <a:ext cx="152400" cy="486600"/>
                <a:chOff x="7983415" y="6582508"/>
                <a:chExt cx="152400" cy="486600"/>
              </a:xfrm>
            </p:grpSpPr>
            <p:cxnSp>
              <p:nvCxnSpPr>
                <p:cNvPr id="713" name="Google Shape;713;g1863439fb73_1_52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14" name="Google Shape;714;g1863439fb73_1_52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15" name="Google Shape;715;g1863439fb73_1_5253"/>
              <p:cNvGrpSpPr/>
              <p:nvPr/>
            </p:nvGrpSpPr>
            <p:grpSpPr>
              <a:xfrm>
                <a:off x="5193130" y="6582508"/>
                <a:ext cx="152400" cy="486600"/>
                <a:chOff x="7983415" y="6582508"/>
                <a:chExt cx="152400" cy="486600"/>
              </a:xfrm>
            </p:grpSpPr>
            <p:cxnSp>
              <p:nvCxnSpPr>
                <p:cNvPr id="716" name="Google Shape;716;g1863439fb73_1_52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17" name="Google Shape;717;g1863439fb73_1_52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18" name="Google Shape;718;g1863439fb73_1_5253"/>
              <p:cNvGrpSpPr/>
              <p:nvPr/>
            </p:nvGrpSpPr>
            <p:grpSpPr>
              <a:xfrm>
                <a:off x="4494873" y="6582508"/>
                <a:ext cx="152400" cy="486600"/>
                <a:chOff x="7983415" y="6582508"/>
                <a:chExt cx="152400" cy="486600"/>
              </a:xfrm>
            </p:grpSpPr>
            <p:cxnSp>
              <p:nvCxnSpPr>
                <p:cNvPr id="719" name="Google Shape;719;g1863439fb73_1_52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20" name="Google Shape;720;g1863439fb73_1_52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21" name="Google Shape;721;g1863439fb73_1_5253"/>
              <p:cNvGrpSpPr/>
              <p:nvPr/>
            </p:nvGrpSpPr>
            <p:grpSpPr>
              <a:xfrm>
                <a:off x="3796616" y="6582508"/>
                <a:ext cx="152400" cy="486600"/>
                <a:chOff x="7983415" y="6582508"/>
                <a:chExt cx="152400" cy="486600"/>
              </a:xfrm>
            </p:grpSpPr>
            <p:cxnSp>
              <p:nvCxnSpPr>
                <p:cNvPr id="722" name="Google Shape;722;g1863439fb73_1_52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23" name="Google Shape;723;g1863439fb73_1_52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24" name="Google Shape;724;g1863439fb73_1_5253"/>
              <p:cNvGrpSpPr/>
              <p:nvPr/>
            </p:nvGrpSpPr>
            <p:grpSpPr>
              <a:xfrm>
                <a:off x="3098359" y="6582508"/>
                <a:ext cx="152400" cy="486600"/>
                <a:chOff x="7983415" y="6582508"/>
                <a:chExt cx="152400" cy="486600"/>
              </a:xfrm>
            </p:grpSpPr>
            <p:cxnSp>
              <p:nvCxnSpPr>
                <p:cNvPr id="725" name="Google Shape;725;g1863439fb73_1_52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26" name="Google Shape;726;g1863439fb73_1_52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27" name="Google Shape;727;g1863439fb73_1_5253"/>
              <p:cNvGrpSpPr/>
              <p:nvPr/>
            </p:nvGrpSpPr>
            <p:grpSpPr>
              <a:xfrm>
                <a:off x="2400102" y="6582508"/>
                <a:ext cx="152400" cy="486600"/>
                <a:chOff x="7983415" y="6582508"/>
                <a:chExt cx="152400" cy="486600"/>
              </a:xfrm>
            </p:grpSpPr>
            <p:cxnSp>
              <p:nvCxnSpPr>
                <p:cNvPr id="728" name="Google Shape;728;g1863439fb73_1_52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29" name="Google Shape;729;g1863439fb73_1_52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30" name="Google Shape;730;g1863439fb73_1_5253"/>
              <p:cNvGrpSpPr/>
              <p:nvPr/>
            </p:nvGrpSpPr>
            <p:grpSpPr>
              <a:xfrm>
                <a:off x="1701845" y="6582508"/>
                <a:ext cx="152400" cy="486600"/>
                <a:chOff x="7983415" y="6582508"/>
                <a:chExt cx="152400" cy="486600"/>
              </a:xfrm>
            </p:grpSpPr>
            <p:cxnSp>
              <p:nvCxnSpPr>
                <p:cNvPr id="731" name="Google Shape;731;g1863439fb73_1_52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32" name="Google Shape;732;g1863439fb73_1_52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33" name="Google Shape;733;g1863439fb73_1_5253"/>
              <p:cNvGrpSpPr/>
              <p:nvPr/>
            </p:nvGrpSpPr>
            <p:grpSpPr>
              <a:xfrm>
                <a:off x="1003588" y="6582508"/>
                <a:ext cx="152400" cy="486600"/>
                <a:chOff x="7983415" y="6582508"/>
                <a:chExt cx="152400" cy="486600"/>
              </a:xfrm>
            </p:grpSpPr>
            <p:cxnSp>
              <p:nvCxnSpPr>
                <p:cNvPr id="734" name="Google Shape;734;g1863439fb73_1_52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35" name="Google Shape;735;g1863439fb73_1_52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grpSp>
          <p:nvGrpSpPr>
            <p:cNvPr id="736" name="Google Shape;736;g1863439fb73_1_5253"/>
            <p:cNvGrpSpPr/>
            <p:nvPr/>
          </p:nvGrpSpPr>
          <p:grpSpPr>
            <a:xfrm>
              <a:off x="-151317" y="392956"/>
              <a:ext cx="122137" cy="6067305"/>
              <a:chOff x="-238867" y="392956"/>
              <a:chExt cx="122137" cy="6067305"/>
            </a:xfrm>
          </p:grpSpPr>
          <p:cxnSp>
            <p:nvCxnSpPr>
              <p:cNvPr id="737" name="Google Shape;737;g1863439fb73_1_5253"/>
              <p:cNvCxnSpPr/>
              <p:nvPr/>
            </p:nvCxnSpPr>
            <p:spPr>
              <a:xfrm>
                <a:off x="-177809" y="392956"/>
                <a:ext cx="0" cy="122100"/>
              </a:xfrm>
              <a:prstGeom prst="straightConnector1">
                <a:avLst/>
              </a:prstGeom>
              <a:noFill/>
              <a:ln w="9525" cap="flat" cmpd="sng">
                <a:solidFill>
                  <a:schemeClr val="dk1"/>
                </a:solidFill>
                <a:prstDash val="dot"/>
                <a:round/>
                <a:headEnd type="none" w="sm" len="sm"/>
                <a:tailEnd type="none" w="sm" len="sm"/>
              </a:ln>
            </p:spPr>
          </p:cxnSp>
          <p:grpSp>
            <p:nvGrpSpPr>
              <p:cNvPr id="738" name="Google Shape;738;g1863439fb73_1_5253"/>
              <p:cNvGrpSpPr/>
              <p:nvPr/>
            </p:nvGrpSpPr>
            <p:grpSpPr>
              <a:xfrm rot="5400000">
                <a:off x="-253998" y="5940698"/>
                <a:ext cx="152400" cy="122137"/>
                <a:chOff x="7983415" y="6582508"/>
                <a:chExt cx="152400" cy="486600"/>
              </a:xfrm>
            </p:grpSpPr>
            <p:cxnSp>
              <p:nvCxnSpPr>
                <p:cNvPr id="739" name="Google Shape;739;g1863439fb73_1_52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40" name="Google Shape;740;g1863439fb73_1_52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41" name="Google Shape;741;g1863439fb73_1_5253"/>
              <p:cNvGrpSpPr/>
              <p:nvPr/>
            </p:nvGrpSpPr>
            <p:grpSpPr>
              <a:xfrm rot="5400000">
                <a:off x="-253998" y="5467056"/>
                <a:ext cx="152400" cy="122137"/>
                <a:chOff x="7983415" y="6582508"/>
                <a:chExt cx="152400" cy="486600"/>
              </a:xfrm>
            </p:grpSpPr>
            <p:cxnSp>
              <p:nvCxnSpPr>
                <p:cNvPr id="742" name="Google Shape;742;g1863439fb73_1_52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43" name="Google Shape;743;g1863439fb73_1_52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44" name="Google Shape;744;g1863439fb73_1_5253"/>
              <p:cNvGrpSpPr/>
              <p:nvPr/>
            </p:nvGrpSpPr>
            <p:grpSpPr>
              <a:xfrm rot="5400000">
                <a:off x="-253998" y="4993414"/>
                <a:ext cx="152400" cy="122137"/>
                <a:chOff x="7983415" y="6582508"/>
                <a:chExt cx="152400" cy="486600"/>
              </a:xfrm>
            </p:grpSpPr>
            <p:cxnSp>
              <p:nvCxnSpPr>
                <p:cNvPr id="745" name="Google Shape;745;g1863439fb73_1_52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46" name="Google Shape;746;g1863439fb73_1_52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47" name="Google Shape;747;g1863439fb73_1_5253"/>
              <p:cNvGrpSpPr/>
              <p:nvPr/>
            </p:nvGrpSpPr>
            <p:grpSpPr>
              <a:xfrm rot="5400000">
                <a:off x="-253998" y="4519772"/>
                <a:ext cx="152400" cy="122137"/>
                <a:chOff x="7983415" y="6582508"/>
                <a:chExt cx="152400" cy="486600"/>
              </a:xfrm>
            </p:grpSpPr>
            <p:cxnSp>
              <p:nvCxnSpPr>
                <p:cNvPr id="748" name="Google Shape;748;g1863439fb73_1_52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49" name="Google Shape;749;g1863439fb73_1_52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50" name="Google Shape;750;g1863439fb73_1_5253"/>
              <p:cNvGrpSpPr/>
              <p:nvPr/>
            </p:nvGrpSpPr>
            <p:grpSpPr>
              <a:xfrm rot="5400000">
                <a:off x="-253998" y="4046130"/>
                <a:ext cx="152400" cy="122137"/>
                <a:chOff x="7983415" y="6582508"/>
                <a:chExt cx="152400" cy="486600"/>
              </a:xfrm>
            </p:grpSpPr>
            <p:cxnSp>
              <p:nvCxnSpPr>
                <p:cNvPr id="751" name="Google Shape;751;g1863439fb73_1_52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52" name="Google Shape;752;g1863439fb73_1_52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53" name="Google Shape;753;g1863439fb73_1_5253"/>
              <p:cNvGrpSpPr/>
              <p:nvPr/>
            </p:nvGrpSpPr>
            <p:grpSpPr>
              <a:xfrm rot="5400000">
                <a:off x="-253998" y="3572488"/>
                <a:ext cx="152400" cy="122137"/>
                <a:chOff x="7983415" y="6582508"/>
                <a:chExt cx="152400" cy="486600"/>
              </a:xfrm>
            </p:grpSpPr>
            <p:cxnSp>
              <p:nvCxnSpPr>
                <p:cNvPr id="754" name="Google Shape;754;g1863439fb73_1_52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55" name="Google Shape;755;g1863439fb73_1_52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56" name="Google Shape;756;g1863439fb73_1_5253"/>
              <p:cNvGrpSpPr/>
              <p:nvPr/>
            </p:nvGrpSpPr>
            <p:grpSpPr>
              <a:xfrm rot="5400000">
                <a:off x="-253998" y="3098846"/>
                <a:ext cx="152400" cy="122137"/>
                <a:chOff x="7983415" y="6582508"/>
                <a:chExt cx="152400" cy="486600"/>
              </a:xfrm>
            </p:grpSpPr>
            <p:cxnSp>
              <p:nvCxnSpPr>
                <p:cNvPr id="757" name="Google Shape;757;g1863439fb73_1_52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58" name="Google Shape;758;g1863439fb73_1_52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59" name="Google Shape;759;g1863439fb73_1_5253"/>
              <p:cNvGrpSpPr/>
              <p:nvPr/>
            </p:nvGrpSpPr>
            <p:grpSpPr>
              <a:xfrm rot="5400000">
                <a:off x="-253998" y="2625204"/>
                <a:ext cx="152400" cy="122137"/>
                <a:chOff x="7983415" y="6582508"/>
                <a:chExt cx="152400" cy="486600"/>
              </a:xfrm>
            </p:grpSpPr>
            <p:cxnSp>
              <p:nvCxnSpPr>
                <p:cNvPr id="760" name="Google Shape;760;g1863439fb73_1_52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61" name="Google Shape;761;g1863439fb73_1_52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62" name="Google Shape;762;g1863439fb73_1_5253"/>
              <p:cNvGrpSpPr/>
              <p:nvPr/>
            </p:nvGrpSpPr>
            <p:grpSpPr>
              <a:xfrm rot="5400000">
                <a:off x="-253998" y="2151562"/>
                <a:ext cx="152400" cy="122137"/>
                <a:chOff x="7983415" y="6582508"/>
                <a:chExt cx="152400" cy="486600"/>
              </a:xfrm>
            </p:grpSpPr>
            <p:cxnSp>
              <p:nvCxnSpPr>
                <p:cNvPr id="763" name="Google Shape;763;g1863439fb73_1_52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64" name="Google Shape;764;g1863439fb73_1_52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65" name="Google Shape;765;g1863439fb73_1_5253"/>
              <p:cNvGrpSpPr/>
              <p:nvPr/>
            </p:nvGrpSpPr>
            <p:grpSpPr>
              <a:xfrm rot="5400000">
                <a:off x="-253998" y="1677920"/>
                <a:ext cx="152400" cy="122137"/>
                <a:chOff x="7983415" y="6582508"/>
                <a:chExt cx="152400" cy="486600"/>
              </a:xfrm>
            </p:grpSpPr>
            <p:cxnSp>
              <p:nvCxnSpPr>
                <p:cNvPr id="766" name="Google Shape;766;g1863439fb73_1_52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67" name="Google Shape;767;g1863439fb73_1_52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68" name="Google Shape;768;g1863439fb73_1_5253"/>
              <p:cNvGrpSpPr/>
              <p:nvPr/>
            </p:nvGrpSpPr>
            <p:grpSpPr>
              <a:xfrm rot="5400000">
                <a:off x="-253998" y="997329"/>
                <a:ext cx="152400" cy="122137"/>
                <a:chOff x="7983415" y="6582508"/>
                <a:chExt cx="152400" cy="486600"/>
              </a:xfrm>
            </p:grpSpPr>
            <p:cxnSp>
              <p:nvCxnSpPr>
                <p:cNvPr id="769" name="Google Shape;769;g1863439fb73_1_52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70" name="Google Shape;770;g1863439fb73_1_52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771" name="Google Shape;771;g1863439fb73_1_5253"/>
              <p:cNvCxnSpPr/>
              <p:nvPr/>
            </p:nvCxnSpPr>
            <p:spPr>
              <a:xfrm>
                <a:off x="-177809" y="6338161"/>
                <a:ext cx="0" cy="122100"/>
              </a:xfrm>
              <a:prstGeom prst="straightConnector1">
                <a:avLst/>
              </a:prstGeom>
              <a:noFill/>
              <a:ln w="9525" cap="flat" cmpd="sng">
                <a:solidFill>
                  <a:schemeClr val="dk1"/>
                </a:solidFill>
                <a:prstDash val="dot"/>
                <a:round/>
                <a:headEnd type="none" w="sm" len="sm"/>
                <a:tailEnd type="none" w="sm" len="sm"/>
              </a:ln>
            </p:spPr>
          </p:cxnSp>
        </p:grpSp>
        <p:grpSp>
          <p:nvGrpSpPr>
            <p:cNvPr id="772" name="Google Shape;772;g1863439fb73_1_5253"/>
            <p:cNvGrpSpPr/>
            <p:nvPr/>
          </p:nvGrpSpPr>
          <p:grpSpPr>
            <a:xfrm>
              <a:off x="9166490" y="392956"/>
              <a:ext cx="122137" cy="6067305"/>
              <a:chOff x="-238867" y="392956"/>
              <a:chExt cx="122137" cy="6067305"/>
            </a:xfrm>
          </p:grpSpPr>
          <p:cxnSp>
            <p:nvCxnSpPr>
              <p:cNvPr id="773" name="Google Shape;773;g1863439fb73_1_5253"/>
              <p:cNvCxnSpPr/>
              <p:nvPr/>
            </p:nvCxnSpPr>
            <p:spPr>
              <a:xfrm>
                <a:off x="-177809" y="392956"/>
                <a:ext cx="0" cy="122100"/>
              </a:xfrm>
              <a:prstGeom prst="straightConnector1">
                <a:avLst/>
              </a:prstGeom>
              <a:noFill/>
              <a:ln w="9525" cap="flat" cmpd="sng">
                <a:solidFill>
                  <a:schemeClr val="dk1"/>
                </a:solidFill>
                <a:prstDash val="dot"/>
                <a:round/>
                <a:headEnd type="none" w="sm" len="sm"/>
                <a:tailEnd type="none" w="sm" len="sm"/>
              </a:ln>
            </p:spPr>
          </p:cxnSp>
          <p:grpSp>
            <p:nvGrpSpPr>
              <p:cNvPr id="774" name="Google Shape;774;g1863439fb73_1_5253"/>
              <p:cNvGrpSpPr/>
              <p:nvPr/>
            </p:nvGrpSpPr>
            <p:grpSpPr>
              <a:xfrm rot="5400000">
                <a:off x="-253998" y="5940698"/>
                <a:ext cx="152400" cy="122137"/>
                <a:chOff x="7983415" y="6582508"/>
                <a:chExt cx="152400" cy="486600"/>
              </a:xfrm>
            </p:grpSpPr>
            <p:cxnSp>
              <p:nvCxnSpPr>
                <p:cNvPr id="775" name="Google Shape;775;g1863439fb73_1_52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76" name="Google Shape;776;g1863439fb73_1_52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77" name="Google Shape;777;g1863439fb73_1_5253"/>
              <p:cNvGrpSpPr/>
              <p:nvPr/>
            </p:nvGrpSpPr>
            <p:grpSpPr>
              <a:xfrm rot="5400000">
                <a:off x="-253998" y="5467056"/>
                <a:ext cx="152400" cy="122137"/>
                <a:chOff x="7983415" y="6582508"/>
                <a:chExt cx="152400" cy="486600"/>
              </a:xfrm>
            </p:grpSpPr>
            <p:cxnSp>
              <p:nvCxnSpPr>
                <p:cNvPr id="778" name="Google Shape;778;g1863439fb73_1_52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79" name="Google Shape;779;g1863439fb73_1_52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80" name="Google Shape;780;g1863439fb73_1_5253"/>
              <p:cNvGrpSpPr/>
              <p:nvPr/>
            </p:nvGrpSpPr>
            <p:grpSpPr>
              <a:xfrm rot="5400000">
                <a:off x="-253998" y="4993414"/>
                <a:ext cx="152400" cy="122137"/>
                <a:chOff x="7983415" y="6582508"/>
                <a:chExt cx="152400" cy="486600"/>
              </a:xfrm>
            </p:grpSpPr>
            <p:cxnSp>
              <p:nvCxnSpPr>
                <p:cNvPr id="781" name="Google Shape;781;g1863439fb73_1_52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82" name="Google Shape;782;g1863439fb73_1_52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83" name="Google Shape;783;g1863439fb73_1_5253"/>
              <p:cNvGrpSpPr/>
              <p:nvPr/>
            </p:nvGrpSpPr>
            <p:grpSpPr>
              <a:xfrm rot="5400000">
                <a:off x="-253998" y="4519772"/>
                <a:ext cx="152400" cy="122137"/>
                <a:chOff x="7983415" y="6582508"/>
                <a:chExt cx="152400" cy="486600"/>
              </a:xfrm>
            </p:grpSpPr>
            <p:cxnSp>
              <p:nvCxnSpPr>
                <p:cNvPr id="784" name="Google Shape;784;g1863439fb73_1_52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85" name="Google Shape;785;g1863439fb73_1_52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86" name="Google Shape;786;g1863439fb73_1_5253"/>
              <p:cNvGrpSpPr/>
              <p:nvPr/>
            </p:nvGrpSpPr>
            <p:grpSpPr>
              <a:xfrm rot="5400000">
                <a:off x="-253998" y="4046130"/>
                <a:ext cx="152400" cy="122137"/>
                <a:chOff x="7983415" y="6582508"/>
                <a:chExt cx="152400" cy="486600"/>
              </a:xfrm>
            </p:grpSpPr>
            <p:cxnSp>
              <p:nvCxnSpPr>
                <p:cNvPr id="787" name="Google Shape;787;g1863439fb73_1_52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88" name="Google Shape;788;g1863439fb73_1_52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89" name="Google Shape;789;g1863439fb73_1_5253"/>
              <p:cNvGrpSpPr/>
              <p:nvPr/>
            </p:nvGrpSpPr>
            <p:grpSpPr>
              <a:xfrm rot="5400000">
                <a:off x="-253998" y="3572488"/>
                <a:ext cx="152400" cy="122137"/>
                <a:chOff x="7983415" y="6582508"/>
                <a:chExt cx="152400" cy="486600"/>
              </a:xfrm>
            </p:grpSpPr>
            <p:cxnSp>
              <p:nvCxnSpPr>
                <p:cNvPr id="790" name="Google Shape;790;g1863439fb73_1_52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91" name="Google Shape;791;g1863439fb73_1_52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92" name="Google Shape;792;g1863439fb73_1_5253"/>
              <p:cNvGrpSpPr/>
              <p:nvPr/>
            </p:nvGrpSpPr>
            <p:grpSpPr>
              <a:xfrm rot="5400000">
                <a:off x="-253998" y="3098846"/>
                <a:ext cx="152400" cy="122137"/>
                <a:chOff x="7983415" y="6582508"/>
                <a:chExt cx="152400" cy="486600"/>
              </a:xfrm>
            </p:grpSpPr>
            <p:cxnSp>
              <p:nvCxnSpPr>
                <p:cNvPr id="793" name="Google Shape;793;g1863439fb73_1_52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94" name="Google Shape;794;g1863439fb73_1_52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95" name="Google Shape;795;g1863439fb73_1_5253"/>
              <p:cNvGrpSpPr/>
              <p:nvPr/>
            </p:nvGrpSpPr>
            <p:grpSpPr>
              <a:xfrm rot="5400000">
                <a:off x="-253998" y="2625204"/>
                <a:ext cx="152400" cy="122137"/>
                <a:chOff x="7983415" y="6582508"/>
                <a:chExt cx="152400" cy="486600"/>
              </a:xfrm>
            </p:grpSpPr>
            <p:cxnSp>
              <p:nvCxnSpPr>
                <p:cNvPr id="796" name="Google Shape;796;g1863439fb73_1_52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97" name="Google Shape;797;g1863439fb73_1_52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98" name="Google Shape;798;g1863439fb73_1_5253"/>
              <p:cNvGrpSpPr/>
              <p:nvPr/>
            </p:nvGrpSpPr>
            <p:grpSpPr>
              <a:xfrm rot="5400000">
                <a:off x="-253998" y="2151562"/>
                <a:ext cx="152400" cy="122137"/>
                <a:chOff x="7983415" y="6582508"/>
                <a:chExt cx="152400" cy="486600"/>
              </a:xfrm>
            </p:grpSpPr>
            <p:cxnSp>
              <p:nvCxnSpPr>
                <p:cNvPr id="799" name="Google Shape;799;g1863439fb73_1_52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00" name="Google Shape;800;g1863439fb73_1_52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01" name="Google Shape;801;g1863439fb73_1_5253"/>
              <p:cNvGrpSpPr/>
              <p:nvPr/>
            </p:nvGrpSpPr>
            <p:grpSpPr>
              <a:xfrm rot="5400000">
                <a:off x="-253998" y="1677920"/>
                <a:ext cx="152400" cy="122137"/>
                <a:chOff x="7983415" y="6582508"/>
                <a:chExt cx="152400" cy="486600"/>
              </a:xfrm>
            </p:grpSpPr>
            <p:cxnSp>
              <p:nvCxnSpPr>
                <p:cNvPr id="802" name="Google Shape;802;g1863439fb73_1_52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03" name="Google Shape;803;g1863439fb73_1_52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04" name="Google Shape;804;g1863439fb73_1_5253"/>
              <p:cNvGrpSpPr/>
              <p:nvPr/>
            </p:nvGrpSpPr>
            <p:grpSpPr>
              <a:xfrm rot="5400000">
                <a:off x="-253998" y="997329"/>
                <a:ext cx="152400" cy="122137"/>
                <a:chOff x="7983415" y="6582508"/>
                <a:chExt cx="152400" cy="486600"/>
              </a:xfrm>
            </p:grpSpPr>
            <p:cxnSp>
              <p:nvCxnSpPr>
                <p:cNvPr id="805" name="Google Shape;805;g1863439fb73_1_52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06" name="Google Shape;806;g1863439fb73_1_52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807" name="Google Shape;807;g1863439fb73_1_5253"/>
              <p:cNvCxnSpPr/>
              <p:nvPr/>
            </p:nvCxnSpPr>
            <p:spPr>
              <a:xfrm>
                <a:off x="-177809" y="6338161"/>
                <a:ext cx="0" cy="122100"/>
              </a:xfrm>
              <a:prstGeom prst="straightConnector1">
                <a:avLst/>
              </a:prstGeom>
              <a:noFill/>
              <a:ln w="9525" cap="flat" cmpd="sng">
                <a:solidFill>
                  <a:schemeClr val="dk1"/>
                </a:solidFill>
                <a:prstDash val="dot"/>
                <a:round/>
                <a:headEnd type="none" w="sm" len="sm"/>
                <a:tailEnd type="none" w="sm" len="sm"/>
              </a:ln>
            </p:spPr>
          </p:cxnSp>
        </p:grpSp>
        <p:grpSp>
          <p:nvGrpSpPr>
            <p:cNvPr id="808" name="Google Shape;808;g1863439fb73_1_5253"/>
            <p:cNvGrpSpPr/>
            <p:nvPr/>
          </p:nvGrpSpPr>
          <p:grpSpPr>
            <a:xfrm>
              <a:off x="457731" y="-141194"/>
              <a:ext cx="8226688" cy="122137"/>
              <a:chOff x="457731" y="6582508"/>
              <a:chExt cx="8226688" cy="486600"/>
            </a:xfrm>
          </p:grpSpPr>
          <p:cxnSp>
            <p:nvCxnSpPr>
              <p:cNvPr id="809" name="Google Shape;809;g1863439fb73_1_5253"/>
              <p:cNvCxnSpPr/>
              <p:nvPr/>
            </p:nvCxnSpPr>
            <p:spPr>
              <a:xfrm>
                <a:off x="457731"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10" name="Google Shape;810;g1863439fb73_1_5253"/>
              <p:cNvCxnSpPr/>
              <p:nvPr/>
            </p:nvCxnSpPr>
            <p:spPr>
              <a:xfrm>
                <a:off x="8684419" y="6582508"/>
                <a:ext cx="0" cy="486600"/>
              </a:xfrm>
              <a:prstGeom prst="straightConnector1">
                <a:avLst/>
              </a:prstGeom>
              <a:noFill/>
              <a:ln w="9525" cap="flat" cmpd="sng">
                <a:solidFill>
                  <a:schemeClr val="dk1"/>
                </a:solidFill>
                <a:prstDash val="dot"/>
                <a:round/>
                <a:headEnd type="none" w="sm" len="sm"/>
                <a:tailEnd type="none" w="sm" len="sm"/>
              </a:ln>
            </p:spPr>
          </p:cxnSp>
          <p:grpSp>
            <p:nvGrpSpPr>
              <p:cNvPr id="811" name="Google Shape;811;g1863439fb73_1_5253"/>
              <p:cNvGrpSpPr/>
              <p:nvPr/>
            </p:nvGrpSpPr>
            <p:grpSpPr>
              <a:xfrm>
                <a:off x="7986158" y="6582508"/>
                <a:ext cx="152400" cy="486600"/>
                <a:chOff x="7983415" y="6582508"/>
                <a:chExt cx="152400" cy="486600"/>
              </a:xfrm>
            </p:grpSpPr>
            <p:cxnSp>
              <p:nvCxnSpPr>
                <p:cNvPr id="812" name="Google Shape;812;g1863439fb73_1_52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13" name="Google Shape;813;g1863439fb73_1_52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14" name="Google Shape;814;g1863439fb73_1_5253"/>
              <p:cNvGrpSpPr/>
              <p:nvPr/>
            </p:nvGrpSpPr>
            <p:grpSpPr>
              <a:xfrm>
                <a:off x="7287901" y="6582508"/>
                <a:ext cx="152400" cy="486600"/>
                <a:chOff x="7983415" y="6582508"/>
                <a:chExt cx="152400" cy="486600"/>
              </a:xfrm>
            </p:grpSpPr>
            <p:cxnSp>
              <p:nvCxnSpPr>
                <p:cNvPr id="815" name="Google Shape;815;g1863439fb73_1_52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16" name="Google Shape;816;g1863439fb73_1_52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17" name="Google Shape;817;g1863439fb73_1_5253"/>
              <p:cNvGrpSpPr/>
              <p:nvPr/>
            </p:nvGrpSpPr>
            <p:grpSpPr>
              <a:xfrm>
                <a:off x="6589644" y="6582508"/>
                <a:ext cx="152400" cy="486600"/>
                <a:chOff x="7983415" y="6582508"/>
                <a:chExt cx="152400" cy="486600"/>
              </a:xfrm>
            </p:grpSpPr>
            <p:cxnSp>
              <p:nvCxnSpPr>
                <p:cNvPr id="818" name="Google Shape;818;g1863439fb73_1_52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19" name="Google Shape;819;g1863439fb73_1_52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20" name="Google Shape;820;g1863439fb73_1_5253"/>
              <p:cNvGrpSpPr/>
              <p:nvPr/>
            </p:nvGrpSpPr>
            <p:grpSpPr>
              <a:xfrm>
                <a:off x="5891387" y="6582508"/>
                <a:ext cx="152400" cy="486600"/>
                <a:chOff x="7983415" y="6582508"/>
                <a:chExt cx="152400" cy="486600"/>
              </a:xfrm>
            </p:grpSpPr>
            <p:cxnSp>
              <p:nvCxnSpPr>
                <p:cNvPr id="821" name="Google Shape;821;g1863439fb73_1_52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22" name="Google Shape;822;g1863439fb73_1_52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23" name="Google Shape;823;g1863439fb73_1_5253"/>
              <p:cNvGrpSpPr/>
              <p:nvPr/>
            </p:nvGrpSpPr>
            <p:grpSpPr>
              <a:xfrm>
                <a:off x="5193130" y="6582508"/>
                <a:ext cx="152400" cy="486600"/>
                <a:chOff x="7983415" y="6582508"/>
                <a:chExt cx="152400" cy="486600"/>
              </a:xfrm>
            </p:grpSpPr>
            <p:cxnSp>
              <p:nvCxnSpPr>
                <p:cNvPr id="824" name="Google Shape;824;g1863439fb73_1_52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25" name="Google Shape;825;g1863439fb73_1_52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26" name="Google Shape;826;g1863439fb73_1_5253"/>
              <p:cNvGrpSpPr/>
              <p:nvPr/>
            </p:nvGrpSpPr>
            <p:grpSpPr>
              <a:xfrm>
                <a:off x="4494873" y="6582508"/>
                <a:ext cx="152400" cy="486600"/>
                <a:chOff x="7983415" y="6582508"/>
                <a:chExt cx="152400" cy="486600"/>
              </a:xfrm>
            </p:grpSpPr>
            <p:cxnSp>
              <p:nvCxnSpPr>
                <p:cNvPr id="827" name="Google Shape;827;g1863439fb73_1_52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28" name="Google Shape;828;g1863439fb73_1_52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29" name="Google Shape;829;g1863439fb73_1_5253"/>
              <p:cNvGrpSpPr/>
              <p:nvPr/>
            </p:nvGrpSpPr>
            <p:grpSpPr>
              <a:xfrm>
                <a:off x="3796616" y="6582508"/>
                <a:ext cx="152400" cy="486600"/>
                <a:chOff x="7983415" y="6582508"/>
                <a:chExt cx="152400" cy="486600"/>
              </a:xfrm>
            </p:grpSpPr>
            <p:cxnSp>
              <p:nvCxnSpPr>
                <p:cNvPr id="830" name="Google Shape;830;g1863439fb73_1_52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31" name="Google Shape;831;g1863439fb73_1_52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32" name="Google Shape;832;g1863439fb73_1_5253"/>
              <p:cNvGrpSpPr/>
              <p:nvPr/>
            </p:nvGrpSpPr>
            <p:grpSpPr>
              <a:xfrm>
                <a:off x="3098359" y="6582508"/>
                <a:ext cx="152400" cy="486600"/>
                <a:chOff x="7983415" y="6582508"/>
                <a:chExt cx="152400" cy="486600"/>
              </a:xfrm>
            </p:grpSpPr>
            <p:cxnSp>
              <p:nvCxnSpPr>
                <p:cNvPr id="833" name="Google Shape;833;g1863439fb73_1_52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34" name="Google Shape;834;g1863439fb73_1_52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35" name="Google Shape;835;g1863439fb73_1_5253"/>
              <p:cNvGrpSpPr/>
              <p:nvPr/>
            </p:nvGrpSpPr>
            <p:grpSpPr>
              <a:xfrm>
                <a:off x="2400102" y="6582508"/>
                <a:ext cx="152400" cy="486600"/>
                <a:chOff x="7983415" y="6582508"/>
                <a:chExt cx="152400" cy="486600"/>
              </a:xfrm>
            </p:grpSpPr>
            <p:cxnSp>
              <p:nvCxnSpPr>
                <p:cNvPr id="836" name="Google Shape;836;g1863439fb73_1_52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37" name="Google Shape;837;g1863439fb73_1_52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38" name="Google Shape;838;g1863439fb73_1_5253"/>
              <p:cNvGrpSpPr/>
              <p:nvPr/>
            </p:nvGrpSpPr>
            <p:grpSpPr>
              <a:xfrm>
                <a:off x="1701845" y="6582508"/>
                <a:ext cx="152400" cy="486600"/>
                <a:chOff x="7983415" y="6582508"/>
                <a:chExt cx="152400" cy="486600"/>
              </a:xfrm>
            </p:grpSpPr>
            <p:cxnSp>
              <p:nvCxnSpPr>
                <p:cNvPr id="839" name="Google Shape;839;g1863439fb73_1_52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40" name="Google Shape;840;g1863439fb73_1_52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41" name="Google Shape;841;g1863439fb73_1_5253"/>
              <p:cNvGrpSpPr/>
              <p:nvPr/>
            </p:nvGrpSpPr>
            <p:grpSpPr>
              <a:xfrm>
                <a:off x="1003588" y="6582508"/>
                <a:ext cx="152400" cy="486600"/>
                <a:chOff x="7983415" y="6582508"/>
                <a:chExt cx="152400" cy="486600"/>
              </a:xfrm>
            </p:grpSpPr>
            <p:cxnSp>
              <p:nvCxnSpPr>
                <p:cNvPr id="842" name="Google Shape;842;g1863439fb73_1_5253"/>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43" name="Google Shape;843;g1863439fb73_1_5253"/>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grpSp>
      <p:pic>
        <p:nvPicPr>
          <p:cNvPr id="844" name="Google Shape;844;g1863439fb73_1_5253" descr="DOE_Office_Science_white.png"/>
          <p:cNvPicPr preferRelativeResize="0"/>
          <p:nvPr/>
        </p:nvPicPr>
        <p:blipFill rotWithShape="1">
          <a:blip r:embed="rId2">
            <a:alphaModFix/>
          </a:blip>
          <a:srcRect/>
          <a:stretch/>
        </p:blipFill>
        <p:spPr>
          <a:xfrm>
            <a:off x="10043692" y="408349"/>
            <a:ext cx="1769533" cy="588347"/>
          </a:xfrm>
          <a:prstGeom prst="rect">
            <a:avLst/>
          </a:prstGeom>
          <a:noFill/>
          <a:ln>
            <a:noFill/>
          </a:ln>
        </p:spPr>
      </p:pic>
      <p:pic>
        <p:nvPicPr>
          <p:cNvPr id="845" name="Google Shape;845;g1863439fb73_1_5253" descr="A picture containing drawing&#10;&#10;Description automatically generated"/>
          <p:cNvPicPr preferRelativeResize="0"/>
          <p:nvPr/>
        </p:nvPicPr>
        <p:blipFill rotWithShape="1">
          <a:blip r:embed="rId3">
            <a:alphaModFix/>
          </a:blip>
          <a:srcRect/>
          <a:stretch/>
        </p:blipFill>
        <p:spPr>
          <a:xfrm>
            <a:off x="600149" y="323748"/>
            <a:ext cx="3200400" cy="722376"/>
          </a:xfrm>
          <a:prstGeom prst="rect">
            <a:avLst/>
          </a:prstGeom>
          <a:noFill/>
          <a:ln>
            <a:noFill/>
          </a:ln>
        </p:spPr>
      </p:pic>
      <p:sp>
        <p:nvSpPr>
          <p:cNvPr id="846" name="Google Shape;846;g1863439fb73_1_5253"/>
          <p:cNvSpPr txBox="1">
            <a:spLocks noGrp="1"/>
          </p:cNvSpPr>
          <p:nvPr>
            <p:ph type="sldNum" idx="12"/>
          </p:nvPr>
        </p:nvSpPr>
        <p:spPr>
          <a:xfrm>
            <a:off x="10947575" y="6360128"/>
            <a:ext cx="7317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FFFFFF"/>
              </a:buClr>
              <a:buSzPts val="1000"/>
              <a:buFont typeface="Times New Roman"/>
              <a:buNone/>
              <a:defRPr sz="13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FFFFFF"/>
              </a:buClr>
              <a:buSzPts val="1000"/>
              <a:buFont typeface="Times New Roman"/>
              <a:buNone/>
              <a:defRPr sz="13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FFFFFF"/>
              </a:buClr>
              <a:buSzPts val="1000"/>
              <a:buFont typeface="Times New Roman"/>
              <a:buNone/>
              <a:defRPr sz="13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FFFFFF"/>
              </a:buClr>
              <a:buSzPts val="1000"/>
              <a:buFont typeface="Times New Roman"/>
              <a:buNone/>
              <a:defRPr sz="13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FFFFFF"/>
              </a:buClr>
              <a:buSzPts val="1000"/>
              <a:buFont typeface="Times New Roman"/>
              <a:buNone/>
              <a:defRPr sz="13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FFFFFF"/>
              </a:buClr>
              <a:buSzPts val="1000"/>
              <a:buFont typeface="Times New Roman"/>
              <a:buNone/>
              <a:defRPr sz="13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FFFFFF"/>
              </a:buClr>
              <a:buSzPts val="1000"/>
              <a:buFont typeface="Times New Roman"/>
              <a:buNone/>
              <a:defRPr sz="13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FFFFFF"/>
              </a:buClr>
              <a:buSzPts val="1000"/>
              <a:buFont typeface="Times New Roman"/>
              <a:buNone/>
              <a:defRPr sz="13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FFFFFF"/>
              </a:buClr>
              <a:buSzPts val="1000"/>
              <a:buFont typeface="Times New Roman"/>
              <a:buNone/>
              <a:defRPr sz="13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847" name="Google Shape;847;g1863439fb73_1_5253"/>
          <p:cNvPicPr preferRelativeResize="0"/>
          <p:nvPr/>
        </p:nvPicPr>
        <p:blipFill rotWithShape="1">
          <a:blip r:embed="rId4">
            <a:alphaModFix/>
          </a:blip>
          <a:srcRect/>
          <a:stretch/>
        </p:blipFill>
        <p:spPr>
          <a:xfrm>
            <a:off x="-33297" y="6321675"/>
            <a:ext cx="12271525" cy="594400"/>
          </a:xfrm>
          <a:prstGeom prst="rect">
            <a:avLst/>
          </a:prstGeom>
          <a:noFill/>
          <a:ln>
            <a:noFill/>
          </a:ln>
        </p:spPr>
      </p:pic>
      <p:pic>
        <p:nvPicPr>
          <p:cNvPr id="848" name="Google Shape;848;g1863439fb73_1_5253"/>
          <p:cNvPicPr preferRelativeResize="0"/>
          <p:nvPr/>
        </p:nvPicPr>
        <p:blipFill rotWithShape="1">
          <a:blip r:embed="rId5">
            <a:alphaModFix/>
          </a:blip>
          <a:srcRect/>
          <a:stretch/>
        </p:blipFill>
        <p:spPr>
          <a:xfrm>
            <a:off x="6289675" y="6380075"/>
            <a:ext cx="2732749" cy="459800"/>
          </a:xfrm>
          <a:prstGeom prst="rect">
            <a:avLst/>
          </a:prstGeom>
          <a:noFill/>
          <a:ln>
            <a:noFill/>
          </a:ln>
        </p:spPr>
      </p:pic>
      <p:pic>
        <p:nvPicPr>
          <p:cNvPr id="849" name="Google Shape;849;g1863439fb73_1_5253"/>
          <p:cNvPicPr preferRelativeResize="0"/>
          <p:nvPr/>
        </p:nvPicPr>
        <p:blipFill rotWithShape="1">
          <a:blip r:embed="rId6">
            <a:alphaModFix/>
          </a:blip>
          <a:srcRect/>
          <a:stretch/>
        </p:blipFill>
        <p:spPr>
          <a:xfrm>
            <a:off x="1790600" y="6380075"/>
            <a:ext cx="3082358" cy="459800"/>
          </a:xfrm>
          <a:prstGeom prst="rect">
            <a:avLst/>
          </a:prstGeom>
          <a:noFill/>
          <a:ln>
            <a:noFill/>
          </a:ln>
        </p:spPr>
      </p:pic>
      <p:pic>
        <p:nvPicPr>
          <p:cNvPr id="850" name="Google Shape;850;g1863439fb73_1_5253"/>
          <p:cNvPicPr preferRelativeResize="0"/>
          <p:nvPr/>
        </p:nvPicPr>
        <p:blipFill rotWithShape="1">
          <a:blip r:embed="rId7">
            <a:alphaModFix/>
          </a:blip>
          <a:srcRect/>
          <a:stretch/>
        </p:blipFill>
        <p:spPr>
          <a:xfrm>
            <a:off x="124525" y="6342948"/>
            <a:ext cx="731700" cy="551865"/>
          </a:xfrm>
          <a:prstGeom prst="rect">
            <a:avLst/>
          </a:prstGeom>
          <a:noFill/>
          <a:ln>
            <a:noFill/>
          </a:ln>
        </p:spPr>
      </p:pic>
      <p:pic>
        <p:nvPicPr>
          <p:cNvPr id="851" name="Google Shape;851;g1863439fb73_1_5253"/>
          <p:cNvPicPr preferRelativeResize="0"/>
          <p:nvPr/>
        </p:nvPicPr>
        <p:blipFill rotWithShape="1">
          <a:blip r:embed="rId4">
            <a:alphaModFix/>
          </a:blip>
          <a:srcRect/>
          <a:stretch/>
        </p:blipFill>
        <p:spPr>
          <a:xfrm>
            <a:off x="-28692" y="-28695"/>
            <a:ext cx="12271525" cy="5944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ext slide white background">
  <p:cSld name="1_Text slide white background">
    <p:bg>
      <p:bgPr>
        <a:solidFill>
          <a:schemeClr val="lt1"/>
        </a:solidFill>
        <a:effectLst/>
      </p:bgPr>
    </p:bg>
    <p:spTree>
      <p:nvGrpSpPr>
        <p:cNvPr id="1" name="Shape 852"/>
        <p:cNvGrpSpPr/>
        <p:nvPr/>
      </p:nvGrpSpPr>
      <p:grpSpPr>
        <a:xfrm>
          <a:off x="0" y="0"/>
          <a:ext cx="0" cy="0"/>
          <a:chOff x="0" y="0"/>
          <a:chExt cx="0" cy="0"/>
        </a:xfrm>
      </p:grpSpPr>
      <p:sp>
        <p:nvSpPr>
          <p:cNvPr id="853" name="Google Shape;853;g1863439fb73_1_5407"/>
          <p:cNvSpPr txBox="1">
            <a:spLocks noGrp="1"/>
          </p:cNvSpPr>
          <p:nvPr>
            <p:ph type="body" idx="1"/>
          </p:nvPr>
        </p:nvSpPr>
        <p:spPr>
          <a:xfrm>
            <a:off x="473529" y="1284289"/>
            <a:ext cx="11244900" cy="4504500"/>
          </a:xfrm>
          <a:prstGeom prst="rect">
            <a:avLst/>
          </a:prstGeom>
          <a:noFill/>
          <a:ln>
            <a:noFill/>
          </a:ln>
        </p:spPr>
        <p:txBody>
          <a:bodyPr spcFirstLastPara="1" wrap="square" lIns="91425" tIns="45700" rIns="91425" bIns="45700" anchor="t" anchorCtr="0">
            <a:normAutofit/>
          </a:bodyPr>
          <a:lstStyle>
            <a:lvl1pPr marL="457200" lvl="0" indent="-342900" algn="l" rtl="0">
              <a:lnSpc>
                <a:spcPct val="100000"/>
              </a:lnSpc>
              <a:spcBef>
                <a:spcPts val="360"/>
              </a:spcBef>
              <a:spcAft>
                <a:spcPts val="0"/>
              </a:spcAft>
              <a:buClr>
                <a:schemeClr val="dk2"/>
              </a:buClr>
              <a:buSzPts val="1800"/>
              <a:buChar char="•"/>
              <a:defRPr/>
            </a:lvl1pPr>
            <a:lvl2pPr marL="914400" lvl="1" indent="-342900" algn="l" rtl="0">
              <a:lnSpc>
                <a:spcPct val="100000"/>
              </a:lnSpc>
              <a:spcBef>
                <a:spcPts val="360"/>
              </a:spcBef>
              <a:spcAft>
                <a:spcPts val="0"/>
              </a:spcAft>
              <a:buClr>
                <a:srgbClr val="1F497D"/>
              </a:buClr>
              <a:buSzPts val="1800"/>
              <a:buChar char="o"/>
              <a:defRPr/>
            </a:lvl2pPr>
            <a:lvl3pPr marL="1371600" lvl="2" indent="-342900" algn="l" rtl="0">
              <a:lnSpc>
                <a:spcPct val="100000"/>
              </a:lnSpc>
              <a:spcBef>
                <a:spcPts val="360"/>
              </a:spcBef>
              <a:spcAft>
                <a:spcPts val="0"/>
              </a:spcAft>
              <a:buClr>
                <a:srgbClr val="1F497D"/>
              </a:buClr>
              <a:buSzPts val="1800"/>
              <a:buChar char="•"/>
              <a:defRPr/>
            </a:lvl3pPr>
            <a:lvl4pPr marL="1828800" lvl="3" indent="-342900" algn="l" rtl="0">
              <a:lnSpc>
                <a:spcPct val="100000"/>
              </a:lnSpc>
              <a:spcBef>
                <a:spcPts val="360"/>
              </a:spcBef>
              <a:spcAft>
                <a:spcPts val="0"/>
              </a:spcAft>
              <a:buClr>
                <a:srgbClr val="1F497D"/>
              </a:buClr>
              <a:buSzPts val="1800"/>
              <a:buChar char="–"/>
              <a:defRPr/>
            </a:lvl4pPr>
            <a:lvl5pPr marL="2286000" lvl="4" indent="-342900" algn="l" rtl="0">
              <a:lnSpc>
                <a:spcPct val="100000"/>
              </a:lnSpc>
              <a:spcBef>
                <a:spcPts val="360"/>
              </a:spcBef>
              <a:spcAft>
                <a:spcPts val="0"/>
              </a:spcAft>
              <a:buClr>
                <a:srgbClr val="1F497D"/>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pic>
        <p:nvPicPr>
          <p:cNvPr id="854" name="Google Shape;854;g1863439fb73_1_5407"/>
          <p:cNvPicPr preferRelativeResize="0"/>
          <p:nvPr/>
        </p:nvPicPr>
        <p:blipFill rotWithShape="1">
          <a:blip r:embed="rId2">
            <a:alphaModFix/>
          </a:blip>
          <a:srcRect/>
          <a:stretch/>
        </p:blipFill>
        <p:spPr>
          <a:xfrm>
            <a:off x="0" y="0"/>
            <a:ext cx="12192000" cy="952882"/>
          </a:xfrm>
          <a:prstGeom prst="rect">
            <a:avLst/>
          </a:prstGeom>
          <a:noFill/>
          <a:ln>
            <a:noFill/>
          </a:ln>
        </p:spPr>
      </p:pic>
      <p:sp>
        <p:nvSpPr>
          <p:cNvPr id="855" name="Google Shape;855;g1863439fb73_1_5407"/>
          <p:cNvSpPr txBox="1">
            <a:spLocks noGrp="1"/>
          </p:cNvSpPr>
          <p:nvPr>
            <p:ph type="body" idx="2"/>
          </p:nvPr>
        </p:nvSpPr>
        <p:spPr>
          <a:xfrm>
            <a:off x="1817688" y="196622"/>
            <a:ext cx="8556600" cy="543600"/>
          </a:xfrm>
          <a:prstGeom prst="rect">
            <a:avLst/>
          </a:prstGeom>
          <a:noFill/>
          <a:ln>
            <a:noFill/>
          </a:ln>
        </p:spPr>
        <p:txBody>
          <a:bodyPr spcFirstLastPara="1" wrap="square" lIns="91425" tIns="45700" rIns="91425" bIns="45700" anchor="t" anchorCtr="0">
            <a:normAutofit/>
          </a:bodyPr>
          <a:lstStyle>
            <a:lvl1pPr marL="457200" lvl="0" indent="-228600" algn="ctr" rtl="0">
              <a:lnSpc>
                <a:spcPct val="100000"/>
              </a:lnSpc>
              <a:spcBef>
                <a:spcPts val="560"/>
              </a:spcBef>
              <a:spcAft>
                <a:spcPts val="0"/>
              </a:spcAft>
              <a:buClr>
                <a:schemeClr val="lt1"/>
              </a:buClr>
              <a:buSzPts val="2800"/>
              <a:buNone/>
              <a:defRPr sz="2800" b="1">
                <a:solidFill>
                  <a:schemeClr val="lt1"/>
                </a:solidFill>
              </a:defRPr>
            </a:lvl1pPr>
            <a:lvl2pPr marL="914400" lvl="1" indent="-228600" algn="l" rtl="0">
              <a:lnSpc>
                <a:spcPct val="100000"/>
              </a:lnSpc>
              <a:spcBef>
                <a:spcPts val="400"/>
              </a:spcBef>
              <a:spcAft>
                <a:spcPts val="0"/>
              </a:spcAft>
              <a:buClr>
                <a:srgbClr val="1F497D"/>
              </a:buClr>
              <a:buSzPts val="2000"/>
              <a:buNone/>
              <a:defRPr/>
            </a:lvl2pPr>
            <a:lvl3pPr marL="1371600" lvl="2" indent="-228600" algn="l" rtl="0">
              <a:lnSpc>
                <a:spcPct val="100000"/>
              </a:lnSpc>
              <a:spcBef>
                <a:spcPts val="400"/>
              </a:spcBef>
              <a:spcAft>
                <a:spcPts val="0"/>
              </a:spcAft>
              <a:buClr>
                <a:srgbClr val="1F497D"/>
              </a:buClr>
              <a:buSzPts val="2000"/>
              <a:buNone/>
              <a:defRPr/>
            </a:lvl3pPr>
            <a:lvl4pPr marL="1828800" lvl="3" indent="-228600" algn="l" rtl="0">
              <a:lnSpc>
                <a:spcPct val="100000"/>
              </a:lnSpc>
              <a:spcBef>
                <a:spcPts val="400"/>
              </a:spcBef>
              <a:spcAft>
                <a:spcPts val="0"/>
              </a:spcAft>
              <a:buClr>
                <a:srgbClr val="1F497D"/>
              </a:buClr>
              <a:buSzPts val="2000"/>
              <a:buNone/>
              <a:defRPr/>
            </a:lvl4pPr>
            <a:lvl5pPr marL="2286000" lvl="4" indent="-228600" algn="l" rtl="0">
              <a:lnSpc>
                <a:spcPct val="100000"/>
              </a:lnSpc>
              <a:spcBef>
                <a:spcPts val="400"/>
              </a:spcBef>
              <a:spcAft>
                <a:spcPts val="0"/>
              </a:spcAft>
              <a:buClr>
                <a:srgbClr val="1F497D"/>
              </a:buClr>
              <a:buSzPts val="2000"/>
              <a:buNone/>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856" name="Google Shape;856;g1863439fb73_1_5407"/>
          <p:cNvSpPr txBox="1">
            <a:spLocks noGrp="1"/>
          </p:cNvSpPr>
          <p:nvPr>
            <p:ph type="sldNum" idx="12"/>
          </p:nvPr>
        </p:nvSpPr>
        <p:spPr>
          <a:xfrm>
            <a:off x="11512784" y="6486249"/>
            <a:ext cx="679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1"/>
              </a:buClr>
              <a:buSzPts val="1000"/>
              <a:buFont typeface="Times New Roman"/>
              <a:buNone/>
              <a:defRPr sz="10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000"/>
              <a:buFont typeface="Times New Roman"/>
              <a:buNone/>
              <a:defRPr sz="10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000"/>
              <a:buFont typeface="Times New Roman"/>
              <a:buNone/>
              <a:defRPr sz="10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000"/>
              <a:buFont typeface="Times New Roman"/>
              <a:buNone/>
              <a:defRPr sz="10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000"/>
              <a:buFont typeface="Times New Roman"/>
              <a:buNone/>
              <a:defRPr sz="10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000"/>
              <a:buFont typeface="Times New Roman"/>
              <a:buNone/>
              <a:defRPr sz="10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000"/>
              <a:buFont typeface="Times New Roman"/>
              <a:buNone/>
              <a:defRPr sz="10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000"/>
              <a:buFont typeface="Times New Roman"/>
              <a:buNone/>
              <a:defRPr sz="10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000"/>
              <a:buFont typeface="Times New Roman"/>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wo">
  <p:cSld name="Title Slide two">
    <p:bg>
      <p:bgPr>
        <a:solidFill>
          <a:schemeClr val="lt1"/>
        </a:solidFill>
        <a:effectLst/>
      </p:bgPr>
    </p:bg>
    <p:spTree>
      <p:nvGrpSpPr>
        <p:cNvPr id="1" name="Shape 857"/>
        <p:cNvGrpSpPr/>
        <p:nvPr/>
      </p:nvGrpSpPr>
      <p:grpSpPr>
        <a:xfrm>
          <a:off x="0" y="0"/>
          <a:ext cx="0" cy="0"/>
          <a:chOff x="0" y="0"/>
          <a:chExt cx="0" cy="0"/>
        </a:xfrm>
      </p:grpSpPr>
      <p:pic>
        <p:nvPicPr>
          <p:cNvPr id="858" name="Google Shape;858;g1863439fb73_1_5412"/>
          <p:cNvPicPr preferRelativeResize="0"/>
          <p:nvPr/>
        </p:nvPicPr>
        <p:blipFill rotWithShape="1">
          <a:blip r:embed="rId2">
            <a:alphaModFix/>
          </a:blip>
          <a:srcRect/>
          <a:stretch/>
        </p:blipFill>
        <p:spPr>
          <a:xfrm>
            <a:off x="-51181" y="-770"/>
            <a:ext cx="12294361" cy="6923278"/>
          </a:xfrm>
          <a:prstGeom prst="rect">
            <a:avLst/>
          </a:prstGeom>
          <a:noFill/>
          <a:ln>
            <a:noFill/>
          </a:ln>
        </p:spPr>
      </p:pic>
      <p:sp>
        <p:nvSpPr>
          <p:cNvPr id="859" name="Google Shape;859;g1863439fb73_1_5412"/>
          <p:cNvSpPr txBox="1">
            <a:spLocks noGrp="1"/>
          </p:cNvSpPr>
          <p:nvPr>
            <p:ph type="body" idx="1"/>
          </p:nvPr>
        </p:nvSpPr>
        <p:spPr>
          <a:xfrm>
            <a:off x="1605757" y="1992086"/>
            <a:ext cx="8980500" cy="1273500"/>
          </a:xfrm>
          <a:prstGeom prst="rect">
            <a:avLst/>
          </a:prstGeom>
          <a:noFill/>
          <a:ln>
            <a:noFill/>
          </a:ln>
        </p:spPr>
        <p:txBody>
          <a:bodyPr spcFirstLastPara="1" wrap="square" lIns="91425" tIns="45700" rIns="91425" bIns="45700" anchor="t" anchorCtr="0">
            <a:normAutofit/>
          </a:bodyPr>
          <a:lstStyle>
            <a:lvl1pPr marL="457200" lvl="0" indent="-228600" algn="ctr" rtl="0">
              <a:lnSpc>
                <a:spcPct val="100000"/>
              </a:lnSpc>
              <a:spcBef>
                <a:spcPts val="880"/>
              </a:spcBef>
              <a:spcAft>
                <a:spcPts val="0"/>
              </a:spcAft>
              <a:buClr>
                <a:schemeClr val="lt1"/>
              </a:buClr>
              <a:buSzPts val="4400"/>
              <a:buNone/>
              <a:defRPr sz="4400">
                <a:solidFill>
                  <a:schemeClr val="lt1"/>
                </a:solidFill>
              </a:defRPr>
            </a:lvl1pPr>
            <a:lvl2pPr marL="914400" lvl="1" indent="-342900" algn="l" rtl="0">
              <a:lnSpc>
                <a:spcPct val="100000"/>
              </a:lnSpc>
              <a:spcBef>
                <a:spcPts val="360"/>
              </a:spcBef>
              <a:spcAft>
                <a:spcPts val="0"/>
              </a:spcAft>
              <a:buClr>
                <a:srgbClr val="1F497D"/>
              </a:buClr>
              <a:buSzPts val="1800"/>
              <a:buChar char="o"/>
              <a:defRPr/>
            </a:lvl2pPr>
            <a:lvl3pPr marL="1371600" lvl="2" indent="-342900" algn="l" rtl="0">
              <a:lnSpc>
                <a:spcPct val="100000"/>
              </a:lnSpc>
              <a:spcBef>
                <a:spcPts val="360"/>
              </a:spcBef>
              <a:spcAft>
                <a:spcPts val="0"/>
              </a:spcAft>
              <a:buClr>
                <a:srgbClr val="1F497D"/>
              </a:buClr>
              <a:buSzPts val="1800"/>
              <a:buChar char="•"/>
              <a:defRPr/>
            </a:lvl3pPr>
            <a:lvl4pPr marL="1828800" lvl="3" indent="-342900" algn="l" rtl="0">
              <a:lnSpc>
                <a:spcPct val="100000"/>
              </a:lnSpc>
              <a:spcBef>
                <a:spcPts val="360"/>
              </a:spcBef>
              <a:spcAft>
                <a:spcPts val="0"/>
              </a:spcAft>
              <a:buClr>
                <a:srgbClr val="1F497D"/>
              </a:buClr>
              <a:buSzPts val="1800"/>
              <a:buChar char="–"/>
              <a:defRPr/>
            </a:lvl4pPr>
            <a:lvl5pPr marL="2286000" lvl="4" indent="-342900" algn="l" rtl="0">
              <a:lnSpc>
                <a:spcPct val="100000"/>
              </a:lnSpc>
              <a:spcBef>
                <a:spcPts val="360"/>
              </a:spcBef>
              <a:spcAft>
                <a:spcPts val="0"/>
              </a:spcAft>
              <a:buClr>
                <a:srgbClr val="1F497D"/>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ext slide light swoosh &amp; footer ">
  <p:cSld name="Text slide light swoosh &amp; footer ">
    <p:bg>
      <p:bgPr>
        <a:solidFill>
          <a:schemeClr val="lt1"/>
        </a:solidFill>
        <a:effectLst/>
      </p:bgPr>
    </p:bg>
    <p:spTree>
      <p:nvGrpSpPr>
        <p:cNvPr id="1" name="Shape 860"/>
        <p:cNvGrpSpPr/>
        <p:nvPr/>
      </p:nvGrpSpPr>
      <p:grpSpPr>
        <a:xfrm>
          <a:off x="0" y="0"/>
          <a:ext cx="0" cy="0"/>
          <a:chOff x="0" y="0"/>
          <a:chExt cx="0" cy="0"/>
        </a:xfrm>
      </p:grpSpPr>
      <p:pic>
        <p:nvPicPr>
          <p:cNvPr id="861" name="Google Shape;861;g1863439fb73_1_5415"/>
          <p:cNvPicPr preferRelativeResize="0"/>
          <p:nvPr/>
        </p:nvPicPr>
        <p:blipFill rotWithShape="1">
          <a:blip r:embed="rId2">
            <a:alphaModFix amt="25000"/>
          </a:blip>
          <a:srcRect b="11245"/>
          <a:stretch/>
        </p:blipFill>
        <p:spPr>
          <a:xfrm>
            <a:off x="-51181" y="-770"/>
            <a:ext cx="12294361" cy="6144506"/>
          </a:xfrm>
          <a:prstGeom prst="rect">
            <a:avLst/>
          </a:prstGeom>
          <a:noFill/>
          <a:ln>
            <a:noFill/>
          </a:ln>
        </p:spPr>
      </p:pic>
      <p:sp>
        <p:nvSpPr>
          <p:cNvPr id="862" name="Google Shape;862;g1863439fb73_1_5415"/>
          <p:cNvSpPr txBox="1">
            <a:spLocks noGrp="1"/>
          </p:cNvSpPr>
          <p:nvPr>
            <p:ph type="body" idx="1"/>
          </p:nvPr>
        </p:nvSpPr>
        <p:spPr>
          <a:xfrm>
            <a:off x="473529" y="1284289"/>
            <a:ext cx="11244900" cy="4504500"/>
          </a:xfrm>
          <a:prstGeom prst="rect">
            <a:avLst/>
          </a:prstGeom>
          <a:noFill/>
          <a:ln>
            <a:noFill/>
          </a:ln>
        </p:spPr>
        <p:txBody>
          <a:bodyPr spcFirstLastPara="1" wrap="square" lIns="91425" tIns="45700" rIns="91425" bIns="45700" anchor="t" anchorCtr="0">
            <a:normAutofit/>
          </a:bodyPr>
          <a:lstStyle>
            <a:lvl1pPr marL="457200" lvl="0" indent="-342900" algn="l" rtl="0">
              <a:lnSpc>
                <a:spcPct val="100000"/>
              </a:lnSpc>
              <a:spcBef>
                <a:spcPts val="360"/>
              </a:spcBef>
              <a:spcAft>
                <a:spcPts val="0"/>
              </a:spcAft>
              <a:buClr>
                <a:schemeClr val="dk2"/>
              </a:buClr>
              <a:buSzPts val="1800"/>
              <a:buChar char="•"/>
              <a:defRPr/>
            </a:lvl1pPr>
            <a:lvl2pPr marL="914400" lvl="1" indent="-342900" algn="l" rtl="0">
              <a:lnSpc>
                <a:spcPct val="100000"/>
              </a:lnSpc>
              <a:spcBef>
                <a:spcPts val="360"/>
              </a:spcBef>
              <a:spcAft>
                <a:spcPts val="0"/>
              </a:spcAft>
              <a:buClr>
                <a:srgbClr val="1F497D"/>
              </a:buClr>
              <a:buSzPts val="1800"/>
              <a:buChar char="o"/>
              <a:defRPr/>
            </a:lvl2pPr>
            <a:lvl3pPr marL="1371600" lvl="2" indent="-342900" algn="l" rtl="0">
              <a:lnSpc>
                <a:spcPct val="100000"/>
              </a:lnSpc>
              <a:spcBef>
                <a:spcPts val="360"/>
              </a:spcBef>
              <a:spcAft>
                <a:spcPts val="0"/>
              </a:spcAft>
              <a:buClr>
                <a:srgbClr val="1F497D"/>
              </a:buClr>
              <a:buSzPts val="1800"/>
              <a:buChar char="•"/>
              <a:defRPr/>
            </a:lvl3pPr>
            <a:lvl4pPr marL="1828800" lvl="3" indent="-342900" algn="l" rtl="0">
              <a:lnSpc>
                <a:spcPct val="100000"/>
              </a:lnSpc>
              <a:spcBef>
                <a:spcPts val="360"/>
              </a:spcBef>
              <a:spcAft>
                <a:spcPts val="0"/>
              </a:spcAft>
              <a:buClr>
                <a:srgbClr val="1F497D"/>
              </a:buClr>
              <a:buSzPts val="1800"/>
              <a:buChar char="–"/>
              <a:defRPr/>
            </a:lvl4pPr>
            <a:lvl5pPr marL="2286000" lvl="4" indent="-342900" algn="l" rtl="0">
              <a:lnSpc>
                <a:spcPct val="100000"/>
              </a:lnSpc>
              <a:spcBef>
                <a:spcPts val="360"/>
              </a:spcBef>
              <a:spcAft>
                <a:spcPts val="0"/>
              </a:spcAft>
              <a:buClr>
                <a:srgbClr val="1F497D"/>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863" name="Google Shape;863;g1863439fb73_1_5415"/>
          <p:cNvSpPr txBox="1">
            <a:spLocks noGrp="1"/>
          </p:cNvSpPr>
          <p:nvPr>
            <p:ph type="sldNum" idx="12"/>
          </p:nvPr>
        </p:nvSpPr>
        <p:spPr>
          <a:xfrm>
            <a:off x="11512784" y="6486249"/>
            <a:ext cx="679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864" name="Google Shape;864;g1863439fb73_1_5415"/>
          <p:cNvPicPr preferRelativeResize="0"/>
          <p:nvPr/>
        </p:nvPicPr>
        <p:blipFill rotWithShape="1">
          <a:blip r:embed="rId3">
            <a:alphaModFix/>
          </a:blip>
          <a:srcRect t="26916"/>
          <a:stretch/>
        </p:blipFill>
        <p:spPr>
          <a:xfrm>
            <a:off x="0" y="6143740"/>
            <a:ext cx="12192000" cy="714260"/>
          </a:xfrm>
          <a:prstGeom prst="rect">
            <a:avLst/>
          </a:prstGeom>
          <a:noFill/>
          <a:ln>
            <a:noFill/>
          </a:ln>
        </p:spPr>
      </p:pic>
      <p:pic>
        <p:nvPicPr>
          <p:cNvPr id="865" name="Google Shape;865;g1863439fb73_1_5415"/>
          <p:cNvPicPr preferRelativeResize="0"/>
          <p:nvPr/>
        </p:nvPicPr>
        <p:blipFill rotWithShape="1">
          <a:blip r:embed="rId4">
            <a:alphaModFix/>
          </a:blip>
          <a:srcRect/>
          <a:stretch/>
        </p:blipFill>
        <p:spPr>
          <a:xfrm>
            <a:off x="0" y="0"/>
            <a:ext cx="12192000" cy="952882"/>
          </a:xfrm>
          <a:prstGeom prst="rect">
            <a:avLst/>
          </a:prstGeom>
          <a:noFill/>
          <a:ln>
            <a:noFill/>
          </a:ln>
        </p:spPr>
      </p:pic>
      <p:sp>
        <p:nvSpPr>
          <p:cNvPr id="866" name="Google Shape;866;g1863439fb73_1_5415"/>
          <p:cNvSpPr txBox="1">
            <a:spLocks noGrp="1"/>
          </p:cNvSpPr>
          <p:nvPr>
            <p:ph type="body" idx="2"/>
          </p:nvPr>
        </p:nvSpPr>
        <p:spPr>
          <a:xfrm>
            <a:off x="1817688" y="196622"/>
            <a:ext cx="8556600" cy="543600"/>
          </a:xfrm>
          <a:prstGeom prst="rect">
            <a:avLst/>
          </a:prstGeom>
          <a:noFill/>
          <a:ln>
            <a:noFill/>
          </a:ln>
        </p:spPr>
        <p:txBody>
          <a:bodyPr spcFirstLastPara="1" wrap="square" lIns="91425" tIns="45700" rIns="91425" bIns="45700" anchor="t" anchorCtr="0">
            <a:normAutofit/>
          </a:bodyPr>
          <a:lstStyle>
            <a:lvl1pPr marL="457200" lvl="0" indent="-228600" algn="ctr" rtl="0">
              <a:lnSpc>
                <a:spcPct val="100000"/>
              </a:lnSpc>
              <a:spcBef>
                <a:spcPts val="560"/>
              </a:spcBef>
              <a:spcAft>
                <a:spcPts val="0"/>
              </a:spcAft>
              <a:buClr>
                <a:schemeClr val="lt1"/>
              </a:buClr>
              <a:buSzPts val="2800"/>
              <a:buNone/>
              <a:defRPr sz="2800" b="1">
                <a:solidFill>
                  <a:schemeClr val="lt1"/>
                </a:solidFill>
              </a:defRPr>
            </a:lvl1pPr>
            <a:lvl2pPr marL="914400" lvl="1" indent="-228600" algn="l" rtl="0">
              <a:lnSpc>
                <a:spcPct val="100000"/>
              </a:lnSpc>
              <a:spcBef>
                <a:spcPts val="400"/>
              </a:spcBef>
              <a:spcAft>
                <a:spcPts val="0"/>
              </a:spcAft>
              <a:buClr>
                <a:srgbClr val="1F497D"/>
              </a:buClr>
              <a:buSzPts val="2000"/>
              <a:buNone/>
              <a:defRPr/>
            </a:lvl2pPr>
            <a:lvl3pPr marL="1371600" lvl="2" indent="-228600" algn="l" rtl="0">
              <a:lnSpc>
                <a:spcPct val="100000"/>
              </a:lnSpc>
              <a:spcBef>
                <a:spcPts val="400"/>
              </a:spcBef>
              <a:spcAft>
                <a:spcPts val="0"/>
              </a:spcAft>
              <a:buClr>
                <a:srgbClr val="1F497D"/>
              </a:buClr>
              <a:buSzPts val="2000"/>
              <a:buNone/>
              <a:defRPr/>
            </a:lvl3pPr>
            <a:lvl4pPr marL="1828800" lvl="3" indent="-228600" algn="l" rtl="0">
              <a:lnSpc>
                <a:spcPct val="100000"/>
              </a:lnSpc>
              <a:spcBef>
                <a:spcPts val="400"/>
              </a:spcBef>
              <a:spcAft>
                <a:spcPts val="0"/>
              </a:spcAft>
              <a:buClr>
                <a:srgbClr val="1F497D"/>
              </a:buClr>
              <a:buSzPts val="2000"/>
              <a:buNone/>
              <a:defRPr/>
            </a:lvl4pPr>
            <a:lvl5pPr marL="2286000" lvl="4" indent="-228600" algn="l" rtl="0">
              <a:lnSpc>
                <a:spcPct val="100000"/>
              </a:lnSpc>
              <a:spcBef>
                <a:spcPts val="400"/>
              </a:spcBef>
              <a:spcAft>
                <a:spcPts val="0"/>
              </a:spcAft>
              <a:buClr>
                <a:srgbClr val="1F497D"/>
              </a:buClr>
              <a:buSzPts val="2000"/>
              <a:buNone/>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grpSp>
        <p:nvGrpSpPr>
          <p:cNvPr id="867" name="Google Shape;867;g1863439fb73_1_5415"/>
          <p:cNvGrpSpPr/>
          <p:nvPr/>
        </p:nvGrpSpPr>
        <p:grpSpPr>
          <a:xfrm>
            <a:off x="1768068" y="6230825"/>
            <a:ext cx="8394607" cy="548640"/>
            <a:chOff x="1898697" y="6230825"/>
            <a:chExt cx="8394607" cy="548640"/>
          </a:xfrm>
        </p:grpSpPr>
        <p:pic>
          <p:nvPicPr>
            <p:cNvPr id="868" name="Google Shape;868;g1863439fb73_1_5415"/>
            <p:cNvPicPr preferRelativeResize="0"/>
            <p:nvPr/>
          </p:nvPicPr>
          <p:blipFill rotWithShape="1">
            <a:blip r:embed="rId5">
              <a:alphaModFix/>
            </a:blip>
            <a:srcRect/>
            <a:stretch/>
          </p:blipFill>
          <p:spPr>
            <a:xfrm>
              <a:off x="8275589" y="6325373"/>
              <a:ext cx="2017715" cy="340169"/>
            </a:xfrm>
            <a:prstGeom prst="rect">
              <a:avLst/>
            </a:prstGeom>
            <a:noFill/>
            <a:ln>
              <a:noFill/>
            </a:ln>
          </p:spPr>
        </p:pic>
        <p:pic>
          <p:nvPicPr>
            <p:cNvPr id="869" name="Google Shape;869;g1863439fb73_1_5415"/>
            <p:cNvPicPr preferRelativeResize="0"/>
            <p:nvPr/>
          </p:nvPicPr>
          <p:blipFill rotWithShape="1">
            <a:blip r:embed="rId6">
              <a:alphaModFix/>
            </a:blip>
            <a:srcRect/>
            <a:stretch/>
          </p:blipFill>
          <p:spPr>
            <a:xfrm>
              <a:off x="1898697" y="6230825"/>
              <a:ext cx="2017714" cy="548640"/>
            </a:xfrm>
            <a:prstGeom prst="rect">
              <a:avLst/>
            </a:prstGeom>
            <a:noFill/>
            <a:ln>
              <a:noFill/>
            </a:ln>
          </p:spPr>
        </p:pic>
        <p:pic>
          <p:nvPicPr>
            <p:cNvPr id="870" name="Google Shape;870;g1863439fb73_1_5415"/>
            <p:cNvPicPr preferRelativeResize="0"/>
            <p:nvPr/>
          </p:nvPicPr>
          <p:blipFill rotWithShape="1">
            <a:blip r:embed="rId7">
              <a:alphaModFix/>
            </a:blip>
            <a:srcRect/>
            <a:stretch/>
          </p:blipFill>
          <p:spPr>
            <a:xfrm>
              <a:off x="4880637" y="6356393"/>
              <a:ext cx="2278324" cy="340297"/>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xt slide light swoosh background">
  <p:cSld name="Text slide light swoosh background">
    <p:bg>
      <p:bgPr>
        <a:solidFill>
          <a:schemeClr val="lt1"/>
        </a:solidFill>
        <a:effectLst/>
      </p:bgPr>
    </p:bg>
    <p:spTree>
      <p:nvGrpSpPr>
        <p:cNvPr id="1" name="Shape 871"/>
        <p:cNvGrpSpPr/>
        <p:nvPr/>
      </p:nvGrpSpPr>
      <p:grpSpPr>
        <a:xfrm>
          <a:off x="0" y="0"/>
          <a:ext cx="0" cy="0"/>
          <a:chOff x="0" y="0"/>
          <a:chExt cx="0" cy="0"/>
        </a:xfrm>
      </p:grpSpPr>
      <p:pic>
        <p:nvPicPr>
          <p:cNvPr id="872" name="Google Shape;872;g1863439fb73_1_5426"/>
          <p:cNvPicPr preferRelativeResize="0"/>
          <p:nvPr/>
        </p:nvPicPr>
        <p:blipFill rotWithShape="1">
          <a:blip r:embed="rId2">
            <a:alphaModFix amt="25000"/>
          </a:blip>
          <a:srcRect b="11245"/>
          <a:stretch/>
        </p:blipFill>
        <p:spPr>
          <a:xfrm>
            <a:off x="-51181" y="706868"/>
            <a:ext cx="12294361" cy="6144506"/>
          </a:xfrm>
          <a:prstGeom prst="rect">
            <a:avLst/>
          </a:prstGeom>
          <a:noFill/>
          <a:ln>
            <a:noFill/>
          </a:ln>
        </p:spPr>
      </p:pic>
      <p:sp>
        <p:nvSpPr>
          <p:cNvPr id="873" name="Google Shape;873;g1863439fb73_1_5426"/>
          <p:cNvSpPr txBox="1">
            <a:spLocks noGrp="1"/>
          </p:cNvSpPr>
          <p:nvPr>
            <p:ph type="body" idx="1"/>
          </p:nvPr>
        </p:nvSpPr>
        <p:spPr>
          <a:xfrm>
            <a:off x="473529" y="1284289"/>
            <a:ext cx="11244900" cy="4504500"/>
          </a:xfrm>
          <a:prstGeom prst="rect">
            <a:avLst/>
          </a:prstGeom>
          <a:noFill/>
          <a:ln>
            <a:noFill/>
          </a:ln>
        </p:spPr>
        <p:txBody>
          <a:bodyPr spcFirstLastPara="1" wrap="square" lIns="91425" tIns="45700" rIns="91425" bIns="45700" anchor="t" anchorCtr="0">
            <a:normAutofit/>
          </a:bodyPr>
          <a:lstStyle>
            <a:lvl1pPr marL="457200" lvl="0" indent="-342900" algn="l" rtl="0">
              <a:lnSpc>
                <a:spcPct val="100000"/>
              </a:lnSpc>
              <a:spcBef>
                <a:spcPts val="360"/>
              </a:spcBef>
              <a:spcAft>
                <a:spcPts val="0"/>
              </a:spcAft>
              <a:buClr>
                <a:schemeClr val="dk2"/>
              </a:buClr>
              <a:buSzPts val="1800"/>
              <a:buChar char="•"/>
              <a:defRPr/>
            </a:lvl1pPr>
            <a:lvl2pPr marL="914400" lvl="1" indent="-342900" algn="l" rtl="0">
              <a:lnSpc>
                <a:spcPct val="100000"/>
              </a:lnSpc>
              <a:spcBef>
                <a:spcPts val="360"/>
              </a:spcBef>
              <a:spcAft>
                <a:spcPts val="0"/>
              </a:spcAft>
              <a:buClr>
                <a:srgbClr val="1F497D"/>
              </a:buClr>
              <a:buSzPts val="1800"/>
              <a:buChar char="o"/>
              <a:defRPr/>
            </a:lvl2pPr>
            <a:lvl3pPr marL="1371600" lvl="2" indent="-342900" algn="l" rtl="0">
              <a:lnSpc>
                <a:spcPct val="100000"/>
              </a:lnSpc>
              <a:spcBef>
                <a:spcPts val="360"/>
              </a:spcBef>
              <a:spcAft>
                <a:spcPts val="0"/>
              </a:spcAft>
              <a:buClr>
                <a:srgbClr val="1F497D"/>
              </a:buClr>
              <a:buSzPts val="1800"/>
              <a:buChar char="•"/>
              <a:defRPr/>
            </a:lvl3pPr>
            <a:lvl4pPr marL="1828800" lvl="3" indent="-342900" algn="l" rtl="0">
              <a:lnSpc>
                <a:spcPct val="100000"/>
              </a:lnSpc>
              <a:spcBef>
                <a:spcPts val="360"/>
              </a:spcBef>
              <a:spcAft>
                <a:spcPts val="0"/>
              </a:spcAft>
              <a:buClr>
                <a:srgbClr val="1F497D"/>
              </a:buClr>
              <a:buSzPts val="1800"/>
              <a:buChar char="–"/>
              <a:defRPr/>
            </a:lvl4pPr>
            <a:lvl5pPr marL="2286000" lvl="4" indent="-342900" algn="l" rtl="0">
              <a:lnSpc>
                <a:spcPct val="100000"/>
              </a:lnSpc>
              <a:spcBef>
                <a:spcPts val="360"/>
              </a:spcBef>
              <a:spcAft>
                <a:spcPts val="0"/>
              </a:spcAft>
              <a:buClr>
                <a:srgbClr val="1F497D"/>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874" name="Google Shape;874;g1863439fb73_1_5426"/>
          <p:cNvSpPr txBox="1">
            <a:spLocks noGrp="1"/>
          </p:cNvSpPr>
          <p:nvPr>
            <p:ph type="sldNum" idx="12"/>
          </p:nvPr>
        </p:nvSpPr>
        <p:spPr>
          <a:xfrm>
            <a:off x="11512784" y="6486249"/>
            <a:ext cx="679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1"/>
              </a:buClr>
              <a:buSzPts val="1000"/>
              <a:buFont typeface="Times New Roman"/>
              <a:buNone/>
              <a:defRPr sz="10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000"/>
              <a:buFont typeface="Times New Roman"/>
              <a:buNone/>
              <a:defRPr sz="10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000"/>
              <a:buFont typeface="Times New Roman"/>
              <a:buNone/>
              <a:defRPr sz="10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000"/>
              <a:buFont typeface="Times New Roman"/>
              <a:buNone/>
              <a:defRPr sz="10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000"/>
              <a:buFont typeface="Times New Roman"/>
              <a:buNone/>
              <a:defRPr sz="10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000"/>
              <a:buFont typeface="Times New Roman"/>
              <a:buNone/>
              <a:defRPr sz="10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000"/>
              <a:buFont typeface="Times New Roman"/>
              <a:buNone/>
              <a:defRPr sz="10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000"/>
              <a:buFont typeface="Times New Roman"/>
              <a:buNone/>
              <a:defRPr sz="10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000"/>
              <a:buFont typeface="Times New Roman"/>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875" name="Google Shape;875;g1863439fb73_1_5426"/>
          <p:cNvPicPr preferRelativeResize="0"/>
          <p:nvPr/>
        </p:nvPicPr>
        <p:blipFill rotWithShape="1">
          <a:blip r:embed="rId3">
            <a:alphaModFix/>
          </a:blip>
          <a:srcRect/>
          <a:stretch/>
        </p:blipFill>
        <p:spPr>
          <a:xfrm>
            <a:off x="0" y="0"/>
            <a:ext cx="12192000" cy="952882"/>
          </a:xfrm>
          <a:prstGeom prst="rect">
            <a:avLst/>
          </a:prstGeom>
          <a:noFill/>
          <a:ln>
            <a:noFill/>
          </a:ln>
        </p:spPr>
      </p:pic>
      <p:sp>
        <p:nvSpPr>
          <p:cNvPr id="876" name="Google Shape;876;g1863439fb73_1_5426"/>
          <p:cNvSpPr txBox="1">
            <a:spLocks noGrp="1"/>
          </p:cNvSpPr>
          <p:nvPr>
            <p:ph type="body" idx="2"/>
          </p:nvPr>
        </p:nvSpPr>
        <p:spPr>
          <a:xfrm>
            <a:off x="1817688" y="196622"/>
            <a:ext cx="8556600" cy="543600"/>
          </a:xfrm>
          <a:prstGeom prst="rect">
            <a:avLst/>
          </a:prstGeom>
          <a:noFill/>
          <a:ln>
            <a:noFill/>
          </a:ln>
        </p:spPr>
        <p:txBody>
          <a:bodyPr spcFirstLastPara="1" wrap="square" lIns="91425" tIns="45700" rIns="91425" bIns="45700" anchor="t" anchorCtr="0">
            <a:normAutofit/>
          </a:bodyPr>
          <a:lstStyle>
            <a:lvl1pPr marL="457200" lvl="0" indent="-228600" algn="ctr" rtl="0">
              <a:lnSpc>
                <a:spcPct val="100000"/>
              </a:lnSpc>
              <a:spcBef>
                <a:spcPts val="560"/>
              </a:spcBef>
              <a:spcAft>
                <a:spcPts val="0"/>
              </a:spcAft>
              <a:buClr>
                <a:schemeClr val="lt1"/>
              </a:buClr>
              <a:buSzPts val="2800"/>
              <a:buNone/>
              <a:defRPr sz="2800" b="1">
                <a:solidFill>
                  <a:schemeClr val="lt1"/>
                </a:solidFill>
              </a:defRPr>
            </a:lvl1pPr>
            <a:lvl2pPr marL="914400" lvl="1" indent="-228600" algn="l" rtl="0">
              <a:lnSpc>
                <a:spcPct val="100000"/>
              </a:lnSpc>
              <a:spcBef>
                <a:spcPts val="400"/>
              </a:spcBef>
              <a:spcAft>
                <a:spcPts val="0"/>
              </a:spcAft>
              <a:buClr>
                <a:srgbClr val="1F497D"/>
              </a:buClr>
              <a:buSzPts val="2000"/>
              <a:buNone/>
              <a:defRPr/>
            </a:lvl2pPr>
            <a:lvl3pPr marL="1371600" lvl="2" indent="-228600" algn="l" rtl="0">
              <a:lnSpc>
                <a:spcPct val="100000"/>
              </a:lnSpc>
              <a:spcBef>
                <a:spcPts val="400"/>
              </a:spcBef>
              <a:spcAft>
                <a:spcPts val="0"/>
              </a:spcAft>
              <a:buClr>
                <a:srgbClr val="1F497D"/>
              </a:buClr>
              <a:buSzPts val="2000"/>
              <a:buNone/>
              <a:defRPr/>
            </a:lvl3pPr>
            <a:lvl4pPr marL="1828800" lvl="3" indent="-228600" algn="l" rtl="0">
              <a:lnSpc>
                <a:spcPct val="100000"/>
              </a:lnSpc>
              <a:spcBef>
                <a:spcPts val="400"/>
              </a:spcBef>
              <a:spcAft>
                <a:spcPts val="0"/>
              </a:spcAft>
              <a:buClr>
                <a:srgbClr val="1F497D"/>
              </a:buClr>
              <a:buSzPts val="2000"/>
              <a:buNone/>
              <a:defRPr/>
            </a:lvl4pPr>
            <a:lvl5pPr marL="2286000" lvl="4" indent="-228600" algn="l" rtl="0">
              <a:lnSpc>
                <a:spcPct val="100000"/>
              </a:lnSpc>
              <a:spcBef>
                <a:spcPts val="400"/>
              </a:spcBef>
              <a:spcAft>
                <a:spcPts val="0"/>
              </a:spcAft>
              <a:buClr>
                <a:srgbClr val="1F497D"/>
              </a:buClr>
              <a:buSzPts val="2000"/>
              <a:buNone/>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w/Dark Background 2">
  <p:cSld name="Title Slide w/Dark Background_2">
    <p:bg>
      <p:bgPr>
        <a:solidFill>
          <a:schemeClr val="lt1"/>
        </a:solidFill>
        <a:effectLst/>
      </p:bgPr>
    </p:bg>
    <p:spTree>
      <p:nvGrpSpPr>
        <p:cNvPr id="1" name="Shape 877"/>
        <p:cNvGrpSpPr/>
        <p:nvPr/>
      </p:nvGrpSpPr>
      <p:grpSpPr>
        <a:xfrm>
          <a:off x="0" y="0"/>
          <a:ext cx="0" cy="0"/>
          <a:chOff x="0" y="0"/>
          <a:chExt cx="0" cy="0"/>
        </a:xfrm>
      </p:grpSpPr>
      <p:grpSp>
        <p:nvGrpSpPr>
          <p:cNvPr id="878" name="Google Shape;878;g1863439fb73_1_5432"/>
          <p:cNvGrpSpPr/>
          <p:nvPr/>
        </p:nvGrpSpPr>
        <p:grpSpPr>
          <a:xfrm>
            <a:off x="-201752" y="-141194"/>
            <a:ext cx="12586277" cy="7136550"/>
            <a:chOff x="-151317" y="-141194"/>
            <a:chExt cx="9439944" cy="7136550"/>
          </a:xfrm>
        </p:grpSpPr>
        <p:grpSp>
          <p:nvGrpSpPr>
            <p:cNvPr id="879" name="Google Shape;879;g1863439fb73_1_5432"/>
            <p:cNvGrpSpPr/>
            <p:nvPr/>
          </p:nvGrpSpPr>
          <p:grpSpPr>
            <a:xfrm>
              <a:off x="457731" y="6873219"/>
              <a:ext cx="8226688" cy="122137"/>
              <a:chOff x="457731" y="6582508"/>
              <a:chExt cx="8226688" cy="486600"/>
            </a:xfrm>
          </p:grpSpPr>
          <p:cxnSp>
            <p:nvCxnSpPr>
              <p:cNvPr id="880" name="Google Shape;880;g1863439fb73_1_5432"/>
              <p:cNvCxnSpPr/>
              <p:nvPr/>
            </p:nvCxnSpPr>
            <p:spPr>
              <a:xfrm>
                <a:off x="457731"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81" name="Google Shape;881;g1863439fb73_1_5432"/>
              <p:cNvCxnSpPr/>
              <p:nvPr/>
            </p:nvCxnSpPr>
            <p:spPr>
              <a:xfrm>
                <a:off x="8684419" y="6582508"/>
                <a:ext cx="0" cy="486600"/>
              </a:xfrm>
              <a:prstGeom prst="straightConnector1">
                <a:avLst/>
              </a:prstGeom>
              <a:noFill/>
              <a:ln w="9525" cap="flat" cmpd="sng">
                <a:solidFill>
                  <a:schemeClr val="dk1"/>
                </a:solidFill>
                <a:prstDash val="dot"/>
                <a:round/>
                <a:headEnd type="none" w="sm" len="sm"/>
                <a:tailEnd type="none" w="sm" len="sm"/>
              </a:ln>
            </p:spPr>
          </p:cxnSp>
          <p:grpSp>
            <p:nvGrpSpPr>
              <p:cNvPr id="882" name="Google Shape;882;g1863439fb73_1_5432"/>
              <p:cNvGrpSpPr/>
              <p:nvPr/>
            </p:nvGrpSpPr>
            <p:grpSpPr>
              <a:xfrm>
                <a:off x="7986158" y="6582508"/>
                <a:ext cx="152400" cy="486600"/>
                <a:chOff x="7983415" y="6582508"/>
                <a:chExt cx="152400" cy="486600"/>
              </a:xfrm>
            </p:grpSpPr>
            <p:cxnSp>
              <p:nvCxnSpPr>
                <p:cNvPr id="883" name="Google Shape;883;g1863439fb73_1_543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84" name="Google Shape;884;g1863439fb73_1_543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85" name="Google Shape;885;g1863439fb73_1_5432"/>
              <p:cNvGrpSpPr/>
              <p:nvPr/>
            </p:nvGrpSpPr>
            <p:grpSpPr>
              <a:xfrm>
                <a:off x="7287901" y="6582508"/>
                <a:ext cx="152400" cy="486600"/>
                <a:chOff x="7983415" y="6582508"/>
                <a:chExt cx="152400" cy="486600"/>
              </a:xfrm>
            </p:grpSpPr>
            <p:cxnSp>
              <p:nvCxnSpPr>
                <p:cNvPr id="886" name="Google Shape;886;g1863439fb73_1_543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87" name="Google Shape;887;g1863439fb73_1_543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88" name="Google Shape;888;g1863439fb73_1_5432"/>
              <p:cNvGrpSpPr/>
              <p:nvPr/>
            </p:nvGrpSpPr>
            <p:grpSpPr>
              <a:xfrm>
                <a:off x="6589644" y="6582508"/>
                <a:ext cx="152400" cy="486600"/>
                <a:chOff x="7983415" y="6582508"/>
                <a:chExt cx="152400" cy="486600"/>
              </a:xfrm>
            </p:grpSpPr>
            <p:cxnSp>
              <p:nvCxnSpPr>
                <p:cNvPr id="889" name="Google Shape;889;g1863439fb73_1_543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90" name="Google Shape;890;g1863439fb73_1_543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91" name="Google Shape;891;g1863439fb73_1_5432"/>
              <p:cNvGrpSpPr/>
              <p:nvPr/>
            </p:nvGrpSpPr>
            <p:grpSpPr>
              <a:xfrm>
                <a:off x="5891387" y="6582508"/>
                <a:ext cx="152400" cy="486600"/>
                <a:chOff x="7983415" y="6582508"/>
                <a:chExt cx="152400" cy="486600"/>
              </a:xfrm>
            </p:grpSpPr>
            <p:cxnSp>
              <p:nvCxnSpPr>
                <p:cNvPr id="892" name="Google Shape;892;g1863439fb73_1_543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93" name="Google Shape;893;g1863439fb73_1_543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94" name="Google Shape;894;g1863439fb73_1_5432"/>
              <p:cNvGrpSpPr/>
              <p:nvPr/>
            </p:nvGrpSpPr>
            <p:grpSpPr>
              <a:xfrm>
                <a:off x="5193130" y="6582508"/>
                <a:ext cx="152400" cy="486600"/>
                <a:chOff x="7983415" y="6582508"/>
                <a:chExt cx="152400" cy="486600"/>
              </a:xfrm>
            </p:grpSpPr>
            <p:cxnSp>
              <p:nvCxnSpPr>
                <p:cNvPr id="895" name="Google Shape;895;g1863439fb73_1_543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96" name="Google Shape;896;g1863439fb73_1_543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97" name="Google Shape;897;g1863439fb73_1_5432"/>
              <p:cNvGrpSpPr/>
              <p:nvPr/>
            </p:nvGrpSpPr>
            <p:grpSpPr>
              <a:xfrm>
                <a:off x="4494873" y="6582508"/>
                <a:ext cx="152400" cy="486600"/>
                <a:chOff x="7983415" y="6582508"/>
                <a:chExt cx="152400" cy="486600"/>
              </a:xfrm>
            </p:grpSpPr>
            <p:cxnSp>
              <p:nvCxnSpPr>
                <p:cNvPr id="898" name="Google Shape;898;g1863439fb73_1_543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99" name="Google Shape;899;g1863439fb73_1_543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00" name="Google Shape;900;g1863439fb73_1_5432"/>
              <p:cNvGrpSpPr/>
              <p:nvPr/>
            </p:nvGrpSpPr>
            <p:grpSpPr>
              <a:xfrm>
                <a:off x="3796616" y="6582508"/>
                <a:ext cx="152400" cy="486600"/>
                <a:chOff x="7983415" y="6582508"/>
                <a:chExt cx="152400" cy="486600"/>
              </a:xfrm>
            </p:grpSpPr>
            <p:cxnSp>
              <p:nvCxnSpPr>
                <p:cNvPr id="901" name="Google Shape;901;g1863439fb73_1_543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02" name="Google Shape;902;g1863439fb73_1_543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03" name="Google Shape;903;g1863439fb73_1_5432"/>
              <p:cNvGrpSpPr/>
              <p:nvPr/>
            </p:nvGrpSpPr>
            <p:grpSpPr>
              <a:xfrm>
                <a:off x="3098359" y="6582508"/>
                <a:ext cx="152400" cy="486600"/>
                <a:chOff x="7983415" y="6582508"/>
                <a:chExt cx="152400" cy="486600"/>
              </a:xfrm>
            </p:grpSpPr>
            <p:cxnSp>
              <p:nvCxnSpPr>
                <p:cNvPr id="904" name="Google Shape;904;g1863439fb73_1_543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05" name="Google Shape;905;g1863439fb73_1_543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06" name="Google Shape;906;g1863439fb73_1_5432"/>
              <p:cNvGrpSpPr/>
              <p:nvPr/>
            </p:nvGrpSpPr>
            <p:grpSpPr>
              <a:xfrm>
                <a:off x="2400102" y="6582508"/>
                <a:ext cx="152400" cy="486600"/>
                <a:chOff x="7983415" y="6582508"/>
                <a:chExt cx="152400" cy="486600"/>
              </a:xfrm>
            </p:grpSpPr>
            <p:cxnSp>
              <p:nvCxnSpPr>
                <p:cNvPr id="907" name="Google Shape;907;g1863439fb73_1_543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08" name="Google Shape;908;g1863439fb73_1_543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09" name="Google Shape;909;g1863439fb73_1_5432"/>
              <p:cNvGrpSpPr/>
              <p:nvPr/>
            </p:nvGrpSpPr>
            <p:grpSpPr>
              <a:xfrm>
                <a:off x="1701845" y="6582508"/>
                <a:ext cx="152400" cy="486600"/>
                <a:chOff x="7983415" y="6582508"/>
                <a:chExt cx="152400" cy="486600"/>
              </a:xfrm>
            </p:grpSpPr>
            <p:cxnSp>
              <p:nvCxnSpPr>
                <p:cNvPr id="910" name="Google Shape;910;g1863439fb73_1_543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11" name="Google Shape;911;g1863439fb73_1_543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12" name="Google Shape;912;g1863439fb73_1_5432"/>
              <p:cNvGrpSpPr/>
              <p:nvPr/>
            </p:nvGrpSpPr>
            <p:grpSpPr>
              <a:xfrm>
                <a:off x="1003588" y="6582508"/>
                <a:ext cx="152400" cy="486600"/>
                <a:chOff x="7983415" y="6582508"/>
                <a:chExt cx="152400" cy="486600"/>
              </a:xfrm>
            </p:grpSpPr>
            <p:cxnSp>
              <p:nvCxnSpPr>
                <p:cNvPr id="913" name="Google Shape;913;g1863439fb73_1_543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14" name="Google Shape;914;g1863439fb73_1_543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grpSp>
          <p:nvGrpSpPr>
            <p:cNvPr id="915" name="Google Shape;915;g1863439fb73_1_5432"/>
            <p:cNvGrpSpPr/>
            <p:nvPr/>
          </p:nvGrpSpPr>
          <p:grpSpPr>
            <a:xfrm>
              <a:off x="-151317" y="392956"/>
              <a:ext cx="122137" cy="6067305"/>
              <a:chOff x="-238867" y="392956"/>
              <a:chExt cx="122137" cy="6067305"/>
            </a:xfrm>
          </p:grpSpPr>
          <p:cxnSp>
            <p:nvCxnSpPr>
              <p:cNvPr id="916" name="Google Shape;916;g1863439fb73_1_5432"/>
              <p:cNvCxnSpPr/>
              <p:nvPr/>
            </p:nvCxnSpPr>
            <p:spPr>
              <a:xfrm>
                <a:off x="-177809" y="392956"/>
                <a:ext cx="0" cy="122100"/>
              </a:xfrm>
              <a:prstGeom prst="straightConnector1">
                <a:avLst/>
              </a:prstGeom>
              <a:noFill/>
              <a:ln w="9525" cap="flat" cmpd="sng">
                <a:solidFill>
                  <a:schemeClr val="dk1"/>
                </a:solidFill>
                <a:prstDash val="dot"/>
                <a:round/>
                <a:headEnd type="none" w="sm" len="sm"/>
                <a:tailEnd type="none" w="sm" len="sm"/>
              </a:ln>
            </p:spPr>
          </p:cxnSp>
          <p:grpSp>
            <p:nvGrpSpPr>
              <p:cNvPr id="917" name="Google Shape;917;g1863439fb73_1_5432"/>
              <p:cNvGrpSpPr/>
              <p:nvPr/>
            </p:nvGrpSpPr>
            <p:grpSpPr>
              <a:xfrm rot="5400000">
                <a:off x="-253998" y="5940698"/>
                <a:ext cx="152400" cy="122137"/>
                <a:chOff x="7983415" y="6582508"/>
                <a:chExt cx="152400" cy="486600"/>
              </a:xfrm>
            </p:grpSpPr>
            <p:cxnSp>
              <p:nvCxnSpPr>
                <p:cNvPr id="918" name="Google Shape;918;g1863439fb73_1_543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19" name="Google Shape;919;g1863439fb73_1_543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20" name="Google Shape;920;g1863439fb73_1_5432"/>
              <p:cNvGrpSpPr/>
              <p:nvPr/>
            </p:nvGrpSpPr>
            <p:grpSpPr>
              <a:xfrm rot="5400000">
                <a:off x="-253998" y="5467056"/>
                <a:ext cx="152400" cy="122137"/>
                <a:chOff x="7983415" y="6582508"/>
                <a:chExt cx="152400" cy="486600"/>
              </a:xfrm>
            </p:grpSpPr>
            <p:cxnSp>
              <p:nvCxnSpPr>
                <p:cNvPr id="921" name="Google Shape;921;g1863439fb73_1_543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22" name="Google Shape;922;g1863439fb73_1_543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23" name="Google Shape;923;g1863439fb73_1_5432"/>
              <p:cNvGrpSpPr/>
              <p:nvPr/>
            </p:nvGrpSpPr>
            <p:grpSpPr>
              <a:xfrm rot="5400000">
                <a:off x="-253998" y="4993414"/>
                <a:ext cx="152400" cy="122137"/>
                <a:chOff x="7983415" y="6582508"/>
                <a:chExt cx="152400" cy="486600"/>
              </a:xfrm>
            </p:grpSpPr>
            <p:cxnSp>
              <p:nvCxnSpPr>
                <p:cNvPr id="924" name="Google Shape;924;g1863439fb73_1_543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25" name="Google Shape;925;g1863439fb73_1_543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26" name="Google Shape;926;g1863439fb73_1_5432"/>
              <p:cNvGrpSpPr/>
              <p:nvPr/>
            </p:nvGrpSpPr>
            <p:grpSpPr>
              <a:xfrm rot="5400000">
                <a:off x="-253998" y="4519772"/>
                <a:ext cx="152400" cy="122137"/>
                <a:chOff x="7983415" y="6582508"/>
                <a:chExt cx="152400" cy="486600"/>
              </a:xfrm>
            </p:grpSpPr>
            <p:cxnSp>
              <p:nvCxnSpPr>
                <p:cNvPr id="927" name="Google Shape;927;g1863439fb73_1_543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28" name="Google Shape;928;g1863439fb73_1_543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29" name="Google Shape;929;g1863439fb73_1_5432"/>
              <p:cNvGrpSpPr/>
              <p:nvPr/>
            </p:nvGrpSpPr>
            <p:grpSpPr>
              <a:xfrm rot="5400000">
                <a:off x="-253998" y="4046130"/>
                <a:ext cx="152400" cy="122137"/>
                <a:chOff x="7983415" y="6582508"/>
                <a:chExt cx="152400" cy="486600"/>
              </a:xfrm>
            </p:grpSpPr>
            <p:cxnSp>
              <p:nvCxnSpPr>
                <p:cNvPr id="930" name="Google Shape;930;g1863439fb73_1_543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31" name="Google Shape;931;g1863439fb73_1_543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32" name="Google Shape;932;g1863439fb73_1_5432"/>
              <p:cNvGrpSpPr/>
              <p:nvPr/>
            </p:nvGrpSpPr>
            <p:grpSpPr>
              <a:xfrm rot="5400000">
                <a:off x="-253998" y="3572488"/>
                <a:ext cx="152400" cy="122137"/>
                <a:chOff x="7983415" y="6582508"/>
                <a:chExt cx="152400" cy="486600"/>
              </a:xfrm>
            </p:grpSpPr>
            <p:cxnSp>
              <p:nvCxnSpPr>
                <p:cNvPr id="933" name="Google Shape;933;g1863439fb73_1_543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34" name="Google Shape;934;g1863439fb73_1_543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35" name="Google Shape;935;g1863439fb73_1_5432"/>
              <p:cNvGrpSpPr/>
              <p:nvPr/>
            </p:nvGrpSpPr>
            <p:grpSpPr>
              <a:xfrm rot="5400000">
                <a:off x="-253998" y="3098846"/>
                <a:ext cx="152400" cy="122137"/>
                <a:chOff x="7983415" y="6582508"/>
                <a:chExt cx="152400" cy="486600"/>
              </a:xfrm>
            </p:grpSpPr>
            <p:cxnSp>
              <p:nvCxnSpPr>
                <p:cNvPr id="936" name="Google Shape;936;g1863439fb73_1_543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37" name="Google Shape;937;g1863439fb73_1_543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38" name="Google Shape;938;g1863439fb73_1_5432"/>
              <p:cNvGrpSpPr/>
              <p:nvPr/>
            </p:nvGrpSpPr>
            <p:grpSpPr>
              <a:xfrm rot="5400000">
                <a:off x="-253998" y="2625204"/>
                <a:ext cx="152400" cy="122137"/>
                <a:chOff x="7983415" y="6582508"/>
                <a:chExt cx="152400" cy="486600"/>
              </a:xfrm>
            </p:grpSpPr>
            <p:cxnSp>
              <p:nvCxnSpPr>
                <p:cNvPr id="939" name="Google Shape;939;g1863439fb73_1_543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40" name="Google Shape;940;g1863439fb73_1_543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41" name="Google Shape;941;g1863439fb73_1_5432"/>
              <p:cNvGrpSpPr/>
              <p:nvPr/>
            </p:nvGrpSpPr>
            <p:grpSpPr>
              <a:xfrm rot="5400000">
                <a:off x="-253998" y="2151562"/>
                <a:ext cx="152400" cy="122137"/>
                <a:chOff x="7983415" y="6582508"/>
                <a:chExt cx="152400" cy="486600"/>
              </a:xfrm>
            </p:grpSpPr>
            <p:cxnSp>
              <p:nvCxnSpPr>
                <p:cNvPr id="942" name="Google Shape;942;g1863439fb73_1_543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43" name="Google Shape;943;g1863439fb73_1_543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44" name="Google Shape;944;g1863439fb73_1_5432"/>
              <p:cNvGrpSpPr/>
              <p:nvPr/>
            </p:nvGrpSpPr>
            <p:grpSpPr>
              <a:xfrm rot="5400000">
                <a:off x="-253998" y="1677920"/>
                <a:ext cx="152400" cy="122137"/>
                <a:chOff x="7983415" y="6582508"/>
                <a:chExt cx="152400" cy="486600"/>
              </a:xfrm>
            </p:grpSpPr>
            <p:cxnSp>
              <p:nvCxnSpPr>
                <p:cNvPr id="945" name="Google Shape;945;g1863439fb73_1_543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46" name="Google Shape;946;g1863439fb73_1_543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47" name="Google Shape;947;g1863439fb73_1_5432"/>
              <p:cNvGrpSpPr/>
              <p:nvPr/>
            </p:nvGrpSpPr>
            <p:grpSpPr>
              <a:xfrm rot="5400000">
                <a:off x="-253998" y="997329"/>
                <a:ext cx="152400" cy="122137"/>
                <a:chOff x="7983415" y="6582508"/>
                <a:chExt cx="152400" cy="486600"/>
              </a:xfrm>
            </p:grpSpPr>
            <p:cxnSp>
              <p:nvCxnSpPr>
                <p:cNvPr id="948" name="Google Shape;948;g1863439fb73_1_543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49" name="Google Shape;949;g1863439fb73_1_543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950" name="Google Shape;950;g1863439fb73_1_5432"/>
              <p:cNvCxnSpPr/>
              <p:nvPr/>
            </p:nvCxnSpPr>
            <p:spPr>
              <a:xfrm>
                <a:off x="-177809" y="6338161"/>
                <a:ext cx="0" cy="122100"/>
              </a:xfrm>
              <a:prstGeom prst="straightConnector1">
                <a:avLst/>
              </a:prstGeom>
              <a:noFill/>
              <a:ln w="9525" cap="flat" cmpd="sng">
                <a:solidFill>
                  <a:schemeClr val="dk1"/>
                </a:solidFill>
                <a:prstDash val="dot"/>
                <a:round/>
                <a:headEnd type="none" w="sm" len="sm"/>
                <a:tailEnd type="none" w="sm" len="sm"/>
              </a:ln>
            </p:spPr>
          </p:cxnSp>
        </p:grpSp>
        <p:grpSp>
          <p:nvGrpSpPr>
            <p:cNvPr id="951" name="Google Shape;951;g1863439fb73_1_5432"/>
            <p:cNvGrpSpPr/>
            <p:nvPr/>
          </p:nvGrpSpPr>
          <p:grpSpPr>
            <a:xfrm>
              <a:off x="9166490" y="392956"/>
              <a:ext cx="122137" cy="6067305"/>
              <a:chOff x="-238867" y="392956"/>
              <a:chExt cx="122137" cy="6067305"/>
            </a:xfrm>
          </p:grpSpPr>
          <p:cxnSp>
            <p:nvCxnSpPr>
              <p:cNvPr id="952" name="Google Shape;952;g1863439fb73_1_5432"/>
              <p:cNvCxnSpPr/>
              <p:nvPr/>
            </p:nvCxnSpPr>
            <p:spPr>
              <a:xfrm>
                <a:off x="-177809" y="392956"/>
                <a:ext cx="0" cy="122100"/>
              </a:xfrm>
              <a:prstGeom prst="straightConnector1">
                <a:avLst/>
              </a:prstGeom>
              <a:noFill/>
              <a:ln w="9525" cap="flat" cmpd="sng">
                <a:solidFill>
                  <a:schemeClr val="dk1"/>
                </a:solidFill>
                <a:prstDash val="dot"/>
                <a:round/>
                <a:headEnd type="none" w="sm" len="sm"/>
                <a:tailEnd type="none" w="sm" len="sm"/>
              </a:ln>
            </p:spPr>
          </p:cxnSp>
          <p:grpSp>
            <p:nvGrpSpPr>
              <p:cNvPr id="953" name="Google Shape;953;g1863439fb73_1_5432"/>
              <p:cNvGrpSpPr/>
              <p:nvPr/>
            </p:nvGrpSpPr>
            <p:grpSpPr>
              <a:xfrm rot="5400000">
                <a:off x="-253998" y="5940698"/>
                <a:ext cx="152400" cy="122137"/>
                <a:chOff x="7983415" y="6582508"/>
                <a:chExt cx="152400" cy="486600"/>
              </a:xfrm>
            </p:grpSpPr>
            <p:cxnSp>
              <p:nvCxnSpPr>
                <p:cNvPr id="954" name="Google Shape;954;g1863439fb73_1_543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55" name="Google Shape;955;g1863439fb73_1_543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56" name="Google Shape;956;g1863439fb73_1_5432"/>
              <p:cNvGrpSpPr/>
              <p:nvPr/>
            </p:nvGrpSpPr>
            <p:grpSpPr>
              <a:xfrm rot="5400000">
                <a:off x="-253998" y="5467056"/>
                <a:ext cx="152400" cy="122137"/>
                <a:chOff x="7983415" y="6582508"/>
                <a:chExt cx="152400" cy="486600"/>
              </a:xfrm>
            </p:grpSpPr>
            <p:cxnSp>
              <p:nvCxnSpPr>
                <p:cNvPr id="957" name="Google Shape;957;g1863439fb73_1_543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58" name="Google Shape;958;g1863439fb73_1_543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59" name="Google Shape;959;g1863439fb73_1_5432"/>
              <p:cNvGrpSpPr/>
              <p:nvPr/>
            </p:nvGrpSpPr>
            <p:grpSpPr>
              <a:xfrm rot="5400000">
                <a:off x="-253998" y="4993414"/>
                <a:ext cx="152400" cy="122137"/>
                <a:chOff x="7983415" y="6582508"/>
                <a:chExt cx="152400" cy="486600"/>
              </a:xfrm>
            </p:grpSpPr>
            <p:cxnSp>
              <p:nvCxnSpPr>
                <p:cNvPr id="960" name="Google Shape;960;g1863439fb73_1_543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61" name="Google Shape;961;g1863439fb73_1_543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62" name="Google Shape;962;g1863439fb73_1_5432"/>
              <p:cNvGrpSpPr/>
              <p:nvPr/>
            </p:nvGrpSpPr>
            <p:grpSpPr>
              <a:xfrm rot="5400000">
                <a:off x="-253998" y="4519772"/>
                <a:ext cx="152400" cy="122137"/>
                <a:chOff x="7983415" y="6582508"/>
                <a:chExt cx="152400" cy="486600"/>
              </a:xfrm>
            </p:grpSpPr>
            <p:cxnSp>
              <p:nvCxnSpPr>
                <p:cNvPr id="963" name="Google Shape;963;g1863439fb73_1_543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64" name="Google Shape;964;g1863439fb73_1_543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65" name="Google Shape;965;g1863439fb73_1_5432"/>
              <p:cNvGrpSpPr/>
              <p:nvPr/>
            </p:nvGrpSpPr>
            <p:grpSpPr>
              <a:xfrm rot="5400000">
                <a:off x="-253998" y="4046130"/>
                <a:ext cx="152400" cy="122137"/>
                <a:chOff x="7983415" y="6582508"/>
                <a:chExt cx="152400" cy="486600"/>
              </a:xfrm>
            </p:grpSpPr>
            <p:cxnSp>
              <p:nvCxnSpPr>
                <p:cNvPr id="966" name="Google Shape;966;g1863439fb73_1_543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67" name="Google Shape;967;g1863439fb73_1_543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68" name="Google Shape;968;g1863439fb73_1_5432"/>
              <p:cNvGrpSpPr/>
              <p:nvPr/>
            </p:nvGrpSpPr>
            <p:grpSpPr>
              <a:xfrm rot="5400000">
                <a:off x="-253998" y="3572488"/>
                <a:ext cx="152400" cy="122137"/>
                <a:chOff x="7983415" y="6582508"/>
                <a:chExt cx="152400" cy="486600"/>
              </a:xfrm>
            </p:grpSpPr>
            <p:cxnSp>
              <p:nvCxnSpPr>
                <p:cNvPr id="969" name="Google Shape;969;g1863439fb73_1_543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70" name="Google Shape;970;g1863439fb73_1_543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71" name="Google Shape;971;g1863439fb73_1_5432"/>
              <p:cNvGrpSpPr/>
              <p:nvPr/>
            </p:nvGrpSpPr>
            <p:grpSpPr>
              <a:xfrm rot="5400000">
                <a:off x="-253998" y="3098846"/>
                <a:ext cx="152400" cy="122137"/>
                <a:chOff x="7983415" y="6582508"/>
                <a:chExt cx="152400" cy="486600"/>
              </a:xfrm>
            </p:grpSpPr>
            <p:cxnSp>
              <p:nvCxnSpPr>
                <p:cNvPr id="972" name="Google Shape;972;g1863439fb73_1_543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73" name="Google Shape;973;g1863439fb73_1_543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74" name="Google Shape;974;g1863439fb73_1_5432"/>
              <p:cNvGrpSpPr/>
              <p:nvPr/>
            </p:nvGrpSpPr>
            <p:grpSpPr>
              <a:xfrm rot="5400000">
                <a:off x="-253998" y="2625204"/>
                <a:ext cx="152400" cy="122137"/>
                <a:chOff x="7983415" y="6582508"/>
                <a:chExt cx="152400" cy="486600"/>
              </a:xfrm>
            </p:grpSpPr>
            <p:cxnSp>
              <p:nvCxnSpPr>
                <p:cNvPr id="975" name="Google Shape;975;g1863439fb73_1_543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76" name="Google Shape;976;g1863439fb73_1_543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77" name="Google Shape;977;g1863439fb73_1_5432"/>
              <p:cNvGrpSpPr/>
              <p:nvPr/>
            </p:nvGrpSpPr>
            <p:grpSpPr>
              <a:xfrm rot="5400000">
                <a:off x="-253998" y="2151562"/>
                <a:ext cx="152400" cy="122137"/>
                <a:chOff x="7983415" y="6582508"/>
                <a:chExt cx="152400" cy="486600"/>
              </a:xfrm>
            </p:grpSpPr>
            <p:cxnSp>
              <p:nvCxnSpPr>
                <p:cNvPr id="978" name="Google Shape;978;g1863439fb73_1_543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79" name="Google Shape;979;g1863439fb73_1_543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80" name="Google Shape;980;g1863439fb73_1_5432"/>
              <p:cNvGrpSpPr/>
              <p:nvPr/>
            </p:nvGrpSpPr>
            <p:grpSpPr>
              <a:xfrm rot="5400000">
                <a:off x="-253998" y="1677920"/>
                <a:ext cx="152400" cy="122137"/>
                <a:chOff x="7983415" y="6582508"/>
                <a:chExt cx="152400" cy="486600"/>
              </a:xfrm>
            </p:grpSpPr>
            <p:cxnSp>
              <p:nvCxnSpPr>
                <p:cNvPr id="981" name="Google Shape;981;g1863439fb73_1_543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82" name="Google Shape;982;g1863439fb73_1_543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83" name="Google Shape;983;g1863439fb73_1_5432"/>
              <p:cNvGrpSpPr/>
              <p:nvPr/>
            </p:nvGrpSpPr>
            <p:grpSpPr>
              <a:xfrm rot="5400000">
                <a:off x="-253998" y="997329"/>
                <a:ext cx="152400" cy="122137"/>
                <a:chOff x="7983415" y="6582508"/>
                <a:chExt cx="152400" cy="486600"/>
              </a:xfrm>
            </p:grpSpPr>
            <p:cxnSp>
              <p:nvCxnSpPr>
                <p:cNvPr id="984" name="Google Shape;984;g1863439fb73_1_543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85" name="Google Shape;985;g1863439fb73_1_543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986" name="Google Shape;986;g1863439fb73_1_5432"/>
              <p:cNvCxnSpPr/>
              <p:nvPr/>
            </p:nvCxnSpPr>
            <p:spPr>
              <a:xfrm>
                <a:off x="-177809" y="6338161"/>
                <a:ext cx="0" cy="122100"/>
              </a:xfrm>
              <a:prstGeom prst="straightConnector1">
                <a:avLst/>
              </a:prstGeom>
              <a:noFill/>
              <a:ln w="9525" cap="flat" cmpd="sng">
                <a:solidFill>
                  <a:schemeClr val="dk1"/>
                </a:solidFill>
                <a:prstDash val="dot"/>
                <a:round/>
                <a:headEnd type="none" w="sm" len="sm"/>
                <a:tailEnd type="none" w="sm" len="sm"/>
              </a:ln>
            </p:spPr>
          </p:cxnSp>
        </p:grpSp>
        <p:grpSp>
          <p:nvGrpSpPr>
            <p:cNvPr id="987" name="Google Shape;987;g1863439fb73_1_5432"/>
            <p:cNvGrpSpPr/>
            <p:nvPr/>
          </p:nvGrpSpPr>
          <p:grpSpPr>
            <a:xfrm>
              <a:off x="457731" y="-141194"/>
              <a:ext cx="8226688" cy="122137"/>
              <a:chOff x="457731" y="6582508"/>
              <a:chExt cx="8226688" cy="486600"/>
            </a:xfrm>
          </p:grpSpPr>
          <p:cxnSp>
            <p:nvCxnSpPr>
              <p:cNvPr id="988" name="Google Shape;988;g1863439fb73_1_5432"/>
              <p:cNvCxnSpPr/>
              <p:nvPr/>
            </p:nvCxnSpPr>
            <p:spPr>
              <a:xfrm>
                <a:off x="457731"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89" name="Google Shape;989;g1863439fb73_1_5432"/>
              <p:cNvCxnSpPr/>
              <p:nvPr/>
            </p:nvCxnSpPr>
            <p:spPr>
              <a:xfrm>
                <a:off x="8684419" y="6582508"/>
                <a:ext cx="0" cy="486600"/>
              </a:xfrm>
              <a:prstGeom prst="straightConnector1">
                <a:avLst/>
              </a:prstGeom>
              <a:noFill/>
              <a:ln w="9525" cap="flat" cmpd="sng">
                <a:solidFill>
                  <a:schemeClr val="dk1"/>
                </a:solidFill>
                <a:prstDash val="dot"/>
                <a:round/>
                <a:headEnd type="none" w="sm" len="sm"/>
                <a:tailEnd type="none" w="sm" len="sm"/>
              </a:ln>
            </p:spPr>
          </p:cxnSp>
          <p:grpSp>
            <p:nvGrpSpPr>
              <p:cNvPr id="990" name="Google Shape;990;g1863439fb73_1_5432"/>
              <p:cNvGrpSpPr/>
              <p:nvPr/>
            </p:nvGrpSpPr>
            <p:grpSpPr>
              <a:xfrm>
                <a:off x="7986158" y="6582508"/>
                <a:ext cx="152400" cy="486600"/>
                <a:chOff x="7983415" y="6582508"/>
                <a:chExt cx="152400" cy="486600"/>
              </a:xfrm>
            </p:grpSpPr>
            <p:cxnSp>
              <p:nvCxnSpPr>
                <p:cNvPr id="991" name="Google Shape;991;g1863439fb73_1_543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92" name="Google Shape;992;g1863439fb73_1_543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93" name="Google Shape;993;g1863439fb73_1_5432"/>
              <p:cNvGrpSpPr/>
              <p:nvPr/>
            </p:nvGrpSpPr>
            <p:grpSpPr>
              <a:xfrm>
                <a:off x="7287901" y="6582508"/>
                <a:ext cx="152400" cy="486600"/>
                <a:chOff x="7983415" y="6582508"/>
                <a:chExt cx="152400" cy="486600"/>
              </a:xfrm>
            </p:grpSpPr>
            <p:cxnSp>
              <p:nvCxnSpPr>
                <p:cNvPr id="994" name="Google Shape;994;g1863439fb73_1_543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95" name="Google Shape;995;g1863439fb73_1_543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96" name="Google Shape;996;g1863439fb73_1_5432"/>
              <p:cNvGrpSpPr/>
              <p:nvPr/>
            </p:nvGrpSpPr>
            <p:grpSpPr>
              <a:xfrm>
                <a:off x="6589644" y="6582508"/>
                <a:ext cx="152400" cy="486600"/>
                <a:chOff x="7983415" y="6582508"/>
                <a:chExt cx="152400" cy="486600"/>
              </a:xfrm>
            </p:grpSpPr>
            <p:cxnSp>
              <p:nvCxnSpPr>
                <p:cNvPr id="997" name="Google Shape;997;g1863439fb73_1_543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98" name="Google Shape;998;g1863439fb73_1_543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99" name="Google Shape;999;g1863439fb73_1_5432"/>
              <p:cNvGrpSpPr/>
              <p:nvPr/>
            </p:nvGrpSpPr>
            <p:grpSpPr>
              <a:xfrm>
                <a:off x="5891387" y="6582508"/>
                <a:ext cx="152400" cy="486600"/>
                <a:chOff x="7983415" y="6582508"/>
                <a:chExt cx="152400" cy="486600"/>
              </a:xfrm>
            </p:grpSpPr>
            <p:cxnSp>
              <p:nvCxnSpPr>
                <p:cNvPr id="1000" name="Google Shape;1000;g1863439fb73_1_543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01" name="Google Shape;1001;g1863439fb73_1_543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02" name="Google Shape;1002;g1863439fb73_1_5432"/>
              <p:cNvGrpSpPr/>
              <p:nvPr/>
            </p:nvGrpSpPr>
            <p:grpSpPr>
              <a:xfrm>
                <a:off x="5193130" y="6582508"/>
                <a:ext cx="152400" cy="486600"/>
                <a:chOff x="7983415" y="6582508"/>
                <a:chExt cx="152400" cy="486600"/>
              </a:xfrm>
            </p:grpSpPr>
            <p:cxnSp>
              <p:nvCxnSpPr>
                <p:cNvPr id="1003" name="Google Shape;1003;g1863439fb73_1_543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04" name="Google Shape;1004;g1863439fb73_1_543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05" name="Google Shape;1005;g1863439fb73_1_5432"/>
              <p:cNvGrpSpPr/>
              <p:nvPr/>
            </p:nvGrpSpPr>
            <p:grpSpPr>
              <a:xfrm>
                <a:off x="4494873" y="6582508"/>
                <a:ext cx="152400" cy="486600"/>
                <a:chOff x="7983415" y="6582508"/>
                <a:chExt cx="152400" cy="486600"/>
              </a:xfrm>
            </p:grpSpPr>
            <p:cxnSp>
              <p:nvCxnSpPr>
                <p:cNvPr id="1006" name="Google Shape;1006;g1863439fb73_1_543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07" name="Google Shape;1007;g1863439fb73_1_543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08" name="Google Shape;1008;g1863439fb73_1_5432"/>
              <p:cNvGrpSpPr/>
              <p:nvPr/>
            </p:nvGrpSpPr>
            <p:grpSpPr>
              <a:xfrm>
                <a:off x="3796616" y="6582508"/>
                <a:ext cx="152400" cy="486600"/>
                <a:chOff x="7983415" y="6582508"/>
                <a:chExt cx="152400" cy="486600"/>
              </a:xfrm>
            </p:grpSpPr>
            <p:cxnSp>
              <p:nvCxnSpPr>
                <p:cNvPr id="1009" name="Google Shape;1009;g1863439fb73_1_543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10" name="Google Shape;1010;g1863439fb73_1_543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11" name="Google Shape;1011;g1863439fb73_1_5432"/>
              <p:cNvGrpSpPr/>
              <p:nvPr/>
            </p:nvGrpSpPr>
            <p:grpSpPr>
              <a:xfrm>
                <a:off x="3098359" y="6582508"/>
                <a:ext cx="152400" cy="486600"/>
                <a:chOff x="7983415" y="6582508"/>
                <a:chExt cx="152400" cy="486600"/>
              </a:xfrm>
            </p:grpSpPr>
            <p:cxnSp>
              <p:nvCxnSpPr>
                <p:cNvPr id="1012" name="Google Shape;1012;g1863439fb73_1_543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13" name="Google Shape;1013;g1863439fb73_1_543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14" name="Google Shape;1014;g1863439fb73_1_5432"/>
              <p:cNvGrpSpPr/>
              <p:nvPr/>
            </p:nvGrpSpPr>
            <p:grpSpPr>
              <a:xfrm>
                <a:off x="2400102" y="6582508"/>
                <a:ext cx="152400" cy="486600"/>
                <a:chOff x="7983415" y="6582508"/>
                <a:chExt cx="152400" cy="486600"/>
              </a:xfrm>
            </p:grpSpPr>
            <p:cxnSp>
              <p:nvCxnSpPr>
                <p:cNvPr id="1015" name="Google Shape;1015;g1863439fb73_1_543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16" name="Google Shape;1016;g1863439fb73_1_543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17" name="Google Shape;1017;g1863439fb73_1_5432"/>
              <p:cNvGrpSpPr/>
              <p:nvPr/>
            </p:nvGrpSpPr>
            <p:grpSpPr>
              <a:xfrm>
                <a:off x="1701845" y="6582508"/>
                <a:ext cx="152400" cy="486600"/>
                <a:chOff x="7983415" y="6582508"/>
                <a:chExt cx="152400" cy="486600"/>
              </a:xfrm>
            </p:grpSpPr>
            <p:cxnSp>
              <p:nvCxnSpPr>
                <p:cNvPr id="1018" name="Google Shape;1018;g1863439fb73_1_543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19" name="Google Shape;1019;g1863439fb73_1_543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20" name="Google Shape;1020;g1863439fb73_1_5432"/>
              <p:cNvGrpSpPr/>
              <p:nvPr/>
            </p:nvGrpSpPr>
            <p:grpSpPr>
              <a:xfrm>
                <a:off x="1003588" y="6582508"/>
                <a:ext cx="152400" cy="486600"/>
                <a:chOff x="7983415" y="6582508"/>
                <a:chExt cx="152400" cy="486600"/>
              </a:xfrm>
            </p:grpSpPr>
            <p:cxnSp>
              <p:nvCxnSpPr>
                <p:cNvPr id="1021" name="Google Shape;1021;g1863439fb73_1_5432"/>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22" name="Google Shape;1022;g1863439fb73_1_5432"/>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grpSp>
      <p:pic>
        <p:nvPicPr>
          <p:cNvPr id="1023" name="Google Shape;1023;g1863439fb73_1_5432" descr="DOE_Office_Science_white.png"/>
          <p:cNvPicPr preferRelativeResize="0"/>
          <p:nvPr/>
        </p:nvPicPr>
        <p:blipFill rotWithShape="1">
          <a:blip r:embed="rId2">
            <a:alphaModFix/>
          </a:blip>
          <a:srcRect/>
          <a:stretch/>
        </p:blipFill>
        <p:spPr>
          <a:xfrm>
            <a:off x="10043692" y="408349"/>
            <a:ext cx="1769533" cy="588347"/>
          </a:xfrm>
          <a:prstGeom prst="rect">
            <a:avLst/>
          </a:prstGeom>
          <a:noFill/>
          <a:ln>
            <a:noFill/>
          </a:ln>
        </p:spPr>
      </p:pic>
      <p:pic>
        <p:nvPicPr>
          <p:cNvPr id="1024" name="Google Shape;1024;g1863439fb73_1_5432" descr="A picture containing drawing&#10;&#10;Description automatically generated"/>
          <p:cNvPicPr preferRelativeResize="0"/>
          <p:nvPr/>
        </p:nvPicPr>
        <p:blipFill rotWithShape="1">
          <a:blip r:embed="rId3">
            <a:alphaModFix/>
          </a:blip>
          <a:srcRect/>
          <a:stretch/>
        </p:blipFill>
        <p:spPr>
          <a:xfrm>
            <a:off x="600149" y="323748"/>
            <a:ext cx="3200400" cy="722376"/>
          </a:xfrm>
          <a:prstGeom prst="rect">
            <a:avLst/>
          </a:prstGeom>
          <a:noFill/>
          <a:ln>
            <a:noFill/>
          </a:ln>
        </p:spPr>
      </p:pic>
      <p:sp>
        <p:nvSpPr>
          <p:cNvPr id="1025" name="Google Shape;1025;g1863439fb73_1_5432"/>
          <p:cNvSpPr txBox="1">
            <a:spLocks noGrp="1"/>
          </p:cNvSpPr>
          <p:nvPr>
            <p:ph type="sldNum" idx="12"/>
          </p:nvPr>
        </p:nvSpPr>
        <p:spPr>
          <a:xfrm>
            <a:off x="10947575" y="6360128"/>
            <a:ext cx="7317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FFFFFF"/>
              </a:buClr>
              <a:buSzPts val="1000"/>
              <a:buFont typeface="Times New Roman"/>
              <a:buNone/>
              <a:defRPr sz="13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FFFFFF"/>
              </a:buClr>
              <a:buSzPts val="1000"/>
              <a:buFont typeface="Times New Roman"/>
              <a:buNone/>
              <a:defRPr sz="13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FFFFFF"/>
              </a:buClr>
              <a:buSzPts val="1000"/>
              <a:buFont typeface="Times New Roman"/>
              <a:buNone/>
              <a:defRPr sz="13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FFFFFF"/>
              </a:buClr>
              <a:buSzPts val="1000"/>
              <a:buFont typeface="Times New Roman"/>
              <a:buNone/>
              <a:defRPr sz="13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FFFFFF"/>
              </a:buClr>
              <a:buSzPts val="1000"/>
              <a:buFont typeface="Times New Roman"/>
              <a:buNone/>
              <a:defRPr sz="13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FFFFFF"/>
              </a:buClr>
              <a:buSzPts val="1000"/>
              <a:buFont typeface="Times New Roman"/>
              <a:buNone/>
              <a:defRPr sz="13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FFFFFF"/>
              </a:buClr>
              <a:buSzPts val="1000"/>
              <a:buFont typeface="Times New Roman"/>
              <a:buNone/>
              <a:defRPr sz="13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FFFFFF"/>
              </a:buClr>
              <a:buSzPts val="1000"/>
              <a:buFont typeface="Times New Roman"/>
              <a:buNone/>
              <a:defRPr sz="13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FFFFFF"/>
              </a:buClr>
              <a:buSzPts val="1000"/>
              <a:buFont typeface="Times New Roman"/>
              <a:buNone/>
              <a:defRPr sz="13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026" name="Google Shape;1026;g1863439fb73_1_5432"/>
          <p:cNvPicPr preferRelativeResize="0"/>
          <p:nvPr/>
        </p:nvPicPr>
        <p:blipFill rotWithShape="1">
          <a:blip r:embed="rId4">
            <a:alphaModFix/>
          </a:blip>
          <a:srcRect/>
          <a:stretch/>
        </p:blipFill>
        <p:spPr>
          <a:xfrm>
            <a:off x="-33297" y="6321675"/>
            <a:ext cx="12271525" cy="594400"/>
          </a:xfrm>
          <a:prstGeom prst="rect">
            <a:avLst/>
          </a:prstGeom>
          <a:noFill/>
          <a:ln>
            <a:noFill/>
          </a:ln>
        </p:spPr>
      </p:pic>
      <p:pic>
        <p:nvPicPr>
          <p:cNvPr id="1027" name="Google Shape;1027;g1863439fb73_1_5432"/>
          <p:cNvPicPr preferRelativeResize="0"/>
          <p:nvPr/>
        </p:nvPicPr>
        <p:blipFill rotWithShape="1">
          <a:blip r:embed="rId5">
            <a:alphaModFix/>
          </a:blip>
          <a:srcRect/>
          <a:stretch/>
        </p:blipFill>
        <p:spPr>
          <a:xfrm>
            <a:off x="6289675" y="6380075"/>
            <a:ext cx="2732749" cy="459800"/>
          </a:xfrm>
          <a:prstGeom prst="rect">
            <a:avLst/>
          </a:prstGeom>
          <a:noFill/>
          <a:ln>
            <a:noFill/>
          </a:ln>
        </p:spPr>
      </p:pic>
      <p:pic>
        <p:nvPicPr>
          <p:cNvPr id="1028" name="Google Shape;1028;g1863439fb73_1_5432"/>
          <p:cNvPicPr preferRelativeResize="0"/>
          <p:nvPr/>
        </p:nvPicPr>
        <p:blipFill rotWithShape="1">
          <a:blip r:embed="rId6">
            <a:alphaModFix/>
          </a:blip>
          <a:srcRect/>
          <a:stretch/>
        </p:blipFill>
        <p:spPr>
          <a:xfrm>
            <a:off x="1790600" y="6380075"/>
            <a:ext cx="3082358" cy="459800"/>
          </a:xfrm>
          <a:prstGeom prst="rect">
            <a:avLst/>
          </a:prstGeom>
          <a:noFill/>
          <a:ln>
            <a:noFill/>
          </a:ln>
        </p:spPr>
      </p:pic>
      <p:pic>
        <p:nvPicPr>
          <p:cNvPr id="1029" name="Google Shape;1029;g1863439fb73_1_5432"/>
          <p:cNvPicPr preferRelativeResize="0"/>
          <p:nvPr/>
        </p:nvPicPr>
        <p:blipFill rotWithShape="1">
          <a:blip r:embed="rId7">
            <a:alphaModFix/>
          </a:blip>
          <a:srcRect/>
          <a:stretch/>
        </p:blipFill>
        <p:spPr>
          <a:xfrm>
            <a:off x="124525" y="6342948"/>
            <a:ext cx="731700" cy="551865"/>
          </a:xfrm>
          <a:prstGeom prst="rect">
            <a:avLst/>
          </a:prstGeom>
          <a:noFill/>
          <a:ln>
            <a:noFill/>
          </a:ln>
        </p:spPr>
      </p:pic>
      <p:pic>
        <p:nvPicPr>
          <p:cNvPr id="1030" name="Google Shape;1030;g1863439fb73_1_5432"/>
          <p:cNvPicPr preferRelativeResize="0"/>
          <p:nvPr/>
        </p:nvPicPr>
        <p:blipFill rotWithShape="1">
          <a:blip r:embed="rId4">
            <a:alphaModFix/>
          </a:blip>
          <a:srcRect/>
          <a:stretch/>
        </p:blipFill>
        <p:spPr>
          <a:xfrm>
            <a:off x="-28692" y="-28695"/>
            <a:ext cx="12271525" cy="5944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32"/>
        <p:cNvGrpSpPr/>
        <p:nvPr/>
      </p:nvGrpSpPr>
      <p:grpSpPr>
        <a:xfrm>
          <a:off x="0" y="0"/>
          <a:ext cx="0" cy="0"/>
          <a:chOff x="0" y="0"/>
          <a:chExt cx="0" cy="0"/>
        </a:xfrm>
      </p:grpSpPr>
      <p:sp>
        <p:nvSpPr>
          <p:cNvPr id="633" name="Google Shape;633;g1863439fb73_1_5187"/>
          <p:cNvSpPr txBox="1">
            <a:spLocks noGrp="1"/>
          </p:cNvSpPr>
          <p:nvPr>
            <p:ph type="title"/>
          </p:nvPr>
        </p:nvSpPr>
        <p:spPr>
          <a:xfrm>
            <a:off x="0" y="0"/>
            <a:ext cx="12192000" cy="914400"/>
          </a:xfrm>
          <a:prstGeom prst="rect">
            <a:avLst/>
          </a:prstGeom>
          <a:solidFill>
            <a:srgbClr val="00395A"/>
          </a:solidFill>
          <a:ln>
            <a:noFill/>
          </a:ln>
          <a:effectLst>
            <a:outerShdw blurRad="50800" dist="38100" dir="2700000" algn="tl" rotWithShape="0">
              <a:srgbClr val="000000">
                <a:alpha val="41960"/>
              </a:srgbClr>
            </a:outerShdw>
          </a:effectLst>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lt1"/>
              </a:buClr>
              <a:buSzPts val="2800"/>
              <a:buFont typeface="Arial"/>
              <a:buNone/>
              <a:defRPr sz="28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34" name="Google Shape;634;g1863439fb73_1_5187"/>
          <p:cNvSpPr txBox="1">
            <a:spLocks noGrp="1"/>
          </p:cNvSpPr>
          <p:nvPr>
            <p:ph type="body" idx="1"/>
          </p:nvPr>
        </p:nvSpPr>
        <p:spPr>
          <a:xfrm>
            <a:off x="533523" y="1297142"/>
            <a:ext cx="10979400" cy="452610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48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55600" algn="l" rtl="0">
              <a:lnSpc>
                <a:spcPct val="100000"/>
              </a:lnSpc>
              <a:spcBef>
                <a:spcPts val="400"/>
              </a:spcBef>
              <a:spcAft>
                <a:spcPts val="0"/>
              </a:spcAft>
              <a:buClr>
                <a:srgbClr val="1F497D"/>
              </a:buClr>
              <a:buSzPts val="2000"/>
              <a:buFont typeface="Courier New"/>
              <a:buChar char="o"/>
              <a:defRPr sz="2000" b="0" i="0" u="none" strike="noStrike" cap="none">
                <a:solidFill>
                  <a:srgbClr val="1F497D"/>
                </a:solidFill>
                <a:latin typeface="Arial"/>
                <a:ea typeface="Arial"/>
                <a:cs typeface="Arial"/>
                <a:sym typeface="Arial"/>
              </a:defRPr>
            </a:lvl2pPr>
            <a:lvl3pPr marL="1371600" marR="0" lvl="2" indent="-355600" algn="l" rtl="0">
              <a:lnSpc>
                <a:spcPct val="100000"/>
              </a:lnSpc>
              <a:spcBef>
                <a:spcPts val="400"/>
              </a:spcBef>
              <a:spcAft>
                <a:spcPts val="0"/>
              </a:spcAft>
              <a:buClr>
                <a:srgbClr val="1F497D"/>
              </a:buClr>
              <a:buSzPts val="2000"/>
              <a:buFont typeface="Arial"/>
              <a:buChar char="•"/>
              <a:defRPr sz="2000" b="0" i="0" u="none" strike="noStrike" cap="none">
                <a:solidFill>
                  <a:srgbClr val="1F497D"/>
                </a:solidFill>
                <a:latin typeface="Arial"/>
                <a:ea typeface="Arial"/>
                <a:cs typeface="Arial"/>
                <a:sym typeface="Arial"/>
              </a:defRPr>
            </a:lvl3pPr>
            <a:lvl4pPr marL="1828800" marR="0" lvl="3" indent="-355600" algn="l" rtl="0">
              <a:lnSpc>
                <a:spcPct val="100000"/>
              </a:lnSpc>
              <a:spcBef>
                <a:spcPts val="400"/>
              </a:spcBef>
              <a:spcAft>
                <a:spcPts val="0"/>
              </a:spcAft>
              <a:buClr>
                <a:srgbClr val="1F497D"/>
              </a:buClr>
              <a:buSzPts val="2000"/>
              <a:buFont typeface="Arial"/>
              <a:buChar char="–"/>
              <a:defRPr sz="2000" b="0" i="0" u="none" strike="noStrike" cap="none">
                <a:solidFill>
                  <a:srgbClr val="1F497D"/>
                </a:solidFill>
                <a:latin typeface="Arial"/>
                <a:ea typeface="Arial"/>
                <a:cs typeface="Arial"/>
                <a:sym typeface="Arial"/>
              </a:defRPr>
            </a:lvl4pPr>
            <a:lvl5pPr marL="2286000" marR="0" lvl="4" indent="-355600" algn="l" rtl="0">
              <a:lnSpc>
                <a:spcPct val="100000"/>
              </a:lnSpc>
              <a:spcBef>
                <a:spcPts val="400"/>
              </a:spcBef>
              <a:spcAft>
                <a:spcPts val="0"/>
              </a:spcAft>
              <a:buClr>
                <a:srgbClr val="1F497D"/>
              </a:buClr>
              <a:buSzPts val="2000"/>
              <a:buFont typeface="Arial"/>
              <a:buChar char="»"/>
              <a:defRPr sz="2000" b="0" i="0" u="none" strike="noStrike" cap="none">
                <a:solidFill>
                  <a:srgbClr val="1F497D"/>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grpSp>
        <p:nvGrpSpPr>
          <p:cNvPr id="635" name="Google Shape;635;g1863439fb73_1_5187"/>
          <p:cNvGrpSpPr/>
          <p:nvPr/>
        </p:nvGrpSpPr>
        <p:grpSpPr>
          <a:xfrm>
            <a:off x="-211604" y="-142629"/>
            <a:ext cx="12596322" cy="7137977"/>
            <a:chOff x="-158707" y="-142629"/>
            <a:chExt cx="9447478" cy="7137977"/>
          </a:xfrm>
        </p:grpSpPr>
        <p:grpSp>
          <p:nvGrpSpPr>
            <p:cNvPr id="636" name="Google Shape;636;g1863439fb73_1_5187"/>
            <p:cNvGrpSpPr/>
            <p:nvPr/>
          </p:nvGrpSpPr>
          <p:grpSpPr>
            <a:xfrm>
              <a:off x="467806" y="6873248"/>
              <a:ext cx="8217866" cy="122100"/>
              <a:chOff x="467806" y="6873248"/>
              <a:chExt cx="8217866" cy="122100"/>
            </a:xfrm>
          </p:grpSpPr>
          <p:cxnSp>
            <p:nvCxnSpPr>
              <p:cNvPr id="637" name="Google Shape;637;g1863439fb73_1_5187"/>
              <p:cNvCxnSpPr/>
              <p:nvPr/>
            </p:nvCxnSpPr>
            <p:spPr>
              <a:xfrm>
                <a:off x="467806" y="6873248"/>
                <a:ext cx="0" cy="122100"/>
              </a:xfrm>
              <a:prstGeom prst="straightConnector1">
                <a:avLst/>
              </a:prstGeom>
              <a:noFill/>
              <a:ln w="9525" cap="flat" cmpd="sng">
                <a:solidFill>
                  <a:schemeClr val="dk1"/>
                </a:solidFill>
                <a:prstDash val="dot"/>
                <a:round/>
                <a:headEnd type="none" w="sm" len="sm"/>
                <a:tailEnd type="none" w="sm" len="sm"/>
              </a:ln>
            </p:spPr>
          </p:cxnSp>
          <p:cxnSp>
            <p:nvCxnSpPr>
              <p:cNvPr id="638" name="Google Shape;638;g1863439fb73_1_5187"/>
              <p:cNvCxnSpPr/>
              <p:nvPr/>
            </p:nvCxnSpPr>
            <p:spPr>
              <a:xfrm>
                <a:off x="8685672" y="6873248"/>
                <a:ext cx="0" cy="122100"/>
              </a:xfrm>
              <a:prstGeom prst="straightConnector1">
                <a:avLst/>
              </a:prstGeom>
              <a:noFill/>
              <a:ln w="9525" cap="flat" cmpd="sng">
                <a:solidFill>
                  <a:schemeClr val="dk1"/>
                </a:solidFill>
                <a:prstDash val="dot"/>
                <a:round/>
                <a:headEnd type="none" w="sm" len="sm"/>
                <a:tailEnd type="none" w="sm" len="sm"/>
              </a:ln>
            </p:spPr>
          </p:cxnSp>
          <p:grpSp>
            <p:nvGrpSpPr>
              <p:cNvPr id="639" name="Google Shape;639;g1863439fb73_1_5187"/>
              <p:cNvGrpSpPr/>
              <p:nvPr/>
            </p:nvGrpSpPr>
            <p:grpSpPr>
              <a:xfrm>
                <a:off x="5715000" y="6873248"/>
                <a:ext cx="457200" cy="122100"/>
                <a:chOff x="5715000" y="6873248"/>
                <a:chExt cx="457200" cy="122100"/>
              </a:xfrm>
            </p:grpSpPr>
            <p:cxnSp>
              <p:nvCxnSpPr>
                <p:cNvPr id="640" name="Google Shape;640;g1863439fb73_1_5187"/>
                <p:cNvCxnSpPr/>
                <p:nvPr/>
              </p:nvCxnSpPr>
              <p:spPr>
                <a:xfrm>
                  <a:off x="6172200" y="6873248"/>
                  <a:ext cx="0" cy="122100"/>
                </a:xfrm>
                <a:prstGeom prst="straightConnector1">
                  <a:avLst/>
                </a:prstGeom>
                <a:noFill/>
                <a:ln w="9525" cap="flat" cmpd="sng">
                  <a:solidFill>
                    <a:schemeClr val="dk1"/>
                  </a:solidFill>
                  <a:prstDash val="dot"/>
                  <a:round/>
                  <a:headEnd type="none" w="sm" len="sm"/>
                  <a:tailEnd type="none" w="sm" len="sm"/>
                </a:ln>
              </p:spPr>
            </p:cxnSp>
            <p:cxnSp>
              <p:nvCxnSpPr>
                <p:cNvPr id="641" name="Google Shape;641;g1863439fb73_1_5187"/>
                <p:cNvCxnSpPr/>
                <p:nvPr/>
              </p:nvCxnSpPr>
              <p:spPr>
                <a:xfrm>
                  <a:off x="5715000" y="6873248"/>
                  <a:ext cx="0" cy="122100"/>
                </a:xfrm>
                <a:prstGeom prst="straightConnector1">
                  <a:avLst/>
                </a:prstGeom>
                <a:noFill/>
                <a:ln w="9525" cap="flat" cmpd="sng">
                  <a:solidFill>
                    <a:schemeClr val="dk1"/>
                  </a:solidFill>
                  <a:prstDash val="dot"/>
                  <a:round/>
                  <a:headEnd type="none" w="sm" len="sm"/>
                  <a:tailEnd type="none" w="sm" len="sm"/>
                </a:ln>
              </p:spPr>
            </p:cxnSp>
          </p:grpSp>
          <p:grpSp>
            <p:nvGrpSpPr>
              <p:cNvPr id="642" name="Google Shape;642;g1863439fb73_1_5187"/>
              <p:cNvGrpSpPr/>
              <p:nvPr/>
            </p:nvGrpSpPr>
            <p:grpSpPr>
              <a:xfrm>
                <a:off x="2971800" y="6873248"/>
                <a:ext cx="457200" cy="122100"/>
                <a:chOff x="5715000" y="6873248"/>
                <a:chExt cx="457200" cy="122100"/>
              </a:xfrm>
            </p:grpSpPr>
            <p:cxnSp>
              <p:nvCxnSpPr>
                <p:cNvPr id="643" name="Google Shape;643;g1863439fb73_1_5187"/>
                <p:cNvCxnSpPr/>
                <p:nvPr/>
              </p:nvCxnSpPr>
              <p:spPr>
                <a:xfrm>
                  <a:off x="6172200" y="6873248"/>
                  <a:ext cx="0" cy="122100"/>
                </a:xfrm>
                <a:prstGeom prst="straightConnector1">
                  <a:avLst/>
                </a:prstGeom>
                <a:noFill/>
                <a:ln w="9525" cap="flat" cmpd="sng">
                  <a:solidFill>
                    <a:schemeClr val="dk1"/>
                  </a:solidFill>
                  <a:prstDash val="dot"/>
                  <a:round/>
                  <a:headEnd type="none" w="sm" len="sm"/>
                  <a:tailEnd type="none" w="sm" len="sm"/>
                </a:ln>
              </p:spPr>
            </p:cxnSp>
            <p:cxnSp>
              <p:nvCxnSpPr>
                <p:cNvPr id="644" name="Google Shape;644;g1863439fb73_1_5187"/>
                <p:cNvCxnSpPr/>
                <p:nvPr/>
              </p:nvCxnSpPr>
              <p:spPr>
                <a:xfrm>
                  <a:off x="5715000" y="6873248"/>
                  <a:ext cx="0" cy="122100"/>
                </a:xfrm>
                <a:prstGeom prst="straightConnector1">
                  <a:avLst/>
                </a:prstGeom>
                <a:noFill/>
                <a:ln w="9525" cap="flat" cmpd="sng">
                  <a:solidFill>
                    <a:schemeClr val="dk1"/>
                  </a:solidFill>
                  <a:prstDash val="dot"/>
                  <a:round/>
                  <a:headEnd type="none" w="sm" len="sm"/>
                  <a:tailEnd type="none" w="sm" len="sm"/>
                </a:ln>
              </p:spPr>
            </p:cxnSp>
          </p:grpSp>
        </p:grpSp>
        <p:grpSp>
          <p:nvGrpSpPr>
            <p:cNvPr id="645" name="Google Shape;645;g1863439fb73_1_5187"/>
            <p:cNvGrpSpPr/>
            <p:nvPr/>
          </p:nvGrpSpPr>
          <p:grpSpPr>
            <a:xfrm>
              <a:off x="467806" y="-142629"/>
              <a:ext cx="8217866" cy="122100"/>
              <a:chOff x="467806" y="6873248"/>
              <a:chExt cx="8217866" cy="122100"/>
            </a:xfrm>
          </p:grpSpPr>
          <p:cxnSp>
            <p:nvCxnSpPr>
              <p:cNvPr id="646" name="Google Shape;646;g1863439fb73_1_5187"/>
              <p:cNvCxnSpPr/>
              <p:nvPr/>
            </p:nvCxnSpPr>
            <p:spPr>
              <a:xfrm>
                <a:off x="467806" y="6873248"/>
                <a:ext cx="0" cy="122100"/>
              </a:xfrm>
              <a:prstGeom prst="straightConnector1">
                <a:avLst/>
              </a:prstGeom>
              <a:noFill/>
              <a:ln w="9525" cap="flat" cmpd="sng">
                <a:solidFill>
                  <a:schemeClr val="dk1"/>
                </a:solidFill>
                <a:prstDash val="dot"/>
                <a:round/>
                <a:headEnd type="none" w="sm" len="sm"/>
                <a:tailEnd type="none" w="sm" len="sm"/>
              </a:ln>
            </p:spPr>
          </p:cxnSp>
          <p:cxnSp>
            <p:nvCxnSpPr>
              <p:cNvPr id="647" name="Google Shape;647;g1863439fb73_1_5187"/>
              <p:cNvCxnSpPr/>
              <p:nvPr/>
            </p:nvCxnSpPr>
            <p:spPr>
              <a:xfrm>
                <a:off x="8685672" y="6873248"/>
                <a:ext cx="0" cy="122100"/>
              </a:xfrm>
              <a:prstGeom prst="straightConnector1">
                <a:avLst/>
              </a:prstGeom>
              <a:noFill/>
              <a:ln w="9525" cap="flat" cmpd="sng">
                <a:solidFill>
                  <a:schemeClr val="dk1"/>
                </a:solidFill>
                <a:prstDash val="dot"/>
                <a:round/>
                <a:headEnd type="none" w="sm" len="sm"/>
                <a:tailEnd type="none" w="sm" len="sm"/>
              </a:ln>
            </p:spPr>
          </p:cxnSp>
          <p:grpSp>
            <p:nvGrpSpPr>
              <p:cNvPr id="648" name="Google Shape;648;g1863439fb73_1_5187"/>
              <p:cNvGrpSpPr/>
              <p:nvPr/>
            </p:nvGrpSpPr>
            <p:grpSpPr>
              <a:xfrm>
                <a:off x="5715000" y="6873248"/>
                <a:ext cx="457200" cy="122100"/>
                <a:chOff x="5715000" y="6873248"/>
                <a:chExt cx="457200" cy="122100"/>
              </a:xfrm>
            </p:grpSpPr>
            <p:cxnSp>
              <p:nvCxnSpPr>
                <p:cNvPr id="649" name="Google Shape;649;g1863439fb73_1_5187"/>
                <p:cNvCxnSpPr/>
                <p:nvPr/>
              </p:nvCxnSpPr>
              <p:spPr>
                <a:xfrm>
                  <a:off x="6172200" y="6873248"/>
                  <a:ext cx="0" cy="122100"/>
                </a:xfrm>
                <a:prstGeom prst="straightConnector1">
                  <a:avLst/>
                </a:prstGeom>
                <a:noFill/>
                <a:ln w="9525" cap="flat" cmpd="sng">
                  <a:solidFill>
                    <a:schemeClr val="dk1"/>
                  </a:solidFill>
                  <a:prstDash val="dot"/>
                  <a:round/>
                  <a:headEnd type="none" w="sm" len="sm"/>
                  <a:tailEnd type="none" w="sm" len="sm"/>
                </a:ln>
              </p:spPr>
            </p:cxnSp>
            <p:cxnSp>
              <p:nvCxnSpPr>
                <p:cNvPr id="650" name="Google Shape;650;g1863439fb73_1_5187"/>
                <p:cNvCxnSpPr/>
                <p:nvPr/>
              </p:nvCxnSpPr>
              <p:spPr>
                <a:xfrm>
                  <a:off x="5715000" y="6873248"/>
                  <a:ext cx="0" cy="122100"/>
                </a:xfrm>
                <a:prstGeom prst="straightConnector1">
                  <a:avLst/>
                </a:prstGeom>
                <a:noFill/>
                <a:ln w="9525" cap="flat" cmpd="sng">
                  <a:solidFill>
                    <a:schemeClr val="dk1"/>
                  </a:solidFill>
                  <a:prstDash val="dot"/>
                  <a:round/>
                  <a:headEnd type="none" w="sm" len="sm"/>
                  <a:tailEnd type="none" w="sm" len="sm"/>
                </a:ln>
              </p:spPr>
            </p:cxnSp>
          </p:grpSp>
          <p:grpSp>
            <p:nvGrpSpPr>
              <p:cNvPr id="651" name="Google Shape;651;g1863439fb73_1_5187"/>
              <p:cNvGrpSpPr/>
              <p:nvPr/>
            </p:nvGrpSpPr>
            <p:grpSpPr>
              <a:xfrm>
                <a:off x="2971800" y="6873248"/>
                <a:ext cx="457200" cy="122100"/>
                <a:chOff x="5715000" y="6873248"/>
                <a:chExt cx="457200" cy="122100"/>
              </a:xfrm>
            </p:grpSpPr>
            <p:cxnSp>
              <p:nvCxnSpPr>
                <p:cNvPr id="652" name="Google Shape;652;g1863439fb73_1_5187"/>
                <p:cNvCxnSpPr/>
                <p:nvPr/>
              </p:nvCxnSpPr>
              <p:spPr>
                <a:xfrm>
                  <a:off x="6172200" y="6873248"/>
                  <a:ext cx="0" cy="122100"/>
                </a:xfrm>
                <a:prstGeom prst="straightConnector1">
                  <a:avLst/>
                </a:prstGeom>
                <a:noFill/>
                <a:ln w="9525" cap="flat" cmpd="sng">
                  <a:solidFill>
                    <a:schemeClr val="dk1"/>
                  </a:solidFill>
                  <a:prstDash val="dot"/>
                  <a:round/>
                  <a:headEnd type="none" w="sm" len="sm"/>
                  <a:tailEnd type="none" w="sm" len="sm"/>
                </a:ln>
              </p:spPr>
            </p:cxnSp>
            <p:cxnSp>
              <p:nvCxnSpPr>
                <p:cNvPr id="653" name="Google Shape;653;g1863439fb73_1_5187"/>
                <p:cNvCxnSpPr/>
                <p:nvPr/>
              </p:nvCxnSpPr>
              <p:spPr>
                <a:xfrm>
                  <a:off x="5715000" y="6873248"/>
                  <a:ext cx="0" cy="122100"/>
                </a:xfrm>
                <a:prstGeom prst="straightConnector1">
                  <a:avLst/>
                </a:prstGeom>
                <a:noFill/>
                <a:ln w="9525" cap="flat" cmpd="sng">
                  <a:solidFill>
                    <a:schemeClr val="dk1"/>
                  </a:solidFill>
                  <a:prstDash val="dot"/>
                  <a:round/>
                  <a:headEnd type="none" w="sm" len="sm"/>
                  <a:tailEnd type="none" w="sm" len="sm"/>
                </a:ln>
              </p:spPr>
            </p:cxnSp>
          </p:grpSp>
        </p:grpSp>
        <p:grpSp>
          <p:nvGrpSpPr>
            <p:cNvPr id="654" name="Google Shape;654;g1863439fb73_1_5187"/>
            <p:cNvGrpSpPr/>
            <p:nvPr/>
          </p:nvGrpSpPr>
          <p:grpSpPr>
            <a:xfrm>
              <a:off x="-158707" y="1082007"/>
              <a:ext cx="122100" cy="5151234"/>
              <a:chOff x="-158707" y="1082008"/>
              <a:chExt cx="122100" cy="5151234"/>
            </a:xfrm>
          </p:grpSpPr>
          <p:cxnSp>
            <p:nvCxnSpPr>
              <p:cNvPr id="655" name="Google Shape;655;g1863439fb73_1_5187"/>
              <p:cNvCxnSpPr/>
              <p:nvPr/>
            </p:nvCxnSpPr>
            <p:spPr>
              <a:xfrm>
                <a:off x="-97662" y="1082008"/>
                <a:ext cx="0" cy="122100"/>
              </a:xfrm>
              <a:prstGeom prst="straightConnector1">
                <a:avLst/>
              </a:prstGeom>
              <a:noFill/>
              <a:ln w="9525" cap="flat" cmpd="sng">
                <a:solidFill>
                  <a:schemeClr val="dk1"/>
                </a:solidFill>
                <a:prstDash val="dot"/>
                <a:round/>
                <a:headEnd type="none" w="sm" len="sm"/>
                <a:tailEnd type="none" w="sm" len="sm"/>
              </a:ln>
            </p:spPr>
          </p:cxnSp>
          <p:cxnSp>
            <p:nvCxnSpPr>
              <p:cNvPr id="656" name="Google Shape;656;g1863439fb73_1_5187"/>
              <p:cNvCxnSpPr/>
              <p:nvPr/>
            </p:nvCxnSpPr>
            <p:spPr>
              <a:xfrm>
                <a:off x="-97662" y="1539143"/>
                <a:ext cx="0" cy="122100"/>
              </a:xfrm>
              <a:prstGeom prst="straightConnector1">
                <a:avLst/>
              </a:prstGeom>
              <a:noFill/>
              <a:ln w="9525" cap="flat" cmpd="sng">
                <a:solidFill>
                  <a:schemeClr val="dk1"/>
                </a:solidFill>
                <a:prstDash val="dot"/>
                <a:round/>
                <a:headEnd type="none" w="sm" len="sm"/>
                <a:tailEnd type="none" w="sm" len="sm"/>
              </a:ln>
            </p:spPr>
          </p:cxnSp>
          <p:cxnSp>
            <p:nvCxnSpPr>
              <p:cNvPr id="657" name="Google Shape;657;g1863439fb73_1_5187"/>
              <p:cNvCxnSpPr/>
              <p:nvPr/>
            </p:nvCxnSpPr>
            <p:spPr>
              <a:xfrm>
                <a:off x="-97662" y="6111142"/>
                <a:ext cx="0" cy="122100"/>
              </a:xfrm>
              <a:prstGeom prst="straightConnector1">
                <a:avLst/>
              </a:prstGeom>
              <a:noFill/>
              <a:ln w="9525" cap="flat" cmpd="sng">
                <a:solidFill>
                  <a:schemeClr val="dk1"/>
                </a:solidFill>
                <a:prstDash val="dot"/>
                <a:round/>
                <a:headEnd type="none" w="sm" len="sm"/>
                <a:tailEnd type="none" w="sm" len="sm"/>
              </a:ln>
            </p:spPr>
          </p:cxnSp>
          <p:cxnSp>
            <p:nvCxnSpPr>
              <p:cNvPr id="658" name="Google Shape;658;g1863439fb73_1_5187"/>
              <p:cNvCxnSpPr/>
              <p:nvPr/>
            </p:nvCxnSpPr>
            <p:spPr>
              <a:xfrm rot="10800000">
                <a:off x="-158707" y="4075647"/>
                <a:ext cx="122100" cy="0"/>
              </a:xfrm>
              <a:prstGeom prst="straightConnector1">
                <a:avLst/>
              </a:prstGeom>
              <a:noFill/>
              <a:ln w="9525" cap="flat" cmpd="sng">
                <a:solidFill>
                  <a:schemeClr val="dk1"/>
                </a:solidFill>
                <a:prstDash val="dot"/>
                <a:round/>
                <a:headEnd type="none" w="sm" len="sm"/>
                <a:tailEnd type="none" w="sm" len="sm"/>
              </a:ln>
            </p:spPr>
          </p:cxnSp>
          <p:cxnSp>
            <p:nvCxnSpPr>
              <p:cNvPr id="659" name="Google Shape;659;g1863439fb73_1_5187"/>
              <p:cNvCxnSpPr/>
              <p:nvPr/>
            </p:nvCxnSpPr>
            <p:spPr>
              <a:xfrm rot="10800000">
                <a:off x="-158707" y="3679446"/>
                <a:ext cx="122100" cy="0"/>
              </a:xfrm>
              <a:prstGeom prst="straightConnector1">
                <a:avLst/>
              </a:prstGeom>
              <a:noFill/>
              <a:ln w="9525" cap="flat" cmpd="sng">
                <a:solidFill>
                  <a:schemeClr val="dk1"/>
                </a:solidFill>
                <a:prstDash val="dot"/>
                <a:round/>
                <a:headEnd type="none" w="sm" len="sm"/>
                <a:tailEnd type="none" w="sm" len="sm"/>
              </a:ln>
            </p:spPr>
          </p:cxnSp>
          <p:cxnSp>
            <p:nvCxnSpPr>
              <p:cNvPr id="660" name="Google Shape;660;g1863439fb73_1_5187"/>
              <p:cNvCxnSpPr/>
              <p:nvPr/>
            </p:nvCxnSpPr>
            <p:spPr>
              <a:xfrm rot="10800000">
                <a:off x="-158707" y="5773880"/>
                <a:ext cx="122100" cy="0"/>
              </a:xfrm>
              <a:prstGeom prst="straightConnector1">
                <a:avLst/>
              </a:prstGeom>
              <a:noFill/>
              <a:ln w="9525" cap="flat" cmpd="sng">
                <a:solidFill>
                  <a:schemeClr val="dk1"/>
                </a:solidFill>
                <a:prstDash val="dot"/>
                <a:round/>
                <a:headEnd type="none" w="sm" len="sm"/>
                <a:tailEnd type="none" w="sm" len="sm"/>
              </a:ln>
            </p:spPr>
          </p:cxnSp>
        </p:grpSp>
        <p:grpSp>
          <p:nvGrpSpPr>
            <p:cNvPr id="661" name="Google Shape;661;g1863439fb73_1_5187"/>
            <p:cNvGrpSpPr/>
            <p:nvPr/>
          </p:nvGrpSpPr>
          <p:grpSpPr>
            <a:xfrm>
              <a:off x="9166671" y="1082007"/>
              <a:ext cx="122100" cy="5151234"/>
              <a:chOff x="-158707" y="1082008"/>
              <a:chExt cx="122100" cy="5151234"/>
            </a:xfrm>
          </p:grpSpPr>
          <p:cxnSp>
            <p:nvCxnSpPr>
              <p:cNvPr id="662" name="Google Shape;662;g1863439fb73_1_5187"/>
              <p:cNvCxnSpPr/>
              <p:nvPr/>
            </p:nvCxnSpPr>
            <p:spPr>
              <a:xfrm>
                <a:off x="-97662" y="1082008"/>
                <a:ext cx="0" cy="122100"/>
              </a:xfrm>
              <a:prstGeom prst="straightConnector1">
                <a:avLst/>
              </a:prstGeom>
              <a:noFill/>
              <a:ln w="9525" cap="flat" cmpd="sng">
                <a:solidFill>
                  <a:schemeClr val="dk1"/>
                </a:solidFill>
                <a:prstDash val="dot"/>
                <a:round/>
                <a:headEnd type="none" w="sm" len="sm"/>
                <a:tailEnd type="none" w="sm" len="sm"/>
              </a:ln>
            </p:spPr>
          </p:cxnSp>
          <p:cxnSp>
            <p:nvCxnSpPr>
              <p:cNvPr id="663" name="Google Shape;663;g1863439fb73_1_5187"/>
              <p:cNvCxnSpPr/>
              <p:nvPr/>
            </p:nvCxnSpPr>
            <p:spPr>
              <a:xfrm>
                <a:off x="-97662" y="1539143"/>
                <a:ext cx="0" cy="122100"/>
              </a:xfrm>
              <a:prstGeom prst="straightConnector1">
                <a:avLst/>
              </a:prstGeom>
              <a:noFill/>
              <a:ln w="9525" cap="flat" cmpd="sng">
                <a:solidFill>
                  <a:schemeClr val="dk1"/>
                </a:solidFill>
                <a:prstDash val="dot"/>
                <a:round/>
                <a:headEnd type="none" w="sm" len="sm"/>
                <a:tailEnd type="none" w="sm" len="sm"/>
              </a:ln>
            </p:spPr>
          </p:cxnSp>
          <p:cxnSp>
            <p:nvCxnSpPr>
              <p:cNvPr id="664" name="Google Shape;664;g1863439fb73_1_5187"/>
              <p:cNvCxnSpPr/>
              <p:nvPr/>
            </p:nvCxnSpPr>
            <p:spPr>
              <a:xfrm>
                <a:off x="-97662" y="6111142"/>
                <a:ext cx="0" cy="122100"/>
              </a:xfrm>
              <a:prstGeom prst="straightConnector1">
                <a:avLst/>
              </a:prstGeom>
              <a:noFill/>
              <a:ln w="9525" cap="flat" cmpd="sng">
                <a:solidFill>
                  <a:schemeClr val="dk1"/>
                </a:solidFill>
                <a:prstDash val="dot"/>
                <a:round/>
                <a:headEnd type="none" w="sm" len="sm"/>
                <a:tailEnd type="none" w="sm" len="sm"/>
              </a:ln>
            </p:spPr>
          </p:cxnSp>
          <p:cxnSp>
            <p:nvCxnSpPr>
              <p:cNvPr id="665" name="Google Shape;665;g1863439fb73_1_5187"/>
              <p:cNvCxnSpPr/>
              <p:nvPr/>
            </p:nvCxnSpPr>
            <p:spPr>
              <a:xfrm rot="10800000">
                <a:off x="-158707" y="4075647"/>
                <a:ext cx="122100" cy="0"/>
              </a:xfrm>
              <a:prstGeom prst="straightConnector1">
                <a:avLst/>
              </a:prstGeom>
              <a:noFill/>
              <a:ln w="9525" cap="flat" cmpd="sng">
                <a:solidFill>
                  <a:schemeClr val="dk1"/>
                </a:solidFill>
                <a:prstDash val="dot"/>
                <a:round/>
                <a:headEnd type="none" w="sm" len="sm"/>
                <a:tailEnd type="none" w="sm" len="sm"/>
              </a:ln>
            </p:spPr>
          </p:cxnSp>
          <p:cxnSp>
            <p:nvCxnSpPr>
              <p:cNvPr id="666" name="Google Shape;666;g1863439fb73_1_5187"/>
              <p:cNvCxnSpPr/>
              <p:nvPr/>
            </p:nvCxnSpPr>
            <p:spPr>
              <a:xfrm rot="10800000">
                <a:off x="-158707" y="3679446"/>
                <a:ext cx="122100" cy="0"/>
              </a:xfrm>
              <a:prstGeom prst="straightConnector1">
                <a:avLst/>
              </a:prstGeom>
              <a:noFill/>
              <a:ln w="9525" cap="flat" cmpd="sng">
                <a:solidFill>
                  <a:schemeClr val="dk1"/>
                </a:solidFill>
                <a:prstDash val="dot"/>
                <a:round/>
                <a:headEnd type="none" w="sm" len="sm"/>
                <a:tailEnd type="none" w="sm" len="sm"/>
              </a:ln>
            </p:spPr>
          </p:cxnSp>
          <p:cxnSp>
            <p:nvCxnSpPr>
              <p:cNvPr id="667" name="Google Shape;667;g1863439fb73_1_5187"/>
              <p:cNvCxnSpPr/>
              <p:nvPr/>
            </p:nvCxnSpPr>
            <p:spPr>
              <a:xfrm rot="10800000">
                <a:off x="-158707" y="5773880"/>
                <a:ext cx="122100" cy="0"/>
              </a:xfrm>
              <a:prstGeom prst="straightConnector1">
                <a:avLst/>
              </a:prstGeom>
              <a:noFill/>
              <a:ln w="9525" cap="flat" cmpd="sng">
                <a:solidFill>
                  <a:schemeClr val="dk1"/>
                </a:solidFill>
                <a:prstDash val="dot"/>
                <a:round/>
                <a:headEnd type="none" w="sm" len="sm"/>
                <a:tailEnd type="none" w="sm" len="sm"/>
              </a:ln>
            </p:spPr>
          </p:cxnSp>
        </p:grpSp>
      </p:grpSp>
      <p:pic>
        <p:nvPicPr>
          <p:cNvPr id="668" name="Google Shape;668;g1863439fb73_1_5187" descr="RGB_White-Seal_White-Mark_SC_Horizontal.png"/>
          <p:cNvPicPr preferRelativeResize="0"/>
          <p:nvPr/>
        </p:nvPicPr>
        <p:blipFill rotWithShape="1">
          <a:blip r:embed="rId17">
            <a:alphaModFix/>
          </a:blip>
          <a:srcRect/>
          <a:stretch/>
        </p:blipFill>
        <p:spPr>
          <a:xfrm>
            <a:off x="8229600" y="6356933"/>
            <a:ext cx="2286000" cy="383721"/>
          </a:xfrm>
          <a:prstGeom prst="rect">
            <a:avLst/>
          </a:prstGeom>
          <a:noFill/>
          <a:ln>
            <a:noFill/>
          </a:ln>
        </p:spPr>
      </p:pic>
      <p:sp>
        <p:nvSpPr>
          <p:cNvPr id="669" name="Google Shape;669;g1863439fb73_1_5187"/>
          <p:cNvSpPr txBox="1">
            <a:spLocks noGrp="1"/>
          </p:cNvSpPr>
          <p:nvPr>
            <p:ph type="sldNum" idx="12"/>
          </p:nvPr>
        </p:nvSpPr>
        <p:spPr>
          <a:xfrm>
            <a:off x="11512784" y="6486249"/>
            <a:ext cx="679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15"/>
        <p:cNvGrpSpPr/>
        <p:nvPr/>
      </p:nvGrpSpPr>
      <p:grpSpPr>
        <a:xfrm>
          <a:off x="0" y="0"/>
          <a:ext cx="0" cy="0"/>
          <a:chOff x="0" y="0"/>
          <a:chExt cx="0" cy="0"/>
        </a:xfrm>
      </p:grpSpPr>
      <p:sp>
        <p:nvSpPr>
          <p:cNvPr id="1216" name="Google Shape;1216;g1863439fb73_1_5770"/>
          <p:cNvSpPr txBox="1">
            <a:spLocks noGrp="1"/>
          </p:cNvSpPr>
          <p:nvPr>
            <p:ph type="title"/>
          </p:nvPr>
        </p:nvSpPr>
        <p:spPr>
          <a:xfrm>
            <a:off x="0" y="0"/>
            <a:ext cx="12192000" cy="914400"/>
          </a:xfrm>
          <a:prstGeom prst="rect">
            <a:avLst/>
          </a:prstGeom>
          <a:solidFill>
            <a:srgbClr val="00395A"/>
          </a:solidFill>
          <a:ln>
            <a:noFill/>
          </a:ln>
          <a:effectLst>
            <a:outerShdw blurRad="50800" dist="38100" dir="2700000" algn="tl" rotWithShape="0">
              <a:srgbClr val="000000">
                <a:alpha val="42350"/>
              </a:srgbClr>
            </a:outerShdw>
          </a:effectLst>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lt1"/>
              </a:buClr>
              <a:buSzPts val="2800"/>
              <a:buFont typeface="Arial"/>
              <a:buNone/>
              <a:defRPr sz="28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17" name="Google Shape;1217;g1863439fb73_1_5770"/>
          <p:cNvSpPr txBox="1">
            <a:spLocks noGrp="1"/>
          </p:cNvSpPr>
          <p:nvPr>
            <p:ph type="body" idx="1"/>
          </p:nvPr>
        </p:nvSpPr>
        <p:spPr>
          <a:xfrm>
            <a:off x="533523" y="1297142"/>
            <a:ext cx="10979400" cy="452610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48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55600" algn="l" rtl="0">
              <a:lnSpc>
                <a:spcPct val="100000"/>
              </a:lnSpc>
              <a:spcBef>
                <a:spcPts val="400"/>
              </a:spcBef>
              <a:spcAft>
                <a:spcPts val="0"/>
              </a:spcAft>
              <a:buClr>
                <a:srgbClr val="1F497D"/>
              </a:buClr>
              <a:buSzPts val="2000"/>
              <a:buFont typeface="Courier New"/>
              <a:buChar char="o"/>
              <a:defRPr sz="2000" b="0" i="0" u="none" strike="noStrike" cap="none">
                <a:solidFill>
                  <a:srgbClr val="1F497D"/>
                </a:solidFill>
                <a:latin typeface="Arial"/>
                <a:ea typeface="Arial"/>
                <a:cs typeface="Arial"/>
                <a:sym typeface="Arial"/>
              </a:defRPr>
            </a:lvl2pPr>
            <a:lvl3pPr marL="1371600" marR="0" lvl="2" indent="-355600" algn="l" rtl="0">
              <a:lnSpc>
                <a:spcPct val="100000"/>
              </a:lnSpc>
              <a:spcBef>
                <a:spcPts val="400"/>
              </a:spcBef>
              <a:spcAft>
                <a:spcPts val="0"/>
              </a:spcAft>
              <a:buClr>
                <a:srgbClr val="1F497D"/>
              </a:buClr>
              <a:buSzPts val="2000"/>
              <a:buFont typeface="Arial"/>
              <a:buChar char="•"/>
              <a:defRPr sz="2000" b="0" i="0" u="none" strike="noStrike" cap="none">
                <a:solidFill>
                  <a:srgbClr val="1F497D"/>
                </a:solidFill>
                <a:latin typeface="Arial"/>
                <a:ea typeface="Arial"/>
                <a:cs typeface="Arial"/>
                <a:sym typeface="Arial"/>
              </a:defRPr>
            </a:lvl3pPr>
            <a:lvl4pPr marL="1828800" marR="0" lvl="3" indent="-355600" algn="l" rtl="0">
              <a:lnSpc>
                <a:spcPct val="100000"/>
              </a:lnSpc>
              <a:spcBef>
                <a:spcPts val="400"/>
              </a:spcBef>
              <a:spcAft>
                <a:spcPts val="0"/>
              </a:spcAft>
              <a:buClr>
                <a:srgbClr val="1F497D"/>
              </a:buClr>
              <a:buSzPts val="2000"/>
              <a:buFont typeface="Arial"/>
              <a:buChar char="–"/>
              <a:defRPr sz="2000" b="0" i="0" u="none" strike="noStrike" cap="none">
                <a:solidFill>
                  <a:srgbClr val="1F497D"/>
                </a:solidFill>
                <a:latin typeface="Arial"/>
                <a:ea typeface="Arial"/>
                <a:cs typeface="Arial"/>
                <a:sym typeface="Arial"/>
              </a:defRPr>
            </a:lvl4pPr>
            <a:lvl5pPr marL="2286000" marR="0" lvl="4" indent="-355600" algn="l" rtl="0">
              <a:lnSpc>
                <a:spcPct val="100000"/>
              </a:lnSpc>
              <a:spcBef>
                <a:spcPts val="400"/>
              </a:spcBef>
              <a:spcAft>
                <a:spcPts val="0"/>
              </a:spcAft>
              <a:buClr>
                <a:srgbClr val="1F497D"/>
              </a:buClr>
              <a:buSzPts val="2000"/>
              <a:buFont typeface="Arial"/>
              <a:buChar char="»"/>
              <a:defRPr sz="2000" b="0" i="0" u="none" strike="noStrike" cap="none">
                <a:solidFill>
                  <a:srgbClr val="1F497D"/>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grpSp>
        <p:nvGrpSpPr>
          <p:cNvPr id="1218" name="Google Shape;1218;g1863439fb73_1_5770"/>
          <p:cNvGrpSpPr/>
          <p:nvPr/>
        </p:nvGrpSpPr>
        <p:grpSpPr>
          <a:xfrm>
            <a:off x="-211604" y="-142629"/>
            <a:ext cx="12596325" cy="7137977"/>
            <a:chOff x="-158707" y="-142629"/>
            <a:chExt cx="9447480" cy="7137977"/>
          </a:xfrm>
        </p:grpSpPr>
        <p:grpSp>
          <p:nvGrpSpPr>
            <p:cNvPr id="1219" name="Google Shape;1219;g1863439fb73_1_5770"/>
            <p:cNvGrpSpPr/>
            <p:nvPr/>
          </p:nvGrpSpPr>
          <p:grpSpPr>
            <a:xfrm>
              <a:off x="467806" y="6873248"/>
              <a:ext cx="8217866" cy="122100"/>
              <a:chOff x="467806" y="6873248"/>
              <a:chExt cx="8217866" cy="122100"/>
            </a:xfrm>
          </p:grpSpPr>
          <p:cxnSp>
            <p:nvCxnSpPr>
              <p:cNvPr id="1220" name="Google Shape;1220;g1863439fb73_1_5770"/>
              <p:cNvCxnSpPr/>
              <p:nvPr/>
            </p:nvCxnSpPr>
            <p:spPr>
              <a:xfrm>
                <a:off x="467806" y="6873248"/>
                <a:ext cx="0" cy="122100"/>
              </a:xfrm>
              <a:prstGeom prst="straightConnector1">
                <a:avLst/>
              </a:prstGeom>
              <a:noFill/>
              <a:ln w="9525" cap="flat" cmpd="sng">
                <a:solidFill>
                  <a:schemeClr val="dk1"/>
                </a:solidFill>
                <a:prstDash val="dot"/>
                <a:round/>
                <a:headEnd type="none" w="sm" len="sm"/>
                <a:tailEnd type="none" w="sm" len="sm"/>
              </a:ln>
            </p:spPr>
          </p:cxnSp>
          <p:cxnSp>
            <p:nvCxnSpPr>
              <p:cNvPr id="1221" name="Google Shape;1221;g1863439fb73_1_5770"/>
              <p:cNvCxnSpPr/>
              <p:nvPr/>
            </p:nvCxnSpPr>
            <p:spPr>
              <a:xfrm>
                <a:off x="8685672" y="6873248"/>
                <a:ext cx="0" cy="122100"/>
              </a:xfrm>
              <a:prstGeom prst="straightConnector1">
                <a:avLst/>
              </a:prstGeom>
              <a:noFill/>
              <a:ln w="9525" cap="flat" cmpd="sng">
                <a:solidFill>
                  <a:schemeClr val="dk1"/>
                </a:solidFill>
                <a:prstDash val="dot"/>
                <a:round/>
                <a:headEnd type="none" w="sm" len="sm"/>
                <a:tailEnd type="none" w="sm" len="sm"/>
              </a:ln>
            </p:spPr>
          </p:cxnSp>
          <p:grpSp>
            <p:nvGrpSpPr>
              <p:cNvPr id="1222" name="Google Shape;1222;g1863439fb73_1_5770"/>
              <p:cNvGrpSpPr/>
              <p:nvPr/>
            </p:nvGrpSpPr>
            <p:grpSpPr>
              <a:xfrm>
                <a:off x="5715000" y="6873248"/>
                <a:ext cx="457200" cy="122100"/>
                <a:chOff x="5715000" y="6873248"/>
                <a:chExt cx="457200" cy="122100"/>
              </a:xfrm>
            </p:grpSpPr>
            <p:cxnSp>
              <p:nvCxnSpPr>
                <p:cNvPr id="1223" name="Google Shape;1223;g1863439fb73_1_5770"/>
                <p:cNvCxnSpPr/>
                <p:nvPr/>
              </p:nvCxnSpPr>
              <p:spPr>
                <a:xfrm>
                  <a:off x="6172200" y="6873248"/>
                  <a:ext cx="0" cy="122100"/>
                </a:xfrm>
                <a:prstGeom prst="straightConnector1">
                  <a:avLst/>
                </a:prstGeom>
                <a:noFill/>
                <a:ln w="9525" cap="flat" cmpd="sng">
                  <a:solidFill>
                    <a:schemeClr val="dk1"/>
                  </a:solidFill>
                  <a:prstDash val="dot"/>
                  <a:round/>
                  <a:headEnd type="none" w="sm" len="sm"/>
                  <a:tailEnd type="none" w="sm" len="sm"/>
                </a:ln>
              </p:spPr>
            </p:cxnSp>
            <p:cxnSp>
              <p:nvCxnSpPr>
                <p:cNvPr id="1224" name="Google Shape;1224;g1863439fb73_1_5770"/>
                <p:cNvCxnSpPr/>
                <p:nvPr/>
              </p:nvCxnSpPr>
              <p:spPr>
                <a:xfrm>
                  <a:off x="5715000" y="6873248"/>
                  <a:ext cx="0" cy="122100"/>
                </a:xfrm>
                <a:prstGeom prst="straightConnector1">
                  <a:avLst/>
                </a:prstGeom>
                <a:noFill/>
                <a:ln w="9525" cap="flat" cmpd="sng">
                  <a:solidFill>
                    <a:schemeClr val="dk1"/>
                  </a:solidFill>
                  <a:prstDash val="dot"/>
                  <a:round/>
                  <a:headEnd type="none" w="sm" len="sm"/>
                  <a:tailEnd type="none" w="sm" len="sm"/>
                </a:ln>
              </p:spPr>
            </p:cxnSp>
          </p:grpSp>
          <p:grpSp>
            <p:nvGrpSpPr>
              <p:cNvPr id="1225" name="Google Shape;1225;g1863439fb73_1_5770"/>
              <p:cNvGrpSpPr/>
              <p:nvPr/>
            </p:nvGrpSpPr>
            <p:grpSpPr>
              <a:xfrm>
                <a:off x="2971800" y="6873248"/>
                <a:ext cx="457200" cy="122100"/>
                <a:chOff x="5715000" y="6873248"/>
                <a:chExt cx="457200" cy="122100"/>
              </a:xfrm>
            </p:grpSpPr>
            <p:cxnSp>
              <p:nvCxnSpPr>
                <p:cNvPr id="1226" name="Google Shape;1226;g1863439fb73_1_5770"/>
                <p:cNvCxnSpPr/>
                <p:nvPr/>
              </p:nvCxnSpPr>
              <p:spPr>
                <a:xfrm>
                  <a:off x="6172200" y="6873248"/>
                  <a:ext cx="0" cy="122100"/>
                </a:xfrm>
                <a:prstGeom prst="straightConnector1">
                  <a:avLst/>
                </a:prstGeom>
                <a:noFill/>
                <a:ln w="9525" cap="flat" cmpd="sng">
                  <a:solidFill>
                    <a:schemeClr val="dk1"/>
                  </a:solidFill>
                  <a:prstDash val="dot"/>
                  <a:round/>
                  <a:headEnd type="none" w="sm" len="sm"/>
                  <a:tailEnd type="none" w="sm" len="sm"/>
                </a:ln>
              </p:spPr>
            </p:cxnSp>
            <p:cxnSp>
              <p:nvCxnSpPr>
                <p:cNvPr id="1227" name="Google Shape;1227;g1863439fb73_1_5770"/>
                <p:cNvCxnSpPr/>
                <p:nvPr/>
              </p:nvCxnSpPr>
              <p:spPr>
                <a:xfrm>
                  <a:off x="5715000" y="6873248"/>
                  <a:ext cx="0" cy="122100"/>
                </a:xfrm>
                <a:prstGeom prst="straightConnector1">
                  <a:avLst/>
                </a:prstGeom>
                <a:noFill/>
                <a:ln w="9525" cap="flat" cmpd="sng">
                  <a:solidFill>
                    <a:schemeClr val="dk1"/>
                  </a:solidFill>
                  <a:prstDash val="dot"/>
                  <a:round/>
                  <a:headEnd type="none" w="sm" len="sm"/>
                  <a:tailEnd type="none" w="sm" len="sm"/>
                </a:ln>
              </p:spPr>
            </p:cxnSp>
          </p:grpSp>
        </p:grpSp>
        <p:grpSp>
          <p:nvGrpSpPr>
            <p:cNvPr id="1228" name="Google Shape;1228;g1863439fb73_1_5770"/>
            <p:cNvGrpSpPr/>
            <p:nvPr/>
          </p:nvGrpSpPr>
          <p:grpSpPr>
            <a:xfrm>
              <a:off x="467806" y="-142629"/>
              <a:ext cx="8217866" cy="122100"/>
              <a:chOff x="467806" y="6873248"/>
              <a:chExt cx="8217866" cy="122100"/>
            </a:xfrm>
          </p:grpSpPr>
          <p:cxnSp>
            <p:nvCxnSpPr>
              <p:cNvPr id="1229" name="Google Shape;1229;g1863439fb73_1_5770"/>
              <p:cNvCxnSpPr/>
              <p:nvPr/>
            </p:nvCxnSpPr>
            <p:spPr>
              <a:xfrm>
                <a:off x="467806" y="6873248"/>
                <a:ext cx="0" cy="122100"/>
              </a:xfrm>
              <a:prstGeom prst="straightConnector1">
                <a:avLst/>
              </a:prstGeom>
              <a:noFill/>
              <a:ln w="9525" cap="flat" cmpd="sng">
                <a:solidFill>
                  <a:schemeClr val="dk1"/>
                </a:solidFill>
                <a:prstDash val="dot"/>
                <a:round/>
                <a:headEnd type="none" w="sm" len="sm"/>
                <a:tailEnd type="none" w="sm" len="sm"/>
              </a:ln>
            </p:spPr>
          </p:cxnSp>
          <p:cxnSp>
            <p:nvCxnSpPr>
              <p:cNvPr id="1230" name="Google Shape;1230;g1863439fb73_1_5770"/>
              <p:cNvCxnSpPr/>
              <p:nvPr/>
            </p:nvCxnSpPr>
            <p:spPr>
              <a:xfrm>
                <a:off x="8685672" y="6873248"/>
                <a:ext cx="0" cy="122100"/>
              </a:xfrm>
              <a:prstGeom prst="straightConnector1">
                <a:avLst/>
              </a:prstGeom>
              <a:noFill/>
              <a:ln w="9525" cap="flat" cmpd="sng">
                <a:solidFill>
                  <a:schemeClr val="dk1"/>
                </a:solidFill>
                <a:prstDash val="dot"/>
                <a:round/>
                <a:headEnd type="none" w="sm" len="sm"/>
                <a:tailEnd type="none" w="sm" len="sm"/>
              </a:ln>
            </p:spPr>
          </p:cxnSp>
          <p:grpSp>
            <p:nvGrpSpPr>
              <p:cNvPr id="1231" name="Google Shape;1231;g1863439fb73_1_5770"/>
              <p:cNvGrpSpPr/>
              <p:nvPr/>
            </p:nvGrpSpPr>
            <p:grpSpPr>
              <a:xfrm>
                <a:off x="5715000" y="6873248"/>
                <a:ext cx="457200" cy="122100"/>
                <a:chOff x="5715000" y="6873248"/>
                <a:chExt cx="457200" cy="122100"/>
              </a:xfrm>
            </p:grpSpPr>
            <p:cxnSp>
              <p:nvCxnSpPr>
                <p:cNvPr id="1232" name="Google Shape;1232;g1863439fb73_1_5770"/>
                <p:cNvCxnSpPr/>
                <p:nvPr/>
              </p:nvCxnSpPr>
              <p:spPr>
                <a:xfrm>
                  <a:off x="6172200" y="6873248"/>
                  <a:ext cx="0" cy="122100"/>
                </a:xfrm>
                <a:prstGeom prst="straightConnector1">
                  <a:avLst/>
                </a:prstGeom>
                <a:noFill/>
                <a:ln w="9525" cap="flat" cmpd="sng">
                  <a:solidFill>
                    <a:schemeClr val="dk1"/>
                  </a:solidFill>
                  <a:prstDash val="dot"/>
                  <a:round/>
                  <a:headEnd type="none" w="sm" len="sm"/>
                  <a:tailEnd type="none" w="sm" len="sm"/>
                </a:ln>
              </p:spPr>
            </p:cxnSp>
            <p:cxnSp>
              <p:nvCxnSpPr>
                <p:cNvPr id="1233" name="Google Shape;1233;g1863439fb73_1_5770"/>
                <p:cNvCxnSpPr/>
                <p:nvPr/>
              </p:nvCxnSpPr>
              <p:spPr>
                <a:xfrm>
                  <a:off x="5715000" y="6873248"/>
                  <a:ext cx="0" cy="122100"/>
                </a:xfrm>
                <a:prstGeom prst="straightConnector1">
                  <a:avLst/>
                </a:prstGeom>
                <a:noFill/>
                <a:ln w="9525" cap="flat" cmpd="sng">
                  <a:solidFill>
                    <a:schemeClr val="dk1"/>
                  </a:solidFill>
                  <a:prstDash val="dot"/>
                  <a:round/>
                  <a:headEnd type="none" w="sm" len="sm"/>
                  <a:tailEnd type="none" w="sm" len="sm"/>
                </a:ln>
              </p:spPr>
            </p:cxnSp>
          </p:grpSp>
          <p:grpSp>
            <p:nvGrpSpPr>
              <p:cNvPr id="1234" name="Google Shape;1234;g1863439fb73_1_5770"/>
              <p:cNvGrpSpPr/>
              <p:nvPr/>
            </p:nvGrpSpPr>
            <p:grpSpPr>
              <a:xfrm>
                <a:off x="2971800" y="6873248"/>
                <a:ext cx="457200" cy="122100"/>
                <a:chOff x="5715000" y="6873248"/>
                <a:chExt cx="457200" cy="122100"/>
              </a:xfrm>
            </p:grpSpPr>
            <p:cxnSp>
              <p:nvCxnSpPr>
                <p:cNvPr id="1235" name="Google Shape;1235;g1863439fb73_1_5770"/>
                <p:cNvCxnSpPr/>
                <p:nvPr/>
              </p:nvCxnSpPr>
              <p:spPr>
                <a:xfrm>
                  <a:off x="6172200" y="6873248"/>
                  <a:ext cx="0" cy="122100"/>
                </a:xfrm>
                <a:prstGeom prst="straightConnector1">
                  <a:avLst/>
                </a:prstGeom>
                <a:noFill/>
                <a:ln w="9525" cap="flat" cmpd="sng">
                  <a:solidFill>
                    <a:schemeClr val="dk1"/>
                  </a:solidFill>
                  <a:prstDash val="dot"/>
                  <a:round/>
                  <a:headEnd type="none" w="sm" len="sm"/>
                  <a:tailEnd type="none" w="sm" len="sm"/>
                </a:ln>
              </p:spPr>
            </p:cxnSp>
            <p:cxnSp>
              <p:nvCxnSpPr>
                <p:cNvPr id="1236" name="Google Shape;1236;g1863439fb73_1_5770"/>
                <p:cNvCxnSpPr/>
                <p:nvPr/>
              </p:nvCxnSpPr>
              <p:spPr>
                <a:xfrm>
                  <a:off x="5715000" y="6873248"/>
                  <a:ext cx="0" cy="122100"/>
                </a:xfrm>
                <a:prstGeom prst="straightConnector1">
                  <a:avLst/>
                </a:prstGeom>
                <a:noFill/>
                <a:ln w="9525" cap="flat" cmpd="sng">
                  <a:solidFill>
                    <a:schemeClr val="dk1"/>
                  </a:solidFill>
                  <a:prstDash val="dot"/>
                  <a:round/>
                  <a:headEnd type="none" w="sm" len="sm"/>
                  <a:tailEnd type="none" w="sm" len="sm"/>
                </a:ln>
              </p:spPr>
            </p:cxnSp>
          </p:grpSp>
        </p:grpSp>
        <p:grpSp>
          <p:nvGrpSpPr>
            <p:cNvPr id="1237" name="Google Shape;1237;g1863439fb73_1_5770"/>
            <p:cNvGrpSpPr/>
            <p:nvPr/>
          </p:nvGrpSpPr>
          <p:grpSpPr>
            <a:xfrm>
              <a:off x="-158707" y="1082016"/>
              <a:ext cx="122100" cy="5151234"/>
              <a:chOff x="-158707" y="1082016"/>
              <a:chExt cx="122100" cy="5151234"/>
            </a:xfrm>
          </p:grpSpPr>
          <p:cxnSp>
            <p:nvCxnSpPr>
              <p:cNvPr id="1238" name="Google Shape;1238;g1863439fb73_1_5770"/>
              <p:cNvCxnSpPr/>
              <p:nvPr/>
            </p:nvCxnSpPr>
            <p:spPr>
              <a:xfrm>
                <a:off x="-97655" y="1082016"/>
                <a:ext cx="0" cy="122100"/>
              </a:xfrm>
              <a:prstGeom prst="straightConnector1">
                <a:avLst/>
              </a:prstGeom>
              <a:noFill/>
              <a:ln w="9525" cap="flat" cmpd="sng">
                <a:solidFill>
                  <a:schemeClr val="dk1"/>
                </a:solidFill>
                <a:prstDash val="dot"/>
                <a:round/>
                <a:headEnd type="none" w="sm" len="sm"/>
                <a:tailEnd type="none" w="sm" len="sm"/>
              </a:ln>
            </p:spPr>
          </p:cxnSp>
          <p:cxnSp>
            <p:nvCxnSpPr>
              <p:cNvPr id="1239" name="Google Shape;1239;g1863439fb73_1_5770"/>
              <p:cNvCxnSpPr/>
              <p:nvPr/>
            </p:nvCxnSpPr>
            <p:spPr>
              <a:xfrm>
                <a:off x="-97655" y="1539151"/>
                <a:ext cx="0" cy="122100"/>
              </a:xfrm>
              <a:prstGeom prst="straightConnector1">
                <a:avLst/>
              </a:prstGeom>
              <a:noFill/>
              <a:ln w="9525" cap="flat" cmpd="sng">
                <a:solidFill>
                  <a:schemeClr val="dk1"/>
                </a:solidFill>
                <a:prstDash val="dot"/>
                <a:round/>
                <a:headEnd type="none" w="sm" len="sm"/>
                <a:tailEnd type="none" w="sm" len="sm"/>
              </a:ln>
            </p:spPr>
          </p:cxnSp>
          <p:cxnSp>
            <p:nvCxnSpPr>
              <p:cNvPr id="1240" name="Google Shape;1240;g1863439fb73_1_5770"/>
              <p:cNvCxnSpPr/>
              <p:nvPr/>
            </p:nvCxnSpPr>
            <p:spPr>
              <a:xfrm>
                <a:off x="-97655" y="6111150"/>
                <a:ext cx="0" cy="122100"/>
              </a:xfrm>
              <a:prstGeom prst="straightConnector1">
                <a:avLst/>
              </a:prstGeom>
              <a:noFill/>
              <a:ln w="9525" cap="flat" cmpd="sng">
                <a:solidFill>
                  <a:schemeClr val="dk1"/>
                </a:solidFill>
                <a:prstDash val="dot"/>
                <a:round/>
                <a:headEnd type="none" w="sm" len="sm"/>
                <a:tailEnd type="none" w="sm" len="sm"/>
              </a:ln>
            </p:spPr>
          </p:cxnSp>
          <p:cxnSp>
            <p:nvCxnSpPr>
              <p:cNvPr id="1241" name="Google Shape;1241;g1863439fb73_1_5770"/>
              <p:cNvCxnSpPr/>
              <p:nvPr/>
            </p:nvCxnSpPr>
            <p:spPr>
              <a:xfrm rot="10800000">
                <a:off x="-158707" y="4075647"/>
                <a:ext cx="122100" cy="0"/>
              </a:xfrm>
              <a:prstGeom prst="straightConnector1">
                <a:avLst/>
              </a:prstGeom>
              <a:noFill/>
              <a:ln w="9525" cap="flat" cmpd="sng">
                <a:solidFill>
                  <a:schemeClr val="dk1"/>
                </a:solidFill>
                <a:prstDash val="dot"/>
                <a:round/>
                <a:headEnd type="none" w="sm" len="sm"/>
                <a:tailEnd type="none" w="sm" len="sm"/>
              </a:ln>
            </p:spPr>
          </p:cxnSp>
          <p:cxnSp>
            <p:nvCxnSpPr>
              <p:cNvPr id="1242" name="Google Shape;1242;g1863439fb73_1_5770"/>
              <p:cNvCxnSpPr/>
              <p:nvPr/>
            </p:nvCxnSpPr>
            <p:spPr>
              <a:xfrm rot="10800000">
                <a:off x="-158707" y="3679446"/>
                <a:ext cx="122100" cy="0"/>
              </a:xfrm>
              <a:prstGeom prst="straightConnector1">
                <a:avLst/>
              </a:prstGeom>
              <a:noFill/>
              <a:ln w="9525" cap="flat" cmpd="sng">
                <a:solidFill>
                  <a:schemeClr val="dk1"/>
                </a:solidFill>
                <a:prstDash val="dot"/>
                <a:round/>
                <a:headEnd type="none" w="sm" len="sm"/>
                <a:tailEnd type="none" w="sm" len="sm"/>
              </a:ln>
            </p:spPr>
          </p:cxnSp>
          <p:cxnSp>
            <p:nvCxnSpPr>
              <p:cNvPr id="1243" name="Google Shape;1243;g1863439fb73_1_5770"/>
              <p:cNvCxnSpPr/>
              <p:nvPr/>
            </p:nvCxnSpPr>
            <p:spPr>
              <a:xfrm rot="10800000">
                <a:off x="-158707" y="5773880"/>
                <a:ext cx="122100" cy="0"/>
              </a:xfrm>
              <a:prstGeom prst="straightConnector1">
                <a:avLst/>
              </a:prstGeom>
              <a:noFill/>
              <a:ln w="9525" cap="flat" cmpd="sng">
                <a:solidFill>
                  <a:schemeClr val="dk1"/>
                </a:solidFill>
                <a:prstDash val="dot"/>
                <a:round/>
                <a:headEnd type="none" w="sm" len="sm"/>
                <a:tailEnd type="none" w="sm" len="sm"/>
              </a:ln>
            </p:spPr>
          </p:cxnSp>
        </p:grpSp>
        <p:grpSp>
          <p:nvGrpSpPr>
            <p:cNvPr id="1244" name="Google Shape;1244;g1863439fb73_1_5770"/>
            <p:cNvGrpSpPr/>
            <p:nvPr/>
          </p:nvGrpSpPr>
          <p:grpSpPr>
            <a:xfrm>
              <a:off x="9166673" y="1082016"/>
              <a:ext cx="122100" cy="5151234"/>
              <a:chOff x="-158707" y="1082016"/>
              <a:chExt cx="122100" cy="5151234"/>
            </a:xfrm>
          </p:grpSpPr>
          <p:cxnSp>
            <p:nvCxnSpPr>
              <p:cNvPr id="1245" name="Google Shape;1245;g1863439fb73_1_5770"/>
              <p:cNvCxnSpPr/>
              <p:nvPr/>
            </p:nvCxnSpPr>
            <p:spPr>
              <a:xfrm>
                <a:off x="-97655" y="1082016"/>
                <a:ext cx="0" cy="122100"/>
              </a:xfrm>
              <a:prstGeom prst="straightConnector1">
                <a:avLst/>
              </a:prstGeom>
              <a:noFill/>
              <a:ln w="9525" cap="flat" cmpd="sng">
                <a:solidFill>
                  <a:schemeClr val="dk1"/>
                </a:solidFill>
                <a:prstDash val="dot"/>
                <a:round/>
                <a:headEnd type="none" w="sm" len="sm"/>
                <a:tailEnd type="none" w="sm" len="sm"/>
              </a:ln>
            </p:spPr>
          </p:cxnSp>
          <p:cxnSp>
            <p:nvCxnSpPr>
              <p:cNvPr id="1246" name="Google Shape;1246;g1863439fb73_1_5770"/>
              <p:cNvCxnSpPr/>
              <p:nvPr/>
            </p:nvCxnSpPr>
            <p:spPr>
              <a:xfrm>
                <a:off x="-97655" y="1539151"/>
                <a:ext cx="0" cy="122100"/>
              </a:xfrm>
              <a:prstGeom prst="straightConnector1">
                <a:avLst/>
              </a:prstGeom>
              <a:noFill/>
              <a:ln w="9525" cap="flat" cmpd="sng">
                <a:solidFill>
                  <a:schemeClr val="dk1"/>
                </a:solidFill>
                <a:prstDash val="dot"/>
                <a:round/>
                <a:headEnd type="none" w="sm" len="sm"/>
                <a:tailEnd type="none" w="sm" len="sm"/>
              </a:ln>
            </p:spPr>
          </p:cxnSp>
          <p:cxnSp>
            <p:nvCxnSpPr>
              <p:cNvPr id="1247" name="Google Shape;1247;g1863439fb73_1_5770"/>
              <p:cNvCxnSpPr/>
              <p:nvPr/>
            </p:nvCxnSpPr>
            <p:spPr>
              <a:xfrm>
                <a:off x="-97655" y="6111150"/>
                <a:ext cx="0" cy="122100"/>
              </a:xfrm>
              <a:prstGeom prst="straightConnector1">
                <a:avLst/>
              </a:prstGeom>
              <a:noFill/>
              <a:ln w="9525" cap="flat" cmpd="sng">
                <a:solidFill>
                  <a:schemeClr val="dk1"/>
                </a:solidFill>
                <a:prstDash val="dot"/>
                <a:round/>
                <a:headEnd type="none" w="sm" len="sm"/>
                <a:tailEnd type="none" w="sm" len="sm"/>
              </a:ln>
            </p:spPr>
          </p:cxnSp>
          <p:cxnSp>
            <p:nvCxnSpPr>
              <p:cNvPr id="1248" name="Google Shape;1248;g1863439fb73_1_5770"/>
              <p:cNvCxnSpPr/>
              <p:nvPr/>
            </p:nvCxnSpPr>
            <p:spPr>
              <a:xfrm rot="10800000">
                <a:off x="-158707" y="4075647"/>
                <a:ext cx="122100" cy="0"/>
              </a:xfrm>
              <a:prstGeom prst="straightConnector1">
                <a:avLst/>
              </a:prstGeom>
              <a:noFill/>
              <a:ln w="9525" cap="flat" cmpd="sng">
                <a:solidFill>
                  <a:schemeClr val="dk1"/>
                </a:solidFill>
                <a:prstDash val="dot"/>
                <a:round/>
                <a:headEnd type="none" w="sm" len="sm"/>
                <a:tailEnd type="none" w="sm" len="sm"/>
              </a:ln>
            </p:spPr>
          </p:cxnSp>
          <p:cxnSp>
            <p:nvCxnSpPr>
              <p:cNvPr id="1249" name="Google Shape;1249;g1863439fb73_1_5770"/>
              <p:cNvCxnSpPr/>
              <p:nvPr/>
            </p:nvCxnSpPr>
            <p:spPr>
              <a:xfrm rot="10800000">
                <a:off x="-158707" y="3679446"/>
                <a:ext cx="122100" cy="0"/>
              </a:xfrm>
              <a:prstGeom prst="straightConnector1">
                <a:avLst/>
              </a:prstGeom>
              <a:noFill/>
              <a:ln w="9525" cap="flat" cmpd="sng">
                <a:solidFill>
                  <a:schemeClr val="dk1"/>
                </a:solidFill>
                <a:prstDash val="dot"/>
                <a:round/>
                <a:headEnd type="none" w="sm" len="sm"/>
                <a:tailEnd type="none" w="sm" len="sm"/>
              </a:ln>
            </p:spPr>
          </p:cxnSp>
          <p:cxnSp>
            <p:nvCxnSpPr>
              <p:cNvPr id="1250" name="Google Shape;1250;g1863439fb73_1_5770"/>
              <p:cNvCxnSpPr/>
              <p:nvPr/>
            </p:nvCxnSpPr>
            <p:spPr>
              <a:xfrm rot="10800000">
                <a:off x="-158707" y="5773880"/>
                <a:ext cx="122100" cy="0"/>
              </a:xfrm>
              <a:prstGeom prst="straightConnector1">
                <a:avLst/>
              </a:prstGeom>
              <a:noFill/>
              <a:ln w="9525" cap="flat" cmpd="sng">
                <a:solidFill>
                  <a:schemeClr val="dk1"/>
                </a:solidFill>
                <a:prstDash val="dot"/>
                <a:round/>
                <a:headEnd type="none" w="sm" len="sm"/>
                <a:tailEnd type="none" w="sm" len="sm"/>
              </a:ln>
            </p:spPr>
          </p:cxnSp>
        </p:grpSp>
      </p:grpSp>
      <p:pic>
        <p:nvPicPr>
          <p:cNvPr id="1251" name="Google Shape;1251;g1863439fb73_1_5770" descr="RGB_White-Seal_White-Mark_SC_Horizontal.png"/>
          <p:cNvPicPr preferRelativeResize="0"/>
          <p:nvPr/>
        </p:nvPicPr>
        <p:blipFill rotWithShape="1">
          <a:blip r:embed="rId14">
            <a:alphaModFix/>
          </a:blip>
          <a:srcRect/>
          <a:stretch/>
        </p:blipFill>
        <p:spPr>
          <a:xfrm>
            <a:off x="8229600" y="6356933"/>
            <a:ext cx="2286000" cy="383721"/>
          </a:xfrm>
          <a:prstGeom prst="rect">
            <a:avLst/>
          </a:prstGeom>
          <a:noFill/>
          <a:ln>
            <a:noFill/>
          </a:ln>
        </p:spPr>
      </p:pic>
      <p:sp>
        <p:nvSpPr>
          <p:cNvPr id="1252" name="Google Shape;1252;g1863439fb73_1_5770"/>
          <p:cNvSpPr txBox="1">
            <a:spLocks noGrp="1"/>
          </p:cNvSpPr>
          <p:nvPr>
            <p:ph type="sldNum" idx="12"/>
          </p:nvPr>
        </p:nvSpPr>
        <p:spPr>
          <a:xfrm>
            <a:off x="11512784" y="6486249"/>
            <a:ext cx="679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gif"/></Relationships>
</file>

<file path=ppt/slides/_rels/slide11.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8" Type="http://schemas.openxmlformats.org/officeDocument/2006/relationships/image" Target="../media/image55.gif"/><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6.gif"/></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67.gif"/></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1.xml.rels><?xml version="1.0" encoding="UTF-8" standalone="yes"?>
<Relationships xmlns="http://schemas.openxmlformats.org/package/2006/relationships"><Relationship Id="rId3" Type="http://schemas.openxmlformats.org/officeDocument/2006/relationships/image" Target="../media/image74.gif"/><Relationship Id="rId7" Type="http://schemas.openxmlformats.org/officeDocument/2006/relationships/image" Target="../media/image7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2.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23.xml"/><Relationship Id="rId1" Type="http://schemas.openxmlformats.org/officeDocument/2006/relationships/slideLayout" Target="../slideLayouts/slideLayout16.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61.jpeg"/><Relationship Id="rId7" Type="http://schemas.openxmlformats.org/officeDocument/2006/relationships/image" Target="../media/image9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 Id="rId9" Type="http://schemas.openxmlformats.org/officeDocument/2006/relationships/image" Target="../media/image9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39.png"/><Relationship Id="rId5" Type="http://schemas.openxmlformats.org/officeDocument/2006/relationships/image" Target="../media/image32.png"/><Relationship Id="rId4" Type="http://schemas.openxmlformats.org/officeDocument/2006/relationships/image" Target="../media/image38.png"/><Relationship Id="rId9"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39"/>
        <p:cNvGrpSpPr/>
        <p:nvPr/>
      </p:nvGrpSpPr>
      <p:grpSpPr>
        <a:xfrm>
          <a:off x="0" y="0"/>
          <a:ext cx="0" cy="0"/>
          <a:chOff x="0" y="0"/>
          <a:chExt cx="0" cy="0"/>
        </a:xfrm>
      </p:grpSpPr>
      <p:sp>
        <p:nvSpPr>
          <p:cNvPr id="1640" name="Google Shape;1640;g1863439fb73_1_3615"/>
          <p:cNvSpPr txBox="1">
            <a:spLocks noGrp="1"/>
          </p:cNvSpPr>
          <p:nvPr>
            <p:ph type="title" idx="4294967295"/>
          </p:nvPr>
        </p:nvSpPr>
        <p:spPr>
          <a:xfrm>
            <a:off x="1849625" y="1282325"/>
            <a:ext cx="8565600" cy="616800"/>
          </a:xfrm>
          <a:prstGeom prst="rect">
            <a:avLst/>
          </a:prstGeom>
          <a:noFill/>
          <a:ln>
            <a:noFill/>
          </a:ln>
          <a:effectLst>
            <a:outerShdw blurRad="50800" dist="38100" dir="2700000" algn="tl" rotWithShape="0">
              <a:srgbClr val="000000">
                <a:alpha val="42350"/>
              </a:srgbClr>
            </a:outerShdw>
          </a:effectLst>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1100"/>
              <a:buFont typeface="Arial"/>
              <a:buNone/>
            </a:pPr>
            <a:r>
              <a:rPr lang="en-US" sz="2000" b="0" u="sng"/>
              <a:t>Dan Wang</a:t>
            </a:r>
            <a:r>
              <a:rPr lang="en-US" sz="2000" b="0"/>
              <a:t>, Qiang Du, Tong Zhou, Siyun Chen, Derun Li, Russell Wilcox, Jean-Luc Vay, Eric Esarey, Jeroen van Tilborg, Cameron Geddes</a:t>
            </a:r>
            <a:endParaRPr sz="2000" b="0"/>
          </a:p>
        </p:txBody>
      </p:sp>
      <p:pic>
        <p:nvPicPr>
          <p:cNvPr id="1641" name="Google Shape;1641;g1863439fb73_1_3615"/>
          <p:cNvPicPr preferRelativeResize="0"/>
          <p:nvPr/>
        </p:nvPicPr>
        <p:blipFill rotWithShape="1">
          <a:blip r:embed="rId3">
            <a:alphaModFix/>
          </a:blip>
          <a:srcRect/>
          <a:stretch/>
        </p:blipFill>
        <p:spPr>
          <a:xfrm>
            <a:off x="0" y="2392680"/>
            <a:ext cx="12192000" cy="2072640"/>
          </a:xfrm>
          <a:prstGeom prst="rect">
            <a:avLst/>
          </a:prstGeom>
          <a:noFill/>
          <a:ln>
            <a:noFill/>
          </a:ln>
        </p:spPr>
      </p:pic>
      <p:sp>
        <p:nvSpPr>
          <p:cNvPr id="1642" name="Google Shape;1642;g1863439fb73_1_3615"/>
          <p:cNvSpPr txBox="1"/>
          <p:nvPr/>
        </p:nvSpPr>
        <p:spPr>
          <a:xfrm>
            <a:off x="1517500" y="4653850"/>
            <a:ext cx="9247800" cy="923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US" sz="1800" b="0" i="0" u="none" strike="noStrike" cap="none">
                <a:solidFill>
                  <a:schemeClr val="lt1"/>
                </a:solidFill>
                <a:latin typeface="Arial"/>
                <a:ea typeface="Arial"/>
                <a:cs typeface="Arial"/>
                <a:sym typeface="Arial"/>
              </a:rPr>
              <a:t>20th Advanced Accelerator Concepts Workshop (AAC’22)</a:t>
            </a:r>
            <a:endParaRPr sz="18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en-US" sz="1800" b="0" i="0" u="none" strike="noStrike" cap="none">
                <a:solidFill>
                  <a:schemeClr val="lt1"/>
                </a:solidFill>
                <a:latin typeface="Arial"/>
                <a:ea typeface="Arial"/>
                <a:cs typeface="Arial"/>
                <a:sym typeface="Arial"/>
              </a:rPr>
              <a:t>November 6-11, 2022</a:t>
            </a:r>
            <a:endParaRPr sz="18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en-US" sz="1800" b="0" i="0" u="none" strike="noStrike" cap="none">
                <a:solidFill>
                  <a:schemeClr val="lt1"/>
                </a:solidFill>
                <a:latin typeface="Arial"/>
                <a:ea typeface="Arial"/>
                <a:cs typeface="Arial"/>
                <a:sym typeface="Arial"/>
              </a:rPr>
              <a:t>Hyatt Regency Long Island, Hauppauge, NY</a:t>
            </a:r>
            <a:endParaRPr sz="1800" b="0" i="0" u="none" strike="noStrike" cap="none">
              <a:solidFill>
                <a:srgbClr val="000000"/>
              </a:solidFill>
              <a:latin typeface="Arial"/>
              <a:ea typeface="Arial"/>
              <a:cs typeface="Arial"/>
              <a:sym typeface="Arial"/>
            </a:endParaRPr>
          </a:p>
        </p:txBody>
      </p:sp>
      <p:sp>
        <p:nvSpPr>
          <p:cNvPr id="1643" name="Google Shape;1643;g1863439fb73_1_3615"/>
          <p:cNvSpPr txBox="1"/>
          <p:nvPr/>
        </p:nvSpPr>
        <p:spPr>
          <a:xfrm>
            <a:off x="1219200" y="0"/>
            <a:ext cx="10343700" cy="1562100"/>
          </a:xfrm>
          <a:prstGeom prst="rect">
            <a:avLst/>
          </a:prstGeom>
          <a:noFill/>
          <a:ln>
            <a:noFill/>
          </a:ln>
          <a:effectLst>
            <a:outerShdw blurRad="50800" dist="38100" dir="2700000" algn="tl" rotWithShape="0">
              <a:srgbClr val="000000">
                <a:alpha val="41960"/>
              </a:srgbClr>
            </a:outerShdw>
          </a:effectLst>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ts val="1100"/>
              <a:buFont typeface="Arial"/>
              <a:buNone/>
            </a:pPr>
            <a:r>
              <a:rPr lang="en-US" sz="3200" b="1" i="0" u="none" strike="noStrike" cap="none">
                <a:solidFill>
                  <a:srgbClr val="FEF24A"/>
                </a:solidFill>
                <a:latin typeface="Arial"/>
                <a:ea typeface="Arial"/>
                <a:cs typeface="Arial"/>
                <a:sym typeface="Arial"/>
              </a:rPr>
              <a:t>Machine-learning control of coherent combining of fiber lasers for plasma accelerators</a:t>
            </a:r>
            <a:endParaRPr sz="3200" b="1" i="0" u="none" strike="noStrike" cap="none">
              <a:solidFill>
                <a:srgbClr val="FEF24A"/>
              </a:solidFill>
              <a:latin typeface="Arial"/>
              <a:ea typeface="Arial"/>
              <a:cs typeface="Arial"/>
              <a:sym typeface="Arial"/>
            </a:endParaRPr>
          </a:p>
        </p:txBody>
      </p:sp>
      <p:pic>
        <p:nvPicPr>
          <p:cNvPr id="1644" name="Google Shape;1644;g1863439fb73_1_3615"/>
          <p:cNvPicPr preferRelativeResize="0"/>
          <p:nvPr/>
        </p:nvPicPr>
        <p:blipFill rotWithShape="1">
          <a:blip r:embed="rId4">
            <a:alphaModFix/>
          </a:blip>
          <a:srcRect/>
          <a:stretch/>
        </p:blipFill>
        <p:spPr>
          <a:xfrm>
            <a:off x="9974100" y="4807125"/>
            <a:ext cx="2256801" cy="616850"/>
          </a:xfrm>
          <a:prstGeom prst="rect">
            <a:avLst/>
          </a:prstGeom>
          <a:noFill/>
          <a:ln>
            <a:noFill/>
          </a:ln>
        </p:spPr>
      </p:pic>
      <p:sp>
        <p:nvSpPr>
          <p:cNvPr id="1645" name="Google Shape;1645;g1863439fb73_1_3615"/>
          <p:cNvSpPr txBox="1"/>
          <p:nvPr/>
        </p:nvSpPr>
        <p:spPr>
          <a:xfrm>
            <a:off x="2594525" y="1905650"/>
            <a:ext cx="72609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Lawrence Berkeley National Laboratory, 1 Cyclotron Rd, Berkeley, CA 94720</a:t>
            </a:r>
            <a:endParaRPr sz="16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68"/>
        <p:cNvGrpSpPr/>
        <p:nvPr/>
      </p:nvGrpSpPr>
      <p:grpSpPr>
        <a:xfrm>
          <a:off x="0" y="0"/>
          <a:ext cx="0" cy="0"/>
          <a:chOff x="0" y="0"/>
          <a:chExt cx="0" cy="0"/>
        </a:xfrm>
      </p:grpSpPr>
      <p:sp>
        <p:nvSpPr>
          <p:cNvPr id="2769" name="Google Shape;2769;g1863439fb73_1_4736"/>
          <p:cNvSpPr txBox="1">
            <a:spLocks noGrp="1"/>
          </p:cNvSpPr>
          <p:nvPr>
            <p:ph type="body" idx="2"/>
          </p:nvPr>
        </p:nvSpPr>
        <p:spPr>
          <a:xfrm>
            <a:off x="0" y="120425"/>
            <a:ext cx="12192000" cy="738900"/>
          </a:xfrm>
          <a:prstGeom prst="rect">
            <a:avLst/>
          </a:prstGeom>
          <a:noFill/>
          <a:ln>
            <a:noFill/>
          </a:ln>
        </p:spPr>
        <p:txBody>
          <a:bodyPr spcFirstLastPara="1" wrap="square" lIns="91425" tIns="45700" rIns="91425" bIns="45700" anchor="ctr" anchorCtr="0">
            <a:noAutofit/>
          </a:bodyPr>
          <a:lstStyle/>
          <a:p>
            <a:pPr marL="342900" lvl="0" indent="-342900" algn="ctr" rtl="0">
              <a:lnSpc>
                <a:spcPct val="100000"/>
              </a:lnSpc>
              <a:spcBef>
                <a:spcPts val="0"/>
              </a:spcBef>
              <a:spcAft>
                <a:spcPts val="0"/>
              </a:spcAft>
              <a:buClr>
                <a:schemeClr val="dk1"/>
              </a:buClr>
              <a:buSzPts val="1100"/>
              <a:buNone/>
            </a:pPr>
            <a:r>
              <a:rPr lang="en-US" sz="3200"/>
              <a:t>Traditional control solutions can’t address all the challenges</a:t>
            </a:r>
            <a:endParaRPr sz="3200"/>
          </a:p>
        </p:txBody>
      </p:sp>
      <p:sp>
        <p:nvSpPr>
          <p:cNvPr id="2770" name="Google Shape;2770;g1863439fb73_1_4736"/>
          <p:cNvSpPr txBox="1">
            <a:spLocks noGrp="1"/>
          </p:cNvSpPr>
          <p:nvPr>
            <p:ph type="sldNum" idx="12"/>
          </p:nvPr>
        </p:nvSpPr>
        <p:spPr>
          <a:xfrm>
            <a:off x="11512784" y="6486249"/>
            <a:ext cx="679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lt1"/>
              </a:buClr>
              <a:buSzPts val="1000"/>
              <a:buFont typeface="Arial"/>
              <a:buNone/>
            </a:pPr>
            <a:fld id="{00000000-1234-1234-1234-123412341234}" type="slidenum">
              <a:rPr lang="en-US"/>
              <a:t>10</a:t>
            </a:fld>
            <a:endParaRPr/>
          </a:p>
        </p:txBody>
      </p:sp>
      <p:sp>
        <p:nvSpPr>
          <p:cNvPr id="2771" name="Google Shape;2771;g1863439fb73_1_4736"/>
          <p:cNvSpPr txBox="1"/>
          <p:nvPr/>
        </p:nvSpPr>
        <p:spPr>
          <a:xfrm>
            <a:off x="84668" y="3581400"/>
            <a:ext cx="6733800" cy="1569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800" b="1" i="0" u="none" strike="noStrike" cap="none">
                <a:solidFill>
                  <a:schemeClr val="dk2"/>
                </a:solidFill>
                <a:latin typeface="Arial"/>
                <a:ea typeface="Arial"/>
                <a:cs typeface="Arial"/>
                <a:sym typeface="Arial"/>
              </a:rPr>
              <a:t>Traditional Solutions:</a:t>
            </a:r>
            <a:endParaRPr sz="1800" b="1" i="0" u="none" strike="noStrike" cap="none">
              <a:solidFill>
                <a:srgbClr val="FF26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800" b="0" i="0" u="none" strike="noStrike" cap="none">
                <a:solidFill>
                  <a:schemeClr val="dk2"/>
                </a:solidFill>
                <a:latin typeface="Arial"/>
                <a:ea typeface="Arial"/>
                <a:cs typeface="Arial"/>
                <a:sym typeface="Arial"/>
              </a:rPr>
              <a:t>1. Reference beam [1]: more complexity</a:t>
            </a:r>
            <a:endParaRPr sz="18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600"/>
              <a:buFont typeface="Arial"/>
              <a:buNone/>
            </a:pPr>
            <a:r>
              <a:rPr lang="en-US" sz="1800" b="0" i="0" u="none" strike="noStrike" cap="none">
                <a:solidFill>
                  <a:schemeClr val="dk2"/>
                </a:solidFill>
                <a:latin typeface="Arial"/>
                <a:ea typeface="Arial"/>
                <a:cs typeface="Arial"/>
                <a:sym typeface="Arial"/>
              </a:rPr>
              <a:t>2. Phase Retrieval [2]: slow</a:t>
            </a:r>
            <a:endParaRPr sz="18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800" b="0" i="0" u="none" strike="noStrike" cap="none">
                <a:solidFill>
                  <a:schemeClr val="dk2"/>
                </a:solidFill>
                <a:latin typeface="Arial"/>
                <a:ea typeface="Arial"/>
                <a:cs typeface="Arial"/>
                <a:sym typeface="Arial"/>
              </a:rPr>
              <a:t>3. LOCSET [3]: sinusoidal dither, limited by control bandwidth</a:t>
            </a:r>
            <a:endParaRPr sz="18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800" b="0" i="0" u="none" strike="noStrike" cap="none">
                <a:solidFill>
                  <a:schemeClr val="dk2"/>
                </a:solidFill>
                <a:latin typeface="Arial"/>
                <a:ea typeface="Arial"/>
                <a:cs typeface="Arial"/>
                <a:sym typeface="Arial"/>
              </a:rPr>
              <a:t>4.</a:t>
            </a:r>
            <a:r>
              <a:rPr lang="en-US" sz="1800" b="0" i="0" u="none" strike="noStrike" cap="none">
                <a:solidFill>
                  <a:schemeClr val="dk1"/>
                </a:solidFill>
                <a:latin typeface="Arial"/>
                <a:ea typeface="Arial"/>
                <a:cs typeface="Arial"/>
                <a:sym typeface="Arial"/>
              </a:rPr>
              <a:t> SPGD [4]: random dither, noisy and slow</a:t>
            </a:r>
            <a:endParaRPr sz="1800" b="0" i="0" u="none" strike="noStrike" cap="none">
              <a:solidFill>
                <a:schemeClr val="dk2"/>
              </a:solidFill>
              <a:latin typeface="Arial"/>
              <a:ea typeface="Arial"/>
              <a:cs typeface="Arial"/>
              <a:sym typeface="Arial"/>
            </a:endParaRPr>
          </a:p>
        </p:txBody>
      </p:sp>
      <p:sp>
        <p:nvSpPr>
          <p:cNvPr id="2772" name="Google Shape;2772;g1863439fb73_1_4736"/>
          <p:cNvSpPr txBox="1"/>
          <p:nvPr/>
        </p:nvSpPr>
        <p:spPr>
          <a:xfrm>
            <a:off x="94086" y="5017897"/>
            <a:ext cx="8365680" cy="97543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accent2"/>
                </a:solidFill>
                <a:latin typeface="Arial"/>
                <a:ea typeface="Arial"/>
                <a:cs typeface="Arial"/>
                <a:sym typeface="Arial"/>
              </a:rPr>
              <a:t>[1] Steven J Augst, et al., Optics Express, 14(25):12188–12195, 2006</a:t>
            </a:r>
            <a:endParaRPr sz="1400" b="0" i="0" u="none" strike="noStrike" cap="none">
              <a:solidFill>
                <a:schemeClr val="accent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accent2"/>
                </a:solidFill>
                <a:latin typeface="Arial"/>
                <a:ea typeface="Arial"/>
                <a:cs typeface="Arial"/>
                <a:sym typeface="Arial"/>
              </a:rPr>
              <a:t>[2] Thomas M Shay. Optics Express, 14(25):12188–12195, 2006.</a:t>
            </a:r>
            <a:endParaRPr sz="1400" b="0" i="0" u="none" strike="noStrike" cap="none">
              <a:solidFill>
                <a:schemeClr val="accent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accent2"/>
                </a:solidFill>
                <a:latin typeface="Arial"/>
                <a:ea typeface="Arial"/>
                <a:cs typeface="Arial"/>
                <a:sym typeface="Arial"/>
              </a:rPr>
              <a:t>[3] J. R. Fienup, Appl. Opt. 21(15), 2758–2769 (1982)</a:t>
            </a:r>
            <a:endParaRPr sz="1400" b="0" i="0" u="none" strike="noStrike" cap="none">
              <a:solidFill>
                <a:schemeClr val="accent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accent2"/>
                </a:solidFill>
                <a:latin typeface="Arial"/>
                <a:ea typeface="Arial"/>
                <a:cs typeface="Arial"/>
                <a:sym typeface="Arial"/>
              </a:rPr>
              <a:t>[4] Pu Zhou, et al. IEEE Journal of Selected Topics in Quantum Electronics, 15(2):248–256, 2009.</a:t>
            </a:r>
            <a:endParaRPr sz="1400" b="0" i="0" u="none" strike="noStrike" cap="none">
              <a:solidFill>
                <a:schemeClr val="accent2"/>
              </a:solidFill>
              <a:latin typeface="Arial"/>
              <a:ea typeface="Arial"/>
              <a:cs typeface="Arial"/>
              <a:sym typeface="Arial"/>
            </a:endParaRPr>
          </a:p>
        </p:txBody>
      </p:sp>
      <p:sp>
        <p:nvSpPr>
          <p:cNvPr id="2773" name="Google Shape;2773;g1863439fb73_1_4736"/>
          <p:cNvSpPr txBox="1"/>
          <p:nvPr/>
        </p:nvSpPr>
        <p:spPr>
          <a:xfrm>
            <a:off x="3874050" y="3537913"/>
            <a:ext cx="25485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2"/>
                </a:solidFill>
                <a:latin typeface="Arial"/>
                <a:ea typeface="Arial"/>
                <a:cs typeface="Arial"/>
                <a:sym typeface="Arial"/>
              </a:rPr>
              <a:t>all are NOT scalable!</a:t>
            </a:r>
            <a:endParaRPr sz="1800" b="0" i="0" u="none" strike="noStrike" cap="none">
              <a:solidFill>
                <a:srgbClr val="000000"/>
              </a:solidFill>
              <a:latin typeface="Arial"/>
              <a:ea typeface="Arial"/>
              <a:cs typeface="Arial"/>
              <a:sym typeface="Arial"/>
            </a:endParaRPr>
          </a:p>
        </p:txBody>
      </p:sp>
      <p:cxnSp>
        <p:nvCxnSpPr>
          <p:cNvPr id="2774" name="Google Shape;2774;g1863439fb73_1_4736"/>
          <p:cNvCxnSpPr/>
          <p:nvPr/>
        </p:nvCxnSpPr>
        <p:spPr>
          <a:xfrm>
            <a:off x="3253222" y="3555750"/>
            <a:ext cx="0" cy="400800"/>
          </a:xfrm>
          <a:prstGeom prst="straightConnector1">
            <a:avLst/>
          </a:prstGeom>
          <a:noFill/>
          <a:ln w="28575" cap="flat" cmpd="sng">
            <a:solidFill>
              <a:schemeClr val="dk2"/>
            </a:solidFill>
            <a:prstDash val="solid"/>
            <a:round/>
            <a:headEnd type="none" w="sm" len="sm"/>
            <a:tailEnd type="triangle" w="med" len="med"/>
          </a:ln>
        </p:spPr>
      </p:cxnSp>
      <p:pic>
        <p:nvPicPr>
          <p:cNvPr id="2775" name="Google Shape;2775;g1863439fb73_1_4736"/>
          <p:cNvPicPr preferRelativeResize="0"/>
          <p:nvPr/>
        </p:nvPicPr>
        <p:blipFill rotWithShape="1">
          <a:blip r:embed="rId3">
            <a:alphaModFix/>
          </a:blip>
          <a:srcRect/>
          <a:stretch/>
        </p:blipFill>
        <p:spPr>
          <a:xfrm>
            <a:off x="6553700" y="1904025"/>
            <a:ext cx="1447225" cy="1447225"/>
          </a:xfrm>
          <a:prstGeom prst="rect">
            <a:avLst/>
          </a:prstGeom>
          <a:noFill/>
          <a:ln>
            <a:noFill/>
          </a:ln>
        </p:spPr>
      </p:pic>
      <p:sp>
        <p:nvSpPr>
          <p:cNvPr id="2776" name="Google Shape;2776;g1863439fb73_1_4736"/>
          <p:cNvSpPr txBox="1"/>
          <p:nvPr/>
        </p:nvSpPr>
        <p:spPr>
          <a:xfrm>
            <a:off x="6733087" y="1871125"/>
            <a:ext cx="1172100" cy="431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free-run.gif</a:t>
            </a:r>
            <a:endParaRPr sz="1600" b="0" i="0" u="none" strike="noStrike" cap="none">
              <a:solidFill>
                <a:schemeClr val="lt1"/>
              </a:solidFill>
              <a:latin typeface="Arial"/>
              <a:ea typeface="Arial"/>
              <a:cs typeface="Arial"/>
              <a:sym typeface="Arial"/>
            </a:endParaRPr>
          </a:p>
        </p:txBody>
      </p:sp>
      <p:sp>
        <p:nvSpPr>
          <p:cNvPr id="2777" name="Google Shape;2777;g1863439fb73_1_4736"/>
          <p:cNvSpPr txBox="1"/>
          <p:nvPr/>
        </p:nvSpPr>
        <p:spPr>
          <a:xfrm>
            <a:off x="6212863" y="1518525"/>
            <a:ext cx="22581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spatial combining</a:t>
            </a:r>
            <a:endParaRPr sz="1800" b="0" i="0" u="none" strike="noStrike" cap="none">
              <a:solidFill>
                <a:srgbClr val="000000"/>
              </a:solidFill>
              <a:latin typeface="Arial"/>
              <a:ea typeface="Arial"/>
              <a:cs typeface="Arial"/>
              <a:sym typeface="Arial"/>
            </a:endParaRPr>
          </a:p>
        </p:txBody>
      </p:sp>
      <p:sp>
        <p:nvSpPr>
          <p:cNvPr id="2778" name="Google Shape;2778;g1863439fb73_1_4736"/>
          <p:cNvSpPr txBox="1"/>
          <p:nvPr/>
        </p:nvSpPr>
        <p:spPr>
          <a:xfrm>
            <a:off x="9326075" y="1794925"/>
            <a:ext cx="11721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Franklin Gothic"/>
                <a:ea typeface="Franklin Gothic"/>
                <a:cs typeface="Franklin Gothic"/>
                <a:sym typeface="Franklin Gothic"/>
              </a:rPr>
              <a:t>free-run</a:t>
            </a:r>
            <a:endParaRPr sz="1400" b="0" i="0" u="none" strike="noStrike" cap="none">
              <a:solidFill>
                <a:schemeClr val="lt1"/>
              </a:solidFill>
              <a:latin typeface="Arial"/>
              <a:ea typeface="Arial"/>
              <a:cs typeface="Arial"/>
              <a:sym typeface="Arial"/>
            </a:endParaRPr>
          </a:p>
        </p:txBody>
      </p:sp>
      <p:sp>
        <p:nvSpPr>
          <p:cNvPr id="2779" name="Google Shape;2779;g1863439fb73_1_4736"/>
          <p:cNvSpPr txBox="1"/>
          <p:nvPr/>
        </p:nvSpPr>
        <p:spPr>
          <a:xfrm>
            <a:off x="8673300" y="1473300"/>
            <a:ext cx="25485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temporal combining</a:t>
            </a:r>
            <a:endParaRPr sz="1800" b="0" i="0" u="none" strike="noStrike" cap="none">
              <a:solidFill>
                <a:srgbClr val="000000"/>
              </a:solidFill>
              <a:latin typeface="Arial"/>
              <a:ea typeface="Arial"/>
              <a:cs typeface="Arial"/>
              <a:sym typeface="Arial"/>
            </a:endParaRPr>
          </a:p>
        </p:txBody>
      </p:sp>
      <p:sp>
        <p:nvSpPr>
          <p:cNvPr id="2780" name="Google Shape;2780;g1863439fb73_1_4736"/>
          <p:cNvSpPr txBox="1"/>
          <p:nvPr/>
        </p:nvSpPr>
        <p:spPr>
          <a:xfrm>
            <a:off x="6986600" y="1148525"/>
            <a:ext cx="30000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Measurement</a:t>
            </a:r>
            <a:endParaRPr sz="1400" b="0" i="0" u="none" strike="noStrike" cap="none">
              <a:solidFill>
                <a:srgbClr val="000000"/>
              </a:solidFill>
              <a:latin typeface="Arial"/>
              <a:ea typeface="Arial"/>
              <a:cs typeface="Arial"/>
              <a:sym typeface="Arial"/>
            </a:endParaRPr>
          </a:p>
        </p:txBody>
      </p:sp>
      <p:pic>
        <p:nvPicPr>
          <p:cNvPr id="2781" name="Google Shape;2781;g1863439fb73_1_4736"/>
          <p:cNvPicPr preferRelativeResize="0"/>
          <p:nvPr/>
        </p:nvPicPr>
        <p:blipFill rotWithShape="1">
          <a:blip r:embed="rId4">
            <a:alphaModFix/>
          </a:blip>
          <a:srcRect/>
          <a:stretch/>
        </p:blipFill>
        <p:spPr>
          <a:xfrm>
            <a:off x="8448725" y="1904557"/>
            <a:ext cx="2773075" cy="1447219"/>
          </a:xfrm>
          <a:prstGeom prst="rect">
            <a:avLst/>
          </a:prstGeom>
          <a:noFill/>
          <a:ln>
            <a:noFill/>
          </a:ln>
        </p:spPr>
      </p:pic>
      <p:sp>
        <p:nvSpPr>
          <p:cNvPr id="2782" name="Google Shape;2782;g1863439fb73_1_4736"/>
          <p:cNvSpPr txBox="1"/>
          <p:nvPr/>
        </p:nvSpPr>
        <p:spPr>
          <a:xfrm>
            <a:off x="9326087" y="1935000"/>
            <a:ext cx="1172100" cy="431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free-run.gif</a:t>
            </a:r>
            <a:endParaRPr sz="1600" b="0" i="0" u="none" strike="noStrike" cap="none">
              <a:solidFill>
                <a:schemeClr val="lt1"/>
              </a:solidFill>
              <a:latin typeface="Arial"/>
              <a:ea typeface="Arial"/>
              <a:cs typeface="Arial"/>
              <a:sym typeface="Arial"/>
            </a:endParaRPr>
          </a:p>
        </p:txBody>
      </p:sp>
      <p:sp>
        <p:nvSpPr>
          <p:cNvPr id="2783" name="Google Shape;2783;g1863439fb73_1_4736"/>
          <p:cNvSpPr/>
          <p:nvPr/>
        </p:nvSpPr>
        <p:spPr>
          <a:xfrm>
            <a:off x="2468397" y="1876400"/>
            <a:ext cx="1509300" cy="635700"/>
          </a:xfrm>
          <a:prstGeom prst="roundRect">
            <a:avLst>
              <a:gd name="adj" fmla="val 16667"/>
            </a:avLst>
          </a:prstGeom>
          <a:solidFill>
            <a:schemeClr val="accen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Laser System</a:t>
            </a:r>
            <a:endParaRPr sz="1600" b="1" i="0" u="none" strike="noStrike" cap="none">
              <a:solidFill>
                <a:schemeClr val="lt1"/>
              </a:solidFill>
              <a:latin typeface="Arial"/>
              <a:ea typeface="Arial"/>
              <a:cs typeface="Arial"/>
              <a:sym typeface="Arial"/>
            </a:endParaRPr>
          </a:p>
        </p:txBody>
      </p:sp>
      <p:cxnSp>
        <p:nvCxnSpPr>
          <p:cNvPr id="2784" name="Google Shape;2784;g1863439fb73_1_4736"/>
          <p:cNvCxnSpPr>
            <a:stCxn id="2783" idx="3"/>
            <a:endCxn id="2785" idx="1"/>
          </p:cNvCxnSpPr>
          <p:nvPr/>
        </p:nvCxnSpPr>
        <p:spPr>
          <a:xfrm rot="10800000" flipH="1">
            <a:off x="3977697" y="2188850"/>
            <a:ext cx="726600" cy="5400"/>
          </a:xfrm>
          <a:prstGeom prst="straightConnector1">
            <a:avLst/>
          </a:prstGeom>
          <a:noFill/>
          <a:ln w="19050" cap="flat" cmpd="sng">
            <a:solidFill>
              <a:schemeClr val="dk2"/>
            </a:solidFill>
            <a:prstDash val="solid"/>
            <a:round/>
            <a:headEnd type="none" w="sm" len="sm"/>
            <a:tailEnd type="triangle" w="med" len="med"/>
          </a:ln>
        </p:spPr>
      </p:cxnSp>
      <p:sp>
        <p:nvSpPr>
          <p:cNvPr id="2786" name="Google Shape;2786;g1863439fb73_1_4736"/>
          <p:cNvSpPr/>
          <p:nvPr/>
        </p:nvSpPr>
        <p:spPr>
          <a:xfrm>
            <a:off x="1014847" y="1163550"/>
            <a:ext cx="959100" cy="311100"/>
          </a:xfrm>
          <a:prstGeom prst="parallelogram">
            <a:avLst>
              <a:gd name="adj" fmla="val 41265"/>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Noise</a:t>
            </a:r>
            <a:endParaRPr sz="1400" b="1" i="0" u="none" strike="noStrike" cap="none">
              <a:solidFill>
                <a:srgbClr val="000000"/>
              </a:solidFill>
              <a:latin typeface="Arial"/>
              <a:ea typeface="Arial"/>
              <a:cs typeface="Arial"/>
              <a:sym typeface="Arial"/>
            </a:endParaRPr>
          </a:p>
        </p:txBody>
      </p:sp>
      <p:cxnSp>
        <p:nvCxnSpPr>
          <p:cNvPr id="2787" name="Google Shape;2787;g1863439fb73_1_4736"/>
          <p:cNvCxnSpPr>
            <a:stCxn id="2786" idx="4"/>
            <a:endCxn id="2788" idx="0"/>
          </p:cNvCxnSpPr>
          <p:nvPr/>
        </p:nvCxnSpPr>
        <p:spPr>
          <a:xfrm rot="-5400000" flipH="1">
            <a:off x="1401097" y="1567950"/>
            <a:ext cx="636600" cy="450000"/>
          </a:xfrm>
          <a:prstGeom prst="bentConnector3">
            <a:avLst>
              <a:gd name="adj1" fmla="val 49992"/>
            </a:avLst>
          </a:prstGeom>
          <a:noFill/>
          <a:ln w="19050" cap="flat" cmpd="sng">
            <a:solidFill>
              <a:schemeClr val="dk2"/>
            </a:solidFill>
            <a:prstDash val="solid"/>
            <a:round/>
            <a:headEnd type="none" w="sm" len="sm"/>
            <a:tailEnd type="triangle" w="med" len="med"/>
          </a:ln>
        </p:spPr>
      </p:cxnSp>
      <p:cxnSp>
        <p:nvCxnSpPr>
          <p:cNvPr id="2789" name="Google Shape;2789;g1863439fb73_1_4736"/>
          <p:cNvCxnSpPr>
            <a:stCxn id="2790" idx="3"/>
            <a:endCxn id="2783" idx="1"/>
          </p:cNvCxnSpPr>
          <p:nvPr/>
        </p:nvCxnSpPr>
        <p:spPr>
          <a:xfrm>
            <a:off x="1741875" y="2193525"/>
            <a:ext cx="726600" cy="600"/>
          </a:xfrm>
          <a:prstGeom prst="straightConnector1">
            <a:avLst/>
          </a:prstGeom>
          <a:noFill/>
          <a:ln w="19050" cap="flat" cmpd="sng">
            <a:solidFill>
              <a:schemeClr val="dk2"/>
            </a:solidFill>
            <a:prstDash val="solid"/>
            <a:round/>
            <a:headEnd type="none" w="sm" len="sm"/>
            <a:tailEnd type="triangle" w="med" len="med"/>
          </a:ln>
        </p:spPr>
      </p:cxnSp>
      <p:sp>
        <p:nvSpPr>
          <p:cNvPr id="2788" name="Google Shape;2788;g1863439fb73_1_4736"/>
          <p:cNvSpPr/>
          <p:nvPr/>
        </p:nvSpPr>
        <p:spPr>
          <a:xfrm>
            <a:off x="1857909" y="2111150"/>
            <a:ext cx="173100" cy="166200"/>
          </a:xfrm>
          <a:prstGeom prst="flowChartOr">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5" name="Google Shape;2785;g1863439fb73_1_4736"/>
          <p:cNvSpPr/>
          <p:nvPr/>
        </p:nvSpPr>
        <p:spPr>
          <a:xfrm>
            <a:off x="4704297" y="1871063"/>
            <a:ext cx="1178400" cy="635700"/>
          </a:xfrm>
          <a:prstGeom prst="roundRect">
            <a:avLst>
              <a:gd name="adj" fmla="val 16667"/>
            </a:avLst>
          </a:pr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Sensor</a:t>
            </a:r>
            <a:endParaRPr sz="1600" b="1" i="0" u="none" strike="noStrike" cap="none">
              <a:solidFill>
                <a:schemeClr val="lt1"/>
              </a:solidFill>
              <a:latin typeface="Arial"/>
              <a:ea typeface="Arial"/>
              <a:cs typeface="Arial"/>
              <a:sym typeface="Arial"/>
            </a:endParaRPr>
          </a:p>
        </p:txBody>
      </p:sp>
      <p:sp>
        <p:nvSpPr>
          <p:cNvPr id="2791" name="Google Shape;2791;g1863439fb73_1_4736"/>
          <p:cNvSpPr/>
          <p:nvPr/>
        </p:nvSpPr>
        <p:spPr>
          <a:xfrm>
            <a:off x="2743497" y="1072775"/>
            <a:ext cx="959100" cy="311100"/>
          </a:xfrm>
          <a:prstGeom prst="parallelogram">
            <a:avLst>
              <a:gd name="adj" fmla="val 45653"/>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400" b="1" i="0" u="none" strike="noStrike" cap="none">
                <a:solidFill>
                  <a:srgbClr val="000000"/>
                </a:solidFill>
                <a:latin typeface="Arial"/>
                <a:ea typeface="Arial"/>
                <a:cs typeface="Arial"/>
                <a:sym typeface="Arial"/>
              </a:rPr>
              <a:t>Drift</a:t>
            </a:r>
            <a:endParaRPr sz="1400" b="1" i="0" u="none" strike="noStrike" cap="none">
              <a:solidFill>
                <a:srgbClr val="000000"/>
              </a:solidFill>
              <a:latin typeface="Arial"/>
              <a:ea typeface="Arial"/>
              <a:cs typeface="Arial"/>
              <a:sym typeface="Arial"/>
            </a:endParaRPr>
          </a:p>
        </p:txBody>
      </p:sp>
      <p:cxnSp>
        <p:nvCxnSpPr>
          <p:cNvPr id="2792" name="Google Shape;2792;g1863439fb73_1_4736"/>
          <p:cNvCxnSpPr>
            <a:stCxn id="2791" idx="4"/>
          </p:cNvCxnSpPr>
          <p:nvPr/>
        </p:nvCxnSpPr>
        <p:spPr>
          <a:xfrm rot="5400000">
            <a:off x="2929047" y="1577075"/>
            <a:ext cx="487200" cy="100800"/>
          </a:xfrm>
          <a:prstGeom prst="bentConnector3">
            <a:avLst>
              <a:gd name="adj1" fmla="val 50000"/>
            </a:avLst>
          </a:prstGeom>
          <a:noFill/>
          <a:ln w="19050" cap="flat" cmpd="sng">
            <a:solidFill>
              <a:schemeClr val="dk2"/>
            </a:solidFill>
            <a:prstDash val="solid"/>
            <a:round/>
            <a:headEnd type="none" w="sm" len="sm"/>
            <a:tailEnd type="triangle" w="med" len="med"/>
          </a:ln>
        </p:spPr>
      </p:cxnSp>
      <p:grpSp>
        <p:nvGrpSpPr>
          <p:cNvPr id="2793" name="Google Shape;2793;g1863439fb73_1_4736"/>
          <p:cNvGrpSpPr/>
          <p:nvPr/>
        </p:nvGrpSpPr>
        <p:grpSpPr>
          <a:xfrm>
            <a:off x="487275" y="1875675"/>
            <a:ext cx="10962433" cy="3652601"/>
            <a:chOff x="487275" y="1875675"/>
            <a:chExt cx="10962433" cy="3652601"/>
          </a:xfrm>
        </p:grpSpPr>
        <p:grpSp>
          <p:nvGrpSpPr>
            <p:cNvPr id="2794" name="Google Shape;2794;g1863439fb73_1_4736"/>
            <p:cNvGrpSpPr/>
            <p:nvPr/>
          </p:nvGrpSpPr>
          <p:grpSpPr>
            <a:xfrm>
              <a:off x="487275" y="1875675"/>
              <a:ext cx="10962433" cy="3652601"/>
              <a:chOff x="487275" y="1875675"/>
              <a:chExt cx="10962433" cy="3652601"/>
            </a:xfrm>
          </p:grpSpPr>
          <p:pic>
            <p:nvPicPr>
              <p:cNvPr id="2795" name="Google Shape;2795;g1863439fb73_1_4736"/>
              <p:cNvPicPr preferRelativeResize="0"/>
              <p:nvPr/>
            </p:nvPicPr>
            <p:blipFill rotWithShape="1">
              <a:blip r:embed="rId5">
                <a:alphaModFix/>
              </a:blip>
              <a:srcRect/>
              <a:stretch/>
            </p:blipFill>
            <p:spPr>
              <a:xfrm>
                <a:off x="8470975" y="3911300"/>
                <a:ext cx="2978733" cy="1554474"/>
              </a:xfrm>
              <a:prstGeom prst="rect">
                <a:avLst/>
              </a:prstGeom>
              <a:noFill/>
              <a:ln>
                <a:noFill/>
              </a:ln>
            </p:spPr>
          </p:pic>
          <p:pic>
            <p:nvPicPr>
              <p:cNvPr id="2796" name="Google Shape;2796;g1863439fb73_1_4736"/>
              <p:cNvPicPr preferRelativeResize="0"/>
              <p:nvPr/>
            </p:nvPicPr>
            <p:blipFill rotWithShape="1">
              <a:blip r:embed="rId6">
                <a:alphaModFix/>
              </a:blip>
              <a:srcRect l="50556" b="11331"/>
              <a:stretch/>
            </p:blipFill>
            <p:spPr>
              <a:xfrm>
                <a:off x="6563175" y="3830876"/>
                <a:ext cx="1697399" cy="1697400"/>
              </a:xfrm>
              <a:prstGeom prst="rect">
                <a:avLst/>
              </a:prstGeom>
              <a:noFill/>
              <a:ln>
                <a:noFill/>
              </a:ln>
            </p:spPr>
          </p:pic>
          <p:sp>
            <p:nvSpPr>
              <p:cNvPr id="2797" name="Google Shape;2797;g1863439fb73_1_4736"/>
              <p:cNvSpPr txBox="1"/>
              <p:nvPr/>
            </p:nvSpPr>
            <p:spPr>
              <a:xfrm>
                <a:off x="6495499" y="3959350"/>
                <a:ext cx="16974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Franklin Gothic"/>
                    <a:ea typeface="Franklin Gothic"/>
                    <a:cs typeface="Franklin Gothic"/>
                    <a:sym typeface="Franklin Gothic"/>
                  </a:rPr>
                  <a:t>“combined.</a:t>
                </a:r>
                <a:r>
                  <a:rPr lang="en-US" sz="1400" b="0" i="0" u="none" strike="noStrike" cap="none">
                    <a:solidFill>
                      <a:srgbClr val="F79646"/>
                    </a:solidFill>
                    <a:latin typeface="Franklin Gothic"/>
                    <a:ea typeface="Franklin Gothic"/>
                    <a:cs typeface="Franklin Gothic"/>
                    <a:sym typeface="Franklin Gothic"/>
                  </a:rPr>
                  <a:t>png</a:t>
                </a:r>
                <a:r>
                  <a:rPr lang="en-US" sz="1400" b="0" i="0" u="none" strike="noStrike" cap="none">
                    <a:solidFill>
                      <a:schemeClr val="lt1"/>
                    </a:solidFill>
                    <a:latin typeface="Franklin Gothic"/>
                    <a:ea typeface="Franklin Gothic"/>
                    <a:cs typeface="Franklin Gothic"/>
                    <a:sym typeface="Franklin Gothic"/>
                  </a:rPr>
                  <a:t>”</a:t>
                </a:r>
                <a:endParaRPr sz="1400" b="0" i="0" u="none" strike="noStrike" cap="none">
                  <a:solidFill>
                    <a:schemeClr val="lt1"/>
                  </a:solidFill>
                  <a:latin typeface="Franklin Gothic"/>
                  <a:ea typeface="Franklin Gothic"/>
                  <a:cs typeface="Franklin Gothic"/>
                  <a:sym typeface="Franklin Gothic"/>
                </a:endParaRPr>
              </a:p>
            </p:txBody>
          </p:sp>
          <p:sp>
            <p:nvSpPr>
              <p:cNvPr id="2798" name="Google Shape;2798;g1863439fb73_1_4736"/>
              <p:cNvSpPr txBox="1"/>
              <p:nvPr/>
            </p:nvSpPr>
            <p:spPr>
              <a:xfrm>
                <a:off x="8877413" y="3988700"/>
                <a:ext cx="18783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Franklin Gothic"/>
                    <a:ea typeface="Franklin Gothic"/>
                    <a:cs typeface="Franklin Gothic"/>
                    <a:sym typeface="Franklin Gothic"/>
                  </a:rPr>
                  <a:t>“combined.</a:t>
                </a:r>
                <a:r>
                  <a:rPr lang="en-US" sz="1400" b="0" i="0" u="none" strike="noStrike" cap="none">
                    <a:solidFill>
                      <a:srgbClr val="F79646"/>
                    </a:solidFill>
                    <a:latin typeface="Franklin Gothic"/>
                    <a:ea typeface="Franklin Gothic"/>
                    <a:cs typeface="Franklin Gothic"/>
                    <a:sym typeface="Franklin Gothic"/>
                  </a:rPr>
                  <a:t>png</a:t>
                </a:r>
                <a:r>
                  <a:rPr lang="en-US" sz="1400" b="0" i="0" u="none" strike="noStrike" cap="none">
                    <a:solidFill>
                      <a:schemeClr val="lt1"/>
                    </a:solidFill>
                    <a:latin typeface="Franklin Gothic"/>
                    <a:ea typeface="Franklin Gothic"/>
                    <a:cs typeface="Franklin Gothic"/>
                    <a:sym typeface="Franklin Gothic"/>
                  </a:rPr>
                  <a:t>”</a:t>
                </a:r>
                <a:endParaRPr sz="1400" b="0" i="0" u="none" strike="noStrike" cap="none">
                  <a:solidFill>
                    <a:schemeClr val="lt1"/>
                  </a:solidFill>
                  <a:latin typeface="Franklin Gothic"/>
                  <a:ea typeface="Franklin Gothic"/>
                  <a:cs typeface="Franklin Gothic"/>
                  <a:sym typeface="Franklin Gothic"/>
                </a:endParaRPr>
              </a:p>
            </p:txBody>
          </p:sp>
          <p:sp>
            <p:nvSpPr>
              <p:cNvPr id="2799" name="Google Shape;2799;g1863439fb73_1_4736"/>
              <p:cNvSpPr txBox="1"/>
              <p:nvPr/>
            </p:nvSpPr>
            <p:spPr>
              <a:xfrm>
                <a:off x="7111400" y="3478075"/>
                <a:ext cx="38520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Towards ‘controlled.</a:t>
                </a:r>
                <a:r>
                  <a:rPr lang="en-US" sz="1800" b="0" i="0" u="none" strike="noStrike" cap="none">
                    <a:solidFill>
                      <a:srgbClr val="0432FF"/>
                    </a:solidFill>
                    <a:latin typeface="Arial"/>
                    <a:ea typeface="Arial"/>
                    <a:cs typeface="Arial"/>
                    <a:sym typeface="Arial"/>
                  </a:rPr>
                  <a:t>gif’</a:t>
                </a:r>
                <a:r>
                  <a:rPr lang="en-US" sz="1800" b="0" i="0" u="none" strike="noStrike" cap="none">
                    <a:solidFill>
                      <a:schemeClr val="dk1"/>
                    </a:solidFill>
                    <a:latin typeface="Arial"/>
                    <a:ea typeface="Arial"/>
                    <a:cs typeface="Arial"/>
                    <a:sym typeface="Arial"/>
                  </a:rPr>
                  <a:t> (not yet)</a:t>
                </a:r>
                <a:endParaRPr sz="1400" b="0" i="0" u="none" strike="noStrike" cap="none">
                  <a:solidFill>
                    <a:srgbClr val="000000"/>
                  </a:solidFill>
                  <a:latin typeface="Arial"/>
                  <a:ea typeface="Arial"/>
                  <a:cs typeface="Arial"/>
                  <a:sym typeface="Arial"/>
                </a:endParaRPr>
              </a:p>
            </p:txBody>
          </p:sp>
          <p:grpSp>
            <p:nvGrpSpPr>
              <p:cNvPr id="2800" name="Google Shape;2800;g1863439fb73_1_4736"/>
              <p:cNvGrpSpPr/>
              <p:nvPr/>
            </p:nvGrpSpPr>
            <p:grpSpPr>
              <a:xfrm>
                <a:off x="487275" y="1875675"/>
                <a:ext cx="5456224" cy="1680075"/>
                <a:chOff x="487275" y="1875675"/>
                <a:chExt cx="5456224" cy="1680075"/>
              </a:xfrm>
            </p:grpSpPr>
            <p:cxnSp>
              <p:nvCxnSpPr>
                <p:cNvPr id="2801" name="Google Shape;2801;g1863439fb73_1_4736"/>
                <p:cNvCxnSpPr>
                  <a:stCxn id="2785" idx="3"/>
                </p:cNvCxnSpPr>
                <p:nvPr/>
              </p:nvCxnSpPr>
              <p:spPr>
                <a:xfrm flipH="1">
                  <a:off x="4007997" y="2188913"/>
                  <a:ext cx="1874700" cy="1049100"/>
                </a:xfrm>
                <a:prstGeom prst="bentConnector3">
                  <a:avLst>
                    <a:gd name="adj1" fmla="val -12702"/>
                  </a:avLst>
                </a:prstGeom>
                <a:noFill/>
                <a:ln w="19050" cap="flat" cmpd="sng">
                  <a:solidFill>
                    <a:schemeClr val="accent2"/>
                  </a:solidFill>
                  <a:prstDash val="solid"/>
                  <a:round/>
                  <a:headEnd type="none" w="sm" len="sm"/>
                  <a:tailEnd type="triangle" w="med" len="med"/>
                </a:ln>
              </p:spPr>
            </p:cxnSp>
            <p:cxnSp>
              <p:nvCxnSpPr>
                <p:cNvPr id="2802" name="Google Shape;2802;g1863439fb73_1_4736"/>
                <p:cNvCxnSpPr>
                  <a:stCxn id="2803" idx="1"/>
                  <a:endCxn id="2790" idx="1"/>
                </p:cNvCxnSpPr>
                <p:nvPr/>
              </p:nvCxnSpPr>
              <p:spPr>
                <a:xfrm rot="10800000">
                  <a:off x="487372" y="2193600"/>
                  <a:ext cx="2011200" cy="1044300"/>
                </a:xfrm>
                <a:prstGeom prst="bentConnector3">
                  <a:avLst>
                    <a:gd name="adj1" fmla="val 111845"/>
                  </a:avLst>
                </a:prstGeom>
                <a:noFill/>
                <a:ln w="19050" cap="flat" cmpd="sng">
                  <a:solidFill>
                    <a:schemeClr val="accent6"/>
                  </a:solidFill>
                  <a:prstDash val="solid"/>
                  <a:round/>
                  <a:headEnd type="none" w="sm" len="sm"/>
                  <a:tailEnd type="triangle" w="med" len="med"/>
                </a:ln>
              </p:spPr>
            </p:cxnSp>
            <p:sp>
              <p:nvSpPr>
                <p:cNvPr id="2804" name="Google Shape;2804;g1863439fb73_1_4736"/>
                <p:cNvSpPr txBox="1"/>
                <p:nvPr/>
              </p:nvSpPr>
              <p:spPr>
                <a:xfrm>
                  <a:off x="692100" y="2866150"/>
                  <a:ext cx="13389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accent6"/>
                      </a:solidFill>
                      <a:latin typeface="Arial"/>
                      <a:ea typeface="Arial"/>
                      <a:cs typeface="Arial"/>
                      <a:sym typeface="Arial"/>
                    </a:rPr>
                    <a:t>Phase Error</a:t>
                  </a:r>
                  <a:endParaRPr sz="1600" b="1" i="0" u="none" strike="noStrike" cap="none">
                    <a:solidFill>
                      <a:schemeClr val="accent6"/>
                    </a:solidFill>
                    <a:latin typeface="Arial"/>
                    <a:ea typeface="Arial"/>
                    <a:cs typeface="Arial"/>
                    <a:sym typeface="Arial"/>
                  </a:endParaRPr>
                </a:p>
              </p:txBody>
            </p:sp>
            <p:sp>
              <p:nvSpPr>
                <p:cNvPr id="2805" name="Google Shape;2805;g1863439fb73_1_4736"/>
                <p:cNvSpPr txBox="1"/>
                <p:nvPr/>
              </p:nvSpPr>
              <p:spPr>
                <a:xfrm>
                  <a:off x="4434199" y="2866150"/>
                  <a:ext cx="15093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accent2"/>
                      </a:solidFill>
                      <a:latin typeface="Arial"/>
                      <a:ea typeface="Arial"/>
                      <a:cs typeface="Arial"/>
                      <a:sym typeface="Arial"/>
                    </a:rPr>
                    <a:t>Measurement</a:t>
                  </a:r>
                  <a:endParaRPr sz="1600" b="1" i="0" u="none" strike="noStrike" cap="none">
                    <a:solidFill>
                      <a:schemeClr val="accent2"/>
                    </a:solidFill>
                    <a:latin typeface="Arial"/>
                    <a:ea typeface="Arial"/>
                    <a:cs typeface="Arial"/>
                    <a:sym typeface="Arial"/>
                  </a:endParaRPr>
                </a:p>
              </p:txBody>
            </p:sp>
            <p:sp>
              <p:nvSpPr>
                <p:cNvPr id="2790" name="Google Shape;2790;g1863439fb73_1_4736"/>
                <p:cNvSpPr/>
                <p:nvPr/>
              </p:nvSpPr>
              <p:spPr>
                <a:xfrm>
                  <a:off x="487275" y="1875675"/>
                  <a:ext cx="1254600" cy="635700"/>
                </a:xfrm>
                <a:prstGeom prst="roundRect">
                  <a:avLst>
                    <a:gd name="adj" fmla="val 16667"/>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Phaser Controller</a:t>
                  </a:r>
                  <a:endParaRPr sz="1600" b="1" i="0" u="none" strike="noStrike" cap="none">
                    <a:solidFill>
                      <a:schemeClr val="lt1"/>
                    </a:solidFill>
                    <a:latin typeface="Arial"/>
                    <a:ea typeface="Arial"/>
                    <a:cs typeface="Arial"/>
                    <a:sym typeface="Arial"/>
                  </a:endParaRPr>
                </a:p>
              </p:txBody>
            </p:sp>
            <p:sp>
              <p:nvSpPr>
                <p:cNvPr id="2803" name="Google Shape;2803;g1863439fb73_1_4736"/>
                <p:cNvSpPr/>
                <p:nvPr/>
              </p:nvSpPr>
              <p:spPr>
                <a:xfrm>
                  <a:off x="2498572" y="2920050"/>
                  <a:ext cx="1509300" cy="635700"/>
                </a:xfrm>
                <a:prstGeom prst="roundRect">
                  <a:avLst>
                    <a:gd name="adj" fmla="val 16667"/>
                  </a:avLst>
                </a:pr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Recognition Element</a:t>
                  </a:r>
                  <a:endParaRPr sz="1600" b="1" i="0" u="none" strike="noStrike" cap="none">
                    <a:solidFill>
                      <a:srgbClr val="000000"/>
                    </a:solidFill>
                    <a:latin typeface="Arial"/>
                    <a:ea typeface="Arial"/>
                    <a:cs typeface="Arial"/>
                    <a:sym typeface="Arial"/>
                  </a:endParaRPr>
                </a:p>
              </p:txBody>
            </p:sp>
          </p:grpSp>
        </p:grpSp>
        <p:pic>
          <p:nvPicPr>
            <p:cNvPr id="2806" name="Google Shape;2806;g1863439fb73_1_4736"/>
            <p:cNvPicPr preferRelativeResize="0"/>
            <p:nvPr/>
          </p:nvPicPr>
          <p:blipFill rotWithShape="1">
            <a:blip r:embed="rId5">
              <a:alphaModFix/>
            </a:blip>
            <a:srcRect l="6328" t="20650" r="43002" b="68657"/>
            <a:stretch/>
          </p:blipFill>
          <p:spPr>
            <a:xfrm>
              <a:off x="8673300" y="4603575"/>
              <a:ext cx="1699024" cy="280625"/>
            </a:xfrm>
            <a:prstGeom prst="rect">
              <a:avLst/>
            </a:prstGeom>
            <a:noFill/>
            <a:ln>
              <a:noFill/>
            </a:ln>
          </p:spPr>
        </p:pic>
        <p:pic>
          <p:nvPicPr>
            <p:cNvPr id="2807" name="Google Shape;2807;g1863439fb73_1_4736"/>
            <p:cNvPicPr preferRelativeResize="0"/>
            <p:nvPr/>
          </p:nvPicPr>
          <p:blipFill rotWithShape="1">
            <a:blip r:embed="rId5">
              <a:alphaModFix/>
            </a:blip>
            <a:srcRect l="6328" t="20650" r="43002" b="68657"/>
            <a:stretch/>
          </p:blipFill>
          <p:spPr>
            <a:xfrm>
              <a:off x="8799150" y="5099275"/>
              <a:ext cx="2119050" cy="280625"/>
            </a:xfrm>
            <a:prstGeom prst="rect">
              <a:avLst/>
            </a:prstGeom>
            <a:noFill/>
            <a:ln>
              <a:noFill/>
            </a:ln>
          </p:spPr>
        </p:pic>
      </p:grpSp>
      <p:pic>
        <p:nvPicPr>
          <p:cNvPr id="5" name="Google Shape;2806;g1863439fb73_1_4736">
            <a:extLst>
              <a:ext uri="{FF2B5EF4-FFF2-40B4-BE49-F238E27FC236}">
                <a16:creationId xmlns:a16="http://schemas.microsoft.com/office/drawing/2014/main" id="{B0C64B62-77FC-AEBF-24EE-5B4B733E0A1A}"/>
              </a:ext>
            </a:extLst>
          </p:cNvPr>
          <p:cNvPicPr preferRelativeResize="0"/>
          <p:nvPr/>
        </p:nvPicPr>
        <p:blipFill rotWithShape="1">
          <a:blip r:embed="rId5">
            <a:alphaModFix/>
          </a:blip>
          <a:srcRect l="6328" t="20650" r="43002" b="68657"/>
          <a:stretch/>
        </p:blipFill>
        <p:spPr>
          <a:xfrm>
            <a:off x="8669628" y="2488336"/>
            <a:ext cx="1699024" cy="2806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11"/>
        <p:cNvGrpSpPr/>
        <p:nvPr/>
      </p:nvGrpSpPr>
      <p:grpSpPr>
        <a:xfrm>
          <a:off x="0" y="0"/>
          <a:ext cx="0" cy="0"/>
          <a:chOff x="0" y="0"/>
          <a:chExt cx="0" cy="0"/>
        </a:xfrm>
      </p:grpSpPr>
      <p:pic>
        <p:nvPicPr>
          <p:cNvPr id="2812" name="Google Shape;2812;g1863439fb73_1_4778"/>
          <p:cNvPicPr preferRelativeResize="0"/>
          <p:nvPr/>
        </p:nvPicPr>
        <p:blipFill rotWithShape="1">
          <a:blip r:embed="rId3">
            <a:alphaModFix/>
          </a:blip>
          <a:srcRect/>
          <a:stretch/>
        </p:blipFill>
        <p:spPr>
          <a:xfrm>
            <a:off x="1936922" y="949928"/>
            <a:ext cx="8275320" cy="2252726"/>
          </a:xfrm>
          <a:prstGeom prst="rect">
            <a:avLst/>
          </a:prstGeom>
          <a:noFill/>
          <a:ln>
            <a:noFill/>
          </a:ln>
        </p:spPr>
      </p:pic>
      <p:pic>
        <p:nvPicPr>
          <p:cNvPr id="2813" name="Google Shape;2813;g1863439fb73_1_4778"/>
          <p:cNvPicPr preferRelativeResize="0"/>
          <p:nvPr/>
        </p:nvPicPr>
        <p:blipFill rotWithShape="1">
          <a:blip r:embed="rId4">
            <a:alphaModFix/>
          </a:blip>
          <a:srcRect b="10770"/>
          <a:stretch/>
        </p:blipFill>
        <p:spPr>
          <a:xfrm>
            <a:off x="1828800" y="1078850"/>
            <a:ext cx="8229600" cy="1928600"/>
          </a:xfrm>
          <a:prstGeom prst="rect">
            <a:avLst/>
          </a:prstGeom>
          <a:noFill/>
          <a:ln>
            <a:noFill/>
          </a:ln>
        </p:spPr>
      </p:pic>
      <p:pic>
        <p:nvPicPr>
          <p:cNvPr id="2814" name="Google Shape;2814;g1863439fb73_1_4778"/>
          <p:cNvPicPr preferRelativeResize="0"/>
          <p:nvPr/>
        </p:nvPicPr>
        <p:blipFill rotWithShape="1">
          <a:blip r:embed="rId5">
            <a:alphaModFix/>
          </a:blip>
          <a:srcRect b="10482"/>
          <a:stretch/>
        </p:blipFill>
        <p:spPr>
          <a:xfrm>
            <a:off x="1905025" y="1040926"/>
            <a:ext cx="7973550" cy="1966525"/>
          </a:xfrm>
          <a:prstGeom prst="rect">
            <a:avLst/>
          </a:prstGeom>
          <a:noFill/>
          <a:ln>
            <a:noFill/>
          </a:ln>
        </p:spPr>
      </p:pic>
      <p:sp>
        <p:nvSpPr>
          <p:cNvPr id="2815" name="Google Shape;2815;g1863439fb73_1_4778"/>
          <p:cNvSpPr txBox="1">
            <a:spLocks noGrp="1"/>
          </p:cNvSpPr>
          <p:nvPr>
            <p:ph type="sldNum" idx="12"/>
          </p:nvPr>
        </p:nvSpPr>
        <p:spPr>
          <a:xfrm>
            <a:off x="11512784" y="6486249"/>
            <a:ext cx="679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lt1"/>
              </a:buClr>
              <a:buSzPts val="1000"/>
              <a:buFont typeface="Arial"/>
              <a:buNone/>
            </a:pPr>
            <a:fld id="{00000000-1234-1234-1234-123412341234}" type="slidenum">
              <a:rPr lang="en-US"/>
              <a:t>11</a:t>
            </a:fld>
            <a:endParaRPr/>
          </a:p>
        </p:txBody>
      </p:sp>
      <p:sp>
        <p:nvSpPr>
          <p:cNvPr id="2816" name="Google Shape;2816;g1863439fb73_1_4778"/>
          <p:cNvSpPr txBox="1">
            <a:spLocks noGrp="1"/>
          </p:cNvSpPr>
          <p:nvPr>
            <p:ph type="body" idx="2"/>
          </p:nvPr>
        </p:nvSpPr>
        <p:spPr>
          <a:xfrm>
            <a:off x="-57375" y="120425"/>
            <a:ext cx="12401700" cy="738900"/>
          </a:xfrm>
          <a:prstGeom prst="rect">
            <a:avLst/>
          </a:prstGeom>
          <a:noFill/>
          <a:ln>
            <a:noFill/>
          </a:ln>
        </p:spPr>
        <p:txBody>
          <a:bodyPr spcFirstLastPara="1" wrap="square" lIns="91425" tIns="45700" rIns="91425" bIns="45700" anchor="ctr" anchorCtr="0">
            <a:noAutofit/>
          </a:bodyPr>
          <a:lstStyle/>
          <a:p>
            <a:pPr marL="342900" lvl="0" indent="-342900" algn="ctr" rtl="0">
              <a:lnSpc>
                <a:spcPct val="100000"/>
              </a:lnSpc>
              <a:spcBef>
                <a:spcPts val="0"/>
              </a:spcBef>
              <a:spcAft>
                <a:spcPts val="0"/>
              </a:spcAft>
              <a:buClr>
                <a:schemeClr val="dk1"/>
              </a:buClr>
              <a:buSzPts val="1100"/>
              <a:buNone/>
            </a:pPr>
            <a:r>
              <a:rPr lang="en-US" sz="3200"/>
              <a:t>Key idea on pattern recognition is inspired by physics</a:t>
            </a:r>
            <a:endParaRPr sz="3200"/>
          </a:p>
        </p:txBody>
      </p:sp>
      <p:sp>
        <p:nvSpPr>
          <p:cNvPr id="2817" name="Google Shape;2817;g1863439fb73_1_4778"/>
          <p:cNvSpPr txBox="1"/>
          <p:nvPr/>
        </p:nvSpPr>
        <p:spPr>
          <a:xfrm>
            <a:off x="739875" y="3226975"/>
            <a:ext cx="11144400" cy="923400"/>
          </a:xfrm>
          <a:prstGeom prst="rect">
            <a:avLst/>
          </a:prstGeom>
          <a:noFill/>
          <a:ln>
            <a:noFill/>
          </a:ln>
        </p:spPr>
        <p:txBody>
          <a:bodyPr spcFirstLastPara="1" wrap="square" lIns="91425" tIns="45700" rIns="91425" bIns="45700" anchor="t" anchorCtr="0">
            <a:spAutoFit/>
          </a:bodyPr>
          <a:lstStyle/>
          <a:p>
            <a:pPr marL="285750" marR="0" lvl="0" indent="-2730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Diffractive optical elements (DOEs) coherently combine beams spatially into one</a:t>
            </a:r>
            <a:endParaRPr sz="1800" b="0" i="0" u="none" strike="noStrike" cap="none">
              <a:solidFill>
                <a:schemeClr val="dk1"/>
              </a:solidFill>
              <a:latin typeface="Arial"/>
              <a:ea typeface="Arial"/>
              <a:cs typeface="Arial"/>
              <a:sym typeface="Arial"/>
            </a:endParaRPr>
          </a:p>
          <a:p>
            <a:pPr marL="285750" marR="0" lvl="0" indent="-2730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Each input beam produces 8-beam subarray; all subarrays form 5x5 array</a:t>
            </a:r>
            <a:endParaRPr sz="1800" b="0" i="0" u="none" strike="noStrike" cap="none">
              <a:solidFill>
                <a:schemeClr val="dk1"/>
              </a:solidFill>
              <a:latin typeface="Arial"/>
              <a:ea typeface="Arial"/>
              <a:cs typeface="Arial"/>
              <a:sym typeface="Arial"/>
            </a:endParaRPr>
          </a:p>
          <a:p>
            <a:pPr marL="285750" marR="0" lvl="0" indent="-2730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All input beams combine into one with phase controlled</a:t>
            </a:r>
            <a:endParaRPr sz="1800" b="0" i="0" u="none" strike="noStrike" cap="none">
              <a:solidFill>
                <a:schemeClr val="dk1"/>
              </a:solidFill>
              <a:latin typeface="Arial"/>
              <a:ea typeface="Arial"/>
              <a:cs typeface="Arial"/>
              <a:sym typeface="Arial"/>
            </a:endParaRPr>
          </a:p>
        </p:txBody>
      </p:sp>
      <p:sp>
        <p:nvSpPr>
          <p:cNvPr id="2818" name="Google Shape;2818;g1863439fb73_1_4778"/>
          <p:cNvSpPr txBox="1"/>
          <p:nvPr/>
        </p:nvSpPr>
        <p:spPr>
          <a:xfrm>
            <a:off x="7027200" y="3856525"/>
            <a:ext cx="42525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3D85C6"/>
                </a:solidFill>
                <a:latin typeface="Arial"/>
                <a:ea typeface="Arial"/>
                <a:cs typeface="Arial"/>
                <a:sym typeface="Arial"/>
              </a:rPr>
              <a:t>T. Zhou, et.al., Opt. Lett.43, 3269 (2018)</a:t>
            </a:r>
            <a:endParaRPr sz="1600" b="0" i="0" u="none" strike="noStrike" cap="none">
              <a:solidFill>
                <a:srgbClr val="000000"/>
              </a:solidFill>
              <a:latin typeface="Arial"/>
              <a:ea typeface="Arial"/>
              <a:cs typeface="Arial"/>
              <a:sym typeface="Arial"/>
            </a:endParaRPr>
          </a:p>
        </p:txBody>
      </p:sp>
      <p:grpSp>
        <p:nvGrpSpPr>
          <p:cNvPr id="2819" name="Google Shape;2819;g1863439fb73_1_4778"/>
          <p:cNvGrpSpPr/>
          <p:nvPr/>
        </p:nvGrpSpPr>
        <p:grpSpPr>
          <a:xfrm>
            <a:off x="735184" y="4174700"/>
            <a:ext cx="10998625" cy="1569900"/>
            <a:chOff x="680100" y="4174700"/>
            <a:chExt cx="10998625" cy="1569900"/>
          </a:xfrm>
        </p:grpSpPr>
        <p:sp>
          <p:nvSpPr>
            <p:cNvPr id="2820" name="Google Shape;2820;g1863439fb73_1_4778"/>
            <p:cNvSpPr txBox="1"/>
            <p:nvPr/>
          </p:nvSpPr>
          <p:spPr>
            <a:xfrm>
              <a:off x="8355925" y="4759550"/>
              <a:ext cx="3322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D85C6"/>
                  </a:solidFill>
                  <a:latin typeface="Arial"/>
                  <a:ea typeface="Arial"/>
                  <a:cs typeface="Arial"/>
                  <a:sym typeface="Arial"/>
                </a:rPr>
                <a:t>Q. Du, et.al., Opt. Lett.44, 4554 (2019)</a:t>
              </a:r>
              <a:endParaRPr sz="1400" b="0" i="0" u="none" strike="noStrike" cap="none">
                <a:solidFill>
                  <a:srgbClr val="000000"/>
                </a:solidFill>
                <a:latin typeface="Arial"/>
                <a:ea typeface="Arial"/>
                <a:cs typeface="Arial"/>
                <a:sym typeface="Arial"/>
              </a:endParaRPr>
            </a:p>
          </p:txBody>
        </p:sp>
        <p:sp>
          <p:nvSpPr>
            <p:cNvPr id="2821" name="Google Shape;2821;g1863439fb73_1_4778"/>
            <p:cNvSpPr txBox="1"/>
            <p:nvPr/>
          </p:nvSpPr>
          <p:spPr>
            <a:xfrm>
              <a:off x="680100" y="4174700"/>
              <a:ext cx="10527000" cy="1569900"/>
            </a:xfrm>
            <a:prstGeom prst="rect">
              <a:avLst/>
            </a:prstGeom>
            <a:noFill/>
            <a:ln>
              <a:noFill/>
            </a:ln>
          </p:spPr>
          <p:txBody>
            <a:bodyPr spcFirstLastPara="1" wrap="square" lIns="91425" tIns="91425" rIns="91425" bIns="91425" anchor="t" anchorCtr="0">
              <a:spAutoFit/>
            </a:bodyPr>
            <a:lstStyle/>
            <a:p>
              <a:pPr marL="285750" marR="0" lvl="0" indent="-273050" algn="l" rtl="0">
                <a:lnSpc>
                  <a:spcPct val="100000"/>
                </a:lnSpc>
                <a:spcBef>
                  <a:spcPts val="0"/>
                </a:spcBef>
                <a:spcAft>
                  <a:spcPts val="0"/>
                </a:spcAft>
                <a:buClr>
                  <a:schemeClr val="dk1"/>
                </a:buClr>
                <a:buSzPts val="1800"/>
                <a:buFont typeface="Franklin Gothic"/>
                <a:buChar char="●"/>
              </a:pPr>
              <a:r>
                <a:rPr lang="en-US" sz="1800" b="0" i="0" u="none" strike="noStrike" cap="none" dirty="0">
                  <a:solidFill>
                    <a:schemeClr val="dk1"/>
                  </a:solidFill>
                  <a:ea typeface="Franklin Gothic"/>
                  <a:cs typeface="Franklin Gothic"/>
                  <a:sym typeface="Franklin Gothic"/>
                </a:rPr>
                <a:t>LOCSET / SPGD uses only combined beam</a:t>
              </a:r>
              <a:endParaRPr lang="en-US" sz="1800" b="0" i="0" u="none" strike="noStrike" cap="none">
                <a:solidFill>
                  <a:schemeClr val="dk1"/>
                </a:solidFill>
                <a:ea typeface="Franklin Gothic"/>
                <a:cs typeface="Franklin Gothic"/>
              </a:endParaRPr>
            </a:p>
            <a:p>
              <a:pPr marL="285750" marR="0" lvl="0" indent="-273050" algn="l" rtl="0">
                <a:lnSpc>
                  <a:spcPct val="100000"/>
                </a:lnSpc>
                <a:spcBef>
                  <a:spcPts val="0"/>
                </a:spcBef>
                <a:spcAft>
                  <a:spcPts val="0"/>
                </a:spcAft>
                <a:buClr>
                  <a:schemeClr val="dk1"/>
                </a:buClr>
                <a:buSzPts val="1800"/>
                <a:buFont typeface="Franklin Gothic"/>
                <a:buChar char="●"/>
              </a:pPr>
              <a:r>
                <a:rPr lang="en-US" sz="1800" b="0" i="0" u="none" strike="noStrike" cap="none" dirty="0">
                  <a:solidFill>
                    <a:schemeClr val="dk1"/>
                  </a:solidFill>
                  <a:ea typeface="Franklin Gothic"/>
                  <a:cs typeface="Franklin Gothic"/>
                  <a:sym typeface="Franklin Gothic"/>
                </a:rPr>
                <a:t>Side beams fluctuate in intensity as phases drift</a:t>
              </a:r>
              <a:endParaRPr sz="1800" b="0" i="0" u="none" strike="noStrike" cap="none">
                <a:solidFill>
                  <a:schemeClr val="dk1"/>
                </a:solidFill>
                <a:ea typeface="Franklin Gothic"/>
                <a:cs typeface="Franklin Gothic"/>
              </a:endParaRPr>
            </a:p>
            <a:p>
              <a:pPr marL="285750" marR="0" lvl="0" indent="-273050" algn="l" rtl="0">
                <a:lnSpc>
                  <a:spcPct val="100000"/>
                </a:lnSpc>
                <a:spcBef>
                  <a:spcPts val="0"/>
                </a:spcBef>
                <a:spcAft>
                  <a:spcPts val="0"/>
                </a:spcAft>
                <a:buClr>
                  <a:schemeClr val="dk1"/>
                </a:buClr>
                <a:buSzPts val="1800"/>
                <a:buFont typeface="Franklin Gothic"/>
                <a:buChar char="●"/>
              </a:pPr>
              <a:r>
                <a:rPr lang="en-US" sz="1800" b="0" i="0" u="none" strike="noStrike" cap="none" dirty="0">
                  <a:solidFill>
                    <a:schemeClr val="dk1"/>
                  </a:solidFill>
                  <a:ea typeface="Franklin Gothic"/>
                  <a:cs typeface="Franklin Gothic"/>
                  <a:sym typeface="Franklin Gothic"/>
                </a:rPr>
                <a:t>Could there be enough info to identify phase errors?</a:t>
              </a:r>
              <a:endParaRPr sz="1800" b="0" i="0" u="none" strike="noStrike" cap="none">
                <a:solidFill>
                  <a:schemeClr val="dk1"/>
                </a:solidFill>
                <a:ea typeface="Franklin Gothic"/>
                <a:cs typeface="Franklin Gothic"/>
              </a:endParaRPr>
            </a:p>
            <a:p>
              <a:pPr marL="914400" marR="0" lvl="1" indent="-342900" algn="l" rtl="0">
                <a:lnSpc>
                  <a:spcPct val="100000"/>
                </a:lnSpc>
                <a:spcBef>
                  <a:spcPts val="0"/>
                </a:spcBef>
                <a:spcAft>
                  <a:spcPts val="0"/>
                </a:spcAft>
                <a:buClr>
                  <a:schemeClr val="dk1"/>
                </a:buClr>
                <a:buSzPts val="1800"/>
                <a:buFont typeface="Franklin Gothic"/>
                <a:buChar char="○"/>
              </a:pPr>
              <a:r>
                <a:rPr lang="en-US" sz="1800" b="0" i="0" u="none" strike="noStrike" cap="none" dirty="0">
                  <a:solidFill>
                    <a:schemeClr val="dk1"/>
                  </a:solidFill>
                  <a:ea typeface="Franklin Gothic"/>
                  <a:cs typeface="Franklin Gothic"/>
                  <a:sym typeface="Franklin Gothic"/>
                </a:rPr>
                <a:t>Yes, demonstrated in experiment, required calibration processes &amp; not scalable</a:t>
              </a:r>
              <a:endParaRPr sz="1800" b="0" i="0" u="none" strike="noStrike" cap="none">
                <a:solidFill>
                  <a:schemeClr val="dk1"/>
                </a:solidFill>
                <a:ea typeface="Franklin Gothic"/>
                <a:cs typeface="Franklin Gothic"/>
              </a:endParaRPr>
            </a:p>
            <a:p>
              <a:pPr marL="914400" lvl="1" indent="-342900">
                <a:buClr>
                  <a:schemeClr val="dk1"/>
                </a:buClr>
                <a:buSzPts val="1800"/>
                <a:buFont typeface="Franklin Gothic"/>
                <a:buChar char="○"/>
              </a:pPr>
              <a:r>
                <a:rPr lang="en-US" sz="1800" b="0" i="0" u="none" strike="noStrike" cap="none" dirty="0">
                  <a:solidFill>
                    <a:schemeClr val="dk1"/>
                  </a:solidFill>
                  <a:ea typeface="Franklin Gothic"/>
                  <a:cs typeface="Franklin Gothic"/>
                  <a:sym typeface="Franklin Gothic"/>
                </a:rPr>
                <a:t>Can we take advantage of side beam info in a more general way?</a:t>
              </a:r>
              <a:r>
                <a:rPr lang="en-US" sz="1800" dirty="0">
                  <a:solidFill>
                    <a:schemeClr val="dk1"/>
                  </a:solidFill>
                  <a:ea typeface="Franklin Gothic"/>
                  <a:cs typeface="Franklin Gothic"/>
                  <a:sym typeface="Franklin Gothic"/>
                </a:rPr>
                <a:t> </a:t>
              </a:r>
              <a:endParaRPr sz="1800" b="0" i="0" u="none" strike="noStrike" cap="none" dirty="0">
                <a:solidFill>
                  <a:schemeClr val="dk1"/>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28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25"/>
        <p:cNvGrpSpPr/>
        <p:nvPr/>
      </p:nvGrpSpPr>
      <p:grpSpPr>
        <a:xfrm>
          <a:off x="0" y="0"/>
          <a:ext cx="0" cy="0"/>
          <a:chOff x="0" y="0"/>
          <a:chExt cx="0" cy="0"/>
        </a:xfrm>
      </p:grpSpPr>
      <p:sp>
        <p:nvSpPr>
          <p:cNvPr id="2826" name="Google Shape;2826;g1863439fb73_1_4791"/>
          <p:cNvSpPr txBox="1">
            <a:spLocks noGrp="1"/>
          </p:cNvSpPr>
          <p:nvPr>
            <p:ph type="body" idx="2"/>
          </p:nvPr>
        </p:nvSpPr>
        <p:spPr>
          <a:xfrm>
            <a:off x="0" y="120425"/>
            <a:ext cx="12192000" cy="738900"/>
          </a:xfrm>
          <a:prstGeom prst="rect">
            <a:avLst/>
          </a:prstGeom>
          <a:noFill/>
          <a:ln>
            <a:noFill/>
          </a:ln>
        </p:spPr>
        <p:txBody>
          <a:bodyPr spcFirstLastPara="1" wrap="square" lIns="91425" tIns="45700" rIns="91425" bIns="45700" anchor="ctr" anchorCtr="0">
            <a:noAutofit/>
          </a:bodyPr>
          <a:lstStyle/>
          <a:p>
            <a:pPr marL="342900" lvl="0" indent="-342900" algn="ctr" rtl="0">
              <a:lnSpc>
                <a:spcPct val="100000"/>
              </a:lnSpc>
              <a:spcBef>
                <a:spcPts val="0"/>
              </a:spcBef>
              <a:spcAft>
                <a:spcPts val="0"/>
              </a:spcAft>
              <a:buClr>
                <a:schemeClr val="dk1"/>
              </a:buClr>
              <a:buSzPts val="1100"/>
              <a:buNone/>
            </a:pPr>
            <a:r>
              <a:rPr lang="en-US" sz="3200">
                <a:latin typeface="Franklin Gothic"/>
                <a:ea typeface="Franklin Gothic"/>
                <a:cs typeface="Franklin Gothic"/>
                <a:sym typeface="Franklin Gothic"/>
              </a:rPr>
              <a:t>ML controls yields a promising way in laser combining</a:t>
            </a:r>
            <a:endParaRPr sz="3200">
              <a:latin typeface="Franklin Gothic"/>
              <a:ea typeface="Franklin Gothic"/>
              <a:cs typeface="Franklin Gothic"/>
              <a:sym typeface="Franklin Gothic"/>
            </a:endParaRPr>
          </a:p>
        </p:txBody>
      </p:sp>
      <p:sp>
        <p:nvSpPr>
          <p:cNvPr id="2827" name="Google Shape;2827;g1863439fb73_1_4791"/>
          <p:cNvSpPr txBox="1">
            <a:spLocks noGrp="1"/>
          </p:cNvSpPr>
          <p:nvPr>
            <p:ph type="sldNum" idx="12"/>
          </p:nvPr>
        </p:nvSpPr>
        <p:spPr>
          <a:xfrm>
            <a:off x="11512784" y="6486249"/>
            <a:ext cx="679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lt1"/>
              </a:buClr>
              <a:buSzPts val="1000"/>
              <a:buFont typeface="Arial"/>
              <a:buNone/>
            </a:pPr>
            <a:fld id="{00000000-1234-1234-1234-123412341234}" type="slidenum">
              <a:rPr lang="en-US"/>
              <a:t>12</a:t>
            </a:fld>
            <a:endParaRPr/>
          </a:p>
        </p:txBody>
      </p:sp>
      <p:sp>
        <p:nvSpPr>
          <p:cNvPr id="2828" name="Google Shape;2828;g1863439fb73_1_4791"/>
          <p:cNvSpPr/>
          <p:nvPr/>
        </p:nvSpPr>
        <p:spPr>
          <a:xfrm>
            <a:off x="2532914" y="1713638"/>
            <a:ext cx="1509300" cy="635700"/>
          </a:xfrm>
          <a:prstGeom prst="roundRect">
            <a:avLst>
              <a:gd name="adj" fmla="val 16667"/>
            </a:avLst>
          </a:prstGeom>
          <a:solidFill>
            <a:schemeClr val="accen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Franklin Gothic"/>
                <a:ea typeface="Franklin Gothic"/>
                <a:cs typeface="Franklin Gothic"/>
                <a:sym typeface="Franklin Gothic"/>
              </a:rPr>
              <a:t>Laser System</a:t>
            </a:r>
            <a:endParaRPr sz="1400" b="1" i="0" u="none" strike="noStrike" cap="none">
              <a:solidFill>
                <a:schemeClr val="lt1"/>
              </a:solidFill>
              <a:latin typeface="Franklin Gothic"/>
              <a:ea typeface="Franklin Gothic"/>
              <a:cs typeface="Franklin Gothic"/>
              <a:sym typeface="Franklin Gothic"/>
            </a:endParaRPr>
          </a:p>
        </p:txBody>
      </p:sp>
      <p:cxnSp>
        <p:nvCxnSpPr>
          <p:cNvPr id="2829" name="Google Shape;2829;g1863439fb73_1_4791"/>
          <p:cNvCxnSpPr>
            <a:stCxn id="2828" idx="3"/>
            <a:endCxn id="2830" idx="1"/>
          </p:cNvCxnSpPr>
          <p:nvPr/>
        </p:nvCxnSpPr>
        <p:spPr>
          <a:xfrm rot="10800000" flipH="1">
            <a:off x="4042214" y="2026088"/>
            <a:ext cx="743400" cy="5400"/>
          </a:xfrm>
          <a:prstGeom prst="straightConnector1">
            <a:avLst/>
          </a:prstGeom>
          <a:noFill/>
          <a:ln w="19050" cap="flat" cmpd="sng">
            <a:solidFill>
              <a:schemeClr val="dk2"/>
            </a:solidFill>
            <a:prstDash val="solid"/>
            <a:round/>
            <a:headEnd type="none" w="sm" len="sm"/>
            <a:tailEnd type="triangle" w="med" len="med"/>
          </a:ln>
        </p:spPr>
      </p:cxnSp>
      <p:cxnSp>
        <p:nvCxnSpPr>
          <p:cNvPr id="2831" name="Google Shape;2831;g1863439fb73_1_4791"/>
          <p:cNvCxnSpPr>
            <a:stCxn id="2830" idx="3"/>
          </p:cNvCxnSpPr>
          <p:nvPr/>
        </p:nvCxnSpPr>
        <p:spPr>
          <a:xfrm flipH="1">
            <a:off x="4089447" y="2026150"/>
            <a:ext cx="1874700" cy="1049100"/>
          </a:xfrm>
          <a:prstGeom prst="bentConnector3">
            <a:avLst>
              <a:gd name="adj1" fmla="val -12702"/>
            </a:avLst>
          </a:prstGeom>
          <a:noFill/>
          <a:ln w="19050" cap="flat" cmpd="sng">
            <a:solidFill>
              <a:schemeClr val="accent2"/>
            </a:solidFill>
            <a:prstDash val="solid"/>
            <a:round/>
            <a:headEnd type="none" w="sm" len="sm"/>
            <a:tailEnd type="triangle" w="med" len="med"/>
          </a:ln>
        </p:spPr>
      </p:cxnSp>
      <p:cxnSp>
        <p:nvCxnSpPr>
          <p:cNvPr id="2832" name="Google Shape;2832;g1863439fb73_1_4791"/>
          <p:cNvCxnSpPr>
            <a:endCxn id="2833" idx="1"/>
          </p:cNvCxnSpPr>
          <p:nvPr/>
        </p:nvCxnSpPr>
        <p:spPr>
          <a:xfrm rot="10800000">
            <a:off x="756614" y="2030763"/>
            <a:ext cx="1806600" cy="1044300"/>
          </a:xfrm>
          <a:prstGeom prst="bentConnector3">
            <a:avLst>
              <a:gd name="adj1" fmla="val 113181"/>
            </a:avLst>
          </a:prstGeom>
          <a:noFill/>
          <a:ln w="19050" cap="flat" cmpd="sng">
            <a:solidFill>
              <a:schemeClr val="accent6"/>
            </a:solidFill>
            <a:prstDash val="solid"/>
            <a:round/>
            <a:headEnd type="none" w="sm" len="sm"/>
            <a:tailEnd type="triangle" w="med" len="med"/>
          </a:ln>
        </p:spPr>
      </p:cxnSp>
      <p:sp>
        <p:nvSpPr>
          <p:cNvPr id="2834" name="Google Shape;2834;g1863439fb73_1_4791"/>
          <p:cNvSpPr txBox="1"/>
          <p:nvPr/>
        </p:nvSpPr>
        <p:spPr>
          <a:xfrm>
            <a:off x="595575" y="2703391"/>
            <a:ext cx="12144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accent6"/>
                </a:solidFill>
                <a:latin typeface="Franklin Gothic"/>
                <a:ea typeface="Franklin Gothic"/>
                <a:cs typeface="Franklin Gothic"/>
                <a:sym typeface="Franklin Gothic"/>
              </a:rPr>
              <a:t>Phase Error</a:t>
            </a:r>
            <a:endParaRPr sz="1600" b="1" i="0" u="none" strike="noStrike" cap="none">
              <a:solidFill>
                <a:schemeClr val="accent6"/>
              </a:solidFill>
              <a:latin typeface="Franklin Gothic"/>
              <a:ea typeface="Franklin Gothic"/>
              <a:cs typeface="Franklin Gothic"/>
              <a:sym typeface="Franklin Gothic"/>
            </a:endParaRPr>
          </a:p>
        </p:txBody>
      </p:sp>
      <p:sp>
        <p:nvSpPr>
          <p:cNvPr id="2835" name="Google Shape;2835;g1863439fb73_1_4791"/>
          <p:cNvSpPr txBox="1"/>
          <p:nvPr/>
        </p:nvSpPr>
        <p:spPr>
          <a:xfrm>
            <a:off x="4574944" y="2703375"/>
            <a:ext cx="14499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accent2"/>
                </a:solidFill>
                <a:latin typeface="Franklin Gothic"/>
                <a:ea typeface="Franklin Gothic"/>
                <a:cs typeface="Franklin Gothic"/>
                <a:sym typeface="Franklin Gothic"/>
              </a:rPr>
              <a:t>Measurement</a:t>
            </a:r>
            <a:endParaRPr sz="1600" b="1" i="0" u="none" strike="noStrike" cap="none">
              <a:solidFill>
                <a:schemeClr val="accent2"/>
              </a:solidFill>
              <a:latin typeface="Franklin Gothic"/>
              <a:ea typeface="Franklin Gothic"/>
              <a:cs typeface="Franklin Gothic"/>
              <a:sym typeface="Franklin Gothic"/>
            </a:endParaRPr>
          </a:p>
        </p:txBody>
      </p:sp>
      <p:cxnSp>
        <p:nvCxnSpPr>
          <p:cNvPr id="2836" name="Google Shape;2836;g1863439fb73_1_4791"/>
          <p:cNvCxnSpPr>
            <a:stCxn id="2833" idx="3"/>
            <a:endCxn id="2828" idx="1"/>
          </p:cNvCxnSpPr>
          <p:nvPr/>
        </p:nvCxnSpPr>
        <p:spPr>
          <a:xfrm>
            <a:off x="1806314" y="2030763"/>
            <a:ext cx="726600" cy="600"/>
          </a:xfrm>
          <a:prstGeom prst="straightConnector1">
            <a:avLst/>
          </a:prstGeom>
          <a:noFill/>
          <a:ln w="19050" cap="flat" cmpd="sng">
            <a:solidFill>
              <a:schemeClr val="dk2"/>
            </a:solidFill>
            <a:prstDash val="solid"/>
            <a:round/>
            <a:headEnd type="none" w="sm" len="sm"/>
            <a:tailEnd type="triangle" w="med" len="med"/>
          </a:ln>
        </p:spPr>
      </p:cxnSp>
      <p:sp>
        <p:nvSpPr>
          <p:cNvPr id="2837" name="Google Shape;2837;g1863439fb73_1_4791"/>
          <p:cNvSpPr/>
          <p:nvPr/>
        </p:nvSpPr>
        <p:spPr>
          <a:xfrm>
            <a:off x="1922426" y="1948388"/>
            <a:ext cx="173100" cy="166200"/>
          </a:xfrm>
          <a:prstGeom prst="flowChartOr">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0" name="Google Shape;2830;g1863439fb73_1_4791"/>
          <p:cNvSpPr/>
          <p:nvPr/>
        </p:nvSpPr>
        <p:spPr>
          <a:xfrm>
            <a:off x="4785747" y="1708300"/>
            <a:ext cx="1178400" cy="635700"/>
          </a:xfrm>
          <a:prstGeom prst="roundRect">
            <a:avLst>
              <a:gd name="adj" fmla="val 16667"/>
            </a:avLst>
          </a:pr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Franklin Gothic"/>
                <a:ea typeface="Franklin Gothic"/>
                <a:cs typeface="Franklin Gothic"/>
                <a:sym typeface="Franklin Gothic"/>
              </a:rPr>
              <a:t>Sensor</a:t>
            </a:r>
            <a:endParaRPr sz="1400" b="1" i="0" u="none" strike="noStrike" cap="none">
              <a:solidFill>
                <a:schemeClr val="lt1"/>
              </a:solidFill>
              <a:latin typeface="Franklin Gothic"/>
              <a:ea typeface="Franklin Gothic"/>
              <a:cs typeface="Franklin Gothic"/>
              <a:sym typeface="Franklin Gothic"/>
            </a:endParaRPr>
          </a:p>
        </p:txBody>
      </p:sp>
      <p:sp>
        <p:nvSpPr>
          <p:cNvPr id="2833" name="Google Shape;2833;g1863439fb73_1_4791"/>
          <p:cNvSpPr/>
          <p:nvPr/>
        </p:nvSpPr>
        <p:spPr>
          <a:xfrm>
            <a:off x="756614" y="1712913"/>
            <a:ext cx="1049700" cy="635700"/>
          </a:xfrm>
          <a:prstGeom prst="roundRect">
            <a:avLst>
              <a:gd name="adj" fmla="val 16667"/>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Franklin Gothic"/>
                <a:ea typeface="Franklin Gothic"/>
                <a:cs typeface="Franklin Gothic"/>
                <a:sym typeface="Franklin Gothic"/>
              </a:rPr>
              <a:t>Phaser Controller</a:t>
            </a:r>
            <a:endParaRPr sz="1400" b="1" i="0" u="none" strike="noStrike" cap="none">
              <a:solidFill>
                <a:schemeClr val="lt1"/>
              </a:solidFill>
              <a:latin typeface="Franklin Gothic"/>
              <a:ea typeface="Franklin Gothic"/>
              <a:cs typeface="Franklin Gothic"/>
              <a:sym typeface="Franklin Gothic"/>
            </a:endParaRPr>
          </a:p>
        </p:txBody>
      </p:sp>
      <p:sp>
        <p:nvSpPr>
          <p:cNvPr id="2838" name="Google Shape;2838;g1863439fb73_1_4791"/>
          <p:cNvSpPr/>
          <p:nvPr/>
        </p:nvSpPr>
        <p:spPr>
          <a:xfrm>
            <a:off x="2457266" y="2757288"/>
            <a:ext cx="1555500" cy="635700"/>
          </a:xfrm>
          <a:prstGeom prst="roundRect">
            <a:avLst>
              <a:gd name="adj" fmla="val 16667"/>
            </a:avLst>
          </a:pr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Franklin Gothic"/>
                <a:ea typeface="Franklin Gothic"/>
                <a:cs typeface="Franklin Gothic"/>
                <a:sym typeface="Franklin Gothic"/>
              </a:rPr>
              <a:t>Recognition Element</a:t>
            </a:r>
            <a:endParaRPr sz="1800" b="1" i="0" u="none" strike="noStrike" cap="none">
              <a:solidFill>
                <a:srgbClr val="000000"/>
              </a:solidFill>
              <a:latin typeface="Franklin Gothic"/>
              <a:ea typeface="Franklin Gothic"/>
              <a:cs typeface="Franklin Gothic"/>
              <a:sym typeface="Franklin Gothic"/>
            </a:endParaRPr>
          </a:p>
        </p:txBody>
      </p:sp>
      <p:sp>
        <p:nvSpPr>
          <p:cNvPr id="2839" name="Google Shape;2839;g1863439fb73_1_4791"/>
          <p:cNvSpPr txBox="1"/>
          <p:nvPr/>
        </p:nvSpPr>
        <p:spPr>
          <a:xfrm>
            <a:off x="81175" y="957950"/>
            <a:ext cx="50871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Our solution with ML in pattern recognition:</a:t>
            </a:r>
            <a:endParaRPr sz="1800" b="0" i="0" u="none" strike="noStrike" cap="none">
              <a:solidFill>
                <a:schemeClr val="dk1"/>
              </a:solidFill>
              <a:latin typeface="Arial"/>
              <a:ea typeface="Arial"/>
              <a:cs typeface="Arial"/>
              <a:sym typeface="Arial"/>
            </a:endParaRPr>
          </a:p>
        </p:txBody>
      </p:sp>
      <p:grpSp>
        <p:nvGrpSpPr>
          <p:cNvPr id="2840" name="Google Shape;2840;g1863439fb73_1_4791"/>
          <p:cNvGrpSpPr/>
          <p:nvPr/>
        </p:nvGrpSpPr>
        <p:grpSpPr>
          <a:xfrm>
            <a:off x="6410675" y="981000"/>
            <a:ext cx="5782900" cy="5138950"/>
            <a:chOff x="6410675" y="981000"/>
            <a:chExt cx="5782900" cy="5138950"/>
          </a:xfrm>
        </p:grpSpPr>
        <p:sp>
          <p:nvSpPr>
            <p:cNvPr id="2841" name="Google Shape;2841;g1863439fb73_1_4791"/>
            <p:cNvSpPr txBox="1"/>
            <p:nvPr/>
          </p:nvSpPr>
          <p:spPr>
            <a:xfrm>
              <a:off x="6565750" y="981000"/>
              <a:ext cx="56262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ML control in beam combed laser is a hot topic[1-5]:</a:t>
              </a:r>
              <a:endParaRPr sz="1800" b="0" i="0" u="none" strike="noStrike" cap="none">
                <a:solidFill>
                  <a:schemeClr val="dk1"/>
                </a:solidFill>
                <a:latin typeface="Arial"/>
                <a:ea typeface="Arial"/>
                <a:cs typeface="Arial"/>
                <a:sym typeface="Arial"/>
              </a:endParaRPr>
            </a:p>
          </p:txBody>
        </p:sp>
        <p:pic>
          <p:nvPicPr>
            <p:cNvPr id="2842" name="Google Shape;2842;g1863439fb73_1_4791"/>
            <p:cNvPicPr preferRelativeResize="0"/>
            <p:nvPr/>
          </p:nvPicPr>
          <p:blipFill rotWithShape="1">
            <a:blip r:embed="rId3">
              <a:alphaModFix/>
            </a:blip>
            <a:srcRect/>
            <a:stretch/>
          </p:blipFill>
          <p:spPr>
            <a:xfrm>
              <a:off x="9292597" y="1457400"/>
              <a:ext cx="1700652" cy="1177925"/>
            </a:xfrm>
            <a:prstGeom prst="rect">
              <a:avLst/>
            </a:prstGeom>
            <a:noFill/>
            <a:ln>
              <a:noFill/>
            </a:ln>
          </p:spPr>
        </p:pic>
        <p:pic>
          <p:nvPicPr>
            <p:cNvPr id="2843" name="Google Shape;2843;g1863439fb73_1_4791"/>
            <p:cNvPicPr preferRelativeResize="0"/>
            <p:nvPr/>
          </p:nvPicPr>
          <p:blipFill rotWithShape="1">
            <a:blip r:embed="rId4">
              <a:alphaModFix/>
            </a:blip>
            <a:srcRect/>
            <a:stretch/>
          </p:blipFill>
          <p:spPr>
            <a:xfrm>
              <a:off x="7021525" y="1457277"/>
              <a:ext cx="2214986" cy="1136976"/>
            </a:xfrm>
            <a:prstGeom prst="rect">
              <a:avLst/>
            </a:prstGeom>
            <a:noFill/>
            <a:ln>
              <a:noFill/>
            </a:ln>
          </p:spPr>
        </p:pic>
        <p:sp>
          <p:nvSpPr>
            <p:cNvPr id="2844" name="Google Shape;2844;g1863439fb73_1_4791"/>
            <p:cNvSpPr txBox="1"/>
            <p:nvPr/>
          </p:nvSpPr>
          <p:spPr>
            <a:xfrm>
              <a:off x="6749725" y="2566300"/>
              <a:ext cx="5396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20000"/>
                </a:lnSpc>
                <a:spcBef>
                  <a:spcPts val="60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Simulation, 2-beam, reinforcement learning (RL) algorithm [1]</a:t>
              </a:r>
              <a:endParaRPr sz="1400" b="0" i="0" u="none" strike="noStrike" cap="none">
                <a:solidFill>
                  <a:srgbClr val="000000"/>
                </a:solidFill>
                <a:latin typeface="Arial"/>
                <a:ea typeface="Arial"/>
                <a:cs typeface="Arial"/>
                <a:sym typeface="Arial"/>
              </a:endParaRPr>
            </a:p>
          </p:txBody>
        </p:sp>
        <p:sp>
          <p:nvSpPr>
            <p:cNvPr id="2845" name="Google Shape;2845;g1863439fb73_1_4791"/>
            <p:cNvSpPr txBox="1"/>
            <p:nvPr/>
          </p:nvSpPr>
          <p:spPr>
            <a:xfrm>
              <a:off x="6410675" y="2848500"/>
              <a:ext cx="57612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400" b="0" i="0" u="none" strike="noStrike" cap="none">
                  <a:solidFill>
                    <a:schemeClr val="accent2"/>
                  </a:solidFill>
                  <a:latin typeface="Arial"/>
                  <a:ea typeface="Arial"/>
                  <a:cs typeface="Arial"/>
                  <a:sym typeface="Arial"/>
                </a:rPr>
                <a:t>[1] H. Tünnermann, et al.,  Opt. Express 27(17), 24223–24230 (2019).</a:t>
              </a:r>
              <a:endParaRPr sz="1400" b="0" i="0" u="none" strike="noStrike" cap="none">
                <a:solidFill>
                  <a:schemeClr val="accent2"/>
                </a:solidFill>
                <a:latin typeface="Arial"/>
                <a:ea typeface="Arial"/>
                <a:cs typeface="Arial"/>
                <a:sym typeface="Arial"/>
              </a:endParaRPr>
            </a:p>
          </p:txBody>
        </p:sp>
        <p:sp>
          <p:nvSpPr>
            <p:cNvPr id="2846" name="Google Shape;2846;g1863439fb73_1_4791"/>
            <p:cNvSpPr txBox="1"/>
            <p:nvPr/>
          </p:nvSpPr>
          <p:spPr>
            <a:xfrm>
              <a:off x="6507075" y="5073250"/>
              <a:ext cx="5686500" cy="1046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accent2"/>
                  </a:solidFill>
                  <a:latin typeface="Arial"/>
                  <a:ea typeface="Arial"/>
                  <a:cs typeface="Arial"/>
                  <a:sym typeface="Arial"/>
                </a:rPr>
                <a:t>[2] A. Abuduweili, et al., Opt. Express 29(16), 26068–26081 (2021).</a:t>
              </a:r>
              <a:endParaRPr sz="1400" b="0" i="0" u="none" strike="noStrike" cap="none">
                <a:solidFill>
                  <a:schemeClr val="accent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accent2"/>
                  </a:solidFill>
                  <a:latin typeface="Arial"/>
                  <a:ea typeface="Arial"/>
                  <a:cs typeface="Arial"/>
                  <a:sym typeface="Arial"/>
                </a:rPr>
                <a:t>[3] M. Shpakovych, et al.,  Opt. Express 29(8), 12307–12318 (2021).</a:t>
              </a:r>
              <a:endParaRPr sz="1400" b="0" i="0" u="none" strike="noStrike" cap="none">
                <a:solidFill>
                  <a:schemeClr val="accent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accent2"/>
                  </a:solidFill>
                  <a:latin typeface="Arial"/>
                  <a:ea typeface="Arial"/>
                  <a:cs typeface="Arial"/>
                  <a:sym typeface="Arial"/>
                </a:rPr>
                <a:t>[4] Qi Chang, et al., Opt. Express 29, 34863-34879 (2021)</a:t>
              </a:r>
              <a:endParaRPr sz="1400" b="0" i="0" u="none" strike="noStrike" cap="none">
                <a:solidFill>
                  <a:schemeClr val="accent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accent2"/>
                  </a:solidFill>
                  <a:latin typeface="Arial"/>
                  <a:ea typeface="Arial"/>
                  <a:cs typeface="Arial"/>
                  <a:sym typeface="Arial"/>
                </a:rPr>
                <a:t>[5] Mills B, et al., Sci Rep. Mar 25;12(1):5188. (2022)</a:t>
              </a:r>
              <a:endParaRPr sz="1400" b="0" i="0" u="none" strike="noStrike" cap="none">
                <a:solidFill>
                  <a:schemeClr val="accent2"/>
                </a:solidFill>
                <a:latin typeface="Arial"/>
                <a:ea typeface="Arial"/>
                <a:cs typeface="Arial"/>
                <a:sym typeface="Arial"/>
              </a:endParaRPr>
            </a:p>
          </p:txBody>
        </p:sp>
        <p:pic>
          <p:nvPicPr>
            <p:cNvPr id="2847" name="Google Shape;2847;g1863439fb73_1_4791"/>
            <p:cNvPicPr preferRelativeResize="0"/>
            <p:nvPr/>
          </p:nvPicPr>
          <p:blipFill rotWithShape="1">
            <a:blip r:embed="rId5">
              <a:alphaModFix/>
            </a:blip>
            <a:srcRect/>
            <a:stretch/>
          </p:blipFill>
          <p:spPr>
            <a:xfrm>
              <a:off x="7080000" y="3192200"/>
              <a:ext cx="2044725" cy="1488562"/>
            </a:xfrm>
            <a:prstGeom prst="rect">
              <a:avLst/>
            </a:prstGeom>
            <a:noFill/>
            <a:ln>
              <a:noFill/>
            </a:ln>
          </p:spPr>
        </p:pic>
        <p:sp>
          <p:nvSpPr>
            <p:cNvPr id="2848" name="Google Shape;2848;g1863439fb73_1_4791"/>
            <p:cNvSpPr txBox="1"/>
            <p:nvPr/>
          </p:nvSpPr>
          <p:spPr>
            <a:xfrm>
              <a:off x="7151626" y="4557950"/>
              <a:ext cx="2309700" cy="648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Simulation: 128-pulse temporal combining [2] </a:t>
              </a:r>
              <a:endParaRPr sz="1400" b="0" i="0" u="none" strike="noStrike" cap="none">
                <a:solidFill>
                  <a:srgbClr val="000000"/>
                </a:solidFill>
                <a:latin typeface="Arial"/>
                <a:ea typeface="Arial"/>
                <a:cs typeface="Arial"/>
                <a:sym typeface="Arial"/>
              </a:endParaRPr>
            </a:p>
          </p:txBody>
        </p:sp>
        <p:pic>
          <p:nvPicPr>
            <p:cNvPr id="2849" name="Google Shape;2849;g1863439fb73_1_4791"/>
            <p:cNvPicPr preferRelativeResize="0"/>
            <p:nvPr/>
          </p:nvPicPr>
          <p:blipFill rotWithShape="1">
            <a:blip r:embed="rId6">
              <a:alphaModFix/>
            </a:blip>
            <a:srcRect/>
            <a:stretch/>
          </p:blipFill>
          <p:spPr>
            <a:xfrm>
              <a:off x="9673015" y="3125400"/>
              <a:ext cx="2168260" cy="1413700"/>
            </a:xfrm>
            <a:prstGeom prst="rect">
              <a:avLst/>
            </a:prstGeom>
            <a:noFill/>
            <a:ln>
              <a:noFill/>
            </a:ln>
          </p:spPr>
        </p:pic>
        <p:sp>
          <p:nvSpPr>
            <p:cNvPr id="2850" name="Google Shape;2850;g1863439fb73_1_4791"/>
            <p:cNvSpPr txBox="1"/>
            <p:nvPr/>
          </p:nvSpPr>
          <p:spPr>
            <a:xfrm>
              <a:off x="9095375" y="4557950"/>
              <a:ext cx="3058500" cy="658800"/>
            </a:xfrm>
            <a:prstGeom prst="rect">
              <a:avLst/>
            </a:prstGeom>
            <a:noFill/>
            <a:ln>
              <a:noFill/>
            </a:ln>
          </p:spPr>
          <p:txBody>
            <a:bodyPr spcFirstLastPara="1" wrap="square" lIns="91425" tIns="91425" rIns="91425" bIns="91425" anchor="t" anchorCtr="0">
              <a:spAutoFit/>
            </a:bodyPr>
            <a:lstStyle/>
            <a:p>
              <a:pPr marL="0" marR="0" lvl="0" indent="0" algn="l" rtl="0">
                <a:lnSpc>
                  <a:spcPct val="120000"/>
                </a:lnSpc>
                <a:spcBef>
                  <a:spcPts val="60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Spatial Light Modulator (SLM) setup:100 lasers spatial combing [3]</a:t>
              </a:r>
              <a:endParaRPr sz="1400" b="0" i="0" u="none" strike="noStrike" cap="none">
                <a:solidFill>
                  <a:srgbClr val="000000"/>
                </a:solidFill>
                <a:latin typeface="Arial"/>
                <a:ea typeface="Arial"/>
                <a:cs typeface="Arial"/>
                <a:sym typeface="Arial"/>
              </a:endParaRPr>
            </a:p>
          </p:txBody>
        </p:sp>
      </p:grpSp>
      <p:grpSp>
        <p:nvGrpSpPr>
          <p:cNvPr id="2851" name="Google Shape;2851;g1863439fb73_1_4791"/>
          <p:cNvGrpSpPr/>
          <p:nvPr/>
        </p:nvGrpSpPr>
        <p:grpSpPr>
          <a:xfrm>
            <a:off x="676813" y="5580312"/>
            <a:ext cx="4066638" cy="472800"/>
            <a:chOff x="1868950" y="5732737"/>
            <a:chExt cx="4027969" cy="472800"/>
          </a:xfrm>
        </p:grpSpPr>
        <p:sp>
          <p:nvSpPr>
            <p:cNvPr id="2852" name="Google Shape;2852;g1863439fb73_1_4791"/>
            <p:cNvSpPr txBox="1"/>
            <p:nvPr/>
          </p:nvSpPr>
          <p:spPr>
            <a:xfrm>
              <a:off x="1868950" y="5737500"/>
              <a:ext cx="3638400" cy="461700"/>
            </a:xfrm>
            <a:prstGeom prst="rect">
              <a:avLst/>
            </a:prstGeom>
            <a:solidFill>
              <a:srgbClr val="C0504D"/>
            </a:solidFill>
            <a:ln>
              <a:noFill/>
            </a:ln>
          </p:spPr>
          <p:txBody>
            <a:bodyPr spcFirstLastPara="1" wrap="square" lIns="91425" tIns="91425" rIns="91425" bIns="91425" anchor="t" anchorCtr="0">
              <a:spAutoFit/>
            </a:bodyPr>
            <a:lstStyle/>
            <a:p>
              <a:pPr marL="0" marR="0" lvl="0" indent="0" algn="l" rtl="0">
                <a:lnSpc>
                  <a:spcPct val="12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Non-observable issue addressed!</a:t>
              </a:r>
              <a:endParaRPr sz="1800" b="0" i="0" u="none" strike="noStrike" cap="none">
                <a:solidFill>
                  <a:srgbClr val="000000"/>
                </a:solidFill>
                <a:latin typeface="Arial"/>
                <a:ea typeface="Arial"/>
                <a:cs typeface="Arial"/>
                <a:sym typeface="Arial"/>
              </a:endParaRPr>
            </a:p>
          </p:txBody>
        </p:sp>
        <p:sp>
          <p:nvSpPr>
            <p:cNvPr id="2853" name="Google Shape;2853;g1863439fb73_1_4791"/>
            <p:cNvSpPr/>
            <p:nvPr/>
          </p:nvSpPr>
          <p:spPr>
            <a:xfrm rot="5400000">
              <a:off x="5463269" y="5771887"/>
              <a:ext cx="472800" cy="394500"/>
            </a:xfrm>
            <a:prstGeom prst="triangle">
              <a:avLst>
                <a:gd name="adj" fmla="val 50000"/>
              </a:avLst>
            </a:prstGeom>
            <a:solidFill>
              <a:srgbClr val="C050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2854" name="Google Shape;2854;g1863439fb73_1_4791"/>
          <p:cNvGrpSpPr/>
          <p:nvPr/>
        </p:nvGrpSpPr>
        <p:grpSpPr>
          <a:xfrm>
            <a:off x="81175" y="3397013"/>
            <a:ext cx="6363900" cy="2173337"/>
            <a:chOff x="81175" y="3397013"/>
            <a:chExt cx="6363900" cy="2173337"/>
          </a:xfrm>
        </p:grpSpPr>
        <p:sp>
          <p:nvSpPr>
            <p:cNvPr id="2855" name="Google Shape;2855;g1863439fb73_1_4791"/>
            <p:cNvSpPr txBox="1"/>
            <p:nvPr/>
          </p:nvSpPr>
          <p:spPr>
            <a:xfrm>
              <a:off x="81175" y="5108650"/>
              <a:ext cx="63639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accent1"/>
                  </a:solidFill>
                  <a:latin typeface="Arial"/>
                  <a:ea typeface="Arial"/>
                  <a:cs typeface="Arial"/>
                  <a:sym typeface="Arial"/>
                </a:rPr>
                <a:t>Recognition </a:t>
              </a:r>
              <a:r>
                <a:rPr lang="en-US" sz="1800" b="1" i="0" u="none" strike="noStrike" cap="none">
                  <a:solidFill>
                    <a:srgbClr val="4A66AC"/>
                  </a:solidFill>
                  <a:latin typeface="Arial"/>
                  <a:ea typeface="Arial"/>
                  <a:cs typeface="Arial"/>
                  <a:sym typeface="Arial"/>
                </a:rPr>
                <a:t>Neural Networks (NN):  from pattern to error</a:t>
              </a:r>
              <a:endParaRPr sz="1800" b="0" i="0" u="none" strike="noStrike" cap="none">
                <a:solidFill>
                  <a:srgbClr val="4A66AC"/>
                </a:solidFill>
                <a:latin typeface="Arial"/>
                <a:ea typeface="Arial"/>
                <a:cs typeface="Arial"/>
                <a:sym typeface="Arial"/>
              </a:endParaRPr>
            </a:p>
          </p:txBody>
        </p:sp>
        <p:grpSp>
          <p:nvGrpSpPr>
            <p:cNvPr id="2856" name="Google Shape;2856;g1863439fb73_1_4791"/>
            <p:cNvGrpSpPr/>
            <p:nvPr/>
          </p:nvGrpSpPr>
          <p:grpSpPr>
            <a:xfrm>
              <a:off x="529350" y="3397013"/>
              <a:ext cx="5626200" cy="1649012"/>
              <a:chOff x="529350" y="3397013"/>
              <a:chExt cx="5626200" cy="1649012"/>
            </a:xfrm>
          </p:grpSpPr>
          <p:cxnSp>
            <p:nvCxnSpPr>
              <p:cNvPr id="2857" name="Google Shape;2857;g1863439fb73_1_4791"/>
              <p:cNvCxnSpPr/>
              <p:nvPr/>
            </p:nvCxnSpPr>
            <p:spPr>
              <a:xfrm>
                <a:off x="3150966" y="3397013"/>
                <a:ext cx="9600" cy="256800"/>
              </a:xfrm>
              <a:prstGeom prst="straightConnector1">
                <a:avLst/>
              </a:prstGeom>
              <a:noFill/>
              <a:ln w="9525" cap="flat" cmpd="sng">
                <a:solidFill>
                  <a:schemeClr val="dk2"/>
                </a:solidFill>
                <a:prstDash val="solid"/>
                <a:round/>
                <a:headEnd type="triangle" w="med" len="med"/>
                <a:tailEnd type="triangle" w="med" len="med"/>
              </a:ln>
            </p:spPr>
          </p:cxnSp>
          <p:sp>
            <p:nvSpPr>
              <p:cNvPr id="2858" name="Google Shape;2858;g1863439fb73_1_4791"/>
              <p:cNvSpPr txBox="1"/>
              <p:nvPr/>
            </p:nvSpPr>
            <p:spPr>
              <a:xfrm>
                <a:off x="2523822" y="3669716"/>
                <a:ext cx="18123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2"/>
                    </a:solidFill>
                    <a:latin typeface="Franklin Gothic"/>
                    <a:ea typeface="Franklin Gothic"/>
                    <a:cs typeface="Franklin Gothic"/>
                    <a:sym typeface="Franklin Gothic"/>
                  </a:rPr>
                  <a:t>SPGD or Phase retrieval</a:t>
                </a:r>
                <a:endParaRPr sz="1600" b="0" i="0" u="none" strike="noStrike" cap="none">
                  <a:solidFill>
                    <a:schemeClr val="dk2"/>
                  </a:solidFill>
                  <a:latin typeface="Franklin Gothic"/>
                  <a:ea typeface="Franklin Gothic"/>
                  <a:cs typeface="Franklin Gothic"/>
                  <a:sym typeface="Franklin Gothic"/>
                </a:endParaRPr>
              </a:p>
            </p:txBody>
          </p:sp>
          <p:sp>
            <p:nvSpPr>
              <p:cNvPr id="2859" name="Google Shape;2859;g1863439fb73_1_4791"/>
              <p:cNvSpPr/>
              <p:nvPr/>
            </p:nvSpPr>
            <p:spPr>
              <a:xfrm>
                <a:off x="2507325" y="3695952"/>
                <a:ext cx="1735200" cy="298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0" name="Google Shape;2860;g1863439fb73_1_4791"/>
              <p:cNvSpPr txBox="1"/>
              <p:nvPr/>
            </p:nvSpPr>
            <p:spPr>
              <a:xfrm>
                <a:off x="2523822" y="3669716"/>
                <a:ext cx="18123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2"/>
                    </a:solidFill>
                    <a:latin typeface="Franklin Gothic"/>
                    <a:ea typeface="Franklin Gothic"/>
                    <a:cs typeface="Franklin Gothic"/>
                    <a:sym typeface="Franklin Gothic"/>
                  </a:rPr>
                  <a:t>SPGD or Phase retrieval</a:t>
                </a:r>
                <a:endParaRPr sz="1600" b="0" i="0" u="none" strike="noStrike" cap="none">
                  <a:solidFill>
                    <a:schemeClr val="dk2"/>
                  </a:solidFill>
                  <a:latin typeface="Franklin Gothic"/>
                  <a:ea typeface="Franklin Gothic"/>
                  <a:cs typeface="Franklin Gothic"/>
                  <a:sym typeface="Franklin Gothic"/>
                </a:endParaRPr>
              </a:p>
            </p:txBody>
          </p:sp>
          <p:cxnSp>
            <p:nvCxnSpPr>
              <p:cNvPr id="2861" name="Google Shape;2861;g1863439fb73_1_4791"/>
              <p:cNvCxnSpPr/>
              <p:nvPr/>
            </p:nvCxnSpPr>
            <p:spPr>
              <a:xfrm rot="10800000">
                <a:off x="1922574" y="4251321"/>
                <a:ext cx="271500" cy="3300"/>
              </a:xfrm>
              <a:prstGeom prst="straightConnector1">
                <a:avLst/>
              </a:prstGeom>
              <a:noFill/>
              <a:ln w="9525" cap="flat" cmpd="sng">
                <a:solidFill>
                  <a:schemeClr val="dk2"/>
                </a:solidFill>
                <a:prstDash val="solid"/>
                <a:round/>
                <a:headEnd type="none" w="sm" len="sm"/>
                <a:tailEnd type="triangle" w="med" len="med"/>
              </a:ln>
            </p:spPr>
          </p:cxnSp>
          <p:sp>
            <p:nvSpPr>
              <p:cNvPr id="2862" name="Google Shape;2862;g1863439fb73_1_4791"/>
              <p:cNvSpPr/>
              <p:nvPr/>
            </p:nvSpPr>
            <p:spPr>
              <a:xfrm>
                <a:off x="529350" y="3646225"/>
                <a:ext cx="5626200" cy="1399800"/>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Franklin Gothic"/>
                  <a:ea typeface="Franklin Gothic"/>
                  <a:cs typeface="Franklin Gothic"/>
                  <a:sym typeface="Franklin Gothic"/>
                </a:endParaRPr>
              </a:p>
            </p:txBody>
          </p:sp>
          <p:grpSp>
            <p:nvGrpSpPr>
              <p:cNvPr id="2863" name="Google Shape;2863;g1863439fb73_1_4791"/>
              <p:cNvGrpSpPr/>
              <p:nvPr/>
            </p:nvGrpSpPr>
            <p:grpSpPr>
              <a:xfrm>
                <a:off x="588375" y="3604725"/>
                <a:ext cx="4207667" cy="1177906"/>
                <a:chOff x="979790" y="4005481"/>
                <a:chExt cx="5720048" cy="1825079"/>
              </a:xfrm>
            </p:grpSpPr>
            <p:sp>
              <p:nvSpPr>
                <p:cNvPr id="2864" name="Google Shape;2864;g1863439fb73_1_4791"/>
                <p:cNvSpPr/>
                <p:nvPr/>
              </p:nvSpPr>
              <p:spPr>
                <a:xfrm>
                  <a:off x="4340938" y="4192300"/>
                  <a:ext cx="2358900" cy="461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65" name="Google Shape;2865;g1863439fb73_1_4791"/>
                <p:cNvPicPr preferRelativeResize="0"/>
                <p:nvPr/>
              </p:nvPicPr>
              <p:blipFill rotWithShape="1">
                <a:blip r:embed="rId7">
                  <a:alphaModFix/>
                </a:blip>
                <a:srcRect/>
                <a:stretch/>
              </p:blipFill>
              <p:spPr>
                <a:xfrm>
                  <a:off x="3175929" y="4214975"/>
                  <a:ext cx="2044725" cy="1615585"/>
                </a:xfrm>
                <a:prstGeom prst="rect">
                  <a:avLst/>
                </a:prstGeom>
                <a:noFill/>
                <a:ln>
                  <a:noFill/>
                </a:ln>
              </p:spPr>
            </p:pic>
            <p:cxnSp>
              <p:nvCxnSpPr>
                <p:cNvPr id="2866" name="Google Shape;2866;g1863439fb73_1_4791"/>
                <p:cNvCxnSpPr>
                  <a:endCxn id="2865" idx="3"/>
                </p:cNvCxnSpPr>
                <p:nvPr/>
              </p:nvCxnSpPr>
              <p:spPr>
                <a:xfrm rot="10800000">
                  <a:off x="5220654" y="5022767"/>
                  <a:ext cx="369000" cy="5100"/>
                </a:xfrm>
                <a:prstGeom prst="straightConnector1">
                  <a:avLst/>
                </a:prstGeom>
                <a:noFill/>
                <a:ln w="9525" cap="flat" cmpd="sng">
                  <a:solidFill>
                    <a:schemeClr val="dk2"/>
                  </a:solidFill>
                  <a:prstDash val="solid"/>
                  <a:round/>
                  <a:headEnd type="none" w="sm" len="sm"/>
                  <a:tailEnd type="triangle" w="med" len="med"/>
                </a:ln>
              </p:spPr>
            </p:cxnSp>
            <p:sp>
              <p:nvSpPr>
                <p:cNvPr id="2867" name="Google Shape;2867;g1863439fb73_1_4791"/>
                <p:cNvSpPr txBox="1"/>
                <p:nvPr/>
              </p:nvSpPr>
              <p:spPr>
                <a:xfrm>
                  <a:off x="979790" y="4005481"/>
                  <a:ext cx="1833600" cy="620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accent2"/>
                      </a:solidFill>
                      <a:latin typeface="Arial"/>
                      <a:ea typeface="Arial"/>
                      <a:cs typeface="Arial"/>
                      <a:sym typeface="Arial"/>
                    </a:rPr>
                    <a:t>Phase Errors </a:t>
                  </a:r>
                  <a:endParaRPr sz="1400" b="1" i="0" u="none" strike="noStrike" cap="none">
                    <a:solidFill>
                      <a:schemeClr val="accent2"/>
                    </a:solidFill>
                    <a:latin typeface="Arial"/>
                    <a:ea typeface="Arial"/>
                    <a:cs typeface="Arial"/>
                    <a:sym typeface="Arial"/>
                  </a:endParaRPr>
                </a:p>
              </p:txBody>
            </p:sp>
          </p:grpSp>
          <p:pic>
            <p:nvPicPr>
              <p:cNvPr id="2868" name="Google Shape;2868;g1863439fb73_1_4791"/>
              <p:cNvPicPr preferRelativeResize="0"/>
              <p:nvPr/>
            </p:nvPicPr>
            <p:blipFill rotWithShape="1">
              <a:blip r:embed="rId8">
                <a:alphaModFix/>
              </a:blip>
              <a:srcRect/>
              <a:stretch/>
            </p:blipFill>
            <p:spPr>
              <a:xfrm>
                <a:off x="4158483" y="3904547"/>
                <a:ext cx="1348740" cy="993281"/>
              </a:xfrm>
              <a:prstGeom prst="rect">
                <a:avLst/>
              </a:prstGeom>
              <a:noFill/>
              <a:ln>
                <a:noFill/>
              </a:ln>
            </p:spPr>
          </p:pic>
          <p:sp>
            <p:nvSpPr>
              <p:cNvPr id="2869" name="Google Shape;2869;g1863439fb73_1_4791"/>
              <p:cNvSpPr txBox="1"/>
              <p:nvPr/>
            </p:nvSpPr>
            <p:spPr>
              <a:xfrm>
                <a:off x="4236752" y="3598875"/>
                <a:ext cx="1812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accent2"/>
                    </a:solidFill>
                    <a:latin typeface="Arial"/>
                    <a:ea typeface="Arial"/>
                    <a:cs typeface="Arial"/>
                    <a:sym typeface="Arial"/>
                  </a:rPr>
                  <a:t>Intensity Pattern</a:t>
                </a:r>
                <a:endParaRPr sz="1400" b="1" i="0" u="none" strike="noStrike" cap="none">
                  <a:solidFill>
                    <a:schemeClr val="accent2"/>
                  </a:solidFill>
                  <a:latin typeface="Arial"/>
                  <a:ea typeface="Arial"/>
                  <a:cs typeface="Arial"/>
                  <a:sym typeface="Arial"/>
                </a:endParaRPr>
              </a:p>
            </p:txBody>
          </p:sp>
          <p:sp>
            <p:nvSpPr>
              <p:cNvPr id="2870" name="Google Shape;2870;g1863439fb73_1_4791"/>
              <p:cNvSpPr txBox="1"/>
              <p:nvPr/>
            </p:nvSpPr>
            <p:spPr>
              <a:xfrm>
                <a:off x="2258254" y="4604340"/>
                <a:ext cx="18288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Franklin Gothic"/>
                    <a:ea typeface="Franklin Gothic"/>
                    <a:cs typeface="Franklin Gothic"/>
                    <a:sym typeface="Franklin Gothic"/>
                  </a:rPr>
                  <a:t>Neural Network (NN)</a:t>
                </a:r>
                <a:endParaRPr sz="1400" b="0" i="0" u="none" strike="noStrike" cap="none">
                  <a:solidFill>
                    <a:srgbClr val="000000"/>
                  </a:solidFill>
                  <a:latin typeface="Arial"/>
                  <a:ea typeface="Arial"/>
                  <a:cs typeface="Arial"/>
                  <a:sym typeface="Arial"/>
                </a:endParaRPr>
              </a:p>
            </p:txBody>
          </p:sp>
          <p:pic>
            <p:nvPicPr>
              <p:cNvPr id="2871" name="Google Shape;2871;g1863439fb73_1_4791"/>
              <p:cNvPicPr preferRelativeResize="0"/>
              <p:nvPr/>
            </p:nvPicPr>
            <p:blipFill rotWithShape="1">
              <a:blip r:embed="rId9">
                <a:alphaModFix/>
              </a:blip>
              <a:srcRect/>
              <a:stretch/>
            </p:blipFill>
            <p:spPr>
              <a:xfrm>
                <a:off x="545696" y="3999518"/>
                <a:ext cx="1348740" cy="901698"/>
              </a:xfrm>
              <a:prstGeom prst="rect">
                <a:avLst/>
              </a:prstGeom>
              <a:noFill/>
              <a:ln>
                <a:noFill/>
              </a:ln>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75"/>
        <p:cNvGrpSpPr/>
        <p:nvPr/>
      </p:nvGrpSpPr>
      <p:grpSpPr>
        <a:xfrm>
          <a:off x="0" y="0"/>
          <a:ext cx="0" cy="0"/>
          <a:chOff x="0" y="0"/>
          <a:chExt cx="0" cy="0"/>
        </a:xfrm>
      </p:grpSpPr>
      <p:sp>
        <p:nvSpPr>
          <p:cNvPr id="2876" name="Google Shape;2876;g1863439fb73_1_4840"/>
          <p:cNvSpPr txBox="1">
            <a:spLocks noGrp="1"/>
          </p:cNvSpPr>
          <p:nvPr>
            <p:ph type="body" idx="2"/>
          </p:nvPr>
        </p:nvSpPr>
        <p:spPr>
          <a:xfrm>
            <a:off x="0" y="120425"/>
            <a:ext cx="12192000" cy="738900"/>
          </a:xfrm>
          <a:prstGeom prst="rect">
            <a:avLst/>
          </a:prstGeom>
          <a:noFill/>
          <a:ln>
            <a:noFill/>
          </a:ln>
        </p:spPr>
        <p:txBody>
          <a:bodyPr spcFirstLastPara="1" wrap="square" lIns="91425" tIns="45700" rIns="91425" bIns="45700" anchor="ctr" anchorCtr="0">
            <a:noAutofit/>
          </a:bodyPr>
          <a:lstStyle/>
          <a:p>
            <a:pPr marL="342900" lvl="0" indent="-342900" algn="ctr" rtl="0">
              <a:lnSpc>
                <a:spcPct val="100000"/>
              </a:lnSpc>
              <a:spcBef>
                <a:spcPts val="0"/>
              </a:spcBef>
              <a:spcAft>
                <a:spcPts val="0"/>
              </a:spcAft>
              <a:buClr>
                <a:schemeClr val="dk1"/>
              </a:buClr>
              <a:buSzPts val="1100"/>
              <a:buNone/>
            </a:pPr>
            <a:r>
              <a:rPr lang="en-US" sz="3000"/>
              <a:t>To avoid non-unique phase solution, train NN only within &lt; ± π/2</a:t>
            </a:r>
            <a:endParaRPr sz="3000"/>
          </a:p>
        </p:txBody>
      </p:sp>
      <p:sp>
        <p:nvSpPr>
          <p:cNvPr id="2877" name="Google Shape;2877;g1863439fb73_1_4840"/>
          <p:cNvSpPr txBox="1">
            <a:spLocks noGrp="1"/>
          </p:cNvSpPr>
          <p:nvPr>
            <p:ph type="sldNum" idx="12"/>
          </p:nvPr>
        </p:nvSpPr>
        <p:spPr>
          <a:xfrm>
            <a:off x="11512784" y="6486249"/>
            <a:ext cx="679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lt1"/>
              </a:buClr>
              <a:buSzPts val="1000"/>
              <a:buFont typeface="Arial"/>
              <a:buNone/>
            </a:pPr>
            <a:fld id="{00000000-1234-1234-1234-123412341234}" type="slidenum">
              <a:rPr lang="en-US"/>
              <a:t>13</a:t>
            </a:fld>
            <a:endParaRPr/>
          </a:p>
        </p:txBody>
      </p:sp>
      <p:grpSp>
        <p:nvGrpSpPr>
          <p:cNvPr id="2878" name="Google Shape;2878;g1863439fb73_1_4840"/>
          <p:cNvGrpSpPr/>
          <p:nvPr/>
        </p:nvGrpSpPr>
        <p:grpSpPr>
          <a:xfrm>
            <a:off x="1344706" y="1486282"/>
            <a:ext cx="8826874" cy="2738572"/>
            <a:chOff x="1035424" y="987120"/>
            <a:chExt cx="8826874" cy="2738572"/>
          </a:xfrm>
        </p:grpSpPr>
        <p:pic>
          <p:nvPicPr>
            <p:cNvPr id="2879" name="Google Shape;2879;g1863439fb73_1_4840"/>
            <p:cNvPicPr preferRelativeResize="0"/>
            <p:nvPr/>
          </p:nvPicPr>
          <p:blipFill rotWithShape="1">
            <a:blip r:embed="rId3">
              <a:alphaModFix/>
            </a:blip>
            <a:srcRect/>
            <a:stretch/>
          </p:blipFill>
          <p:spPr>
            <a:xfrm>
              <a:off x="1035424" y="987120"/>
              <a:ext cx="4334087" cy="2738572"/>
            </a:xfrm>
            <a:prstGeom prst="rect">
              <a:avLst/>
            </a:prstGeom>
            <a:noFill/>
            <a:ln>
              <a:noFill/>
            </a:ln>
          </p:spPr>
        </p:pic>
        <p:pic>
          <p:nvPicPr>
            <p:cNvPr id="2880" name="Google Shape;2880;g1863439fb73_1_4840"/>
            <p:cNvPicPr preferRelativeResize="0"/>
            <p:nvPr/>
          </p:nvPicPr>
          <p:blipFill rotWithShape="1">
            <a:blip r:embed="rId4">
              <a:alphaModFix/>
            </a:blip>
            <a:srcRect/>
            <a:stretch/>
          </p:blipFill>
          <p:spPr>
            <a:xfrm>
              <a:off x="5532860" y="990058"/>
              <a:ext cx="4329438" cy="2735634"/>
            </a:xfrm>
            <a:prstGeom prst="rect">
              <a:avLst/>
            </a:prstGeom>
            <a:noFill/>
            <a:ln>
              <a:noFill/>
            </a:ln>
          </p:spPr>
        </p:pic>
      </p:grpSp>
      <p:sp>
        <p:nvSpPr>
          <p:cNvPr id="2881" name="Google Shape;2881;g1863439fb73_1_4840"/>
          <p:cNvSpPr txBox="1"/>
          <p:nvPr/>
        </p:nvSpPr>
        <p:spPr>
          <a:xfrm>
            <a:off x="1503950" y="4805622"/>
            <a:ext cx="9510900" cy="1323600"/>
          </a:xfrm>
          <a:prstGeom prst="rect">
            <a:avLst/>
          </a:prstGeom>
          <a:noFill/>
          <a:ln>
            <a:noFill/>
          </a:ln>
        </p:spPr>
        <p:txBody>
          <a:bodyPr spcFirstLastPara="1" wrap="square" lIns="91425" tIns="45700" rIns="91425" bIns="45700" anchor="t" anchorCtr="0">
            <a:spAutoFit/>
          </a:bodyPr>
          <a:lstStyle/>
          <a:p>
            <a:pPr marL="457200" marR="0" lvl="0" indent="-355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Intensity goes as cos²(θ) = (cos(2θ)+1)/2, results in two solutions, ambiguity</a:t>
            </a:r>
            <a:endParaRPr sz="2000" b="0" i="0" u="none" strike="noStrike" cap="none">
              <a:solidFill>
                <a:srgbClr val="000000"/>
              </a:solidFill>
              <a:latin typeface="Arial"/>
              <a:ea typeface="Arial"/>
              <a:cs typeface="Arial"/>
              <a:sym typeface="Arial"/>
            </a:endParaRPr>
          </a:p>
          <a:p>
            <a:pPr marL="457200" marR="0" lvl="0" indent="-355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Trained in full phase range, NN gets confused</a:t>
            </a:r>
            <a:endParaRPr sz="2000" b="0" i="0" u="none" strike="noStrike" cap="none">
              <a:solidFill>
                <a:schemeClr val="dk1"/>
              </a:solidFill>
              <a:latin typeface="Arial"/>
              <a:ea typeface="Arial"/>
              <a:cs typeface="Arial"/>
              <a:sym typeface="Arial"/>
            </a:endParaRPr>
          </a:p>
          <a:p>
            <a:pPr marL="457200" marR="0" lvl="0" indent="-355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Works fine when trained in limited range</a:t>
            </a:r>
            <a:endParaRPr sz="2000" b="0" i="0" u="none" strike="noStrike" cap="none">
              <a:solidFill>
                <a:schemeClr val="dk1"/>
              </a:solidFill>
              <a:latin typeface="Arial"/>
              <a:ea typeface="Arial"/>
              <a:cs typeface="Arial"/>
              <a:sym typeface="Arial"/>
            </a:endParaRPr>
          </a:p>
          <a:p>
            <a:pPr marL="457200" marR="0" lvl="0" indent="-355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But, what about outside the training range?</a:t>
            </a:r>
            <a:endParaRPr sz="2000" b="0" i="0" u="none" strike="noStrike" cap="none">
              <a:solidFill>
                <a:schemeClr val="dk1"/>
              </a:solidFill>
              <a:latin typeface="Arial"/>
              <a:ea typeface="Arial"/>
              <a:cs typeface="Arial"/>
              <a:sym typeface="Arial"/>
            </a:endParaRPr>
          </a:p>
        </p:txBody>
      </p:sp>
      <p:sp>
        <p:nvSpPr>
          <p:cNvPr id="2882" name="Google Shape;2882;g1863439fb73_1_4840"/>
          <p:cNvSpPr txBox="1"/>
          <p:nvPr/>
        </p:nvSpPr>
        <p:spPr>
          <a:xfrm>
            <a:off x="4736737" y="4249753"/>
            <a:ext cx="2591151"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chemeClr val="dk1"/>
                </a:solidFill>
                <a:latin typeface="Arial"/>
                <a:ea typeface="Arial"/>
                <a:cs typeface="Arial"/>
                <a:sym typeface="Arial"/>
              </a:rPr>
              <a:t>Predictions of phase:</a:t>
            </a:r>
            <a:endParaRPr sz="2000" b="0" i="0" u="none" strike="noStrike" cap="none" dirty="0">
              <a:solidFill>
                <a:schemeClr val="dk1"/>
              </a:solidFill>
              <a:latin typeface="Arial"/>
              <a:ea typeface="Arial"/>
              <a:cs typeface="Arial"/>
              <a:sym typeface="Arial"/>
            </a:endParaRPr>
          </a:p>
        </p:txBody>
      </p:sp>
      <p:sp>
        <p:nvSpPr>
          <p:cNvPr id="2" name="Google Shape;2882;g1863439fb73_1_4840">
            <a:extLst>
              <a:ext uri="{FF2B5EF4-FFF2-40B4-BE49-F238E27FC236}">
                <a16:creationId xmlns:a16="http://schemas.microsoft.com/office/drawing/2014/main" id="{48771CD8-D490-3C73-B9BE-7202862B8071}"/>
              </a:ext>
            </a:extLst>
          </p:cNvPr>
          <p:cNvSpPr txBox="1"/>
          <p:nvPr/>
        </p:nvSpPr>
        <p:spPr>
          <a:xfrm>
            <a:off x="4259338" y="1018138"/>
            <a:ext cx="3215440" cy="400069"/>
          </a:xfrm>
          <a:prstGeom prst="rect">
            <a:avLst/>
          </a:prstGeom>
          <a:noFill/>
          <a:ln>
            <a:noFill/>
          </a:ln>
        </p:spPr>
        <p:txBody>
          <a:bodyPr spcFirstLastPara="1" wrap="square" lIns="91425" tIns="45700" rIns="91425" bIns="45700" anchor="t" anchorCtr="0">
            <a:spAutoFit/>
          </a:bodyPr>
          <a:lstStyle/>
          <a:p>
            <a:pPr>
              <a:buSzPts val="2000"/>
            </a:pPr>
            <a:r>
              <a:rPr lang="en-US" sz="2000" b="1" i="0" u="none" strike="noStrike" cap="none" dirty="0">
                <a:solidFill>
                  <a:schemeClr val="tx2">
                    <a:lumMod val="50000"/>
                  </a:schemeClr>
                </a:solidFill>
                <a:latin typeface="Arial"/>
                <a:ea typeface="Arial"/>
                <a:cs typeface="Arial"/>
                <a:sym typeface="Arial"/>
              </a:rPr>
              <a:t>NN</a:t>
            </a:r>
            <a:r>
              <a:rPr lang="en-US" sz="2000" b="1" dirty="0">
                <a:solidFill>
                  <a:schemeClr val="tx2">
                    <a:lumMod val="50000"/>
                  </a:schemeClr>
                </a:solidFill>
              </a:rPr>
              <a:t> (Intensity) = Phase </a:t>
            </a:r>
            <a:r>
              <a:rPr lang="en-US" sz="2000" dirty="0">
                <a:solidFill>
                  <a:schemeClr val="tx2">
                    <a:lumMod val="50000"/>
                  </a:schemeClr>
                </a:solidFill>
              </a:rPr>
              <a:t>θ</a:t>
            </a:r>
            <a:r>
              <a:rPr lang="en-US" sz="2000" b="1" dirty="0">
                <a:solidFill>
                  <a:schemeClr val="tx2">
                    <a:lumMod val="50000"/>
                  </a:schemeClr>
                </a:solidFill>
              </a:rPr>
              <a:t> </a:t>
            </a:r>
            <a:endParaRPr sz="2000" b="1" i="0" u="none" strike="noStrike" cap="none" dirty="0">
              <a:solidFill>
                <a:schemeClr val="tx2">
                  <a:lumMod val="50000"/>
                </a:schemeClr>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86"/>
        <p:cNvGrpSpPr/>
        <p:nvPr/>
      </p:nvGrpSpPr>
      <p:grpSpPr>
        <a:xfrm>
          <a:off x="0" y="0"/>
          <a:ext cx="0" cy="0"/>
          <a:chOff x="0" y="0"/>
          <a:chExt cx="0" cy="0"/>
        </a:xfrm>
      </p:grpSpPr>
      <p:sp>
        <p:nvSpPr>
          <p:cNvPr id="2887" name="Google Shape;2887;g1863439fb73_1_4850"/>
          <p:cNvSpPr txBox="1">
            <a:spLocks noGrp="1"/>
          </p:cNvSpPr>
          <p:nvPr>
            <p:ph type="body" idx="2"/>
          </p:nvPr>
        </p:nvSpPr>
        <p:spPr>
          <a:xfrm>
            <a:off x="0" y="120425"/>
            <a:ext cx="12192000" cy="738900"/>
          </a:xfrm>
          <a:prstGeom prst="rect">
            <a:avLst/>
          </a:prstGeom>
          <a:noFill/>
          <a:ln>
            <a:noFill/>
          </a:ln>
        </p:spPr>
        <p:txBody>
          <a:bodyPr spcFirstLastPara="1" wrap="square" lIns="91425" tIns="45700" rIns="91425" bIns="45700" anchor="ctr" anchorCtr="0">
            <a:noAutofit/>
          </a:bodyPr>
          <a:lstStyle/>
          <a:p>
            <a:pPr marL="342900" lvl="0" indent="-342900" algn="ctr" rtl="0">
              <a:lnSpc>
                <a:spcPct val="100000"/>
              </a:lnSpc>
              <a:spcBef>
                <a:spcPts val="0"/>
              </a:spcBef>
              <a:spcAft>
                <a:spcPts val="0"/>
              </a:spcAft>
              <a:buClr>
                <a:schemeClr val="dk1"/>
              </a:buClr>
              <a:buSzPts val="1100"/>
              <a:buNone/>
            </a:pPr>
            <a:r>
              <a:rPr lang="en-US" sz="3200"/>
              <a:t>Small training range still works</a:t>
            </a:r>
            <a:endParaRPr sz="3200"/>
          </a:p>
        </p:txBody>
      </p:sp>
      <p:sp>
        <p:nvSpPr>
          <p:cNvPr id="2888" name="Google Shape;2888;g1863439fb73_1_4850"/>
          <p:cNvSpPr txBox="1">
            <a:spLocks noGrp="1"/>
          </p:cNvSpPr>
          <p:nvPr>
            <p:ph type="sldNum" idx="12"/>
          </p:nvPr>
        </p:nvSpPr>
        <p:spPr>
          <a:xfrm>
            <a:off x="11512784" y="6486249"/>
            <a:ext cx="679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lt1"/>
              </a:buClr>
              <a:buSzPts val="1000"/>
              <a:buFont typeface="Arial"/>
              <a:buNone/>
            </a:pPr>
            <a:fld id="{00000000-1234-1234-1234-123412341234}" type="slidenum">
              <a:rPr lang="en-US"/>
              <a:t>14</a:t>
            </a:fld>
            <a:endParaRPr/>
          </a:p>
        </p:txBody>
      </p:sp>
      <p:pic>
        <p:nvPicPr>
          <p:cNvPr id="2889" name="Google Shape;2889;g1863439fb73_1_4850"/>
          <p:cNvPicPr preferRelativeResize="0"/>
          <p:nvPr/>
        </p:nvPicPr>
        <p:blipFill rotWithShape="1">
          <a:blip r:embed="rId3">
            <a:alphaModFix/>
          </a:blip>
          <a:srcRect/>
          <a:stretch/>
        </p:blipFill>
        <p:spPr>
          <a:xfrm>
            <a:off x="583207" y="1078015"/>
            <a:ext cx="5956286" cy="3827863"/>
          </a:xfrm>
          <a:prstGeom prst="rect">
            <a:avLst/>
          </a:prstGeom>
          <a:noFill/>
          <a:ln>
            <a:noFill/>
          </a:ln>
        </p:spPr>
      </p:pic>
      <p:sp>
        <p:nvSpPr>
          <p:cNvPr id="2890" name="Google Shape;2890;g1863439fb73_1_4850"/>
          <p:cNvSpPr txBox="1"/>
          <p:nvPr/>
        </p:nvSpPr>
        <p:spPr>
          <a:xfrm>
            <a:off x="152400" y="4996850"/>
            <a:ext cx="11965500" cy="969600"/>
          </a:xfrm>
          <a:prstGeom prst="rect">
            <a:avLst/>
          </a:prstGeom>
          <a:noFill/>
          <a:ln>
            <a:noFill/>
          </a:ln>
        </p:spPr>
        <p:txBody>
          <a:bodyPr spcFirstLastPara="1" wrap="square" lIns="91425" tIns="45700" rIns="91425" bIns="45700" anchor="t" anchorCtr="0">
            <a:spAutoFit/>
          </a:bodyPr>
          <a:lstStyle/>
          <a:p>
            <a:pPr marL="457200" marR="0" lvl="0" indent="-349250" algn="l" rtl="0">
              <a:lnSpc>
                <a:spcPct val="100000"/>
              </a:lnSpc>
              <a:spcBef>
                <a:spcPts val="0"/>
              </a:spcBef>
              <a:spcAft>
                <a:spcPts val="0"/>
              </a:spcAft>
              <a:buClr>
                <a:schemeClr val="dk1"/>
              </a:buClr>
              <a:buSzPts val="1900"/>
              <a:buFont typeface="Arial"/>
              <a:buChar char="●"/>
            </a:pPr>
            <a:r>
              <a:rPr lang="en-US" sz="1900" b="0" i="0" u="none" strike="noStrike" cap="none">
                <a:solidFill>
                  <a:schemeClr val="dk1"/>
                </a:solidFill>
                <a:latin typeface="Arial"/>
                <a:ea typeface="Arial"/>
                <a:cs typeface="Arial"/>
                <a:sym typeface="Arial"/>
              </a:rPr>
              <a:t>Feedback control loop corrects in multiple steps </a:t>
            </a:r>
            <a:endParaRPr sz="1900" b="0" i="0" u="none" strike="noStrike" cap="none">
              <a:solidFill>
                <a:schemeClr val="dk1"/>
              </a:solidFill>
              <a:latin typeface="Arial"/>
              <a:ea typeface="Arial"/>
              <a:cs typeface="Arial"/>
              <a:sym typeface="Arial"/>
            </a:endParaRPr>
          </a:p>
          <a:p>
            <a:pPr marL="457200" marR="0" lvl="0" indent="-349250" algn="l" rtl="0">
              <a:lnSpc>
                <a:spcPct val="100000"/>
              </a:lnSpc>
              <a:spcBef>
                <a:spcPts val="0"/>
              </a:spcBef>
              <a:spcAft>
                <a:spcPts val="0"/>
              </a:spcAft>
              <a:buClr>
                <a:schemeClr val="dk1"/>
              </a:buClr>
              <a:buSzPts val="1900"/>
              <a:buFont typeface="Arial"/>
              <a:buChar char="●"/>
            </a:pPr>
            <a:r>
              <a:rPr lang="en-US" sz="1900" b="0" i="0" u="none" strike="noStrike" cap="none">
                <a:solidFill>
                  <a:schemeClr val="dk1"/>
                </a:solidFill>
                <a:latin typeface="Arial"/>
                <a:ea typeface="Arial"/>
                <a:cs typeface="Arial"/>
                <a:sym typeface="Arial"/>
              </a:rPr>
              <a:t>Anywhere in phase range, better-than-even chance NN guesses the </a:t>
            </a:r>
            <a:r>
              <a:rPr lang="en-US" sz="1900" b="0" i="1" u="none" strike="noStrike" cap="none">
                <a:solidFill>
                  <a:schemeClr val="dk1"/>
                </a:solidFill>
                <a:latin typeface="Arial"/>
                <a:ea typeface="Arial"/>
                <a:cs typeface="Arial"/>
                <a:sym typeface="Arial"/>
              </a:rPr>
              <a:t>right direction</a:t>
            </a:r>
            <a:r>
              <a:rPr lang="en-US" sz="1900" b="0" i="0" u="none" strike="noStrike" cap="none">
                <a:solidFill>
                  <a:schemeClr val="dk1"/>
                </a:solidFill>
                <a:latin typeface="Arial"/>
                <a:ea typeface="Arial"/>
                <a:cs typeface="Arial"/>
                <a:sym typeface="Arial"/>
              </a:rPr>
              <a:t>, toward training range</a:t>
            </a:r>
            <a:endParaRPr sz="1900" b="0" i="0" u="none" strike="noStrike" cap="none">
              <a:solidFill>
                <a:schemeClr val="dk1"/>
              </a:solidFill>
              <a:latin typeface="Arial"/>
              <a:ea typeface="Arial"/>
              <a:cs typeface="Arial"/>
              <a:sym typeface="Arial"/>
            </a:endParaRPr>
          </a:p>
          <a:p>
            <a:pPr marL="457200" marR="0" lvl="0" indent="-349250" algn="l" rtl="0">
              <a:lnSpc>
                <a:spcPct val="100000"/>
              </a:lnSpc>
              <a:spcBef>
                <a:spcPts val="0"/>
              </a:spcBef>
              <a:spcAft>
                <a:spcPts val="0"/>
              </a:spcAft>
              <a:buClr>
                <a:schemeClr val="dk1"/>
              </a:buClr>
              <a:buSzPts val="1900"/>
              <a:buFont typeface="Arial"/>
              <a:buChar char="●"/>
            </a:pPr>
            <a:r>
              <a:rPr lang="en-US" sz="1900" b="0" i="0" u="none" strike="noStrike" cap="none">
                <a:solidFill>
                  <a:schemeClr val="dk1"/>
                </a:solidFill>
                <a:latin typeface="Arial"/>
                <a:ea typeface="Arial"/>
                <a:cs typeface="Arial"/>
                <a:sym typeface="Arial"/>
              </a:rPr>
              <a:t>Inside training range, one step to optimal</a:t>
            </a:r>
            <a:endParaRPr sz="1900" b="0" i="0" u="none" strike="noStrike" cap="none">
              <a:solidFill>
                <a:schemeClr val="dk1"/>
              </a:solidFill>
              <a:latin typeface="Arial"/>
              <a:ea typeface="Arial"/>
              <a:cs typeface="Arial"/>
              <a:sym typeface="Arial"/>
            </a:endParaRPr>
          </a:p>
        </p:txBody>
      </p:sp>
      <p:grpSp>
        <p:nvGrpSpPr>
          <p:cNvPr id="2891" name="Google Shape;2891;g1863439fb73_1_4850"/>
          <p:cNvGrpSpPr/>
          <p:nvPr/>
        </p:nvGrpSpPr>
        <p:grpSpPr>
          <a:xfrm>
            <a:off x="7067284" y="1762687"/>
            <a:ext cx="4683967" cy="1677606"/>
            <a:chOff x="7067284" y="1762687"/>
            <a:chExt cx="4683967" cy="1677606"/>
          </a:xfrm>
        </p:grpSpPr>
        <p:grpSp>
          <p:nvGrpSpPr>
            <p:cNvPr id="2892" name="Google Shape;2892;g1863439fb73_1_4850"/>
            <p:cNvGrpSpPr/>
            <p:nvPr/>
          </p:nvGrpSpPr>
          <p:grpSpPr>
            <a:xfrm>
              <a:off x="7067624" y="1762687"/>
              <a:ext cx="4683627" cy="1677606"/>
              <a:chOff x="7431388" y="1721744"/>
              <a:chExt cx="4172497" cy="1677606"/>
            </a:xfrm>
          </p:grpSpPr>
          <p:pic>
            <p:nvPicPr>
              <p:cNvPr id="2893" name="Google Shape;2893;g1863439fb73_1_4850"/>
              <p:cNvPicPr preferRelativeResize="0"/>
              <p:nvPr/>
            </p:nvPicPr>
            <p:blipFill rotWithShape="1">
              <a:blip r:embed="rId4">
                <a:alphaModFix/>
              </a:blip>
              <a:srcRect l="14015" r="3977" b="15368"/>
              <a:stretch/>
            </p:blipFill>
            <p:spPr>
              <a:xfrm rot="10800000">
                <a:off x="8822219" y="1721746"/>
                <a:ext cx="1390833" cy="1677604"/>
              </a:xfrm>
              <a:prstGeom prst="rect">
                <a:avLst/>
              </a:prstGeom>
              <a:noFill/>
              <a:ln>
                <a:noFill/>
              </a:ln>
            </p:spPr>
          </p:pic>
          <p:pic>
            <p:nvPicPr>
              <p:cNvPr id="2894" name="Google Shape;2894;g1863439fb73_1_4850"/>
              <p:cNvPicPr preferRelativeResize="0"/>
              <p:nvPr/>
            </p:nvPicPr>
            <p:blipFill rotWithShape="1">
              <a:blip r:embed="rId4">
                <a:alphaModFix/>
              </a:blip>
              <a:srcRect l="14015" r="3977" b="15368"/>
              <a:stretch/>
            </p:blipFill>
            <p:spPr>
              <a:xfrm rot="10800000" flipH="1">
                <a:off x="7431388" y="1721745"/>
                <a:ext cx="1390833" cy="1677604"/>
              </a:xfrm>
              <a:prstGeom prst="rect">
                <a:avLst/>
              </a:prstGeom>
              <a:noFill/>
              <a:ln>
                <a:noFill/>
              </a:ln>
            </p:spPr>
          </p:pic>
          <p:pic>
            <p:nvPicPr>
              <p:cNvPr id="2895" name="Google Shape;2895;g1863439fb73_1_4850"/>
              <p:cNvPicPr preferRelativeResize="0"/>
              <p:nvPr/>
            </p:nvPicPr>
            <p:blipFill rotWithShape="1">
              <a:blip r:embed="rId4">
                <a:alphaModFix/>
              </a:blip>
              <a:srcRect l="14015" r="3977" b="15368"/>
              <a:stretch/>
            </p:blipFill>
            <p:spPr>
              <a:xfrm rot="10800000" flipH="1">
                <a:off x="10213052" y="1721744"/>
                <a:ext cx="1390833" cy="1677604"/>
              </a:xfrm>
              <a:prstGeom prst="rect">
                <a:avLst/>
              </a:prstGeom>
              <a:noFill/>
              <a:ln>
                <a:noFill/>
              </a:ln>
            </p:spPr>
          </p:pic>
        </p:grpSp>
        <p:cxnSp>
          <p:nvCxnSpPr>
            <p:cNvPr id="2896" name="Google Shape;2896;g1863439fb73_1_4850"/>
            <p:cNvCxnSpPr/>
            <p:nvPr/>
          </p:nvCxnSpPr>
          <p:spPr>
            <a:xfrm>
              <a:off x="7067284" y="1883391"/>
              <a:ext cx="4683300" cy="0"/>
            </a:xfrm>
            <a:prstGeom prst="straightConnector1">
              <a:avLst/>
            </a:prstGeom>
            <a:noFill/>
            <a:ln w="28575" cap="flat" cmpd="sng">
              <a:solidFill>
                <a:schemeClr val="accent1"/>
              </a:solidFill>
              <a:prstDash val="solid"/>
              <a:miter lim="800000"/>
              <a:headEnd type="none" w="sm" len="sm"/>
              <a:tailEnd type="none" w="sm" len="sm"/>
            </a:ln>
          </p:spPr>
        </p:cxnSp>
      </p:grpSp>
      <p:sp>
        <p:nvSpPr>
          <p:cNvPr id="2897" name="Google Shape;2897;g1863439fb73_1_4850"/>
          <p:cNvSpPr txBox="1"/>
          <p:nvPr/>
        </p:nvSpPr>
        <p:spPr>
          <a:xfrm>
            <a:off x="6959708" y="3415554"/>
            <a:ext cx="5099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0                           π                          2π                         3π</a:t>
            </a:r>
            <a:endParaRPr sz="1800" b="0" i="0" u="none" strike="noStrike" cap="none">
              <a:solidFill>
                <a:schemeClr val="dk1"/>
              </a:solidFill>
              <a:latin typeface="Calibri"/>
              <a:ea typeface="Calibri"/>
              <a:cs typeface="Calibri"/>
              <a:sym typeface="Calibri"/>
            </a:endParaRPr>
          </a:p>
        </p:txBody>
      </p:sp>
      <p:grpSp>
        <p:nvGrpSpPr>
          <p:cNvPr id="2898" name="Google Shape;2898;g1863439fb73_1_4850"/>
          <p:cNvGrpSpPr/>
          <p:nvPr/>
        </p:nvGrpSpPr>
        <p:grpSpPr>
          <a:xfrm>
            <a:off x="9307438" y="2069548"/>
            <a:ext cx="481696" cy="481696"/>
            <a:chOff x="8216153" y="4088475"/>
            <a:chExt cx="1461900" cy="1461900"/>
          </a:xfrm>
        </p:grpSpPr>
        <p:sp>
          <p:nvSpPr>
            <p:cNvPr id="2899" name="Google Shape;2899;g1863439fb73_1_4850"/>
            <p:cNvSpPr/>
            <p:nvPr/>
          </p:nvSpPr>
          <p:spPr>
            <a:xfrm>
              <a:off x="8216153" y="4088475"/>
              <a:ext cx="1461900" cy="1461900"/>
            </a:xfrm>
            <a:prstGeom prst="ellipse">
              <a:avLst/>
            </a:prstGeom>
            <a:gradFill>
              <a:gsLst>
                <a:gs pos="0">
                  <a:srgbClr val="F5F7FC"/>
                </a:gs>
                <a:gs pos="56000">
                  <a:srgbClr val="B3C6E7"/>
                </a:gs>
                <a:gs pos="94000">
                  <a:srgbClr val="7F7F7F"/>
                </a:gs>
                <a:gs pos="100000">
                  <a:srgbClr val="0C0C0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00" name="Google Shape;2900;g1863439fb73_1_4850"/>
            <p:cNvSpPr/>
            <p:nvPr/>
          </p:nvSpPr>
          <p:spPr>
            <a:xfrm rot="2502422">
              <a:off x="9086207" y="4343345"/>
              <a:ext cx="524408" cy="174869"/>
            </a:xfrm>
            <a:prstGeom prst="ellipse">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cxnSp>
        <p:nvCxnSpPr>
          <p:cNvPr id="2901" name="Google Shape;2901;g1863439fb73_1_4850"/>
          <p:cNvCxnSpPr/>
          <p:nvPr/>
        </p:nvCxnSpPr>
        <p:spPr>
          <a:xfrm rot="10800000">
            <a:off x="9153536" y="2069754"/>
            <a:ext cx="154200" cy="133800"/>
          </a:xfrm>
          <a:prstGeom prst="straightConnector1">
            <a:avLst/>
          </a:prstGeom>
          <a:noFill/>
          <a:ln w="9525" cap="flat" cmpd="sng">
            <a:solidFill>
              <a:schemeClr val="dk1"/>
            </a:solidFill>
            <a:prstDash val="solid"/>
            <a:miter lim="800000"/>
            <a:headEnd type="none" w="sm" len="sm"/>
            <a:tailEnd type="none" w="sm" len="sm"/>
          </a:ln>
        </p:spPr>
      </p:cxnSp>
      <p:cxnSp>
        <p:nvCxnSpPr>
          <p:cNvPr id="2902" name="Google Shape;2902;g1863439fb73_1_4850"/>
          <p:cNvCxnSpPr/>
          <p:nvPr/>
        </p:nvCxnSpPr>
        <p:spPr>
          <a:xfrm rot="10800000">
            <a:off x="9221173" y="1975138"/>
            <a:ext cx="154200" cy="133800"/>
          </a:xfrm>
          <a:prstGeom prst="straightConnector1">
            <a:avLst/>
          </a:prstGeom>
          <a:noFill/>
          <a:ln w="9525" cap="flat" cmpd="sng">
            <a:solidFill>
              <a:schemeClr val="dk1"/>
            </a:solidFill>
            <a:prstDash val="solid"/>
            <a:miter lim="800000"/>
            <a:headEnd type="none" w="sm" len="sm"/>
            <a:tailEnd type="none" w="sm" len="sm"/>
          </a:ln>
        </p:spPr>
      </p:cxnSp>
      <p:cxnSp>
        <p:nvCxnSpPr>
          <p:cNvPr id="2903" name="Google Shape;2903;g1863439fb73_1_4850"/>
          <p:cNvCxnSpPr/>
          <p:nvPr/>
        </p:nvCxnSpPr>
        <p:spPr>
          <a:xfrm rot="10800000">
            <a:off x="9428215" y="1915527"/>
            <a:ext cx="154200" cy="133800"/>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07"/>
        <p:cNvGrpSpPr/>
        <p:nvPr/>
      </p:nvGrpSpPr>
      <p:grpSpPr>
        <a:xfrm>
          <a:off x="0" y="0"/>
          <a:ext cx="0" cy="0"/>
          <a:chOff x="0" y="0"/>
          <a:chExt cx="0" cy="0"/>
        </a:xfrm>
      </p:grpSpPr>
      <p:sp>
        <p:nvSpPr>
          <p:cNvPr id="2908" name="Google Shape;2908;g1863439fb73_1_4870"/>
          <p:cNvSpPr txBox="1">
            <a:spLocks noGrp="1"/>
          </p:cNvSpPr>
          <p:nvPr>
            <p:ph type="body" idx="2"/>
          </p:nvPr>
        </p:nvSpPr>
        <p:spPr>
          <a:xfrm>
            <a:off x="0" y="120425"/>
            <a:ext cx="12192000" cy="738900"/>
          </a:xfrm>
          <a:prstGeom prst="rect">
            <a:avLst/>
          </a:prstGeom>
          <a:noFill/>
          <a:ln>
            <a:noFill/>
          </a:ln>
        </p:spPr>
        <p:txBody>
          <a:bodyPr spcFirstLastPara="1" wrap="square" lIns="91425" tIns="45700" rIns="91425" bIns="45700" anchor="ctr" anchorCtr="0">
            <a:noAutofit/>
          </a:bodyPr>
          <a:lstStyle/>
          <a:p>
            <a:pPr marL="342900" lvl="0" indent="-342900" algn="ctr" rtl="0">
              <a:lnSpc>
                <a:spcPct val="100000"/>
              </a:lnSpc>
              <a:spcBef>
                <a:spcPts val="0"/>
              </a:spcBef>
              <a:spcAft>
                <a:spcPts val="0"/>
              </a:spcAft>
              <a:buClr>
                <a:schemeClr val="dk1"/>
              </a:buClr>
              <a:buSzPts val="1100"/>
              <a:buNone/>
            </a:pPr>
            <a:r>
              <a:rPr lang="en-US" sz="3100"/>
              <a:t>Prediction accuracy usually accumulates, always finds optimal</a:t>
            </a:r>
            <a:endParaRPr sz="3100"/>
          </a:p>
        </p:txBody>
      </p:sp>
      <p:sp>
        <p:nvSpPr>
          <p:cNvPr id="2909" name="Google Shape;2909;g1863439fb73_1_4870"/>
          <p:cNvSpPr txBox="1">
            <a:spLocks noGrp="1"/>
          </p:cNvSpPr>
          <p:nvPr>
            <p:ph type="sldNum" idx="12"/>
          </p:nvPr>
        </p:nvSpPr>
        <p:spPr>
          <a:xfrm>
            <a:off x="11512784" y="6486249"/>
            <a:ext cx="679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lt1"/>
              </a:buClr>
              <a:buSzPts val="1000"/>
              <a:buFont typeface="Arial"/>
              <a:buNone/>
            </a:pPr>
            <a:fld id="{00000000-1234-1234-1234-123412341234}" type="slidenum">
              <a:rPr lang="en-US"/>
              <a:t>15</a:t>
            </a:fld>
            <a:endParaRPr/>
          </a:p>
        </p:txBody>
      </p:sp>
      <p:pic>
        <p:nvPicPr>
          <p:cNvPr id="2910" name="Google Shape;2910;g1863439fb73_1_4870" descr="multi_step.pdf"/>
          <p:cNvPicPr preferRelativeResize="0"/>
          <p:nvPr/>
        </p:nvPicPr>
        <p:blipFill rotWithShape="1">
          <a:blip r:embed="rId3">
            <a:alphaModFix/>
          </a:blip>
          <a:srcRect/>
          <a:stretch/>
        </p:blipFill>
        <p:spPr>
          <a:xfrm>
            <a:off x="2071850" y="1251409"/>
            <a:ext cx="7624543" cy="4790041"/>
          </a:xfrm>
          <a:prstGeom prst="rect">
            <a:avLst/>
          </a:prstGeom>
          <a:noFill/>
          <a:ln>
            <a:noFill/>
          </a:ln>
        </p:spPr>
      </p:pic>
      <p:sp>
        <p:nvSpPr>
          <p:cNvPr id="2912" name="Google Shape;2912;g1863439fb73_1_4870"/>
          <p:cNvSpPr/>
          <p:nvPr/>
        </p:nvSpPr>
        <p:spPr>
          <a:xfrm>
            <a:off x="3827542" y="2309823"/>
            <a:ext cx="2806800" cy="3143400"/>
          </a:xfrm>
          <a:prstGeom prst="ellipse">
            <a:avLst/>
          </a:prstGeom>
          <a:noFill/>
          <a:ln w="76200" cap="flat" cmpd="sng">
            <a:solidFill>
              <a:srgbClr val="31538F">
                <a:alpha val="2863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13" name="Google Shape;2913;g1863439fb73_1_4870"/>
          <p:cNvSpPr txBox="1"/>
          <p:nvPr/>
        </p:nvSpPr>
        <p:spPr>
          <a:xfrm>
            <a:off x="4154952" y="3558275"/>
            <a:ext cx="22842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Wrong predictions</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delay convergence</a:t>
            </a:r>
            <a:endParaRPr sz="1800" b="0" i="0" u="none" strike="noStrike" cap="none">
              <a:solidFill>
                <a:schemeClr val="dk1"/>
              </a:solidFill>
              <a:latin typeface="Arial"/>
              <a:ea typeface="Arial"/>
              <a:cs typeface="Arial"/>
              <a:sym typeface="Arial"/>
            </a:endParaRPr>
          </a:p>
        </p:txBody>
      </p:sp>
      <p:sp>
        <p:nvSpPr>
          <p:cNvPr id="2914" name="Google Shape;2914;g1863439fb73_1_4870"/>
          <p:cNvSpPr txBox="1"/>
          <p:nvPr/>
        </p:nvSpPr>
        <p:spPr>
          <a:xfrm>
            <a:off x="1026050" y="1503900"/>
            <a:ext cx="14499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Simulation:</a:t>
            </a:r>
            <a:endParaRPr sz="2000" b="0" i="0" u="none" strike="noStrike" cap="none">
              <a:solidFill>
                <a:schemeClr val="dk1"/>
              </a:solidFill>
              <a:latin typeface="Arial"/>
              <a:ea typeface="Arial"/>
              <a:cs typeface="Arial"/>
              <a:sym typeface="Arial"/>
            </a:endParaRPr>
          </a:p>
        </p:txBody>
      </p:sp>
      <p:grpSp>
        <p:nvGrpSpPr>
          <p:cNvPr id="2923" name="Google Shape;2923;g1863439fb73_1_4870"/>
          <p:cNvGrpSpPr/>
          <p:nvPr/>
        </p:nvGrpSpPr>
        <p:grpSpPr>
          <a:xfrm>
            <a:off x="7334750" y="5763950"/>
            <a:ext cx="4573200" cy="492600"/>
            <a:chOff x="7334750" y="5763950"/>
            <a:chExt cx="4573200" cy="492600"/>
          </a:xfrm>
        </p:grpSpPr>
        <p:sp>
          <p:nvSpPr>
            <p:cNvPr id="2924" name="Google Shape;2924;g1863439fb73_1_4870"/>
            <p:cNvSpPr txBox="1"/>
            <p:nvPr/>
          </p:nvSpPr>
          <p:spPr>
            <a:xfrm>
              <a:off x="7733150" y="5763950"/>
              <a:ext cx="4174800" cy="492600"/>
            </a:xfrm>
            <a:prstGeom prst="rect">
              <a:avLst/>
            </a:prstGeom>
            <a:solidFill>
              <a:srgbClr val="C0504D"/>
            </a:solidFill>
            <a:ln>
              <a:noFill/>
            </a:ln>
          </p:spPr>
          <p:txBody>
            <a:bodyPr spcFirstLastPara="1" wrap="square" lIns="91425" tIns="91425" rIns="91425" bIns="91425" anchor="t" anchorCtr="0">
              <a:spAutoFit/>
            </a:bodyPr>
            <a:lstStyle/>
            <a:p>
              <a:pPr marL="0" marR="0" lvl="0" indent="0" algn="l" rtl="0">
                <a:lnSpc>
                  <a:spcPct val="12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Non-uniqueness issue addressed!</a:t>
              </a:r>
              <a:endParaRPr sz="2000" b="0" i="0" u="none" strike="noStrike" cap="none">
                <a:solidFill>
                  <a:srgbClr val="000000"/>
                </a:solidFill>
                <a:latin typeface="Arial"/>
                <a:ea typeface="Arial"/>
                <a:cs typeface="Arial"/>
                <a:sym typeface="Arial"/>
              </a:endParaRPr>
            </a:p>
          </p:txBody>
        </p:sp>
        <p:sp>
          <p:nvSpPr>
            <p:cNvPr id="2925" name="Google Shape;2925;g1863439fb73_1_4870"/>
            <p:cNvSpPr/>
            <p:nvPr/>
          </p:nvSpPr>
          <p:spPr>
            <a:xfrm rot="-5400000">
              <a:off x="7297550" y="5801162"/>
              <a:ext cx="472800" cy="398400"/>
            </a:xfrm>
            <a:prstGeom prst="triangle">
              <a:avLst>
                <a:gd name="adj" fmla="val 50000"/>
              </a:avLst>
            </a:prstGeom>
            <a:solidFill>
              <a:srgbClr val="C050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29"/>
        <p:cNvGrpSpPr/>
        <p:nvPr/>
      </p:nvGrpSpPr>
      <p:grpSpPr>
        <a:xfrm>
          <a:off x="0" y="0"/>
          <a:ext cx="0" cy="0"/>
          <a:chOff x="0" y="0"/>
          <a:chExt cx="0" cy="0"/>
        </a:xfrm>
      </p:grpSpPr>
      <p:sp>
        <p:nvSpPr>
          <p:cNvPr id="2930" name="Google Shape;2930;g1863439fb73_1_4891"/>
          <p:cNvSpPr txBox="1">
            <a:spLocks noGrp="1"/>
          </p:cNvSpPr>
          <p:nvPr>
            <p:ph type="sldNum" idx="12"/>
          </p:nvPr>
        </p:nvSpPr>
        <p:spPr>
          <a:xfrm>
            <a:off x="11512784" y="6486249"/>
            <a:ext cx="679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lt1"/>
              </a:buClr>
              <a:buSzPts val="1000"/>
              <a:buFont typeface="Arial"/>
              <a:buNone/>
            </a:pPr>
            <a:fld id="{00000000-1234-1234-1234-123412341234}" type="slidenum">
              <a:rPr lang="en-US"/>
              <a:t>16</a:t>
            </a:fld>
            <a:endParaRPr/>
          </a:p>
        </p:txBody>
      </p:sp>
      <p:sp>
        <p:nvSpPr>
          <p:cNvPr id="2931" name="Google Shape;2931;g1863439fb73_1_4891"/>
          <p:cNvSpPr txBox="1">
            <a:spLocks noGrp="1"/>
          </p:cNvSpPr>
          <p:nvPr>
            <p:ph type="body" idx="2"/>
          </p:nvPr>
        </p:nvSpPr>
        <p:spPr>
          <a:xfrm>
            <a:off x="0" y="120425"/>
            <a:ext cx="12192000" cy="738900"/>
          </a:xfrm>
          <a:prstGeom prst="rect">
            <a:avLst/>
          </a:prstGeom>
          <a:noFill/>
          <a:ln>
            <a:noFill/>
          </a:ln>
        </p:spPr>
        <p:txBody>
          <a:bodyPr spcFirstLastPara="1" wrap="square" lIns="91425" tIns="45700" rIns="91425" bIns="45700" anchor="ctr" anchorCtr="0">
            <a:noAutofit/>
          </a:bodyPr>
          <a:lstStyle/>
          <a:p>
            <a:pPr marL="342900" lvl="0" indent="-342900" algn="ctr" rtl="0">
              <a:lnSpc>
                <a:spcPct val="100000"/>
              </a:lnSpc>
              <a:spcBef>
                <a:spcPts val="0"/>
              </a:spcBef>
              <a:spcAft>
                <a:spcPts val="0"/>
              </a:spcAft>
              <a:buClr>
                <a:schemeClr val="dk1"/>
              </a:buClr>
              <a:buSzPts val="1100"/>
              <a:buNone/>
            </a:pPr>
            <a:r>
              <a:rPr lang="en-US" sz="3200"/>
              <a:t>Challenge on time variant system: how to train with noise?</a:t>
            </a:r>
            <a:endParaRPr sz="3200"/>
          </a:p>
        </p:txBody>
      </p:sp>
      <p:grpSp>
        <p:nvGrpSpPr>
          <p:cNvPr id="2932" name="Google Shape;2932;g1863439fb73_1_4891"/>
          <p:cNvGrpSpPr/>
          <p:nvPr/>
        </p:nvGrpSpPr>
        <p:grpSpPr>
          <a:xfrm>
            <a:off x="137376" y="1907688"/>
            <a:ext cx="5811479" cy="2467657"/>
            <a:chOff x="796325" y="1371294"/>
            <a:chExt cx="5533688" cy="2121803"/>
          </a:xfrm>
        </p:grpSpPr>
        <p:pic>
          <p:nvPicPr>
            <p:cNvPr id="2933" name="Google Shape;2933;g1863439fb73_1_4891"/>
            <p:cNvPicPr preferRelativeResize="0"/>
            <p:nvPr/>
          </p:nvPicPr>
          <p:blipFill rotWithShape="1">
            <a:blip r:embed="rId3">
              <a:alphaModFix/>
            </a:blip>
            <a:srcRect/>
            <a:stretch/>
          </p:blipFill>
          <p:spPr>
            <a:xfrm>
              <a:off x="2272448" y="1371294"/>
              <a:ext cx="2025924" cy="1716316"/>
            </a:xfrm>
            <a:prstGeom prst="rect">
              <a:avLst/>
            </a:prstGeom>
            <a:noFill/>
            <a:ln>
              <a:noFill/>
            </a:ln>
          </p:spPr>
        </p:pic>
        <p:sp>
          <p:nvSpPr>
            <p:cNvPr id="2934" name="Google Shape;2934;g1863439fb73_1_4891"/>
            <p:cNvSpPr txBox="1"/>
            <p:nvPr/>
          </p:nvSpPr>
          <p:spPr>
            <a:xfrm>
              <a:off x="4881913" y="2034765"/>
              <a:ext cx="1448100" cy="635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629DD1"/>
                  </a:solidFill>
                  <a:latin typeface="Franklin Gothic"/>
                  <a:ea typeface="Franklin Gothic"/>
                  <a:cs typeface="Franklin Gothic"/>
                  <a:sym typeface="Franklin Gothic"/>
                </a:rPr>
                <a:t>Measured Pattern</a:t>
              </a:r>
              <a:endParaRPr sz="1800" b="1" i="0" u="none" strike="noStrike" cap="none">
                <a:solidFill>
                  <a:srgbClr val="629DD1"/>
                </a:solidFill>
                <a:latin typeface="Franklin Gothic"/>
                <a:ea typeface="Franklin Gothic"/>
                <a:cs typeface="Franklin Gothic"/>
                <a:sym typeface="Franklin Gothic"/>
              </a:endParaRPr>
            </a:p>
          </p:txBody>
        </p:sp>
        <p:sp>
          <p:nvSpPr>
            <p:cNvPr id="2935" name="Google Shape;2935;g1863439fb73_1_4891"/>
            <p:cNvSpPr txBox="1"/>
            <p:nvPr/>
          </p:nvSpPr>
          <p:spPr>
            <a:xfrm>
              <a:off x="796325" y="2045110"/>
              <a:ext cx="1080300" cy="661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rgbClr val="629DD1"/>
                  </a:solidFill>
                  <a:latin typeface="Franklin Gothic"/>
                  <a:ea typeface="Franklin Gothic"/>
                  <a:cs typeface="Franklin Gothic"/>
                  <a:sym typeface="Franklin Gothic"/>
                </a:rPr>
                <a:t>Phase  Error</a:t>
              </a:r>
              <a:endParaRPr sz="1900" b="1" i="0" u="none" strike="noStrike" cap="none">
                <a:solidFill>
                  <a:srgbClr val="629DD1"/>
                </a:solidFill>
                <a:latin typeface="Franklin Gothic"/>
                <a:ea typeface="Franklin Gothic"/>
                <a:cs typeface="Franklin Gothic"/>
                <a:sym typeface="Franklin Gothic"/>
              </a:endParaRPr>
            </a:p>
          </p:txBody>
        </p:sp>
        <p:cxnSp>
          <p:nvCxnSpPr>
            <p:cNvPr id="2936" name="Google Shape;2936;g1863439fb73_1_4891"/>
            <p:cNvCxnSpPr/>
            <p:nvPr/>
          </p:nvCxnSpPr>
          <p:spPr>
            <a:xfrm rot="10800000">
              <a:off x="4377084" y="2287170"/>
              <a:ext cx="379800" cy="5700"/>
            </a:xfrm>
            <a:prstGeom prst="straightConnector1">
              <a:avLst/>
            </a:prstGeom>
            <a:noFill/>
            <a:ln w="9525" cap="flat" cmpd="sng">
              <a:solidFill>
                <a:srgbClr val="242852"/>
              </a:solidFill>
              <a:prstDash val="solid"/>
              <a:round/>
              <a:headEnd type="none" w="sm" len="sm"/>
              <a:tailEnd type="triangle" w="med" len="med"/>
            </a:ln>
          </p:spPr>
        </p:cxnSp>
        <p:cxnSp>
          <p:nvCxnSpPr>
            <p:cNvPr id="2937" name="Google Shape;2937;g1863439fb73_1_4891"/>
            <p:cNvCxnSpPr/>
            <p:nvPr/>
          </p:nvCxnSpPr>
          <p:spPr>
            <a:xfrm rot="10800000">
              <a:off x="1878610" y="2269612"/>
              <a:ext cx="379800" cy="5700"/>
            </a:xfrm>
            <a:prstGeom prst="straightConnector1">
              <a:avLst/>
            </a:prstGeom>
            <a:noFill/>
            <a:ln w="9525" cap="flat" cmpd="sng">
              <a:solidFill>
                <a:srgbClr val="242852"/>
              </a:solidFill>
              <a:prstDash val="solid"/>
              <a:round/>
              <a:headEnd type="none" w="sm" len="sm"/>
              <a:tailEnd type="triangle" w="med" len="med"/>
            </a:ln>
          </p:spPr>
        </p:cxnSp>
        <p:sp>
          <p:nvSpPr>
            <p:cNvPr id="2938" name="Google Shape;2938;g1863439fb73_1_4891"/>
            <p:cNvSpPr txBox="1"/>
            <p:nvPr/>
          </p:nvSpPr>
          <p:spPr>
            <a:xfrm>
              <a:off x="2416016" y="2910797"/>
              <a:ext cx="1882500" cy="582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Neural Network (NN)</a:t>
              </a:r>
              <a:endParaRPr sz="1600" b="0" i="0" u="none" strike="noStrike" cap="none">
                <a:solidFill>
                  <a:srgbClr val="000000"/>
                </a:solidFill>
                <a:latin typeface="Arial"/>
                <a:ea typeface="Arial"/>
                <a:cs typeface="Arial"/>
                <a:sym typeface="Arial"/>
              </a:endParaRPr>
            </a:p>
          </p:txBody>
        </p:sp>
      </p:grpSp>
      <p:grpSp>
        <p:nvGrpSpPr>
          <p:cNvPr id="2939" name="Google Shape;2939;g1863439fb73_1_4891"/>
          <p:cNvGrpSpPr/>
          <p:nvPr/>
        </p:nvGrpSpPr>
        <p:grpSpPr>
          <a:xfrm>
            <a:off x="288675" y="4527575"/>
            <a:ext cx="10639727" cy="1489050"/>
            <a:chOff x="288675" y="4527575"/>
            <a:chExt cx="10639727" cy="1489050"/>
          </a:xfrm>
        </p:grpSpPr>
        <p:pic>
          <p:nvPicPr>
            <p:cNvPr id="2940" name="Google Shape;2940;g1863439fb73_1_4891"/>
            <p:cNvPicPr preferRelativeResize="0"/>
            <p:nvPr/>
          </p:nvPicPr>
          <p:blipFill rotWithShape="1">
            <a:blip r:embed="rId4">
              <a:alphaModFix/>
            </a:blip>
            <a:srcRect/>
            <a:stretch/>
          </p:blipFill>
          <p:spPr>
            <a:xfrm>
              <a:off x="8694827" y="4527575"/>
              <a:ext cx="2233575" cy="1489050"/>
            </a:xfrm>
            <a:prstGeom prst="rect">
              <a:avLst/>
            </a:prstGeom>
            <a:noFill/>
            <a:ln>
              <a:noFill/>
            </a:ln>
          </p:spPr>
        </p:pic>
        <p:sp>
          <p:nvSpPr>
            <p:cNvPr id="2941" name="Google Shape;2941;g1863439fb73_1_4891"/>
            <p:cNvSpPr txBox="1"/>
            <p:nvPr/>
          </p:nvSpPr>
          <p:spPr>
            <a:xfrm>
              <a:off x="288675" y="4785875"/>
              <a:ext cx="6484500" cy="861900"/>
            </a:xfrm>
            <a:prstGeom prst="rect">
              <a:avLst/>
            </a:prstGeom>
            <a:solidFill>
              <a:srgbClr val="F7A214"/>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US" sz="2200" b="1" i="0" u="none" strike="noStrike" cap="none">
                  <a:solidFill>
                    <a:srgbClr val="FFFFFF"/>
                  </a:solidFill>
                  <a:latin typeface="Arial"/>
                  <a:ea typeface="Arial"/>
                  <a:cs typeface="Arial"/>
                  <a:sym typeface="Arial"/>
                </a:rPr>
                <a:t>No way to label error with unknown noise, </a:t>
              </a:r>
              <a:endParaRPr sz="2200" b="1"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FFFFFF"/>
                  </a:solidFill>
                  <a:latin typeface="Arial"/>
                  <a:ea typeface="Arial"/>
                  <a:cs typeface="Arial"/>
                  <a:sym typeface="Arial"/>
                </a:rPr>
                <a:t>Thus, no labels for NN training!</a:t>
              </a:r>
              <a:endParaRPr sz="2200" b="1" i="0" u="none" strike="noStrike" cap="none">
                <a:solidFill>
                  <a:srgbClr val="FFFFFF"/>
                </a:solidFill>
                <a:latin typeface="Arial"/>
                <a:ea typeface="Arial"/>
                <a:cs typeface="Arial"/>
                <a:sym typeface="Arial"/>
              </a:endParaRPr>
            </a:p>
          </p:txBody>
        </p:sp>
      </p:grpSp>
      <p:grpSp>
        <p:nvGrpSpPr>
          <p:cNvPr id="2942" name="Google Shape;2942;g1863439fb73_1_4891"/>
          <p:cNvGrpSpPr/>
          <p:nvPr/>
        </p:nvGrpSpPr>
        <p:grpSpPr>
          <a:xfrm>
            <a:off x="6197800" y="1178171"/>
            <a:ext cx="6013302" cy="3106669"/>
            <a:chOff x="58446" y="1041525"/>
            <a:chExt cx="8237400" cy="3532313"/>
          </a:xfrm>
        </p:grpSpPr>
        <p:sp>
          <p:nvSpPr>
            <p:cNvPr id="2943" name="Google Shape;2943;g1863439fb73_1_4891"/>
            <p:cNvSpPr txBox="1"/>
            <p:nvPr/>
          </p:nvSpPr>
          <p:spPr>
            <a:xfrm>
              <a:off x="58446" y="4153838"/>
              <a:ext cx="8237400" cy="420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pattern drift over 24 hours, with same programmed inputs</a:t>
              </a:r>
              <a:endParaRPr sz="1800" b="0" i="0" u="none" strike="noStrike" cap="none">
                <a:solidFill>
                  <a:srgbClr val="000000"/>
                </a:solidFill>
                <a:latin typeface="Arial"/>
                <a:ea typeface="Arial"/>
                <a:cs typeface="Arial"/>
                <a:sym typeface="Arial"/>
              </a:endParaRPr>
            </a:p>
          </p:txBody>
        </p:sp>
        <p:grpSp>
          <p:nvGrpSpPr>
            <p:cNvPr id="2944" name="Google Shape;2944;g1863439fb73_1_4891"/>
            <p:cNvGrpSpPr/>
            <p:nvPr/>
          </p:nvGrpSpPr>
          <p:grpSpPr>
            <a:xfrm>
              <a:off x="58450" y="1041525"/>
              <a:ext cx="7546500" cy="3075883"/>
              <a:chOff x="58450" y="1041525"/>
              <a:chExt cx="7546500" cy="3075883"/>
            </a:xfrm>
          </p:grpSpPr>
          <p:sp>
            <p:nvSpPr>
              <p:cNvPr id="2945" name="Google Shape;2945;g1863439fb73_1_4891"/>
              <p:cNvSpPr txBox="1"/>
              <p:nvPr/>
            </p:nvSpPr>
            <p:spPr>
              <a:xfrm>
                <a:off x="58450" y="1041525"/>
                <a:ext cx="7546500" cy="804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In reality, even with highly stable SLM (spatial light modulator), phases drift away:</a:t>
                </a:r>
                <a:endParaRPr sz="2000" b="0" i="0" u="none" strike="noStrike" cap="none">
                  <a:solidFill>
                    <a:schemeClr val="dk1"/>
                  </a:solidFill>
                  <a:latin typeface="Arial"/>
                  <a:ea typeface="Arial"/>
                  <a:cs typeface="Arial"/>
                  <a:sym typeface="Arial"/>
                </a:endParaRPr>
              </a:p>
            </p:txBody>
          </p:sp>
          <p:pic>
            <p:nvPicPr>
              <p:cNvPr id="2946" name="Google Shape;2946;g1863439fb73_1_4891"/>
              <p:cNvPicPr preferRelativeResize="0"/>
              <p:nvPr/>
            </p:nvPicPr>
            <p:blipFill rotWithShape="1">
              <a:blip r:embed="rId5">
                <a:alphaModFix/>
              </a:blip>
              <a:srcRect r="13329"/>
              <a:stretch/>
            </p:blipFill>
            <p:spPr>
              <a:xfrm>
                <a:off x="1035200" y="1925966"/>
                <a:ext cx="2365087" cy="1939675"/>
              </a:xfrm>
              <a:prstGeom prst="rect">
                <a:avLst/>
              </a:prstGeom>
              <a:noFill/>
              <a:ln>
                <a:noFill/>
              </a:ln>
            </p:spPr>
          </p:pic>
          <p:pic>
            <p:nvPicPr>
              <p:cNvPr id="2947" name="Google Shape;2947;g1863439fb73_1_4891"/>
              <p:cNvPicPr preferRelativeResize="0"/>
              <p:nvPr/>
            </p:nvPicPr>
            <p:blipFill rotWithShape="1">
              <a:blip r:embed="rId6">
                <a:alphaModFix/>
              </a:blip>
              <a:srcRect l="7501"/>
              <a:stretch/>
            </p:blipFill>
            <p:spPr>
              <a:xfrm>
                <a:off x="3400287" y="1925966"/>
                <a:ext cx="2524089" cy="1939675"/>
              </a:xfrm>
              <a:prstGeom prst="rect">
                <a:avLst/>
              </a:prstGeom>
              <a:noFill/>
              <a:ln>
                <a:noFill/>
              </a:ln>
            </p:spPr>
          </p:pic>
          <p:sp>
            <p:nvSpPr>
              <p:cNvPr id="2948" name="Google Shape;2948;g1863439fb73_1_4891"/>
              <p:cNvSpPr/>
              <p:nvPr/>
            </p:nvSpPr>
            <p:spPr>
              <a:xfrm rot="5400000">
                <a:off x="3295702" y="1821958"/>
                <a:ext cx="282900" cy="4308000"/>
              </a:xfrm>
              <a:prstGeom prst="rightBrace">
                <a:avLst>
                  <a:gd name="adj1" fmla="val 8333"/>
                  <a:gd name="adj2" fmla="val 50000"/>
                </a:avLst>
              </a:prstGeom>
              <a:noFill/>
              <a:ln w="9525" cap="flat" cmpd="sng">
                <a:solidFill>
                  <a:srgbClr val="4472C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sp>
        <p:nvSpPr>
          <p:cNvPr id="2949" name="Google Shape;2949;g1863439fb73_1_4891"/>
          <p:cNvSpPr txBox="1"/>
          <p:nvPr/>
        </p:nvSpPr>
        <p:spPr>
          <a:xfrm>
            <a:off x="288665" y="1212846"/>
            <a:ext cx="55089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What we just did, works in simulations:</a:t>
            </a:r>
            <a:endParaRPr sz="20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53"/>
        <p:cNvGrpSpPr/>
        <p:nvPr/>
      </p:nvGrpSpPr>
      <p:grpSpPr>
        <a:xfrm>
          <a:off x="0" y="0"/>
          <a:ext cx="0" cy="0"/>
          <a:chOff x="0" y="0"/>
          <a:chExt cx="0" cy="0"/>
        </a:xfrm>
      </p:grpSpPr>
      <p:sp>
        <p:nvSpPr>
          <p:cNvPr id="2954" name="Google Shape;2954;g1863439fb73_1_4914"/>
          <p:cNvSpPr txBox="1">
            <a:spLocks noGrp="1"/>
          </p:cNvSpPr>
          <p:nvPr>
            <p:ph type="sldNum" idx="12"/>
          </p:nvPr>
        </p:nvSpPr>
        <p:spPr>
          <a:xfrm>
            <a:off x="11512784" y="6486249"/>
            <a:ext cx="679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lt1"/>
              </a:buClr>
              <a:buSzPts val="1000"/>
              <a:buFont typeface="Arial"/>
              <a:buNone/>
            </a:pPr>
            <a:fld id="{00000000-1234-1234-1234-123412341234}" type="slidenum">
              <a:rPr lang="en-US"/>
              <a:t>17</a:t>
            </a:fld>
            <a:endParaRPr/>
          </a:p>
        </p:txBody>
      </p:sp>
      <p:sp>
        <p:nvSpPr>
          <p:cNvPr id="2955" name="Google Shape;2955;g1863439fb73_1_4914"/>
          <p:cNvSpPr txBox="1">
            <a:spLocks noGrp="1"/>
          </p:cNvSpPr>
          <p:nvPr>
            <p:ph type="body" idx="2"/>
          </p:nvPr>
        </p:nvSpPr>
        <p:spPr>
          <a:xfrm>
            <a:off x="58450" y="120425"/>
            <a:ext cx="12133500" cy="738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2800"/>
              <a:buNone/>
            </a:pPr>
            <a:r>
              <a:rPr lang="en-US"/>
              <a:t>Innovations: learn in differential space and control deterministically !</a:t>
            </a:r>
            <a:endParaRPr/>
          </a:p>
        </p:txBody>
      </p:sp>
      <p:sp>
        <p:nvSpPr>
          <p:cNvPr id="2956" name="Google Shape;2956;g1863439fb73_1_4914"/>
          <p:cNvSpPr txBox="1"/>
          <p:nvPr/>
        </p:nvSpPr>
        <p:spPr>
          <a:xfrm>
            <a:off x="1872475" y="2420150"/>
            <a:ext cx="1810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957" name="Google Shape;2957;g1863439fb73_1_4914"/>
          <p:cNvGrpSpPr/>
          <p:nvPr/>
        </p:nvGrpSpPr>
        <p:grpSpPr>
          <a:xfrm>
            <a:off x="1170988" y="875500"/>
            <a:ext cx="5876333" cy="4276413"/>
            <a:chOff x="1170988" y="875500"/>
            <a:chExt cx="5876333" cy="4276413"/>
          </a:xfrm>
        </p:grpSpPr>
        <p:sp>
          <p:nvSpPr>
            <p:cNvPr id="2958" name="Google Shape;2958;g1863439fb73_1_4914"/>
            <p:cNvSpPr txBox="1"/>
            <p:nvPr/>
          </p:nvSpPr>
          <p:spPr>
            <a:xfrm>
              <a:off x="5236521" y="875500"/>
              <a:ext cx="18108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accent1"/>
                  </a:solidFill>
                  <a:latin typeface="Arial"/>
                  <a:ea typeface="Arial"/>
                  <a:cs typeface="Arial"/>
                  <a:sym typeface="Arial"/>
                </a:rPr>
                <a:t>NN (X) = Y</a:t>
              </a:r>
              <a:endParaRPr sz="1800" b="1" i="0" u="none" strike="noStrike" cap="none">
                <a:solidFill>
                  <a:schemeClr val="accent1"/>
                </a:solidFill>
                <a:latin typeface="Arial"/>
                <a:ea typeface="Arial"/>
                <a:cs typeface="Arial"/>
                <a:sym typeface="Arial"/>
              </a:endParaRPr>
            </a:p>
          </p:txBody>
        </p:sp>
        <p:grpSp>
          <p:nvGrpSpPr>
            <p:cNvPr id="2959" name="Google Shape;2959;g1863439fb73_1_4914"/>
            <p:cNvGrpSpPr/>
            <p:nvPr/>
          </p:nvGrpSpPr>
          <p:grpSpPr>
            <a:xfrm>
              <a:off x="1170988" y="2752475"/>
              <a:ext cx="2946262" cy="1956388"/>
              <a:chOff x="1170988" y="2752475"/>
              <a:chExt cx="2946262" cy="1956388"/>
            </a:xfrm>
          </p:grpSpPr>
          <p:pic>
            <p:nvPicPr>
              <p:cNvPr id="2960" name="Google Shape;2960;g1863439fb73_1_4914"/>
              <p:cNvPicPr preferRelativeResize="0"/>
              <p:nvPr/>
            </p:nvPicPr>
            <p:blipFill rotWithShape="1">
              <a:blip r:embed="rId3">
                <a:alphaModFix/>
              </a:blip>
              <a:srcRect/>
              <a:stretch/>
            </p:blipFill>
            <p:spPr>
              <a:xfrm flipH="1">
                <a:off x="2093038" y="3969963"/>
                <a:ext cx="1369668" cy="738900"/>
              </a:xfrm>
              <a:prstGeom prst="rect">
                <a:avLst/>
              </a:prstGeom>
              <a:noFill/>
              <a:ln>
                <a:noFill/>
              </a:ln>
            </p:spPr>
          </p:pic>
          <p:sp>
            <p:nvSpPr>
              <p:cNvPr id="2961" name="Google Shape;2961;g1863439fb73_1_4914"/>
              <p:cNvSpPr txBox="1"/>
              <p:nvPr/>
            </p:nvSpPr>
            <p:spPr>
              <a:xfrm>
                <a:off x="3614150" y="2752475"/>
                <a:ext cx="503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X</a:t>
                </a:r>
                <a:endParaRPr sz="1400" b="0" i="0" u="none" strike="noStrike" cap="none">
                  <a:solidFill>
                    <a:srgbClr val="000000"/>
                  </a:solidFill>
                  <a:latin typeface="Arial"/>
                  <a:ea typeface="Arial"/>
                  <a:cs typeface="Arial"/>
                  <a:sym typeface="Arial"/>
                </a:endParaRPr>
              </a:p>
            </p:txBody>
          </p:sp>
          <p:cxnSp>
            <p:nvCxnSpPr>
              <p:cNvPr id="2962" name="Google Shape;2962;g1863439fb73_1_4914"/>
              <p:cNvCxnSpPr>
                <a:stCxn id="2963" idx="2"/>
                <a:endCxn id="2960" idx="3"/>
              </p:cNvCxnSpPr>
              <p:nvPr/>
            </p:nvCxnSpPr>
            <p:spPr>
              <a:xfrm rot="-5400000" flipH="1">
                <a:off x="1195588" y="3441988"/>
                <a:ext cx="1124400" cy="670500"/>
              </a:xfrm>
              <a:prstGeom prst="bentConnector2">
                <a:avLst/>
              </a:prstGeom>
              <a:noFill/>
              <a:ln w="9525" cap="flat" cmpd="sng">
                <a:solidFill>
                  <a:schemeClr val="dk2"/>
                </a:solidFill>
                <a:prstDash val="solid"/>
                <a:round/>
                <a:headEnd type="none" w="sm" len="sm"/>
                <a:tailEnd type="triangle" w="med" len="med"/>
              </a:ln>
            </p:spPr>
          </p:cxnSp>
          <p:cxnSp>
            <p:nvCxnSpPr>
              <p:cNvPr id="2964" name="Google Shape;2964;g1863439fb73_1_4914"/>
              <p:cNvCxnSpPr>
                <a:stCxn id="2961" idx="2"/>
                <a:endCxn id="2960" idx="1"/>
              </p:cNvCxnSpPr>
              <p:nvPr/>
            </p:nvCxnSpPr>
            <p:spPr>
              <a:xfrm rot="5400000">
                <a:off x="3070850" y="3544625"/>
                <a:ext cx="1186800" cy="402900"/>
              </a:xfrm>
              <a:prstGeom prst="bentConnector2">
                <a:avLst/>
              </a:prstGeom>
              <a:noFill/>
              <a:ln w="9525" cap="flat" cmpd="sng">
                <a:solidFill>
                  <a:schemeClr val="dk2"/>
                </a:solidFill>
                <a:prstDash val="solid"/>
                <a:round/>
                <a:headEnd type="none" w="sm" len="sm"/>
                <a:tailEnd type="triangle" w="med" len="med"/>
              </a:ln>
            </p:spPr>
          </p:cxnSp>
          <p:sp>
            <p:nvSpPr>
              <p:cNvPr id="2963" name="Google Shape;2963;g1863439fb73_1_4914"/>
              <p:cNvSpPr txBox="1"/>
              <p:nvPr/>
            </p:nvSpPr>
            <p:spPr>
              <a:xfrm>
                <a:off x="1170988" y="2814838"/>
                <a:ext cx="503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Y</a:t>
                </a:r>
                <a:endParaRPr sz="1400" b="0" i="0" u="none" strike="noStrike" cap="none">
                  <a:solidFill>
                    <a:srgbClr val="000000"/>
                  </a:solidFill>
                  <a:latin typeface="Arial"/>
                  <a:ea typeface="Arial"/>
                  <a:cs typeface="Arial"/>
                  <a:sym typeface="Arial"/>
                </a:endParaRPr>
              </a:p>
            </p:txBody>
          </p:sp>
        </p:grpSp>
        <p:sp>
          <p:nvSpPr>
            <p:cNvPr id="2965" name="Google Shape;2965;g1863439fb73_1_4914"/>
            <p:cNvSpPr txBox="1"/>
            <p:nvPr/>
          </p:nvSpPr>
          <p:spPr>
            <a:xfrm>
              <a:off x="2682800" y="4613113"/>
              <a:ext cx="932400" cy="538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US" sz="2300" b="0" i="0" u="none" strike="noStrike" cap="none">
                  <a:solidFill>
                    <a:schemeClr val="dk1"/>
                  </a:solidFill>
                  <a:latin typeface="Franklin Gothic"/>
                  <a:ea typeface="Franklin Gothic"/>
                  <a:cs typeface="Franklin Gothic"/>
                  <a:sym typeface="Franklin Gothic"/>
                </a:rPr>
                <a:t>NN</a:t>
              </a:r>
              <a:endParaRPr sz="1400" b="0" i="0" u="none" strike="noStrike" cap="none">
                <a:solidFill>
                  <a:srgbClr val="000000"/>
                </a:solidFill>
                <a:latin typeface="Arial"/>
                <a:ea typeface="Arial"/>
                <a:cs typeface="Arial"/>
                <a:sym typeface="Arial"/>
              </a:endParaRPr>
            </a:p>
          </p:txBody>
        </p:sp>
      </p:grpSp>
      <p:grpSp>
        <p:nvGrpSpPr>
          <p:cNvPr id="2966" name="Google Shape;2966;g1863439fb73_1_4914"/>
          <p:cNvGrpSpPr/>
          <p:nvPr/>
        </p:nvGrpSpPr>
        <p:grpSpPr>
          <a:xfrm>
            <a:off x="557200" y="1191625"/>
            <a:ext cx="4978125" cy="5174150"/>
            <a:chOff x="557200" y="1191625"/>
            <a:chExt cx="4978125" cy="5174150"/>
          </a:xfrm>
        </p:grpSpPr>
        <p:sp>
          <p:nvSpPr>
            <p:cNvPr id="2967" name="Google Shape;2967;g1863439fb73_1_4914"/>
            <p:cNvSpPr txBox="1"/>
            <p:nvPr/>
          </p:nvSpPr>
          <p:spPr>
            <a:xfrm>
              <a:off x="748525" y="1191625"/>
              <a:ext cx="37194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10000"/>
                </a:lnSpc>
                <a:spcBef>
                  <a:spcPts val="80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NN training: exploration stage </a:t>
              </a:r>
              <a:endParaRPr sz="1400" b="0" i="0" u="none" strike="noStrike" cap="none">
                <a:solidFill>
                  <a:srgbClr val="000000"/>
                </a:solidFill>
                <a:latin typeface="Arial"/>
                <a:ea typeface="Arial"/>
                <a:cs typeface="Arial"/>
                <a:sym typeface="Arial"/>
              </a:endParaRPr>
            </a:p>
          </p:txBody>
        </p:sp>
        <p:grpSp>
          <p:nvGrpSpPr>
            <p:cNvPr id="2968" name="Google Shape;2968;g1863439fb73_1_4914"/>
            <p:cNvGrpSpPr/>
            <p:nvPr/>
          </p:nvGrpSpPr>
          <p:grpSpPr>
            <a:xfrm>
              <a:off x="557200" y="2016525"/>
              <a:ext cx="4978125" cy="4349250"/>
              <a:chOff x="557200" y="2016525"/>
              <a:chExt cx="4978125" cy="4349250"/>
            </a:xfrm>
          </p:grpSpPr>
          <p:sp>
            <p:nvSpPr>
              <p:cNvPr id="2969" name="Google Shape;2969;g1863439fb73_1_4914"/>
              <p:cNvSpPr txBox="1"/>
              <p:nvPr/>
            </p:nvSpPr>
            <p:spPr>
              <a:xfrm>
                <a:off x="748525" y="5934675"/>
                <a:ext cx="47868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600" b="1" i="0" u="none" strike="noStrike" cap="none">
                    <a:solidFill>
                      <a:schemeClr val="accent1"/>
                    </a:solidFill>
                    <a:latin typeface="Arial"/>
                    <a:ea typeface="Arial"/>
                    <a:cs typeface="Arial"/>
                    <a:sym typeface="Arial"/>
                  </a:rPr>
                  <a:t>*dither &gt;&gt; noise between two adjacent samples</a:t>
                </a:r>
                <a:endParaRPr sz="1600" b="0" i="0" u="none" strike="noStrike" cap="none">
                  <a:solidFill>
                    <a:srgbClr val="000000"/>
                  </a:solidFill>
                  <a:latin typeface="Arial"/>
                  <a:ea typeface="Arial"/>
                  <a:cs typeface="Arial"/>
                  <a:sym typeface="Arial"/>
                </a:endParaRPr>
              </a:p>
            </p:txBody>
          </p:sp>
          <p:grpSp>
            <p:nvGrpSpPr>
              <p:cNvPr id="2970" name="Google Shape;2970;g1863439fb73_1_4914"/>
              <p:cNvGrpSpPr/>
              <p:nvPr/>
            </p:nvGrpSpPr>
            <p:grpSpPr>
              <a:xfrm>
                <a:off x="557200" y="2016525"/>
                <a:ext cx="4978125" cy="3919325"/>
                <a:chOff x="557200" y="2016525"/>
                <a:chExt cx="4978125" cy="3919325"/>
              </a:xfrm>
            </p:grpSpPr>
            <p:sp>
              <p:nvSpPr>
                <p:cNvPr id="2971" name="Google Shape;2971;g1863439fb73_1_4914"/>
                <p:cNvSpPr txBox="1"/>
                <p:nvPr/>
              </p:nvSpPr>
              <p:spPr>
                <a:xfrm>
                  <a:off x="748525" y="5196950"/>
                  <a:ext cx="47868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accent1"/>
                      </a:solidFill>
                      <a:latin typeface="Arial"/>
                      <a:ea typeface="Arial"/>
                      <a:cs typeface="Arial"/>
                      <a:sym typeface="Arial"/>
                    </a:rPr>
                    <a:t>X = pattern A (before) + pattern B (after) </a:t>
                  </a:r>
                  <a:endParaRPr sz="1800" b="1" i="0" u="none" strike="noStrike" cap="none">
                    <a:solidFill>
                      <a:schemeClr val="accen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accent1"/>
                      </a:solidFill>
                      <a:latin typeface="Arial"/>
                      <a:ea typeface="Arial"/>
                      <a:cs typeface="Arial"/>
                      <a:sym typeface="Arial"/>
                    </a:rPr>
                    <a:t>Y = dither in between*</a:t>
                  </a:r>
                  <a:endParaRPr sz="1800" b="1" i="0" u="none" strike="noStrike" cap="none">
                    <a:solidFill>
                      <a:schemeClr val="accent1"/>
                    </a:solidFill>
                    <a:latin typeface="Arial"/>
                    <a:ea typeface="Arial"/>
                    <a:cs typeface="Arial"/>
                    <a:sym typeface="Arial"/>
                  </a:endParaRPr>
                </a:p>
              </p:txBody>
            </p:sp>
            <p:grpSp>
              <p:nvGrpSpPr>
                <p:cNvPr id="2972" name="Google Shape;2972;g1863439fb73_1_4914"/>
                <p:cNvGrpSpPr/>
                <p:nvPr/>
              </p:nvGrpSpPr>
              <p:grpSpPr>
                <a:xfrm>
                  <a:off x="557200" y="2016525"/>
                  <a:ext cx="4135875" cy="1551325"/>
                  <a:chOff x="557200" y="2016525"/>
                  <a:chExt cx="4135875" cy="1551325"/>
                </a:xfrm>
              </p:grpSpPr>
              <p:sp>
                <p:nvSpPr>
                  <p:cNvPr id="2973" name="Google Shape;2973;g1863439fb73_1_4914"/>
                  <p:cNvSpPr/>
                  <p:nvPr/>
                </p:nvSpPr>
                <p:spPr>
                  <a:xfrm>
                    <a:off x="4189963" y="2016525"/>
                    <a:ext cx="503100" cy="4926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4" name="Google Shape;2974;g1863439fb73_1_4914"/>
                  <p:cNvSpPr/>
                  <p:nvPr/>
                </p:nvSpPr>
                <p:spPr>
                  <a:xfrm>
                    <a:off x="4189975" y="2960200"/>
                    <a:ext cx="503100" cy="4926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975" name="Google Shape;2975;g1863439fb73_1_4914"/>
                  <p:cNvCxnSpPr>
                    <a:stCxn id="2976" idx="0"/>
                    <a:endCxn id="2977" idx="2"/>
                  </p:cNvCxnSpPr>
                  <p:nvPr/>
                </p:nvCxnSpPr>
                <p:spPr>
                  <a:xfrm rot="10800000" flipH="1">
                    <a:off x="778675" y="2198950"/>
                    <a:ext cx="675300" cy="1003800"/>
                  </a:xfrm>
                  <a:prstGeom prst="straightConnector1">
                    <a:avLst/>
                  </a:prstGeom>
                  <a:noFill/>
                  <a:ln w="19050" cap="flat" cmpd="sng">
                    <a:solidFill>
                      <a:schemeClr val="dk2"/>
                    </a:solidFill>
                    <a:prstDash val="solid"/>
                    <a:round/>
                    <a:headEnd type="triangle" w="med" len="med"/>
                    <a:tailEnd type="none" w="sm" len="sm"/>
                  </a:ln>
                </p:spPr>
              </p:cxnSp>
              <p:sp>
                <p:nvSpPr>
                  <p:cNvPr id="2978" name="Google Shape;2978;g1863439fb73_1_4914"/>
                  <p:cNvSpPr txBox="1"/>
                  <p:nvPr/>
                </p:nvSpPr>
                <p:spPr>
                  <a:xfrm>
                    <a:off x="4266175" y="2075075"/>
                    <a:ext cx="387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2979" name="Google Shape;2979;g1863439fb73_1_4914"/>
                  <p:cNvSpPr txBox="1"/>
                  <p:nvPr/>
                </p:nvSpPr>
                <p:spPr>
                  <a:xfrm>
                    <a:off x="4247575" y="3006400"/>
                    <a:ext cx="387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2980" name="Google Shape;2980;g1863439fb73_1_4914"/>
                  <p:cNvSpPr txBox="1"/>
                  <p:nvPr/>
                </p:nvSpPr>
                <p:spPr>
                  <a:xfrm>
                    <a:off x="557200" y="2263725"/>
                    <a:ext cx="9951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dither</a:t>
                    </a:r>
                    <a:endParaRPr sz="1600" b="0" i="0" u="none" strike="noStrike" cap="none">
                      <a:solidFill>
                        <a:srgbClr val="000000"/>
                      </a:solidFill>
                      <a:latin typeface="Arial"/>
                      <a:ea typeface="Arial"/>
                      <a:cs typeface="Arial"/>
                      <a:sym typeface="Arial"/>
                    </a:endParaRPr>
                  </a:p>
                </p:txBody>
              </p:sp>
              <p:sp>
                <p:nvSpPr>
                  <p:cNvPr id="2981" name="Google Shape;2981;g1863439fb73_1_4914"/>
                  <p:cNvSpPr/>
                  <p:nvPr/>
                </p:nvSpPr>
                <p:spPr>
                  <a:xfrm rot="-2966391">
                    <a:off x="686168" y="3275935"/>
                    <a:ext cx="171510" cy="186524"/>
                  </a:xfrm>
                  <a:custGeom>
                    <a:avLst/>
                    <a:gdLst/>
                    <a:ahLst/>
                    <a:cxnLst/>
                    <a:rect l="l" t="t" r="r" b="b"/>
                    <a:pathLst>
                      <a:path w="34933" h="18150" extrusionOk="0">
                        <a:moveTo>
                          <a:pt x="5319" y="4862"/>
                        </a:moveTo>
                        <a:cubicBezTo>
                          <a:pt x="2706" y="8345"/>
                          <a:pt x="-2472" y="15385"/>
                          <a:pt x="1423" y="17331"/>
                        </a:cubicBezTo>
                        <a:cubicBezTo>
                          <a:pt x="6732" y="19984"/>
                          <a:pt x="13591" y="14514"/>
                          <a:pt x="17788" y="10317"/>
                        </a:cubicBezTo>
                        <a:cubicBezTo>
                          <a:pt x="19482" y="8623"/>
                          <a:pt x="15159" y="5445"/>
                          <a:pt x="16230" y="3303"/>
                        </a:cubicBezTo>
                        <a:cubicBezTo>
                          <a:pt x="17780" y="203"/>
                          <a:pt x="23261" y="-585"/>
                          <a:pt x="26361" y="965"/>
                        </a:cubicBezTo>
                        <a:cubicBezTo>
                          <a:pt x="29188" y="2378"/>
                          <a:pt x="29332" y="7490"/>
                          <a:pt x="27919" y="10317"/>
                        </a:cubicBezTo>
                        <a:cubicBezTo>
                          <a:pt x="26662" y="12830"/>
                          <a:pt x="23244" y="14521"/>
                          <a:pt x="23244" y="17331"/>
                        </a:cubicBezTo>
                        <a:cubicBezTo>
                          <a:pt x="23244" y="18630"/>
                          <a:pt x="25908" y="17742"/>
                          <a:pt x="27140" y="17331"/>
                        </a:cubicBezTo>
                        <a:cubicBezTo>
                          <a:pt x="29895" y="16413"/>
                          <a:pt x="32029" y="13434"/>
                          <a:pt x="34933" y="13434"/>
                        </a:cubicBezTo>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g1863439fb73_1_4914"/>
                  <p:cNvSpPr/>
                  <p:nvPr/>
                </p:nvSpPr>
                <p:spPr>
                  <a:xfrm rot="8852400">
                    <a:off x="1589054" y="2153483"/>
                    <a:ext cx="171505" cy="186499"/>
                  </a:xfrm>
                  <a:custGeom>
                    <a:avLst/>
                    <a:gdLst/>
                    <a:ahLst/>
                    <a:cxnLst/>
                    <a:rect l="l" t="t" r="r" b="b"/>
                    <a:pathLst>
                      <a:path w="34933" h="18150" extrusionOk="0">
                        <a:moveTo>
                          <a:pt x="5319" y="4862"/>
                        </a:moveTo>
                        <a:cubicBezTo>
                          <a:pt x="2706" y="8345"/>
                          <a:pt x="-2472" y="15385"/>
                          <a:pt x="1423" y="17331"/>
                        </a:cubicBezTo>
                        <a:cubicBezTo>
                          <a:pt x="6732" y="19984"/>
                          <a:pt x="13591" y="14514"/>
                          <a:pt x="17788" y="10317"/>
                        </a:cubicBezTo>
                        <a:cubicBezTo>
                          <a:pt x="19482" y="8623"/>
                          <a:pt x="15159" y="5445"/>
                          <a:pt x="16230" y="3303"/>
                        </a:cubicBezTo>
                        <a:cubicBezTo>
                          <a:pt x="17780" y="203"/>
                          <a:pt x="23261" y="-585"/>
                          <a:pt x="26361" y="965"/>
                        </a:cubicBezTo>
                        <a:cubicBezTo>
                          <a:pt x="29188" y="2378"/>
                          <a:pt x="29332" y="7490"/>
                          <a:pt x="27919" y="10317"/>
                        </a:cubicBezTo>
                        <a:cubicBezTo>
                          <a:pt x="26662" y="12830"/>
                          <a:pt x="23244" y="14521"/>
                          <a:pt x="23244" y="17331"/>
                        </a:cubicBezTo>
                        <a:cubicBezTo>
                          <a:pt x="23244" y="18630"/>
                          <a:pt x="25908" y="17742"/>
                          <a:pt x="27140" y="17331"/>
                        </a:cubicBezTo>
                        <a:cubicBezTo>
                          <a:pt x="29895" y="16413"/>
                          <a:pt x="32029" y="13434"/>
                          <a:pt x="34933" y="13434"/>
                        </a:cubicBezTo>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983" name="Google Shape;2983;g1863439fb73_1_4914"/>
                  <p:cNvCxnSpPr/>
                  <p:nvPr/>
                </p:nvCxnSpPr>
                <p:spPr>
                  <a:xfrm flipH="1">
                    <a:off x="857250" y="2257425"/>
                    <a:ext cx="723900" cy="1104900"/>
                  </a:xfrm>
                  <a:prstGeom prst="straightConnector1">
                    <a:avLst/>
                  </a:prstGeom>
                  <a:noFill/>
                  <a:ln w="9525" cap="flat" cmpd="sng">
                    <a:solidFill>
                      <a:schemeClr val="dk2"/>
                    </a:solidFill>
                    <a:prstDash val="solid"/>
                    <a:round/>
                    <a:headEnd type="none" w="sm" len="sm"/>
                    <a:tailEnd type="none" w="sm" len="sm"/>
                  </a:ln>
                </p:spPr>
              </p:cxnSp>
              <p:sp>
                <p:nvSpPr>
                  <p:cNvPr id="2976" name="Google Shape;2976;g1863439fb73_1_4914"/>
                  <p:cNvSpPr/>
                  <p:nvPr/>
                </p:nvSpPr>
                <p:spPr>
                  <a:xfrm>
                    <a:off x="584725" y="3202750"/>
                    <a:ext cx="387900" cy="365100"/>
                  </a:xfrm>
                  <a:prstGeom prst="ellipse">
                    <a:avLst/>
                  </a:prstGeom>
                  <a:no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7" name="Google Shape;2977;g1863439fb73_1_4914"/>
                  <p:cNvSpPr/>
                  <p:nvPr/>
                </p:nvSpPr>
                <p:spPr>
                  <a:xfrm>
                    <a:off x="1453825" y="2016525"/>
                    <a:ext cx="387900" cy="365100"/>
                  </a:xfrm>
                  <a:prstGeom prst="ellipse">
                    <a:avLst/>
                  </a:prstGeom>
                  <a:no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grpSp>
      <p:grpSp>
        <p:nvGrpSpPr>
          <p:cNvPr id="2984" name="Google Shape;2984;g1863439fb73_1_4914"/>
          <p:cNvGrpSpPr/>
          <p:nvPr/>
        </p:nvGrpSpPr>
        <p:grpSpPr>
          <a:xfrm>
            <a:off x="5287875" y="1191625"/>
            <a:ext cx="7417500" cy="5403375"/>
            <a:chOff x="5287875" y="1191625"/>
            <a:chExt cx="7417500" cy="5403375"/>
          </a:xfrm>
        </p:grpSpPr>
        <p:sp>
          <p:nvSpPr>
            <p:cNvPr id="2985" name="Google Shape;2985;g1863439fb73_1_4914"/>
            <p:cNvSpPr txBox="1"/>
            <p:nvPr/>
          </p:nvSpPr>
          <p:spPr>
            <a:xfrm>
              <a:off x="6308325" y="1191625"/>
              <a:ext cx="55236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10000"/>
                </a:lnSpc>
                <a:spcBef>
                  <a:spcPts val="80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NN operation: correct errors deterministically!</a:t>
              </a:r>
              <a:endParaRPr sz="1400" b="0" i="0" u="none" strike="noStrike" cap="none">
                <a:solidFill>
                  <a:srgbClr val="000000"/>
                </a:solidFill>
                <a:latin typeface="Arial"/>
                <a:ea typeface="Arial"/>
                <a:cs typeface="Arial"/>
                <a:sym typeface="Arial"/>
              </a:endParaRPr>
            </a:p>
          </p:txBody>
        </p:sp>
        <p:sp>
          <p:nvSpPr>
            <p:cNvPr id="2986" name="Google Shape;2986;g1863439fb73_1_4914"/>
            <p:cNvSpPr txBox="1"/>
            <p:nvPr/>
          </p:nvSpPr>
          <p:spPr>
            <a:xfrm>
              <a:off x="7406650" y="5196950"/>
              <a:ext cx="43548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accent1"/>
                  </a:solidFill>
                  <a:latin typeface="Arial"/>
                  <a:ea typeface="Arial"/>
                  <a:cs typeface="Arial"/>
                  <a:sym typeface="Arial"/>
                </a:rPr>
                <a:t> X = current pattern + target pattern</a:t>
              </a:r>
              <a:endParaRPr sz="1800" b="1" i="0" u="none" strike="noStrike" cap="none">
                <a:solidFill>
                  <a:schemeClr val="accen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accent1"/>
                  </a:solidFill>
                  <a:latin typeface="Arial"/>
                  <a:ea typeface="Arial"/>
                  <a:cs typeface="Arial"/>
                  <a:sym typeface="Arial"/>
                </a:rPr>
                <a:t> Y = correction needed</a:t>
              </a:r>
              <a:endParaRPr sz="1800" b="1" i="0" u="none" strike="noStrike" cap="none">
                <a:solidFill>
                  <a:schemeClr val="accent1"/>
                </a:solidFill>
                <a:latin typeface="Arial"/>
                <a:ea typeface="Arial"/>
                <a:cs typeface="Arial"/>
                <a:sym typeface="Arial"/>
              </a:endParaRPr>
            </a:p>
          </p:txBody>
        </p:sp>
        <p:sp>
          <p:nvSpPr>
            <p:cNvPr id="2987" name="Google Shape;2987;g1863439fb73_1_4914"/>
            <p:cNvSpPr txBox="1"/>
            <p:nvPr/>
          </p:nvSpPr>
          <p:spPr>
            <a:xfrm>
              <a:off x="5287875" y="5859100"/>
              <a:ext cx="74175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600" b="1" i="0" u="none" strike="noStrike" cap="none">
                  <a:solidFill>
                    <a:schemeClr val="accent3"/>
                  </a:solidFill>
                  <a:latin typeface="Arial"/>
                  <a:ea typeface="Arial"/>
                  <a:cs typeface="Arial"/>
                  <a:sym typeface="Arial"/>
                </a:rPr>
                <a:t>D. Wang,et al.,  IEEE Journal of Quantum Electronics, 3204437, (2022)</a:t>
              </a:r>
              <a:endParaRPr sz="1600" b="1" i="0" u="none" strike="noStrike" cap="none">
                <a:solidFill>
                  <a:schemeClr val="accent3"/>
                </a:solidFill>
                <a:latin typeface="Arial"/>
                <a:ea typeface="Arial"/>
                <a:cs typeface="Arial"/>
                <a:sym typeface="Arial"/>
              </a:endParaRPr>
            </a:p>
          </p:txBody>
        </p:sp>
        <p:sp>
          <p:nvSpPr>
            <p:cNvPr id="2988" name="Google Shape;2988;g1863439fb73_1_4914"/>
            <p:cNvSpPr txBox="1"/>
            <p:nvPr/>
          </p:nvSpPr>
          <p:spPr>
            <a:xfrm>
              <a:off x="5301925" y="6163900"/>
              <a:ext cx="63834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600" b="1" i="0" u="none" strike="noStrike" cap="none">
                  <a:solidFill>
                    <a:schemeClr val="accent3"/>
                  </a:solidFill>
                  <a:highlight>
                    <a:srgbClr val="B6D7A8"/>
                  </a:highlight>
                  <a:latin typeface="Arial"/>
                  <a:ea typeface="Arial"/>
                  <a:cs typeface="Arial"/>
                  <a:sym typeface="Arial"/>
                </a:rPr>
                <a:t>D. Wang,et al.,  US patent application submitted, (2021)</a:t>
              </a:r>
              <a:endParaRPr sz="1600" b="1" i="0" u="none" strike="noStrike" cap="none">
                <a:solidFill>
                  <a:schemeClr val="accent3"/>
                </a:solidFill>
                <a:highlight>
                  <a:srgbClr val="B6D7A8"/>
                </a:highlight>
                <a:latin typeface="Arial"/>
                <a:ea typeface="Arial"/>
                <a:cs typeface="Arial"/>
                <a:sym typeface="Arial"/>
              </a:endParaRPr>
            </a:p>
          </p:txBody>
        </p:sp>
        <p:sp>
          <p:nvSpPr>
            <p:cNvPr id="2989" name="Google Shape;2989;g1863439fb73_1_4914"/>
            <p:cNvSpPr/>
            <p:nvPr/>
          </p:nvSpPr>
          <p:spPr>
            <a:xfrm>
              <a:off x="10483000" y="1943913"/>
              <a:ext cx="503100" cy="4926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0" name="Google Shape;2990;g1863439fb73_1_4914"/>
            <p:cNvSpPr/>
            <p:nvPr/>
          </p:nvSpPr>
          <p:spPr>
            <a:xfrm>
              <a:off x="10483013" y="2887588"/>
              <a:ext cx="503100" cy="492600"/>
            </a:xfrm>
            <a:prstGeom prst="roundRect">
              <a:avLst>
                <a:gd name="adj" fmla="val 16667"/>
              </a:avLst>
            </a:prstGeom>
            <a:solidFill>
              <a:srgbClr val="FF2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1" name="Google Shape;2991;g1863439fb73_1_4914"/>
            <p:cNvSpPr txBox="1"/>
            <p:nvPr/>
          </p:nvSpPr>
          <p:spPr>
            <a:xfrm>
              <a:off x="8165513" y="2347538"/>
              <a:ext cx="1810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92" name="Google Shape;2992;g1863439fb73_1_4914"/>
            <p:cNvPicPr preferRelativeResize="0"/>
            <p:nvPr/>
          </p:nvPicPr>
          <p:blipFill rotWithShape="1">
            <a:blip r:embed="rId3">
              <a:alphaModFix/>
            </a:blip>
            <a:srcRect/>
            <a:stretch/>
          </p:blipFill>
          <p:spPr>
            <a:xfrm flipH="1">
              <a:off x="8386075" y="3897350"/>
              <a:ext cx="1369668" cy="738900"/>
            </a:xfrm>
            <a:prstGeom prst="rect">
              <a:avLst/>
            </a:prstGeom>
            <a:noFill/>
            <a:ln>
              <a:noFill/>
            </a:ln>
          </p:spPr>
        </p:pic>
        <p:sp>
          <p:nvSpPr>
            <p:cNvPr id="2993" name="Google Shape;2993;g1863439fb73_1_4914"/>
            <p:cNvSpPr/>
            <p:nvPr/>
          </p:nvSpPr>
          <p:spPr>
            <a:xfrm>
              <a:off x="8491138" y="1943915"/>
              <a:ext cx="1169100" cy="1335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US" sz="2300" b="0" i="0" u="none" strike="noStrike" cap="none">
                  <a:solidFill>
                    <a:srgbClr val="000000"/>
                  </a:solidFill>
                  <a:latin typeface="Arial"/>
                  <a:ea typeface="Arial"/>
                  <a:cs typeface="Arial"/>
                  <a:sym typeface="Arial"/>
                </a:rPr>
                <a:t>system</a:t>
              </a:r>
              <a:endParaRPr sz="2300" b="0" i="0" u="none" strike="noStrike" cap="none">
                <a:solidFill>
                  <a:srgbClr val="000000"/>
                </a:solidFill>
                <a:latin typeface="Arial"/>
                <a:ea typeface="Arial"/>
                <a:cs typeface="Arial"/>
                <a:sym typeface="Arial"/>
              </a:endParaRPr>
            </a:p>
          </p:txBody>
        </p:sp>
        <p:sp>
          <p:nvSpPr>
            <p:cNvPr id="2994" name="Google Shape;2994;g1863439fb73_1_4914"/>
            <p:cNvSpPr txBox="1"/>
            <p:nvPr/>
          </p:nvSpPr>
          <p:spPr>
            <a:xfrm>
              <a:off x="10420763" y="3466013"/>
              <a:ext cx="8736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Pattern</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Space</a:t>
              </a:r>
              <a:endParaRPr sz="1600" b="0" i="0" u="none" strike="noStrike" cap="none">
                <a:solidFill>
                  <a:srgbClr val="000000"/>
                </a:solidFill>
                <a:latin typeface="Arial"/>
                <a:ea typeface="Arial"/>
                <a:cs typeface="Arial"/>
                <a:sym typeface="Arial"/>
              </a:endParaRPr>
            </a:p>
          </p:txBody>
        </p:sp>
        <p:sp>
          <p:nvSpPr>
            <p:cNvPr id="2995" name="Google Shape;2995;g1863439fb73_1_4914"/>
            <p:cNvSpPr txBox="1"/>
            <p:nvPr/>
          </p:nvSpPr>
          <p:spPr>
            <a:xfrm>
              <a:off x="10559213" y="2002463"/>
              <a:ext cx="387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2996" name="Google Shape;2996;g1863439fb73_1_4914"/>
            <p:cNvSpPr txBox="1"/>
            <p:nvPr/>
          </p:nvSpPr>
          <p:spPr>
            <a:xfrm>
              <a:off x="9907188" y="2679863"/>
              <a:ext cx="503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X</a:t>
              </a:r>
              <a:endParaRPr sz="1400" b="0" i="0" u="none" strike="noStrike" cap="none">
                <a:solidFill>
                  <a:srgbClr val="000000"/>
                </a:solidFill>
                <a:latin typeface="Arial"/>
                <a:ea typeface="Arial"/>
                <a:cs typeface="Arial"/>
                <a:sym typeface="Arial"/>
              </a:endParaRPr>
            </a:p>
          </p:txBody>
        </p:sp>
        <p:cxnSp>
          <p:nvCxnSpPr>
            <p:cNvPr id="2997" name="Google Shape;2997;g1863439fb73_1_4914"/>
            <p:cNvCxnSpPr>
              <a:stCxn id="2998" idx="2"/>
              <a:endCxn id="2992" idx="3"/>
            </p:cNvCxnSpPr>
            <p:nvPr/>
          </p:nvCxnSpPr>
          <p:spPr>
            <a:xfrm rot="-5400000" flipH="1">
              <a:off x="7488625" y="3369375"/>
              <a:ext cx="1124400" cy="670500"/>
            </a:xfrm>
            <a:prstGeom prst="bentConnector2">
              <a:avLst/>
            </a:prstGeom>
            <a:noFill/>
            <a:ln w="19050" cap="flat" cmpd="sng">
              <a:solidFill>
                <a:schemeClr val="dk2"/>
              </a:solidFill>
              <a:prstDash val="solid"/>
              <a:round/>
              <a:headEnd type="triangle" w="med" len="med"/>
              <a:tailEnd type="none" w="sm" len="sm"/>
            </a:ln>
          </p:spPr>
        </p:cxnSp>
        <p:cxnSp>
          <p:nvCxnSpPr>
            <p:cNvPr id="2999" name="Google Shape;2999;g1863439fb73_1_4914"/>
            <p:cNvCxnSpPr>
              <a:stCxn id="2996" idx="2"/>
              <a:endCxn id="2992" idx="1"/>
            </p:cNvCxnSpPr>
            <p:nvPr/>
          </p:nvCxnSpPr>
          <p:spPr>
            <a:xfrm rot="5400000">
              <a:off x="9363888" y="3472013"/>
              <a:ext cx="1186800" cy="402900"/>
            </a:xfrm>
            <a:prstGeom prst="bentConnector2">
              <a:avLst/>
            </a:prstGeom>
            <a:noFill/>
            <a:ln w="9525" cap="flat" cmpd="sng">
              <a:solidFill>
                <a:schemeClr val="dk2"/>
              </a:solidFill>
              <a:prstDash val="solid"/>
              <a:round/>
              <a:headEnd type="none" w="sm" len="sm"/>
              <a:tailEnd type="triangle" w="med" len="med"/>
            </a:ln>
          </p:spPr>
        </p:cxnSp>
        <p:sp>
          <p:nvSpPr>
            <p:cNvPr id="2998" name="Google Shape;2998;g1863439fb73_1_4914"/>
            <p:cNvSpPr txBox="1"/>
            <p:nvPr/>
          </p:nvSpPr>
          <p:spPr>
            <a:xfrm>
              <a:off x="7464025" y="2742225"/>
              <a:ext cx="503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Y</a:t>
              </a:r>
              <a:endParaRPr sz="1400" b="0" i="0" u="none" strike="noStrike" cap="none">
                <a:solidFill>
                  <a:srgbClr val="000000"/>
                </a:solidFill>
                <a:latin typeface="Arial"/>
                <a:ea typeface="Arial"/>
                <a:cs typeface="Arial"/>
                <a:sym typeface="Arial"/>
              </a:endParaRPr>
            </a:p>
          </p:txBody>
        </p:sp>
        <p:sp>
          <p:nvSpPr>
            <p:cNvPr id="3000" name="Google Shape;3000;g1863439fb73_1_4914"/>
            <p:cNvSpPr txBox="1"/>
            <p:nvPr/>
          </p:nvSpPr>
          <p:spPr>
            <a:xfrm>
              <a:off x="8975838" y="4540500"/>
              <a:ext cx="932400" cy="538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US" sz="2300" b="0" i="0" u="none" strike="noStrike" cap="none">
                  <a:solidFill>
                    <a:schemeClr val="dk1"/>
                  </a:solidFill>
                  <a:latin typeface="Franklin Gothic"/>
                  <a:ea typeface="Franklin Gothic"/>
                  <a:cs typeface="Franklin Gothic"/>
                  <a:sym typeface="Franklin Gothic"/>
                </a:rPr>
                <a:t>NN</a:t>
              </a:r>
              <a:endParaRPr sz="1400" b="0" i="0" u="none" strike="noStrike" cap="none">
                <a:solidFill>
                  <a:srgbClr val="000000"/>
                </a:solidFill>
                <a:latin typeface="Arial"/>
                <a:ea typeface="Arial"/>
                <a:cs typeface="Arial"/>
                <a:sym typeface="Arial"/>
              </a:endParaRPr>
            </a:p>
          </p:txBody>
        </p:sp>
        <p:sp>
          <p:nvSpPr>
            <p:cNvPr id="3001" name="Google Shape;3001;g1863439fb73_1_4914"/>
            <p:cNvSpPr txBox="1"/>
            <p:nvPr/>
          </p:nvSpPr>
          <p:spPr>
            <a:xfrm>
              <a:off x="10578713" y="2933788"/>
              <a:ext cx="387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T</a:t>
              </a:r>
              <a:endParaRPr sz="1400" b="0" i="0" u="none" strike="noStrike" cap="none">
                <a:solidFill>
                  <a:srgbClr val="000000"/>
                </a:solidFill>
                <a:latin typeface="Arial"/>
                <a:ea typeface="Arial"/>
                <a:cs typeface="Arial"/>
                <a:sym typeface="Arial"/>
              </a:endParaRPr>
            </a:p>
          </p:txBody>
        </p:sp>
        <p:cxnSp>
          <p:nvCxnSpPr>
            <p:cNvPr id="3002" name="Google Shape;3002;g1863439fb73_1_4914"/>
            <p:cNvCxnSpPr/>
            <p:nvPr/>
          </p:nvCxnSpPr>
          <p:spPr>
            <a:xfrm>
              <a:off x="5841250" y="1378013"/>
              <a:ext cx="12300" cy="4800600"/>
            </a:xfrm>
            <a:prstGeom prst="straightConnector1">
              <a:avLst/>
            </a:prstGeom>
            <a:noFill/>
            <a:ln w="9525" cap="flat" cmpd="sng">
              <a:solidFill>
                <a:schemeClr val="dk2"/>
              </a:solidFill>
              <a:prstDash val="solid"/>
              <a:round/>
              <a:headEnd type="none" w="sm" len="sm"/>
              <a:tailEnd type="none" w="sm" len="sm"/>
            </a:ln>
          </p:spPr>
        </p:cxnSp>
        <p:cxnSp>
          <p:nvCxnSpPr>
            <p:cNvPr id="3003" name="Google Shape;3003;g1863439fb73_1_4914"/>
            <p:cNvCxnSpPr/>
            <p:nvPr/>
          </p:nvCxnSpPr>
          <p:spPr>
            <a:xfrm rot="10800000" flipH="1">
              <a:off x="7162043" y="2109837"/>
              <a:ext cx="675300" cy="1003800"/>
            </a:xfrm>
            <a:prstGeom prst="straightConnector1">
              <a:avLst/>
            </a:prstGeom>
            <a:noFill/>
            <a:ln w="19050" cap="flat" cmpd="sng">
              <a:solidFill>
                <a:schemeClr val="dk2"/>
              </a:solidFill>
              <a:prstDash val="solid"/>
              <a:round/>
              <a:headEnd type="triangle" w="med" len="med"/>
              <a:tailEnd type="none" w="sm" len="sm"/>
            </a:ln>
          </p:spPr>
        </p:cxnSp>
        <p:sp>
          <p:nvSpPr>
            <p:cNvPr id="3004" name="Google Shape;3004;g1863439fb73_1_4914"/>
            <p:cNvSpPr txBox="1"/>
            <p:nvPr/>
          </p:nvSpPr>
          <p:spPr>
            <a:xfrm>
              <a:off x="6580093" y="3375550"/>
              <a:ext cx="9324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Phase Space</a:t>
              </a:r>
              <a:endParaRPr sz="1600" b="0" i="0" u="none" strike="noStrike" cap="none">
                <a:solidFill>
                  <a:srgbClr val="000000"/>
                </a:solidFill>
                <a:latin typeface="Arial"/>
                <a:ea typeface="Arial"/>
                <a:cs typeface="Arial"/>
                <a:sym typeface="Arial"/>
              </a:endParaRPr>
            </a:p>
          </p:txBody>
        </p:sp>
        <p:sp>
          <p:nvSpPr>
            <p:cNvPr id="3005" name="Google Shape;3005;g1863439fb73_1_4914"/>
            <p:cNvSpPr txBox="1"/>
            <p:nvPr/>
          </p:nvSpPr>
          <p:spPr>
            <a:xfrm>
              <a:off x="7391438" y="2362438"/>
              <a:ext cx="13698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correction</a:t>
              </a:r>
              <a:endParaRPr sz="1600" b="0" i="0" u="none" strike="noStrike" cap="none">
                <a:solidFill>
                  <a:srgbClr val="000000"/>
                </a:solidFill>
                <a:latin typeface="Arial"/>
                <a:ea typeface="Arial"/>
                <a:cs typeface="Arial"/>
                <a:sym typeface="Arial"/>
              </a:endParaRPr>
            </a:p>
          </p:txBody>
        </p:sp>
        <p:sp>
          <p:nvSpPr>
            <p:cNvPr id="3006" name="Google Shape;3006;g1863439fb73_1_4914"/>
            <p:cNvSpPr/>
            <p:nvPr/>
          </p:nvSpPr>
          <p:spPr>
            <a:xfrm rot="-2966391">
              <a:off x="6865811" y="3003247"/>
              <a:ext cx="171510" cy="186524"/>
            </a:xfrm>
            <a:custGeom>
              <a:avLst/>
              <a:gdLst/>
              <a:ahLst/>
              <a:cxnLst/>
              <a:rect l="l" t="t" r="r" b="b"/>
              <a:pathLst>
                <a:path w="34933" h="18150" extrusionOk="0">
                  <a:moveTo>
                    <a:pt x="5319" y="4862"/>
                  </a:moveTo>
                  <a:cubicBezTo>
                    <a:pt x="2706" y="8345"/>
                    <a:pt x="-2472" y="15385"/>
                    <a:pt x="1423" y="17331"/>
                  </a:cubicBezTo>
                  <a:cubicBezTo>
                    <a:pt x="6732" y="19984"/>
                    <a:pt x="13591" y="14514"/>
                    <a:pt x="17788" y="10317"/>
                  </a:cubicBezTo>
                  <a:cubicBezTo>
                    <a:pt x="19482" y="8623"/>
                    <a:pt x="15159" y="5445"/>
                    <a:pt x="16230" y="3303"/>
                  </a:cubicBezTo>
                  <a:cubicBezTo>
                    <a:pt x="17780" y="203"/>
                    <a:pt x="23261" y="-585"/>
                    <a:pt x="26361" y="965"/>
                  </a:cubicBezTo>
                  <a:cubicBezTo>
                    <a:pt x="29188" y="2378"/>
                    <a:pt x="29332" y="7490"/>
                    <a:pt x="27919" y="10317"/>
                  </a:cubicBezTo>
                  <a:cubicBezTo>
                    <a:pt x="26662" y="12830"/>
                    <a:pt x="23244" y="14521"/>
                    <a:pt x="23244" y="17331"/>
                  </a:cubicBezTo>
                  <a:cubicBezTo>
                    <a:pt x="23244" y="18630"/>
                    <a:pt x="25908" y="17742"/>
                    <a:pt x="27140" y="17331"/>
                  </a:cubicBezTo>
                  <a:cubicBezTo>
                    <a:pt x="29895" y="16413"/>
                    <a:pt x="32029" y="13434"/>
                    <a:pt x="34933" y="13434"/>
                  </a:cubicBezTo>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g1863439fb73_1_4914"/>
            <p:cNvSpPr/>
            <p:nvPr/>
          </p:nvSpPr>
          <p:spPr>
            <a:xfrm rot="8852400">
              <a:off x="7768698" y="1880795"/>
              <a:ext cx="171505" cy="186499"/>
            </a:xfrm>
            <a:custGeom>
              <a:avLst/>
              <a:gdLst/>
              <a:ahLst/>
              <a:cxnLst/>
              <a:rect l="l" t="t" r="r" b="b"/>
              <a:pathLst>
                <a:path w="34933" h="18150" extrusionOk="0">
                  <a:moveTo>
                    <a:pt x="5319" y="4862"/>
                  </a:moveTo>
                  <a:cubicBezTo>
                    <a:pt x="2706" y="8345"/>
                    <a:pt x="-2472" y="15385"/>
                    <a:pt x="1423" y="17331"/>
                  </a:cubicBezTo>
                  <a:cubicBezTo>
                    <a:pt x="6732" y="19984"/>
                    <a:pt x="13591" y="14514"/>
                    <a:pt x="17788" y="10317"/>
                  </a:cubicBezTo>
                  <a:cubicBezTo>
                    <a:pt x="19482" y="8623"/>
                    <a:pt x="15159" y="5445"/>
                    <a:pt x="16230" y="3303"/>
                  </a:cubicBezTo>
                  <a:cubicBezTo>
                    <a:pt x="17780" y="203"/>
                    <a:pt x="23261" y="-585"/>
                    <a:pt x="26361" y="965"/>
                  </a:cubicBezTo>
                  <a:cubicBezTo>
                    <a:pt x="29188" y="2378"/>
                    <a:pt x="29332" y="7490"/>
                    <a:pt x="27919" y="10317"/>
                  </a:cubicBezTo>
                  <a:cubicBezTo>
                    <a:pt x="26662" y="12830"/>
                    <a:pt x="23244" y="14521"/>
                    <a:pt x="23244" y="17331"/>
                  </a:cubicBezTo>
                  <a:cubicBezTo>
                    <a:pt x="23244" y="18630"/>
                    <a:pt x="25908" y="17742"/>
                    <a:pt x="27140" y="17331"/>
                  </a:cubicBezTo>
                  <a:cubicBezTo>
                    <a:pt x="29895" y="16413"/>
                    <a:pt x="32029" y="13434"/>
                    <a:pt x="34933" y="13434"/>
                  </a:cubicBezTo>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008" name="Google Shape;3008;g1863439fb73_1_4914"/>
            <p:cNvCxnSpPr/>
            <p:nvPr/>
          </p:nvCxnSpPr>
          <p:spPr>
            <a:xfrm flipH="1">
              <a:off x="7036893" y="1984738"/>
              <a:ext cx="723900" cy="1104900"/>
            </a:xfrm>
            <a:prstGeom prst="straightConnector1">
              <a:avLst/>
            </a:prstGeom>
            <a:noFill/>
            <a:ln w="9525" cap="flat" cmpd="sng">
              <a:solidFill>
                <a:schemeClr val="dk2"/>
              </a:solidFill>
              <a:prstDash val="solid"/>
              <a:round/>
              <a:headEnd type="none" w="sm" len="sm"/>
              <a:tailEnd type="none" w="sm" len="sm"/>
            </a:ln>
          </p:spPr>
        </p:cxnSp>
        <p:sp>
          <p:nvSpPr>
            <p:cNvPr id="3009" name="Google Shape;3009;g1863439fb73_1_4914"/>
            <p:cNvSpPr/>
            <p:nvPr/>
          </p:nvSpPr>
          <p:spPr>
            <a:xfrm>
              <a:off x="6764368" y="2930062"/>
              <a:ext cx="387900" cy="365100"/>
            </a:xfrm>
            <a:prstGeom prst="ellipse">
              <a:avLst/>
            </a:prstGeom>
            <a:no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0" name="Google Shape;3010;g1863439fb73_1_4914"/>
            <p:cNvSpPr/>
            <p:nvPr/>
          </p:nvSpPr>
          <p:spPr>
            <a:xfrm>
              <a:off x="7633468" y="1743838"/>
              <a:ext cx="387900" cy="365100"/>
            </a:xfrm>
            <a:prstGeom prst="ellipse">
              <a:avLst/>
            </a:prstGeom>
            <a:no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011" name="Google Shape;3011;g1863439fb73_1_4914"/>
          <p:cNvGrpSpPr/>
          <p:nvPr/>
        </p:nvGrpSpPr>
        <p:grpSpPr>
          <a:xfrm>
            <a:off x="400450" y="2016527"/>
            <a:ext cx="4600875" cy="2308811"/>
            <a:chOff x="400450" y="2016527"/>
            <a:chExt cx="4600875" cy="2308811"/>
          </a:xfrm>
        </p:grpSpPr>
        <p:sp>
          <p:nvSpPr>
            <p:cNvPr id="3012" name="Google Shape;3012;g1863439fb73_1_4914"/>
            <p:cNvSpPr/>
            <p:nvPr/>
          </p:nvSpPr>
          <p:spPr>
            <a:xfrm>
              <a:off x="2198100" y="2016527"/>
              <a:ext cx="1169100" cy="1335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US" sz="2300" b="0" i="0" u="none" strike="noStrike" cap="none">
                  <a:solidFill>
                    <a:srgbClr val="000000"/>
                  </a:solidFill>
                  <a:latin typeface="Franklin Gothic"/>
                  <a:ea typeface="Franklin Gothic"/>
                  <a:cs typeface="Franklin Gothic"/>
                  <a:sym typeface="Franklin Gothic"/>
                </a:rPr>
                <a:t>system</a:t>
              </a:r>
              <a:endParaRPr sz="2300" b="0" i="0" u="none" strike="noStrike" cap="none">
                <a:solidFill>
                  <a:srgbClr val="000000"/>
                </a:solidFill>
                <a:latin typeface="Franklin Gothic"/>
                <a:ea typeface="Franklin Gothic"/>
                <a:cs typeface="Franklin Gothic"/>
                <a:sym typeface="Franklin Gothic"/>
              </a:endParaRPr>
            </a:p>
          </p:txBody>
        </p:sp>
        <p:sp>
          <p:nvSpPr>
            <p:cNvPr id="3013" name="Google Shape;3013;g1863439fb73_1_4914"/>
            <p:cNvSpPr txBox="1"/>
            <p:nvPr/>
          </p:nvSpPr>
          <p:spPr>
            <a:xfrm>
              <a:off x="400450" y="3648238"/>
              <a:ext cx="9324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Phase Space</a:t>
              </a:r>
              <a:endParaRPr sz="1600" b="0" i="0" u="none" strike="noStrike" cap="none">
                <a:solidFill>
                  <a:srgbClr val="000000"/>
                </a:solidFill>
                <a:latin typeface="Arial"/>
                <a:ea typeface="Arial"/>
                <a:cs typeface="Arial"/>
                <a:sym typeface="Arial"/>
              </a:endParaRPr>
            </a:p>
          </p:txBody>
        </p:sp>
        <p:sp>
          <p:nvSpPr>
            <p:cNvPr id="3014" name="Google Shape;3014;g1863439fb73_1_4914"/>
            <p:cNvSpPr txBox="1"/>
            <p:nvPr/>
          </p:nvSpPr>
          <p:spPr>
            <a:xfrm>
              <a:off x="4127725" y="3538625"/>
              <a:ext cx="8736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Pattern Space</a:t>
              </a:r>
              <a:endParaRPr sz="1600" b="0" i="0" u="none" strike="noStrike" cap="none">
                <a:solidFill>
                  <a:srgbClr val="000000"/>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18"/>
        <p:cNvGrpSpPr/>
        <p:nvPr/>
      </p:nvGrpSpPr>
      <p:grpSpPr>
        <a:xfrm>
          <a:off x="0" y="0"/>
          <a:ext cx="0" cy="0"/>
          <a:chOff x="0" y="0"/>
          <a:chExt cx="0" cy="0"/>
        </a:xfrm>
      </p:grpSpPr>
      <p:sp>
        <p:nvSpPr>
          <p:cNvPr id="3019" name="Google Shape;3019;g1863439fb73_1_4978"/>
          <p:cNvSpPr txBox="1">
            <a:spLocks noGrp="1"/>
          </p:cNvSpPr>
          <p:nvPr>
            <p:ph type="body" idx="2"/>
          </p:nvPr>
        </p:nvSpPr>
        <p:spPr>
          <a:xfrm>
            <a:off x="0" y="120425"/>
            <a:ext cx="12192000" cy="738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1100"/>
              <a:buNone/>
            </a:pPr>
            <a:r>
              <a:rPr lang="en-US" sz="3200"/>
              <a:t>ML control works in experiment</a:t>
            </a:r>
            <a:endParaRPr sz="3200"/>
          </a:p>
        </p:txBody>
      </p:sp>
      <p:grpSp>
        <p:nvGrpSpPr>
          <p:cNvPr id="3020" name="Google Shape;3020;g1863439fb73_1_4978"/>
          <p:cNvGrpSpPr/>
          <p:nvPr/>
        </p:nvGrpSpPr>
        <p:grpSpPr>
          <a:xfrm>
            <a:off x="7993050" y="6034974"/>
            <a:ext cx="3356816" cy="518700"/>
            <a:chOff x="7993050" y="6236950"/>
            <a:chExt cx="3411900" cy="518700"/>
          </a:xfrm>
        </p:grpSpPr>
        <p:sp>
          <p:nvSpPr>
            <p:cNvPr id="3021" name="Google Shape;3021;g1863439fb73_1_4978"/>
            <p:cNvSpPr txBox="1"/>
            <p:nvPr/>
          </p:nvSpPr>
          <p:spPr>
            <a:xfrm>
              <a:off x="8380050" y="6242675"/>
              <a:ext cx="3024900" cy="492600"/>
            </a:xfrm>
            <a:prstGeom prst="rect">
              <a:avLst/>
            </a:prstGeom>
            <a:solidFill>
              <a:srgbClr val="C0504D"/>
            </a:solidFill>
            <a:ln>
              <a:noFill/>
            </a:ln>
          </p:spPr>
          <p:txBody>
            <a:bodyPr spcFirstLastPara="1" wrap="square" lIns="91425" tIns="91425" rIns="91425" bIns="91425" anchor="t" anchorCtr="0">
              <a:spAutoFit/>
            </a:bodyPr>
            <a:lstStyle/>
            <a:p>
              <a:pPr marL="0" marR="0" lvl="0" indent="0" algn="l" rtl="0">
                <a:lnSpc>
                  <a:spcPct val="12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High precision control!</a:t>
              </a:r>
              <a:endParaRPr sz="2000" b="0" i="0" u="none" strike="noStrike" cap="none">
                <a:solidFill>
                  <a:srgbClr val="000000"/>
                </a:solidFill>
                <a:latin typeface="Arial"/>
                <a:ea typeface="Arial"/>
                <a:cs typeface="Arial"/>
                <a:sym typeface="Arial"/>
              </a:endParaRPr>
            </a:p>
          </p:txBody>
        </p:sp>
        <p:sp>
          <p:nvSpPr>
            <p:cNvPr id="3022" name="Google Shape;3022;g1863439fb73_1_4978"/>
            <p:cNvSpPr/>
            <p:nvPr/>
          </p:nvSpPr>
          <p:spPr>
            <a:xfrm rot="-5400000">
              <a:off x="7933800" y="6296200"/>
              <a:ext cx="518700" cy="400200"/>
            </a:xfrm>
            <a:prstGeom prst="triangle">
              <a:avLst>
                <a:gd name="adj" fmla="val 50000"/>
              </a:avLst>
            </a:prstGeom>
            <a:solidFill>
              <a:srgbClr val="C050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023" name="Google Shape;3023;g1863439fb73_1_4978"/>
          <p:cNvGrpSpPr/>
          <p:nvPr/>
        </p:nvGrpSpPr>
        <p:grpSpPr>
          <a:xfrm>
            <a:off x="7992949" y="5365155"/>
            <a:ext cx="3124092" cy="498300"/>
            <a:chOff x="7993053" y="5677389"/>
            <a:chExt cx="2254197" cy="498300"/>
          </a:xfrm>
        </p:grpSpPr>
        <p:sp>
          <p:nvSpPr>
            <p:cNvPr id="3024" name="Google Shape;3024;g1863439fb73_1_4978"/>
            <p:cNvSpPr txBox="1"/>
            <p:nvPr/>
          </p:nvSpPr>
          <p:spPr>
            <a:xfrm>
              <a:off x="8380050" y="5682875"/>
              <a:ext cx="1867200" cy="492600"/>
            </a:xfrm>
            <a:prstGeom prst="rect">
              <a:avLst/>
            </a:prstGeom>
            <a:solidFill>
              <a:srgbClr val="C0504D"/>
            </a:solidFill>
            <a:ln>
              <a:noFill/>
            </a:ln>
          </p:spPr>
          <p:txBody>
            <a:bodyPr spcFirstLastPara="1" wrap="square" lIns="91425" tIns="91425" rIns="91425" bIns="91425" anchor="t" anchorCtr="0">
              <a:spAutoFit/>
            </a:bodyPr>
            <a:lstStyle/>
            <a:p>
              <a:pPr marL="0" marR="0" lvl="0" indent="0" algn="l" rtl="0">
                <a:lnSpc>
                  <a:spcPct val="12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Robust control!</a:t>
              </a:r>
              <a:endParaRPr sz="2000" b="0" i="0" u="none" strike="noStrike" cap="none">
                <a:solidFill>
                  <a:srgbClr val="000000"/>
                </a:solidFill>
                <a:latin typeface="Arial"/>
                <a:ea typeface="Arial"/>
                <a:cs typeface="Arial"/>
                <a:sym typeface="Arial"/>
              </a:endParaRPr>
            </a:p>
          </p:txBody>
        </p:sp>
        <p:sp>
          <p:nvSpPr>
            <p:cNvPr id="3025" name="Google Shape;3025;g1863439fb73_1_4978"/>
            <p:cNvSpPr/>
            <p:nvPr/>
          </p:nvSpPr>
          <p:spPr>
            <a:xfrm rot="-5400000">
              <a:off x="7943703" y="5726739"/>
              <a:ext cx="498300" cy="399600"/>
            </a:xfrm>
            <a:prstGeom prst="triangle">
              <a:avLst>
                <a:gd name="adj" fmla="val 50000"/>
              </a:avLst>
            </a:prstGeom>
            <a:solidFill>
              <a:srgbClr val="C050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p:txBody>
        </p:sp>
      </p:grpSp>
      <p:sp>
        <p:nvSpPr>
          <p:cNvPr id="3026" name="Google Shape;3026;g1863439fb73_1_4978"/>
          <p:cNvSpPr txBox="1"/>
          <p:nvPr/>
        </p:nvSpPr>
        <p:spPr>
          <a:xfrm>
            <a:off x="7634025" y="3604975"/>
            <a:ext cx="4193100" cy="1631175"/>
          </a:xfrm>
          <a:prstGeom prst="rect">
            <a:avLst/>
          </a:prstGeom>
          <a:noFill/>
          <a:ln>
            <a:noFill/>
          </a:ln>
        </p:spPr>
        <p:txBody>
          <a:bodyPr spcFirstLastPara="1" wrap="square" lIns="91425" tIns="45700" rIns="91425" bIns="45700" anchor="t" anchorCtr="0">
            <a:spAutoFit/>
          </a:bodyPr>
          <a:lstStyle/>
          <a:p>
            <a:pPr>
              <a:buSzPts val="2000"/>
            </a:pPr>
            <a:r>
              <a:rPr lang="en-US" sz="2000" b="0" i="0" u="none" strike="noStrike" cap="none" dirty="0">
                <a:solidFill>
                  <a:schemeClr val="dk1"/>
                </a:solidFill>
                <a:latin typeface="Arial"/>
                <a:ea typeface="Arial"/>
                <a:cs typeface="Arial"/>
                <a:sym typeface="Arial"/>
              </a:rPr>
              <a:t>With NN control:</a:t>
            </a:r>
            <a:r>
              <a:rPr lang="en-US" sz="2000" dirty="0">
                <a:solidFill>
                  <a:schemeClr val="dk1"/>
                </a:solidFill>
              </a:rPr>
              <a:t> </a:t>
            </a:r>
            <a:endParaRPr lang="en-US" dirty="0">
              <a:solidFill>
                <a:schemeClr val="dk1"/>
              </a:solidFill>
            </a:endParaRPr>
          </a:p>
          <a:p>
            <a:pPr marL="457200" indent="-355600">
              <a:buClr>
                <a:schemeClr val="dk1"/>
              </a:buClr>
              <a:buSzPts val="2000"/>
              <a:buFont typeface="Arial"/>
              <a:buChar char="●"/>
            </a:pPr>
            <a:r>
              <a:rPr lang="en-US" sz="2000" b="0" i="0" u="none" strike="noStrike" cap="none" dirty="0">
                <a:solidFill>
                  <a:schemeClr val="dk1"/>
                </a:solidFill>
                <a:latin typeface="Arial"/>
                <a:ea typeface="Arial"/>
                <a:cs typeface="Arial"/>
                <a:sym typeface="Arial"/>
              </a:rPr>
              <a:t>&lt; 1min exploration time,</a:t>
            </a:r>
            <a:r>
              <a:rPr lang="en-US" sz="2000" dirty="0">
                <a:solidFill>
                  <a:schemeClr val="dk1"/>
                </a:solidFill>
              </a:rPr>
              <a:t> </a:t>
            </a:r>
            <a:endParaRPr lang="en-US" sz="2000" b="0" i="0" u="none" strike="noStrike" cap="none" dirty="0">
              <a:solidFill>
                <a:schemeClr val="dk1"/>
              </a:solidFill>
              <a:latin typeface="Arial"/>
              <a:ea typeface="Arial"/>
              <a:cs typeface="Arial"/>
            </a:endParaRPr>
          </a:p>
          <a:p>
            <a:pPr marL="45720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chemeClr val="dk1"/>
                </a:solidFill>
                <a:latin typeface="Arial"/>
                <a:ea typeface="Arial"/>
                <a:cs typeface="Arial"/>
                <a:sym typeface="Arial"/>
              </a:rPr>
              <a:t>&lt; 10s training time</a:t>
            </a:r>
            <a:endParaRPr lang="en-US" sz="2000" b="0" i="0" u="none" strike="noStrike" cap="none" dirty="0">
              <a:solidFill>
                <a:schemeClr val="dk1"/>
              </a:solidFill>
              <a:latin typeface="Arial"/>
              <a:ea typeface="Arial"/>
              <a:cs typeface="Arial"/>
            </a:endParaRPr>
          </a:p>
          <a:p>
            <a:pPr marL="457200" marR="0" lvl="0" indent="-355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Arial"/>
                <a:ea typeface="Arial"/>
                <a:cs typeface="Arial"/>
                <a:sym typeface="Arial"/>
              </a:rPr>
              <a:t>0.4% RMS &gt; 30min</a:t>
            </a:r>
            <a:endParaRPr lang="en-US" sz="2000" b="0" i="0" u="none" strike="noStrike" cap="none" dirty="0">
              <a:solidFill>
                <a:schemeClr val="dk1"/>
              </a:solidFill>
              <a:latin typeface="Arial"/>
              <a:ea typeface="Arial"/>
              <a:cs typeface="Arial"/>
            </a:endParaRPr>
          </a:p>
          <a:p>
            <a:pPr marL="457200" marR="0" lvl="0" indent="-355600" algn="l" rtl="0">
              <a:lnSpc>
                <a:spcPct val="100000"/>
              </a:lnSpc>
              <a:spcBef>
                <a:spcPts val="0"/>
              </a:spcBef>
              <a:spcAft>
                <a:spcPts val="0"/>
              </a:spcAft>
              <a:buClr>
                <a:srgbClr val="000000"/>
              </a:buClr>
              <a:buSzPts val="2000"/>
              <a:buFont typeface="Arial"/>
              <a:buChar char="●"/>
            </a:pPr>
            <a:r>
              <a:rPr lang="en-US" sz="2000" b="0" i="0" u="none" strike="noStrike" cap="none" dirty="0">
                <a:solidFill>
                  <a:schemeClr val="dk1"/>
                </a:solidFill>
                <a:latin typeface="Arial"/>
                <a:ea typeface="Arial"/>
                <a:cs typeface="Arial"/>
                <a:sym typeface="Arial"/>
              </a:rPr>
              <a:t>Combining efficiency: 95%</a:t>
            </a:r>
            <a:endParaRPr lang="en-US" sz="2000" b="0" i="0" u="none" strike="noStrike" cap="none" dirty="0">
              <a:solidFill>
                <a:schemeClr val="dk1"/>
              </a:solidFill>
              <a:latin typeface="Arial"/>
              <a:ea typeface="Arial"/>
              <a:cs typeface="Arial"/>
            </a:endParaRPr>
          </a:p>
        </p:txBody>
      </p:sp>
      <p:grpSp>
        <p:nvGrpSpPr>
          <p:cNvPr id="3027" name="Google Shape;3027;g1863439fb73_1_4978"/>
          <p:cNvGrpSpPr/>
          <p:nvPr/>
        </p:nvGrpSpPr>
        <p:grpSpPr>
          <a:xfrm>
            <a:off x="1995423" y="1037968"/>
            <a:ext cx="10091291" cy="2341771"/>
            <a:chOff x="1995423" y="1037968"/>
            <a:chExt cx="10091291" cy="2341771"/>
          </a:xfrm>
        </p:grpSpPr>
        <p:grpSp>
          <p:nvGrpSpPr>
            <p:cNvPr id="3028" name="Google Shape;3028;g1863439fb73_1_4978"/>
            <p:cNvGrpSpPr/>
            <p:nvPr/>
          </p:nvGrpSpPr>
          <p:grpSpPr>
            <a:xfrm>
              <a:off x="1995423" y="1037968"/>
              <a:ext cx="10091291" cy="2341771"/>
              <a:chOff x="169487" y="859325"/>
              <a:chExt cx="10182937" cy="2536855"/>
            </a:xfrm>
          </p:grpSpPr>
          <p:sp>
            <p:nvSpPr>
              <p:cNvPr id="3029" name="Google Shape;3029;g1863439fb73_1_4978"/>
              <p:cNvSpPr txBox="1"/>
              <p:nvPr/>
            </p:nvSpPr>
            <p:spPr>
              <a:xfrm>
                <a:off x="5731824" y="2962680"/>
                <a:ext cx="4620600" cy="433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accent3"/>
                    </a:solidFill>
                    <a:latin typeface="Arial"/>
                    <a:ea typeface="Arial"/>
                    <a:cs typeface="Arial"/>
                    <a:sym typeface="Arial"/>
                  </a:rPr>
                  <a:t>Q. Du, Opt. Express, 30(8): 12639  (2022)</a:t>
                </a:r>
                <a:endParaRPr sz="1400" b="1" i="0" u="none" strike="noStrike" cap="none">
                  <a:solidFill>
                    <a:schemeClr val="accent3"/>
                  </a:solidFill>
                  <a:latin typeface="Arial"/>
                  <a:ea typeface="Arial"/>
                  <a:cs typeface="Arial"/>
                  <a:sym typeface="Arial"/>
                </a:endParaRPr>
              </a:p>
            </p:txBody>
          </p:sp>
          <p:pic>
            <p:nvPicPr>
              <p:cNvPr id="3030" name="Google Shape;3030;g1863439fb73_1_4978"/>
              <p:cNvPicPr preferRelativeResize="0"/>
              <p:nvPr/>
            </p:nvPicPr>
            <p:blipFill rotWithShape="1">
              <a:blip r:embed="rId3">
                <a:alphaModFix/>
              </a:blip>
              <a:srcRect/>
              <a:stretch/>
            </p:blipFill>
            <p:spPr>
              <a:xfrm>
                <a:off x="169487" y="859325"/>
                <a:ext cx="7756149" cy="2056887"/>
              </a:xfrm>
              <a:prstGeom prst="rect">
                <a:avLst/>
              </a:prstGeom>
              <a:noFill/>
              <a:ln>
                <a:noFill/>
              </a:ln>
            </p:spPr>
          </p:pic>
        </p:grpSp>
        <p:sp>
          <p:nvSpPr>
            <p:cNvPr id="3031" name="Google Shape;3031;g1863439fb73_1_4978"/>
            <p:cNvSpPr txBox="1"/>
            <p:nvPr/>
          </p:nvSpPr>
          <p:spPr>
            <a:xfrm>
              <a:off x="8208450" y="2656350"/>
              <a:ext cx="18234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sng" strike="noStrike" cap="none">
                  <a:solidFill>
                    <a:srgbClr val="FF2600"/>
                  </a:solidFill>
                  <a:latin typeface="Arial"/>
                  <a:ea typeface="Arial"/>
                  <a:cs typeface="Arial"/>
                  <a:sym typeface="Arial"/>
                </a:rPr>
                <a:t>side- beam power</a:t>
              </a:r>
              <a:endParaRPr sz="1600" b="0" i="0" u="sng" strike="noStrike" cap="none">
                <a:solidFill>
                  <a:srgbClr val="FF2600"/>
                </a:solidFill>
                <a:latin typeface="Arial"/>
                <a:ea typeface="Arial"/>
                <a:cs typeface="Arial"/>
                <a:sym typeface="Arial"/>
              </a:endParaRPr>
            </a:p>
          </p:txBody>
        </p:sp>
        <p:cxnSp>
          <p:nvCxnSpPr>
            <p:cNvPr id="3032" name="Google Shape;3032;g1863439fb73_1_4978"/>
            <p:cNvCxnSpPr>
              <a:stCxn id="3031" idx="1"/>
            </p:cNvCxnSpPr>
            <p:nvPr/>
          </p:nvCxnSpPr>
          <p:spPr>
            <a:xfrm rot="10800000">
              <a:off x="7993050" y="2674200"/>
              <a:ext cx="215400" cy="197700"/>
            </a:xfrm>
            <a:prstGeom prst="straightConnector1">
              <a:avLst/>
            </a:prstGeom>
            <a:noFill/>
            <a:ln w="9525" cap="flat" cmpd="sng">
              <a:solidFill>
                <a:srgbClr val="FF2600"/>
              </a:solidFill>
              <a:prstDash val="solid"/>
              <a:round/>
              <a:headEnd type="none" w="sm" len="sm"/>
              <a:tailEnd type="triangle" w="med" len="med"/>
            </a:ln>
          </p:spPr>
        </p:cxnSp>
        <p:sp>
          <p:nvSpPr>
            <p:cNvPr id="3033" name="Google Shape;3033;g1863439fb73_1_4978"/>
            <p:cNvSpPr txBox="1"/>
            <p:nvPr/>
          </p:nvSpPr>
          <p:spPr>
            <a:xfrm>
              <a:off x="9778800" y="1424775"/>
              <a:ext cx="22542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sng" strike="noStrike" cap="none">
                  <a:solidFill>
                    <a:srgbClr val="0432FF"/>
                  </a:solidFill>
                  <a:latin typeface="Arial"/>
                  <a:ea typeface="Arial"/>
                  <a:cs typeface="Arial"/>
                  <a:sym typeface="Arial"/>
                </a:rPr>
                <a:t>combined beam power</a:t>
              </a:r>
              <a:endParaRPr sz="1600" b="0" i="0" u="sng" strike="noStrike" cap="none">
                <a:solidFill>
                  <a:srgbClr val="000000"/>
                </a:solidFill>
                <a:latin typeface="Arial"/>
                <a:ea typeface="Arial"/>
                <a:cs typeface="Arial"/>
                <a:sym typeface="Arial"/>
              </a:endParaRPr>
            </a:p>
          </p:txBody>
        </p:sp>
        <p:cxnSp>
          <p:nvCxnSpPr>
            <p:cNvPr id="3034" name="Google Shape;3034;g1863439fb73_1_4978"/>
            <p:cNvCxnSpPr>
              <a:stCxn id="3033" idx="1"/>
            </p:cNvCxnSpPr>
            <p:nvPr/>
          </p:nvCxnSpPr>
          <p:spPr>
            <a:xfrm rot="10800000">
              <a:off x="9282000" y="1632225"/>
              <a:ext cx="496800" cy="8100"/>
            </a:xfrm>
            <a:prstGeom prst="straightConnector1">
              <a:avLst/>
            </a:prstGeom>
            <a:noFill/>
            <a:ln w="9525" cap="flat" cmpd="sng">
              <a:solidFill>
                <a:srgbClr val="0000FF"/>
              </a:solidFill>
              <a:prstDash val="solid"/>
              <a:round/>
              <a:headEnd type="none" w="sm" len="sm"/>
              <a:tailEnd type="triangle" w="med" len="med"/>
            </a:ln>
          </p:spPr>
        </p:cxnSp>
      </p:grpSp>
      <p:grpSp>
        <p:nvGrpSpPr>
          <p:cNvPr id="3" name="Group 2">
            <a:extLst>
              <a:ext uri="{FF2B5EF4-FFF2-40B4-BE49-F238E27FC236}">
                <a16:creationId xmlns:a16="http://schemas.microsoft.com/office/drawing/2014/main" id="{941D708B-9B70-6F93-5B8D-94780E27615A}"/>
              </a:ext>
            </a:extLst>
          </p:cNvPr>
          <p:cNvGrpSpPr/>
          <p:nvPr/>
        </p:nvGrpSpPr>
        <p:grpSpPr>
          <a:xfrm>
            <a:off x="1814111" y="3093273"/>
            <a:ext cx="5616765" cy="3574711"/>
            <a:chOff x="1814111" y="3093273"/>
            <a:chExt cx="5616765" cy="3574711"/>
          </a:xfrm>
        </p:grpSpPr>
        <p:pic>
          <p:nvPicPr>
            <p:cNvPr id="2" name="Picture 2">
              <a:extLst>
                <a:ext uri="{FF2B5EF4-FFF2-40B4-BE49-F238E27FC236}">
                  <a16:creationId xmlns:a16="http://schemas.microsoft.com/office/drawing/2014/main" id="{4CD23B53-7D42-0B7B-010A-854221A5210E}"/>
                </a:ext>
              </a:extLst>
            </p:cNvPr>
            <p:cNvPicPr>
              <a:picLocks noChangeAspect="1"/>
            </p:cNvPicPr>
            <p:nvPr/>
          </p:nvPicPr>
          <p:blipFill>
            <a:blip r:embed="rId4"/>
            <a:stretch>
              <a:fillRect/>
            </a:stretch>
          </p:blipFill>
          <p:spPr>
            <a:xfrm>
              <a:off x="1814111" y="3467534"/>
              <a:ext cx="5616765" cy="3200450"/>
            </a:xfrm>
            <a:prstGeom prst="rect">
              <a:avLst/>
            </a:prstGeom>
          </p:spPr>
        </p:pic>
        <p:grpSp>
          <p:nvGrpSpPr>
            <p:cNvPr id="3035" name="Google Shape;3035;g1863439fb73_1_4978"/>
            <p:cNvGrpSpPr/>
            <p:nvPr/>
          </p:nvGrpSpPr>
          <p:grpSpPr>
            <a:xfrm>
              <a:off x="2314300" y="3093273"/>
              <a:ext cx="4725900" cy="3479525"/>
              <a:chOff x="2314300" y="3056550"/>
              <a:chExt cx="4725900" cy="3479525"/>
            </a:xfrm>
          </p:grpSpPr>
          <p:grpSp>
            <p:nvGrpSpPr>
              <p:cNvPr id="3036" name="Google Shape;3036;g1863439fb73_1_4978"/>
              <p:cNvGrpSpPr/>
              <p:nvPr/>
            </p:nvGrpSpPr>
            <p:grpSpPr>
              <a:xfrm>
                <a:off x="2591453" y="3056550"/>
                <a:ext cx="3702029" cy="3479525"/>
                <a:chOff x="2591453" y="3056550"/>
                <a:chExt cx="3702029" cy="3479525"/>
              </a:xfrm>
            </p:grpSpPr>
            <p:sp>
              <p:nvSpPr>
                <p:cNvPr id="3038" name="Google Shape;3038;g1863439fb73_1_4978"/>
                <p:cNvSpPr txBox="1"/>
                <p:nvPr/>
              </p:nvSpPr>
              <p:spPr>
                <a:xfrm>
                  <a:off x="3798350" y="3056550"/>
                  <a:ext cx="18018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10000"/>
                    </a:lnSpc>
                    <a:spcBef>
                      <a:spcPts val="80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Measured.gif</a:t>
                  </a:r>
                  <a:endParaRPr sz="2000" b="0" i="0" u="none" strike="noStrike" cap="none">
                    <a:solidFill>
                      <a:srgbClr val="000000"/>
                    </a:solidFill>
                    <a:latin typeface="Arial"/>
                    <a:ea typeface="Arial"/>
                    <a:cs typeface="Arial"/>
                    <a:sym typeface="Arial"/>
                  </a:endParaRPr>
                </a:p>
              </p:txBody>
            </p:sp>
            <p:sp>
              <p:nvSpPr>
                <p:cNvPr id="3039" name="Google Shape;3039;g1863439fb73_1_4978"/>
                <p:cNvSpPr txBox="1"/>
                <p:nvPr/>
              </p:nvSpPr>
              <p:spPr>
                <a:xfrm>
                  <a:off x="2591482" y="4299800"/>
                  <a:ext cx="37020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Power </a:t>
                  </a:r>
                  <a:r>
                    <a:rPr lang="en-US" sz="1800" b="0" i="0" u="none" strike="noStrike" cap="none">
                      <a:solidFill>
                        <a:srgbClr val="0432FF"/>
                      </a:solidFill>
                      <a:latin typeface="Arial"/>
                      <a:ea typeface="Arial"/>
                      <a:cs typeface="Arial"/>
                      <a:sym typeface="Arial"/>
                    </a:rPr>
                    <a:t>(blue:combined power)</a:t>
                  </a:r>
                  <a:endParaRPr sz="1800" b="0" i="0" u="none" strike="noStrike" cap="none">
                    <a:solidFill>
                      <a:srgbClr val="0432FF"/>
                    </a:solidFill>
                    <a:latin typeface="Arial"/>
                    <a:ea typeface="Arial"/>
                    <a:cs typeface="Arial"/>
                    <a:sym typeface="Arial"/>
                  </a:endParaRPr>
                </a:p>
              </p:txBody>
            </p:sp>
            <p:sp>
              <p:nvSpPr>
                <p:cNvPr id="3040" name="Google Shape;3040;g1863439fb73_1_4978"/>
                <p:cNvSpPr txBox="1"/>
                <p:nvPr/>
              </p:nvSpPr>
              <p:spPr>
                <a:xfrm>
                  <a:off x="2591453" y="6074375"/>
                  <a:ext cx="22542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Control variables</a:t>
                  </a:r>
                  <a:endParaRPr sz="1800" b="0" i="0" u="none" strike="noStrike" cap="none">
                    <a:solidFill>
                      <a:srgbClr val="000000"/>
                    </a:solidFill>
                    <a:latin typeface="Arial"/>
                    <a:ea typeface="Arial"/>
                    <a:cs typeface="Arial"/>
                    <a:sym typeface="Arial"/>
                  </a:endParaRPr>
                </a:p>
              </p:txBody>
            </p:sp>
          </p:grpSp>
          <p:sp>
            <p:nvSpPr>
              <p:cNvPr id="3041" name="Google Shape;3041;g1863439fb73_1_4978"/>
              <p:cNvSpPr/>
              <p:nvPr/>
            </p:nvSpPr>
            <p:spPr>
              <a:xfrm>
                <a:off x="2314300" y="4862175"/>
                <a:ext cx="4725900" cy="339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g1863439fb73_1_4978"/>
              <p:cNvSpPr txBox="1"/>
              <p:nvPr/>
            </p:nvSpPr>
            <p:spPr>
              <a:xfrm>
                <a:off x="3694400" y="4845900"/>
                <a:ext cx="61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time</a:t>
                </a:r>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46"/>
        <p:cNvGrpSpPr/>
        <p:nvPr/>
      </p:nvGrpSpPr>
      <p:grpSpPr>
        <a:xfrm>
          <a:off x="0" y="0"/>
          <a:ext cx="0" cy="0"/>
          <a:chOff x="0" y="0"/>
          <a:chExt cx="0" cy="0"/>
        </a:xfrm>
      </p:grpSpPr>
      <p:sp>
        <p:nvSpPr>
          <p:cNvPr id="3047" name="Google Shape;3047;g1863439fb73_1_5005"/>
          <p:cNvSpPr txBox="1">
            <a:spLocks noGrp="1"/>
          </p:cNvSpPr>
          <p:nvPr>
            <p:ph type="body" idx="2"/>
          </p:nvPr>
        </p:nvSpPr>
        <p:spPr>
          <a:xfrm>
            <a:off x="0" y="120425"/>
            <a:ext cx="12192000" cy="738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1100"/>
              <a:buNone/>
            </a:pPr>
            <a:r>
              <a:rPr lang="en-US" sz="2700"/>
              <a:t>AI discovered the same information-rich beams we chose from physics</a:t>
            </a:r>
            <a:endParaRPr sz="2700"/>
          </a:p>
        </p:txBody>
      </p:sp>
      <p:pic>
        <p:nvPicPr>
          <p:cNvPr id="3048" name="Google Shape;3048;g1863439fb73_1_5005"/>
          <p:cNvPicPr preferRelativeResize="0"/>
          <p:nvPr/>
        </p:nvPicPr>
        <p:blipFill rotWithShape="1">
          <a:blip r:embed="rId3">
            <a:alphaModFix/>
          </a:blip>
          <a:srcRect/>
          <a:stretch/>
        </p:blipFill>
        <p:spPr>
          <a:xfrm>
            <a:off x="201600" y="1640537"/>
            <a:ext cx="5328824" cy="2237409"/>
          </a:xfrm>
          <a:prstGeom prst="rect">
            <a:avLst/>
          </a:prstGeom>
          <a:noFill/>
          <a:ln>
            <a:noFill/>
          </a:ln>
        </p:spPr>
      </p:pic>
      <p:sp>
        <p:nvSpPr>
          <p:cNvPr id="3049" name="Google Shape;3049;g1863439fb73_1_5005"/>
          <p:cNvSpPr txBox="1"/>
          <p:nvPr/>
        </p:nvSpPr>
        <p:spPr>
          <a:xfrm>
            <a:off x="201600" y="4756200"/>
            <a:ext cx="6512100" cy="1231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accent1"/>
                </a:solidFill>
                <a:latin typeface="Arial"/>
                <a:ea typeface="Arial"/>
                <a:cs typeface="Arial"/>
                <a:sym typeface="Arial"/>
              </a:rPr>
              <a:t>“Real Physics”:</a:t>
            </a:r>
            <a:endParaRPr sz="1800" b="1" i="0" u="none" strike="noStrike" cap="none">
              <a:solidFill>
                <a:schemeClr val="accen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accent1"/>
                </a:solidFill>
                <a:latin typeface="Arial"/>
                <a:ea typeface="Arial"/>
                <a:cs typeface="Arial"/>
                <a:sym typeface="Arial"/>
              </a:rPr>
              <a:t>– we can use &amp; only use the exactly 8 beams for control </a:t>
            </a:r>
            <a:endParaRPr sz="1800" b="1" i="0" u="none" strike="noStrike" cap="none">
              <a:solidFill>
                <a:schemeClr val="accen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n-US" sz="1600" b="0" i="0" u="none" strike="noStrike" cap="none">
                <a:solidFill>
                  <a:schemeClr val="accent1"/>
                </a:solidFill>
                <a:latin typeface="Arial"/>
                <a:ea typeface="Arial"/>
                <a:cs typeface="Arial"/>
                <a:sym typeface="Arial"/>
              </a:rPr>
              <a:t>[Q. Du, et.al., Opt. Lett.44, 4554–4557 (2019).]</a:t>
            </a:r>
            <a:endParaRPr sz="1600" b="0" i="0" u="none" strike="noStrike" cap="none">
              <a:solidFill>
                <a:schemeClr val="accen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600" b="0" i="0" u="none" strike="noStrike" cap="none">
                <a:solidFill>
                  <a:schemeClr val="accent1"/>
                </a:solidFill>
                <a:latin typeface="Arial"/>
                <a:ea typeface="Arial"/>
                <a:cs typeface="Arial"/>
                <a:sym typeface="Arial"/>
              </a:rPr>
              <a:t>[T. Zhou, et al., ASSL, AM2A.6 (2018)]</a:t>
            </a:r>
            <a:endParaRPr sz="1600" b="0" i="0" u="none" strike="noStrike" cap="none">
              <a:solidFill>
                <a:schemeClr val="accent1"/>
              </a:solidFill>
              <a:latin typeface="Arial"/>
              <a:ea typeface="Arial"/>
              <a:cs typeface="Arial"/>
              <a:sym typeface="Arial"/>
            </a:endParaRPr>
          </a:p>
        </p:txBody>
      </p:sp>
      <p:pic>
        <p:nvPicPr>
          <p:cNvPr id="3050" name="Google Shape;3050;g1863439fb73_1_5005"/>
          <p:cNvPicPr preferRelativeResize="0"/>
          <p:nvPr/>
        </p:nvPicPr>
        <p:blipFill rotWithShape="1">
          <a:blip r:embed="rId4">
            <a:alphaModFix/>
          </a:blip>
          <a:srcRect/>
          <a:stretch/>
        </p:blipFill>
        <p:spPr>
          <a:xfrm>
            <a:off x="6133925" y="1637325"/>
            <a:ext cx="5736450" cy="2425225"/>
          </a:xfrm>
          <a:prstGeom prst="rect">
            <a:avLst/>
          </a:prstGeom>
          <a:noFill/>
          <a:ln>
            <a:noFill/>
          </a:ln>
        </p:spPr>
      </p:pic>
      <p:sp>
        <p:nvSpPr>
          <p:cNvPr id="3051" name="Google Shape;3051;g1863439fb73_1_5005"/>
          <p:cNvSpPr txBox="1"/>
          <p:nvPr/>
        </p:nvSpPr>
        <p:spPr>
          <a:xfrm>
            <a:off x="6455400" y="4725450"/>
            <a:ext cx="6015300" cy="1015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accent1"/>
                </a:solidFill>
                <a:latin typeface="Arial"/>
                <a:ea typeface="Arial"/>
                <a:cs typeface="Arial"/>
                <a:sym typeface="Arial"/>
              </a:rPr>
              <a:t>“Black Box” ML:</a:t>
            </a:r>
            <a:endParaRPr sz="1800" b="1" i="0" u="none" strike="noStrike" cap="none">
              <a:solidFill>
                <a:schemeClr val="accen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accent1"/>
                </a:solidFill>
                <a:latin typeface="Arial"/>
                <a:ea typeface="Arial"/>
                <a:cs typeface="Arial"/>
                <a:sym typeface="Arial"/>
              </a:rPr>
              <a:t>– 8 out of the 25 diffractive neurons are more important</a:t>
            </a:r>
            <a:endParaRPr sz="1800" b="0" i="0" u="none" strike="noStrike" cap="none">
              <a:solidFill>
                <a:schemeClr val="accen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accent1"/>
                </a:solidFill>
                <a:latin typeface="Arial"/>
                <a:ea typeface="Arial"/>
                <a:cs typeface="Arial"/>
                <a:sym typeface="Arial"/>
              </a:rPr>
              <a:t>(findings in 2022) </a:t>
            </a:r>
            <a:endParaRPr sz="1800" b="0" i="0" u="none" strike="noStrike" cap="none">
              <a:solidFill>
                <a:schemeClr val="accent1"/>
              </a:solidFill>
              <a:latin typeface="Arial"/>
              <a:ea typeface="Arial"/>
              <a:cs typeface="Arial"/>
              <a:sym typeface="Arial"/>
            </a:endParaRPr>
          </a:p>
        </p:txBody>
      </p:sp>
      <p:sp>
        <p:nvSpPr>
          <p:cNvPr id="3052" name="Google Shape;3052;g1863439fb73_1_5005"/>
          <p:cNvSpPr/>
          <p:nvPr/>
        </p:nvSpPr>
        <p:spPr>
          <a:xfrm>
            <a:off x="6885350" y="1607925"/>
            <a:ext cx="323400" cy="2664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3" name="Google Shape;3053;g1863439fb73_1_5005"/>
          <p:cNvSpPr/>
          <p:nvPr/>
        </p:nvSpPr>
        <p:spPr>
          <a:xfrm>
            <a:off x="913225" y="1716725"/>
            <a:ext cx="323400" cy="2664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4" name="Google Shape;3054;g1863439fb73_1_5005"/>
          <p:cNvSpPr txBox="1"/>
          <p:nvPr/>
        </p:nvSpPr>
        <p:spPr>
          <a:xfrm>
            <a:off x="4394550" y="3783500"/>
            <a:ext cx="15003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600" b="0" i="0" u="none" strike="noStrike" cap="none">
                <a:solidFill>
                  <a:schemeClr val="dk1"/>
                </a:solidFill>
                <a:latin typeface="Arial"/>
                <a:ea typeface="Arial"/>
                <a:cs typeface="Arial"/>
                <a:sym typeface="Arial"/>
              </a:rPr>
              <a:t>3 by 3 DOE</a:t>
            </a:r>
            <a:endParaRPr sz="1600" b="0" i="0" u="none" strike="noStrike" cap="none">
              <a:solidFill>
                <a:schemeClr val="dk1"/>
              </a:solidFill>
              <a:latin typeface="Arial"/>
              <a:ea typeface="Arial"/>
              <a:cs typeface="Arial"/>
              <a:sym typeface="Arial"/>
            </a:endParaRPr>
          </a:p>
        </p:txBody>
      </p:sp>
      <p:sp>
        <p:nvSpPr>
          <p:cNvPr id="3055" name="Google Shape;3055;g1863439fb73_1_5005"/>
          <p:cNvSpPr txBox="1"/>
          <p:nvPr/>
        </p:nvSpPr>
        <p:spPr>
          <a:xfrm>
            <a:off x="2691592" y="3783500"/>
            <a:ext cx="15321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600" b="0" i="0" u="none" strike="noStrike" cap="none">
                <a:solidFill>
                  <a:schemeClr val="dk1"/>
                </a:solidFill>
                <a:latin typeface="Arial"/>
                <a:ea typeface="Arial"/>
                <a:cs typeface="Arial"/>
                <a:sym typeface="Arial"/>
              </a:rPr>
              <a:t>8 input beams</a:t>
            </a:r>
            <a:endParaRPr sz="1600" b="0" i="0" u="none" strike="noStrike" cap="none">
              <a:solidFill>
                <a:srgbClr val="000000"/>
              </a:solidFill>
              <a:latin typeface="Arial"/>
              <a:ea typeface="Arial"/>
              <a:cs typeface="Arial"/>
              <a:sym typeface="Arial"/>
            </a:endParaRPr>
          </a:p>
        </p:txBody>
      </p:sp>
      <p:sp>
        <p:nvSpPr>
          <p:cNvPr id="3056" name="Google Shape;3056;g1863439fb73_1_5005"/>
          <p:cNvSpPr txBox="1"/>
          <p:nvPr/>
        </p:nvSpPr>
        <p:spPr>
          <a:xfrm>
            <a:off x="240425" y="3785473"/>
            <a:ext cx="23928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600" b="0" i="0" u="none" strike="noStrike" cap="none">
                <a:solidFill>
                  <a:schemeClr val="dk1"/>
                </a:solidFill>
                <a:latin typeface="Arial"/>
                <a:ea typeface="Arial"/>
                <a:cs typeface="Arial"/>
                <a:sym typeface="Arial"/>
              </a:rPr>
              <a:t>5 by 5 diffractive pattern</a:t>
            </a:r>
            <a:endParaRPr sz="1600" b="0" i="0" u="none" strike="noStrike" cap="none">
              <a:solidFill>
                <a:schemeClr val="dk1"/>
              </a:solidFill>
              <a:latin typeface="Arial"/>
              <a:ea typeface="Arial"/>
              <a:cs typeface="Arial"/>
              <a:sym typeface="Arial"/>
            </a:endParaRPr>
          </a:p>
        </p:txBody>
      </p:sp>
      <p:sp>
        <p:nvSpPr>
          <p:cNvPr id="3057" name="Google Shape;3057;g1863439fb73_1_5005"/>
          <p:cNvSpPr txBox="1">
            <a:spLocks noGrp="1"/>
          </p:cNvSpPr>
          <p:nvPr>
            <p:ph type="sldNum" idx="12"/>
          </p:nvPr>
        </p:nvSpPr>
        <p:spPr>
          <a:xfrm>
            <a:off x="11512784" y="6486249"/>
            <a:ext cx="679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lt1"/>
              </a:buClr>
              <a:buSzPts val="1000"/>
              <a:buFont typeface="Arial"/>
              <a:buNone/>
            </a:pPr>
            <a:fld id="{00000000-1234-1234-1234-123412341234}" type="slidenum">
              <a:rPr lang="en-US"/>
              <a:t>19</a:t>
            </a:fld>
            <a:endParaRPr/>
          </a:p>
        </p:txBody>
      </p:sp>
      <p:sp>
        <p:nvSpPr>
          <p:cNvPr id="3" name="Google Shape;3087;g1863439fb73_1_5020">
            <a:extLst>
              <a:ext uri="{FF2B5EF4-FFF2-40B4-BE49-F238E27FC236}">
                <a16:creationId xmlns:a16="http://schemas.microsoft.com/office/drawing/2014/main" id="{CB5BDDE5-CCA8-92D9-34D8-C6DC0F20F7FA}"/>
              </a:ext>
            </a:extLst>
          </p:cNvPr>
          <p:cNvSpPr txBox="1"/>
          <p:nvPr/>
        </p:nvSpPr>
        <p:spPr>
          <a:xfrm>
            <a:off x="1279349" y="6182725"/>
            <a:ext cx="9035100" cy="523190"/>
          </a:xfrm>
          <a:prstGeom prst="rect">
            <a:avLst/>
          </a:prstGeom>
          <a:solidFill>
            <a:srgbClr val="F79646"/>
          </a:solidFill>
          <a:ln>
            <a:noFill/>
          </a:ln>
        </p:spPr>
        <p:txBody>
          <a:bodyPr spcFirstLastPara="1" wrap="square" lIns="91425" tIns="91425" rIns="91425" bIns="91425" anchor="t" anchorCtr="0">
            <a:spAutoFit/>
          </a:bodyPr>
          <a:lstStyle/>
          <a:p>
            <a:r>
              <a:rPr lang="en-US" sz="2200" b="1" dirty="0">
                <a:solidFill>
                  <a:schemeClr val="lt1"/>
                </a:solidFill>
              </a:rPr>
              <a:t>ML: a tool to help reveal complex physics too difficult </a:t>
            </a:r>
            <a:r>
              <a:rPr lang="en-US" sz="2200" b="1" i="0" u="none" strike="noStrike" cap="none" dirty="0">
                <a:solidFill>
                  <a:schemeClr val="lt1"/>
                </a:solidFill>
                <a:latin typeface="Arial"/>
                <a:ea typeface="Arial"/>
                <a:cs typeface="Arial"/>
                <a:sym typeface="Arial"/>
              </a:rPr>
              <a:t>to </a:t>
            </a:r>
            <a:r>
              <a:rPr lang="en-US" sz="2200" b="1" dirty="0">
                <a:solidFill>
                  <a:schemeClr val="lt1"/>
                </a:solidFill>
              </a:rPr>
              <a:t>theorize!</a:t>
            </a:r>
            <a:endParaRPr lang="en-US" sz="2200" b="0" i="0" u="none" strike="noStrike" cap="none" dirty="0">
              <a:solidFill>
                <a:schemeClr val="lt1"/>
              </a:solidFill>
              <a:latin typeface="Arial"/>
              <a:ea typeface="Arial"/>
              <a:cs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49"/>
        <p:cNvGrpSpPr/>
        <p:nvPr/>
      </p:nvGrpSpPr>
      <p:grpSpPr>
        <a:xfrm>
          <a:off x="0" y="0"/>
          <a:ext cx="0" cy="0"/>
          <a:chOff x="0" y="0"/>
          <a:chExt cx="0" cy="0"/>
        </a:xfrm>
      </p:grpSpPr>
      <p:sp>
        <p:nvSpPr>
          <p:cNvPr id="1650" name="Google Shape;1650;g1863439fb73_1_3625"/>
          <p:cNvSpPr txBox="1">
            <a:spLocks noGrp="1"/>
          </p:cNvSpPr>
          <p:nvPr>
            <p:ph type="sldNum" idx="12"/>
          </p:nvPr>
        </p:nvSpPr>
        <p:spPr>
          <a:xfrm>
            <a:off x="11512784" y="6486249"/>
            <a:ext cx="679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lt1"/>
              </a:buClr>
              <a:buSzPts val="1000"/>
              <a:buFont typeface="Arial"/>
              <a:buNone/>
            </a:pPr>
            <a:fld id="{00000000-1234-1234-1234-123412341234}" type="slidenum">
              <a:rPr lang="en-US"/>
              <a:t>2</a:t>
            </a:fld>
            <a:endParaRPr/>
          </a:p>
        </p:txBody>
      </p:sp>
      <p:sp>
        <p:nvSpPr>
          <p:cNvPr id="1651" name="Google Shape;1651;g1863439fb73_1_3625"/>
          <p:cNvSpPr txBox="1"/>
          <p:nvPr/>
        </p:nvSpPr>
        <p:spPr>
          <a:xfrm>
            <a:off x="0" y="152400"/>
            <a:ext cx="121920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lt1"/>
                </a:solidFill>
                <a:latin typeface="Arial"/>
                <a:ea typeface="Arial"/>
                <a:cs typeface="Arial"/>
                <a:sym typeface="Arial"/>
              </a:rPr>
              <a:t>Acknowledgements</a:t>
            </a:r>
            <a:endParaRPr sz="3200" b="0" i="0" u="none" strike="noStrike" cap="none">
              <a:solidFill>
                <a:srgbClr val="000000"/>
              </a:solidFill>
              <a:latin typeface="Arial"/>
              <a:ea typeface="Arial"/>
              <a:cs typeface="Arial"/>
              <a:sym typeface="Arial"/>
            </a:endParaRPr>
          </a:p>
        </p:txBody>
      </p:sp>
      <p:sp>
        <p:nvSpPr>
          <p:cNvPr id="1652" name="Google Shape;1652;g1863439fb73_1_3625"/>
          <p:cNvSpPr txBox="1"/>
          <p:nvPr/>
        </p:nvSpPr>
        <p:spPr>
          <a:xfrm>
            <a:off x="304800" y="1217075"/>
            <a:ext cx="11582400" cy="4295400"/>
          </a:xfrm>
          <a:prstGeom prst="rect">
            <a:avLst/>
          </a:prstGeom>
          <a:noFill/>
          <a:ln>
            <a:noFill/>
          </a:ln>
        </p:spPr>
        <p:txBody>
          <a:bodyPr spcFirstLastPara="1" wrap="square" lIns="91425" tIns="91425" rIns="91425" bIns="91425" anchor="t" anchorCtr="0">
            <a:spAutoFit/>
          </a:bodyPr>
          <a:lstStyle/>
          <a:p>
            <a:pPr marL="457200" marR="0" lvl="0" indent="-381000" algn="l" rtl="0">
              <a:lnSpc>
                <a:spcPct val="120000"/>
              </a:lnSpc>
              <a:spcBef>
                <a:spcPts val="0"/>
              </a:spcBef>
              <a:spcAft>
                <a:spcPts val="0"/>
              </a:spcAft>
              <a:buClr>
                <a:schemeClr val="dk1"/>
              </a:buClr>
              <a:buSzPts val="2400"/>
              <a:buFont typeface="Franklin Gothic"/>
              <a:buChar char="●"/>
            </a:pPr>
            <a:r>
              <a:rPr lang="en-US" sz="2400" b="1" i="0" u="none" strike="noStrike" cap="none">
                <a:solidFill>
                  <a:schemeClr val="dk1"/>
                </a:solidFill>
                <a:latin typeface="Arial"/>
                <a:ea typeface="Arial"/>
                <a:cs typeface="Arial"/>
                <a:sym typeface="Arial"/>
              </a:rPr>
              <a:t>Collaborators</a:t>
            </a:r>
            <a:r>
              <a:rPr lang="en-US" sz="2400" b="0" i="0" u="none" strike="noStrike" cap="none">
                <a:solidFill>
                  <a:schemeClr val="dk1"/>
                </a:solidFill>
                <a:latin typeface="Arial"/>
                <a:ea typeface="Arial"/>
                <a:cs typeface="Arial"/>
                <a:sym typeface="Arial"/>
              </a:rPr>
              <a:t>: </a:t>
            </a:r>
            <a:endParaRPr sz="2400" b="0" i="0" u="none" strike="noStrike" cap="none">
              <a:solidFill>
                <a:schemeClr val="dk1"/>
              </a:solidFill>
              <a:latin typeface="Arial"/>
              <a:ea typeface="Arial"/>
              <a:cs typeface="Arial"/>
              <a:sym typeface="Arial"/>
            </a:endParaRPr>
          </a:p>
          <a:p>
            <a:pPr marL="457200" marR="0" lvl="0" indent="0" algn="l" rtl="0">
              <a:lnSpc>
                <a:spcPct val="120000"/>
              </a:lnSpc>
              <a:spcBef>
                <a:spcPts val="0"/>
              </a:spcBef>
              <a:spcAft>
                <a:spcPts val="0"/>
              </a:spcAft>
              <a:buClr>
                <a:srgbClr val="000000"/>
              </a:buClr>
              <a:buSzPts val="1800"/>
              <a:buFont typeface="Arial"/>
              <a:buNone/>
            </a:pPr>
            <a:r>
              <a:rPr lang="en-US" sz="1800" b="1" i="0" u="none" strike="noStrike" cap="none">
                <a:solidFill>
                  <a:schemeClr val="dk1"/>
                </a:solidFill>
                <a:latin typeface="Arial"/>
                <a:ea typeface="Arial"/>
                <a:cs typeface="Arial"/>
                <a:sym typeface="Arial"/>
              </a:rPr>
              <a:t>LBNL: </a:t>
            </a:r>
            <a:r>
              <a:rPr lang="en-US" sz="1800" b="0" i="0" u="none" strike="noStrike" cap="none">
                <a:solidFill>
                  <a:schemeClr val="dk1"/>
                </a:solidFill>
                <a:latin typeface="Arial"/>
                <a:ea typeface="Arial"/>
                <a:cs typeface="Arial"/>
                <a:sym typeface="Arial"/>
              </a:rPr>
              <a:t> Russell Wilcox, Qiang Du, Tong Zhou, Siyun Chen, Mahek Logantha, Vamsi Vylta, Christos Bakalis,       Mariam Kiran, Bashir Mohammed, Larry Doolittle, Derun Li, Jean-Luc Vay, Eric Esarey, Cameron Geddes, Samuel Barber, Jeroen van Tilborg, Curtis Berger, Remi Lehe, Carlos Serrano, Daniele Filippetto, Gang Huang, Yilun Xu</a:t>
            </a:r>
            <a:endParaRPr sz="1800" b="0" i="0" u="none" strike="noStrike" cap="none">
              <a:solidFill>
                <a:schemeClr val="dk1"/>
              </a:solidFill>
              <a:latin typeface="Arial"/>
              <a:ea typeface="Arial"/>
              <a:cs typeface="Arial"/>
              <a:sym typeface="Arial"/>
            </a:endParaRPr>
          </a:p>
          <a:p>
            <a:pPr marL="457200" marR="0" lvl="0" indent="0" algn="l" rtl="0">
              <a:lnSpc>
                <a:spcPct val="120000"/>
              </a:lnSpc>
              <a:spcBef>
                <a:spcPts val="0"/>
              </a:spcBef>
              <a:spcAft>
                <a:spcPts val="0"/>
              </a:spcAft>
              <a:buClr>
                <a:srgbClr val="000000"/>
              </a:buClr>
              <a:buSzPts val="1800"/>
              <a:buFont typeface="Arial"/>
              <a:buNone/>
            </a:pPr>
            <a:r>
              <a:rPr lang="en-US" sz="1800" b="1" i="0" u="none" strike="noStrike" cap="none">
                <a:solidFill>
                  <a:schemeClr val="dk1"/>
                </a:solidFill>
                <a:latin typeface="Arial"/>
                <a:ea typeface="Arial"/>
                <a:cs typeface="Arial"/>
                <a:sym typeface="Arial"/>
              </a:rPr>
              <a:t>University of Michigan</a:t>
            </a:r>
            <a:r>
              <a:rPr lang="en-US" sz="1800" b="0" i="0" u="none" strike="noStrike" cap="none">
                <a:solidFill>
                  <a:schemeClr val="dk1"/>
                </a:solidFill>
                <a:latin typeface="Arial"/>
                <a:ea typeface="Arial"/>
                <a:cs typeface="Arial"/>
                <a:sym typeface="Arial"/>
              </a:rPr>
              <a:t>: Almantas Galvanauskas, Mathew Whittlesey, Alexander Rainville, Lauren Cooper, Hanzhang Pei, et al.</a:t>
            </a:r>
            <a:endParaRPr sz="1800" b="0" i="0" u="none" strike="noStrike" cap="none">
              <a:solidFill>
                <a:schemeClr val="dk1"/>
              </a:solidFill>
              <a:latin typeface="Arial"/>
              <a:ea typeface="Arial"/>
              <a:cs typeface="Arial"/>
              <a:sym typeface="Arial"/>
            </a:endParaRPr>
          </a:p>
          <a:p>
            <a:pPr marL="457200" marR="0" lvl="0" indent="0" algn="l" rtl="0">
              <a:lnSpc>
                <a:spcPct val="120000"/>
              </a:lnSpc>
              <a:spcBef>
                <a:spcPts val="0"/>
              </a:spcBef>
              <a:spcAft>
                <a:spcPts val="0"/>
              </a:spcAft>
              <a:buClr>
                <a:srgbClr val="000000"/>
              </a:buClr>
              <a:buSzPts val="1800"/>
              <a:buFont typeface="Arial"/>
              <a:buNone/>
            </a:pPr>
            <a:r>
              <a:rPr lang="en-US" sz="1800" b="1" i="0" u="none" strike="noStrike" cap="none">
                <a:solidFill>
                  <a:schemeClr val="dk1"/>
                </a:solidFill>
                <a:latin typeface="Arial"/>
                <a:ea typeface="Arial"/>
                <a:cs typeface="Arial"/>
                <a:sym typeface="Arial"/>
              </a:rPr>
              <a:t>Lawrence Livermore National Laboratory</a:t>
            </a:r>
            <a:r>
              <a:rPr lang="en-US" sz="1800" b="0" i="0" u="none" strike="noStrike" cap="none">
                <a:solidFill>
                  <a:schemeClr val="dk1"/>
                </a:solidFill>
                <a:latin typeface="Arial"/>
                <a:ea typeface="Arial"/>
                <a:cs typeface="Arial"/>
                <a:sym typeface="Arial"/>
              </a:rPr>
              <a:t>: Michael Messerly, Leily Kiani, David Feng, et al.</a:t>
            </a:r>
            <a:endParaRPr sz="1800" b="0" i="0" u="none" strike="noStrike" cap="none">
              <a:solidFill>
                <a:schemeClr val="dk1"/>
              </a:solidFill>
              <a:latin typeface="Arial"/>
              <a:ea typeface="Arial"/>
              <a:cs typeface="Arial"/>
              <a:sym typeface="Arial"/>
            </a:endParaRPr>
          </a:p>
          <a:p>
            <a:pPr marL="457200" marR="0" lvl="0" indent="0" algn="l" rtl="0">
              <a:lnSpc>
                <a:spcPct val="120000"/>
              </a:lnSpc>
              <a:spcBef>
                <a:spcPts val="0"/>
              </a:spcBef>
              <a:spcAft>
                <a:spcPts val="0"/>
              </a:spcAft>
              <a:buClr>
                <a:srgbClr val="000000"/>
              </a:buClr>
              <a:buSzPts val="1800"/>
              <a:buFont typeface="Arial"/>
              <a:buNone/>
            </a:pPr>
            <a:r>
              <a:rPr lang="en-US" sz="1800" b="1" i="0" u="none" strike="noStrike" cap="none">
                <a:solidFill>
                  <a:schemeClr val="dk1"/>
                </a:solidFill>
                <a:latin typeface="Arial"/>
                <a:ea typeface="Arial"/>
                <a:cs typeface="Arial"/>
                <a:sym typeface="Arial"/>
              </a:rPr>
              <a:t>SLAC</a:t>
            </a:r>
            <a:r>
              <a:rPr lang="en-US" sz="1800" b="0" i="0" u="none" strike="noStrike" cap="none">
                <a:solidFill>
                  <a:schemeClr val="dk1"/>
                </a:solidFill>
                <a:latin typeface="Arial"/>
                <a:ea typeface="Arial"/>
                <a:cs typeface="Arial"/>
                <a:sym typeface="Arial"/>
              </a:rPr>
              <a:t>: Zhe Zhang, Xiaobiao Huang, Antonio Gilardi</a:t>
            </a:r>
            <a:endParaRPr sz="1800" b="0" i="0" u="none" strike="noStrike" cap="none">
              <a:solidFill>
                <a:schemeClr val="dk1"/>
              </a:solidFill>
              <a:latin typeface="Arial"/>
              <a:ea typeface="Arial"/>
              <a:cs typeface="Arial"/>
              <a:sym typeface="Arial"/>
            </a:endParaRPr>
          </a:p>
          <a:p>
            <a:pPr marL="457200" marR="0" lvl="0" indent="-381000" algn="l" rtl="0">
              <a:lnSpc>
                <a:spcPct val="120000"/>
              </a:lnSpc>
              <a:spcBef>
                <a:spcPts val="1000"/>
              </a:spcBef>
              <a:spcAft>
                <a:spcPts val="0"/>
              </a:spcAft>
              <a:buClr>
                <a:schemeClr val="dk1"/>
              </a:buClr>
              <a:buSzPts val="2400"/>
              <a:buFont typeface="Arial"/>
              <a:buChar char="●"/>
            </a:pPr>
            <a:r>
              <a:rPr lang="en-US" sz="2400" b="1" i="0" u="none" strike="noStrike" cap="none">
                <a:solidFill>
                  <a:schemeClr val="dk1"/>
                </a:solidFill>
                <a:latin typeface="Arial"/>
                <a:ea typeface="Arial"/>
                <a:cs typeface="Arial"/>
                <a:sym typeface="Arial"/>
              </a:rPr>
              <a:t>Funding support: </a:t>
            </a:r>
            <a:endParaRPr sz="2400" b="1" i="0" u="none" strike="noStrike" cap="none">
              <a:solidFill>
                <a:schemeClr val="dk1"/>
              </a:solidFill>
              <a:latin typeface="Arial"/>
              <a:ea typeface="Arial"/>
              <a:cs typeface="Arial"/>
              <a:sym typeface="Arial"/>
            </a:endParaRPr>
          </a:p>
          <a:p>
            <a:pPr marL="457200" marR="0" lvl="0" indent="0" algn="l" rtl="0">
              <a:lnSpc>
                <a:spcPct val="120000"/>
              </a:lnSpc>
              <a:spcBef>
                <a:spcPts val="1000"/>
              </a:spcBef>
              <a:spcAft>
                <a:spcPts val="0"/>
              </a:spcAft>
              <a:buClr>
                <a:srgbClr val="000000"/>
              </a:buClr>
              <a:buSzPts val="2000"/>
              <a:buFont typeface="Arial"/>
              <a:buNone/>
            </a:pPr>
            <a:r>
              <a:rPr lang="en-US" sz="2000" b="1" i="0" u="none" strike="noStrike" cap="none">
                <a:solidFill>
                  <a:schemeClr val="dk1"/>
                </a:solidFill>
                <a:latin typeface="Arial"/>
                <a:ea typeface="Arial"/>
                <a:cs typeface="Arial"/>
                <a:sym typeface="Arial"/>
              </a:rPr>
              <a:t>DOE High Energy Physics and ARDAP, Moore Foundation, Berkeley Lab Foundation</a:t>
            </a:r>
            <a:endParaRPr sz="2000" b="1" i="0" u="none" strike="noStrike" cap="none">
              <a:solidFill>
                <a:schemeClr val="dk1"/>
              </a:solidFill>
              <a:latin typeface="Arial"/>
              <a:ea typeface="Arial"/>
              <a:cs typeface="Arial"/>
              <a:sym typeface="Arial"/>
            </a:endParaRPr>
          </a:p>
        </p:txBody>
      </p:sp>
      <p:pic>
        <p:nvPicPr>
          <p:cNvPr id="1653" name="Google Shape;1653;g1863439fb73_1_3625"/>
          <p:cNvPicPr preferRelativeResize="0"/>
          <p:nvPr/>
        </p:nvPicPr>
        <p:blipFill rotWithShape="1">
          <a:blip r:embed="rId3">
            <a:alphaModFix/>
          </a:blip>
          <a:srcRect b="-16877"/>
          <a:stretch/>
        </p:blipFill>
        <p:spPr>
          <a:xfrm>
            <a:off x="184150" y="6229500"/>
            <a:ext cx="1216200" cy="568525"/>
          </a:xfrm>
          <a:prstGeom prst="rect">
            <a:avLst/>
          </a:prstGeom>
          <a:noFill/>
          <a:ln>
            <a:noFill/>
          </a:ln>
        </p:spPr>
      </p:pic>
      <p:pic>
        <p:nvPicPr>
          <p:cNvPr id="1654" name="Google Shape;1654;g1863439fb73_1_3625"/>
          <p:cNvPicPr preferRelativeResize="0"/>
          <p:nvPr/>
        </p:nvPicPr>
        <p:blipFill rotWithShape="1">
          <a:blip r:embed="rId4">
            <a:alphaModFix/>
          </a:blip>
          <a:srcRect/>
          <a:stretch/>
        </p:blipFill>
        <p:spPr>
          <a:xfrm>
            <a:off x="4741525" y="6227975"/>
            <a:ext cx="1216200" cy="5715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62"/>
        <p:cNvGrpSpPr/>
        <p:nvPr/>
      </p:nvGrpSpPr>
      <p:grpSpPr>
        <a:xfrm>
          <a:off x="0" y="0"/>
          <a:ext cx="0" cy="0"/>
          <a:chOff x="0" y="0"/>
          <a:chExt cx="0" cy="0"/>
        </a:xfrm>
      </p:grpSpPr>
      <p:pic>
        <p:nvPicPr>
          <p:cNvPr id="3063" name="Google Shape;3063;g1863439fb73_1_5020"/>
          <p:cNvPicPr preferRelativeResize="0"/>
          <p:nvPr/>
        </p:nvPicPr>
        <p:blipFill rotWithShape="1">
          <a:blip r:embed="rId3">
            <a:alphaModFix/>
          </a:blip>
          <a:srcRect b="13344"/>
          <a:stretch/>
        </p:blipFill>
        <p:spPr>
          <a:xfrm>
            <a:off x="1147550" y="3273700"/>
            <a:ext cx="3468301" cy="1887549"/>
          </a:xfrm>
          <a:prstGeom prst="rect">
            <a:avLst/>
          </a:prstGeom>
          <a:noFill/>
          <a:ln>
            <a:noFill/>
          </a:ln>
        </p:spPr>
      </p:pic>
      <p:pic>
        <p:nvPicPr>
          <p:cNvPr id="3064" name="Google Shape;3064;g1863439fb73_1_5020" descr="Screen Shot 2020-10-01 at 8.44.13 AM.png"/>
          <p:cNvPicPr preferRelativeResize="0"/>
          <p:nvPr/>
        </p:nvPicPr>
        <p:blipFill rotWithShape="1">
          <a:blip r:embed="rId4">
            <a:alphaModFix/>
          </a:blip>
          <a:srcRect/>
          <a:stretch/>
        </p:blipFill>
        <p:spPr>
          <a:xfrm>
            <a:off x="6102300" y="1766825"/>
            <a:ext cx="5526820" cy="3489837"/>
          </a:xfrm>
          <a:prstGeom prst="rect">
            <a:avLst/>
          </a:prstGeom>
          <a:noFill/>
          <a:ln>
            <a:noFill/>
          </a:ln>
        </p:spPr>
      </p:pic>
      <p:cxnSp>
        <p:nvCxnSpPr>
          <p:cNvPr id="3065" name="Google Shape;3065;g1863439fb73_1_5020"/>
          <p:cNvCxnSpPr/>
          <p:nvPr/>
        </p:nvCxnSpPr>
        <p:spPr>
          <a:xfrm rot="10800000">
            <a:off x="9856450" y="2105650"/>
            <a:ext cx="219300" cy="301800"/>
          </a:xfrm>
          <a:prstGeom prst="straightConnector1">
            <a:avLst/>
          </a:prstGeom>
          <a:noFill/>
          <a:ln w="25400" cap="flat" cmpd="sng">
            <a:solidFill>
              <a:srgbClr val="0433FF"/>
            </a:solidFill>
            <a:prstDash val="solid"/>
            <a:round/>
            <a:headEnd type="none" w="sm" len="sm"/>
            <a:tailEnd type="triangle" w="med" len="med"/>
          </a:ln>
          <a:effectLst>
            <a:outerShdw blurRad="38100" dist="20000" dir="5400000" rotWithShape="0">
              <a:srgbClr val="000000">
                <a:alpha val="37250"/>
              </a:srgbClr>
            </a:outerShdw>
          </a:effectLst>
        </p:spPr>
      </p:cxnSp>
      <p:cxnSp>
        <p:nvCxnSpPr>
          <p:cNvPr id="3066" name="Google Shape;3066;g1863439fb73_1_5020"/>
          <p:cNvCxnSpPr/>
          <p:nvPr/>
        </p:nvCxnSpPr>
        <p:spPr>
          <a:xfrm rot="10800000">
            <a:off x="6915684" y="1899420"/>
            <a:ext cx="295800" cy="295800"/>
          </a:xfrm>
          <a:prstGeom prst="straightConnector1">
            <a:avLst/>
          </a:prstGeom>
          <a:noFill/>
          <a:ln w="25400" cap="flat" cmpd="sng">
            <a:solidFill>
              <a:srgbClr val="FF2600"/>
            </a:solidFill>
            <a:prstDash val="solid"/>
            <a:miter lim="400000"/>
            <a:headEnd type="none" w="sm" len="sm"/>
            <a:tailEnd type="triangle" w="med" len="med"/>
          </a:ln>
          <a:effectLst>
            <a:outerShdw blurRad="38100" dist="20000" dir="5400000" rotWithShape="0">
              <a:srgbClr val="000000">
                <a:alpha val="37250"/>
              </a:srgbClr>
            </a:outerShdw>
          </a:effectLst>
        </p:spPr>
      </p:cxnSp>
      <p:sp>
        <p:nvSpPr>
          <p:cNvPr id="3067" name="Google Shape;3067;g1863439fb73_1_5020"/>
          <p:cNvSpPr txBox="1"/>
          <p:nvPr/>
        </p:nvSpPr>
        <p:spPr>
          <a:xfrm>
            <a:off x="6915675" y="2300498"/>
            <a:ext cx="846300" cy="738900"/>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FF2600"/>
              </a:buClr>
              <a:buSzPts val="1200"/>
              <a:buFont typeface="Arial"/>
              <a:buNone/>
            </a:pPr>
            <a:r>
              <a:rPr lang="en-US" sz="1800" b="0" i="0" u="none" strike="noStrike" cap="none">
                <a:solidFill>
                  <a:srgbClr val="FF2600"/>
                </a:solidFill>
                <a:latin typeface="Arial"/>
                <a:ea typeface="Arial"/>
                <a:cs typeface="Arial"/>
                <a:sym typeface="Arial"/>
              </a:rPr>
              <a:t>NN based</a:t>
            </a:r>
            <a:endParaRPr sz="1800" b="0" i="0" u="none" strike="noStrike" cap="none">
              <a:solidFill>
                <a:srgbClr val="000000"/>
              </a:solidFill>
              <a:latin typeface="Arial"/>
              <a:ea typeface="Arial"/>
              <a:cs typeface="Arial"/>
              <a:sym typeface="Arial"/>
            </a:endParaRPr>
          </a:p>
        </p:txBody>
      </p:sp>
      <p:sp>
        <p:nvSpPr>
          <p:cNvPr id="3068" name="Google Shape;3068;g1863439fb73_1_5020"/>
          <p:cNvSpPr txBox="1"/>
          <p:nvPr/>
        </p:nvSpPr>
        <p:spPr>
          <a:xfrm>
            <a:off x="9655529" y="2440146"/>
            <a:ext cx="1064700" cy="459600"/>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433FF"/>
              </a:buClr>
              <a:buSzPts val="1200"/>
              <a:buFont typeface="Arial"/>
              <a:buNone/>
            </a:pPr>
            <a:r>
              <a:rPr lang="en-US" sz="1800" b="0" i="0" u="none" strike="noStrike" cap="none">
                <a:solidFill>
                  <a:srgbClr val="0433FF"/>
                </a:solidFill>
                <a:latin typeface="Arial"/>
                <a:ea typeface="Arial"/>
                <a:cs typeface="Arial"/>
                <a:sym typeface="Arial"/>
              </a:rPr>
              <a:t>SPGD based</a:t>
            </a:r>
            <a:endParaRPr sz="1800" b="0" i="0" u="none" strike="noStrike" cap="none">
              <a:solidFill>
                <a:srgbClr val="000000"/>
              </a:solidFill>
              <a:latin typeface="Arial"/>
              <a:ea typeface="Arial"/>
              <a:cs typeface="Arial"/>
              <a:sym typeface="Arial"/>
            </a:endParaRPr>
          </a:p>
        </p:txBody>
      </p:sp>
      <p:sp>
        <p:nvSpPr>
          <p:cNvPr id="3069" name="Google Shape;3069;g1863439fb73_1_5020"/>
          <p:cNvSpPr txBox="1"/>
          <p:nvPr/>
        </p:nvSpPr>
        <p:spPr>
          <a:xfrm>
            <a:off x="5852900" y="976925"/>
            <a:ext cx="5710200" cy="92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800" b="0" i="0" u="none" strike="noStrike" cap="none">
                <a:solidFill>
                  <a:srgbClr val="000000"/>
                </a:solidFill>
                <a:latin typeface="Arial"/>
                <a:ea typeface="Arial"/>
                <a:cs typeface="Arial"/>
                <a:sym typeface="Arial"/>
              </a:rPr>
              <a:t>Simulation: 81 beams combining:</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800" b="0" i="0" u="none" strike="noStrike" cap="none">
                <a:solidFill>
                  <a:srgbClr val="000000"/>
                </a:solidFill>
                <a:latin typeface="Arial"/>
                <a:ea typeface="Arial"/>
                <a:cs typeface="Arial"/>
                <a:sym typeface="Arial"/>
              </a:rPr>
              <a:t>our approach scales much better + better performance</a:t>
            </a:r>
            <a:endParaRPr sz="1800" b="0" i="0" u="none" strike="noStrike" cap="none">
              <a:solidFill>
                <a:srgbClr val="000000"/>
              </a:solidFill>
              <a:latin typeface="Arial"/>
              <a:ea typeface="Arial"/>
              <a:cs typeface="Arial"/>
              <a:sym typeface="Arial"/>
            </a:endParaRPr>
          </a:p>
        </p:txBody>
      </p:sp>
      <p:sp>
        <p:nvSpPr>
          <p:cNvPr id="3070" name="Google Shape;3070;g1863439fb73_1_5020"/>
          <p:cNvSpPr txBox="1"/>
          <p:nvPr/>
        </p:nvSpPr>
        <p:spPr>
          <a:xfrm>
            <a:off x="5714325" y="5193825"/>
            <a:ext cx="63852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accent3"/>
                </a:solidFill>
                <a:latin typeface="Arial"/>
                <a:ea typeface="Arial"/>
                <a:cs typeface="Arial"/>
                <a:sym typeface="Arial"/>
              </a:rPr>
              <a:t>D. Wang, Opt. Express, 29(4), pp 5694-5709 (2021)</a:t>
            </a:r>
            <a:endParaRPr sz="1400" b="1" i="0" u="none" strike="noStrike" cap="none">
              <a:solidFill>
                <a:schemeClr val="accent3"/>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400" b="1" i="0" u="none" strike="noStrike" cap="none">
                <a:solidFill>
                  <a:schemeClr val="accent3"/>
                </a:solidFill>
                <a:latin typeface="Arial"/>
                <a:ea typeface="Arial"/>
                <a:cs typeface="Arial"/>
                <a:sym typeface="Arial"/>
              </a:rPr>
              <a:t>Q. Du, Opt. Express, 29 (4), pp 5407-5418 (2021)</a:t>
            </a:r>
            <a:endParaRPr sz="1400" b="1" i="0" u="none" strike="noStrike" cap="none">
              <a:solidFill>
                <a:schemeClr val="accent3"/>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400" b="1" i="0" u="none" strike="noStrike" cap="none">
                <a:solidFill>
                  <a:schemeClr val="accent3"/>
                </a:solidFill>
                <a:latin typeface="Arial"/>
                <a:ea typeface="Arial"/>
                <a:cs typeface="Arial"/>
                <a:sym typeface="Arial"/>
              </a:rPr>
              <a:t>D. Wang, IEEE Journal of Quantum Electronics, 3204437, (2022)</a:t>
            </a:r>
            <a:endParaRPr sz="1400" b="1" i="0" u="none" strike="noStrike" cap="none">
              <a:solidFill>
                <a:schemeClr val="accent3"/>
              </a:solidFill>
              <a:latin typeface="Arial"/>
              <a:ea typeface="Arial"/>
              <a:cs typeface="Arial"/>
              <a:sym typeface="Arial"/>
            </a:endParaRPr>
          </a:p>
        </p:txBody>
      </p:sp>
      <p:sp>
        <p:nvSpPr>
          <p:cNvPr id="3071" name="Google Shape;3071;g1863439fb73_1_5020"/>
          <p:cNvSpPr txBox="1"/>
          <p:nvPr/>
        </p:nvSpPr>
        <p:spPr>
          <a:xfrm>
            <a:off x="200775" y="1089025"/>
            <a:ext cx="40584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1800" b="0" i="0" u="none" strike="noStrike" cap="none">
                <a:solidFill>
                  <a:schemeClr val="dk1"/>
                </a:solidFill>
                <a:latin typeface="Arial"/>
                <a:ea typeface="Arial"/>
                <a:cs typeface="Arial"/>
                <a:sym typeface="Arial"/>
              </a:rPr>
              <a:t>For the 8-beam spatial combining:</a:t>
            </a:r>
            <a:endParaRPr sz="1800" b="0" i="0" u="none" strike="noStrike" cap="none">
              <a:solidFill>
                <a:srgbClr val="000000"/>
              </a:solidFill>
              <a:latin typeface="Arial"/>
              <a:ea typeface="Arial"/>
              <a:cs typeface="Arial"/>
              <a:sym typeface="Arial"/>
            </a:endParaRPr>
          </a:p>
        </p:txBody>
      </p:sp>
      <p:sp>
        <p:nvSpPr>
          <p:cNvPr id="3072" name="Google Shape;3072;g1863439fb73_1_5020"/>
          <p:cNvSpPr txBox="1"/>
          <p:nvPr/>
        </p:nvSpPr>
        <p:spPr>
          <a:xfrm>
            <a:off x="188025" y="3057450"/>
            <a:ext cx="40584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800" b="0" i="0" u="none" strike="noStrike" cap="none">
                <a:solidFill>
                  <a:srgbClr val="000000"/>
                </a:solidFill>
                <a:latin typeface="Arial"/>
                <a:ea typeface="Arial"/>
                <a:cs typeface="Arial"/>
                <a:sym typeface="Arial"/>
              </a:rPr>
              <a:t>For the 81-beam spatial combining:</a:t>
            </a:r>
            <a:endParaRPr sz="1800" b="0" i="0" u="none" strike="noStrike" cap="none">
              <a:solidFill>
                <a:srgbClr val="000000"/>
              </a:solidFill>
              <a:latin typeface="Arial"/>
              <a:ea typeface="Arial"/>
              <a:cs typeface="Arial"/>
              <a:sym typeface="Arial"/>
            </a:endParaRPr>
          </a:p>
        </p:txBody>
      </p:sp>
      <p:pic>
        <p:nvPicPr>
          <p:cNvPr id="3073" name="Google Shape;3073;g1863439fb73_1_5020"/>
          <p:cNvPicPr preferRelativeResize="0"/>
          <p:nvPr/>
        </p:nvPicPr>
        <p:blipFill rotWithShape="1">
          <a:blip r:embed="rId5">
            <a:alphaModFix/>
          </a:blip>
          <a:srcRect/>
          <a:stretch/>
        </p:blipFill>
        <p:spPr>
          <a:xfrm>
            <a:off x="1597925" y="1642724"/>
            <a:ext cx="375243" cy="365100"/>
          </a:xfrm>
          <a:prstGeom prst="rect">
            <a:avLst/>
          </a:prstGeom>
          <a:noFill/>
          <a:ln>
            <a:noFill/>
          </a:ln>
        </p:spPr>
      </p:pic>
      <p:pic>
        <p:nvPicPr>
          <p:cNvPr id="3074" name="Google Shape;3074;g1863439fb73_1_5020"/>
          <p:cNvPicPr preferRelativeResize="0"/>
          <p:nvPr/>
        </p:nvPicPr>
        <p:blipFill rotWithShape="1">
          <a:blip r:embed="rId6">
            <a:alphaModFix/>
          </a:blip>
          <a:srcRect/>
          <a:stretch/>
        </p:blipFill>
        <p:spPr>
          <a:xfrm>
            <a:off x="3143275" y="1613050"/>
            <a:ext cx="492600" cy="492600"/>
          </a:xfrm>
          <a:prstGeom prst="rect">
            <a:avLst/>
          </a:prstGeom>
          <a:noFill/>
          <a:ln>
            <a:noFill/>
          </a:ln>
        </p:spPr>
      </p:pic>
      <p:cxnSp>
        <p:nvCxnSpPr>
          <p:cNvPr id="3075" name="Google Shape;3075;g1863439fb73_1_5020"/>
          <p:cNvCxnSpPr/>
          <p:nvPr/>
        </p:nvCxnSpPr>
        <p:spPr>
          <a:xfrm>
            <a:off x="2558225" y="1398100"/>
            <a:ext cx="0" cy="922500"/>
          </a:xfrm>
          <a:prstGeom prst="straightConnector1">
            <a:avLst/>
          </a:prstGeom>
          <a:noFill/>
          <a:ln w="38100" cap="flat" cmpd="sng">
            <a:solidFill>
              <a:srgbClr val="9A9A9A"/>
            </a:solidFill>
            <a:prstDash val="solid"/>
            <a:round/>
            <a:headEnd type="none" w="sm" len="sm"/>
            <a:tailEnd type="none" w="sm" len="sm"/>
          </a:ln>
        </p:spPr>
      </p:cxnSp>
      <p:sp>
        <p:nvSpPr>
          <p:cNvPr id="3076" name="Google Shape;3076;g1863439fb73_1_5020"/>
          <p:cNvSpPr txBox="1"/>
          <p:nvPr/>
        </p:nvSpPr>
        <p:spPr>
          <a:xfrm>
            <a:off x="682997" y="2320075"/>
            <a:ext cx="15678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500" b="0" i="0" u="none" strike="noStrike" cap="none">
                <a:solidFill>
                  <a:schemeClr val="dk1"/>
                </a:solidFill>
                <a:latin typeface="Arial"/>
                <a:ea typeface="Arial"/>
                <a:cs typeface="Arial"/>
                <a:sym typeface="Arial"/>
              </a:rPr>
              <a:t>8 input beams</a:t>
            </a:r>
            <a:endParaRPr sz="1500" b="0" i="0" u="none" strike="noStrike" cap="none">
              <a:solidFill>
                <a:srgbClr val="000000"/>
              </a:solidFill>
              <a:latin typeface="Arial"/>
              <a:ea typeface="Arial"/>
              <a:cs typeface="Arial"/>
              <a:sym typeface="Arial"/>
            </a:endParaRPr>
          </a:p>
        </p:txBody>
      </p:sp>
      <p:sp>
        <p:nvSpPr>
          <p:cNvPr id="3077" name="Google Shape;3077;g1863439fb73_1_5020"/>
          <p:cNvSpPr txBox="1"/>
          <p:nvPr/>
        </p:nvSpPr>
        <p:spPr>
          <a:xfrm>
            <a:off x="1958827" y="2305250"/>
            <a:ext cx="11988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500" b="0" i="0" u="none" strike="noStrike" cap="none">
                <a:solidFill>
                  <a:schemeClr val="dk1"/>
                </a:solidFill>
                <a:latin typeface="Arial"/>
                <a:ea typeface="Arial"/>
                <a:cs typeface="Arial"/>
                <a:sym typeface="Arial"/>
              </a:rPr>
              <a:t>3 by 3 DOE</a:t>
            </a:r>
            <a:endParaRPr sz="1500" b="0" i="0" u="none" strike="noStrike" cap="none">
              <a:solidFill>
                <a:schemeClr val="dk1"/>
              </a:solidFill>
              <a:latin typeface="Arial"/>
              <a:ea typeface="Arial"/>
              <a:cs typeface="Arial"/>
              <a:sym typeface="Arial"/>
            </a:endParaRPr>
          </a:p>
        </p:txBody>
      </p:sp>
      <p:sp>
        <p:nvSpPr>
          <p:cNvPr id="3078" name="Google Shape;3078;g1863439fb73_1_5020"/>
          <p:cNvSpPr txBox="1"/>
          <p:nvPr/>
        </p:nvSpPr>
        <p:spPr>
          <a:xfrm>
            <a:off x="3143266" y="2303003"/>
            <a:ext cx="15678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500" b="0" i="0" u="none" strike="noStrike" cap="none">
                <a:solidFill>
                  <a:schemeClr val="dk1"/>
                </a:solidFill>
                <a:latin typeface="Arial"/>
                <a:ea typeface="Arial"/>
                <a:cs typeface="Arial"/>
                <a:sym typeface="Arial"/>
              </a:rPr>
              <a:t>5 by 5 output</a:t>
            </a:r>
            <a:endParaRPr sz="1500" b="0" i="0" u="none" strike="noStrike" cap="none">
              <a:solidFill>
                <a:schemeClr val="dk1"/>
              </a:solidFill>
              <a:latin typeface="Arial"/>
              <a:ea typeface="Arial"/>
              <a:cs typeface="Arial"/>
              <a:sym typeface="Arial"/>
            </a:endParaRPr>
          </a:p>
        </p:txBody>
      </p:sp>
      <p:sp>
        <p:nvSpPr>
          <p:cNvPr id="3079" name="Google Shape;3079;g1863439fb73_1_5020"/>
          <p:cNvSpPr txBox="1">
            <a:spLocks noGrp="1"/>
          </p:cNvSpPr>
          <p:nvPr>
            <p:ph type="sldNum" idx="12"/>
          </p:nvPr>
        </p:nvSpPr>
        <p:spPr>
          <a:xfrm>
            <a:off x="11512784" y="6486249"/>
            <a:ext cx="679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lt1"/>
              </a:buClr>
              <a:buSzPts val="1000"/>
              <a:buFont typeface="Arial"/>
              <a:buNone/>
            </a:pPr>
            <a:fld id="{00000000-1234-1234-1234-123412341234}" type="slidenum">
              <a:rPr lang="en-US"/>
              <a:t>20</a:t>
            </a:fld>
            <a:endParaRPr/>
          </a:p>
        </p:txBody>
      </p:sp>
      <p:sp>
        <p:nvSpPr>
          <p:cNvPr id="3080" name="Google Shape;3080;g1863439fb73_1_5020"/>
          <p:cNvSpPr txBox="1">
            <a:spLocks noGrp="1"/>
          </p:cNvSpPr>
          <p:nvPr>
            <p:ph type="body" idx="2"/>
          </p:nvPr>
        </p:nvSpPr>
        <p:spPr>
          <a:xfrm>
            <a:off x="0" y="120425"/>
            <a:ext cx="12192000" cy="738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1100"/>
              <a:buNone/>
            </a:pPr>
            <a:r>
              <a:rPr lang="en-US" sz="3200"/>
              <a:t>ML control approach also works when scaled by 10x</a:t>
            </a:r>
            <a:endParaRPr sz="3200"/>
          </a:p>
        </p:txBody>
      </p:sp>
      <p:grpSp>
        <p:nvGrpSpPr>
          <p:cNvPr id="3081" name="Google Shape;3081;g1863439fb73_1_5020"/>
          <p:cNvGrpSpPr/>
          <p:nvPr/>
        </p:nvGrpSpPr>
        <p:grpSpPr>
          <a:xfrm>
            <a:off x="8811200" y="3195850"/>
            <a:ext cx="2810700" cy="506100"/>
            <a:chOff x="8811200" y="3195850"/>
            <a:chExt cx="2810700" cy="506100"/>
          </a:xfrm>
        </p:grpSpPr>
        <p:sp>
          <p:nvSpPr>
            <p:cNvPr id="3082" name="Google Shape;3082;g1863439fb73_1_5020"/>
            <p:cNvSpPr txBox="1"/>
            <p:nvPr/>
          </p:nvSpPr>
          <p:spPr>
            <a:xfrm>
              <a:off x="9133400" y="3202825"/>
              <a:ext cx="2488500" cy="492600"/>
            </a:xfrm>
            <a:prstGeom prst="rect">
              <a:avLst/>
            </a:prstGeom>
            <a:solidFill>
              <a:srgbClr val="C0504D"/>
            </a:solidFill>
            <a:ln>
              <a:noFill/>
            </a:ln>
          </p:spPr>
          <p:txBody>
            <a:bodyPr spcFirstLastPara="1" wrap="square" lIns="91425" tIns="91425" rIns="91425" bIns="91425" anchor="t" anchorCtr="0">
              <a:spAutoFit/>
            </a:bodyPr>
            <a:lstStyle/>
            <a:p>
              <a:pPr marL="0" marR="0" lvl="0" indent="0" algn="l" rtl="0">
                <a:lnSpc>
                  <a:spcPct val="12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Scalable control!</a:t>
              </a:r>
              <a:endParaRPr sz="2000" b="0" i="0" u="none" strike="noStrike" cap="none">
                <a:solidFill>
                  <a:srgbClr val="000000"/>
                </a:solidFill>
                <a:latin typeface="Arial"/>
                <a:ea typeface="Arial"/>
                <a:cs typeface="Arial"/>
                <a:sym typeface="Arial"/>
              </a:endParaRPr>
            </a:p>
          </p:txBody>
        </p:sp>
        <p:sp>
          <p:nvSpPr>
            <p:cNvPr id="3083" name="Google Shape;3083;g1863439fb73_1_5020"/>
            <p:cNvSpPr/>
            <p:nvPr/>
          </p:nvSpPr>
          <p:spPr>
            <a:xfrm rot="-5400000">
              <a:off x="8728550" y="3278500"/>
              <a:ext cx="506100" cy="340800"/>
            </a:xfrm>
            <a:prstGeom prst="triangle">
              <a:avLst>
                <a:gd name="adj" fmla="val 50000"/>
              </a:avLst>
            </a:prstGeom>
            <a:solidFill>
              <a:srgbClr val="C050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084" name="Google Shape;3084;g1863439fb73_1_5020"/>
          <p:cNvSpPr txBox="1"/>
          <p:nvPr/>
        </p:nvSpPr>
        <p:spPr>
          <a:xfrm>
            <a:off x="419825" y="5191525"/>
            <a:ext cx="17202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500" b="0" i="0" u="none" strike="noStrike" cap="none">
                <a:solidFill>
                  <a:schemeClr val="dk1"/>
                </a:solidFill>
                <a:latin typeface="Arial"/>
                <a:ea typeface="Arial"/>
                <a:cs typeface="Arial"/>
                <a:sym typeface="Arial"/>
              </a:rPr>
              <a:t>81 input beams</a:t>
            </a:r>
            <a:endParaRPr sz="1500" b="0" i="0" u="none" strike="noStrike" cap="none">
              <a:solidFill>
                <a:srgbClr val="000000"/>
              </a:solidFill>
              <a:latin typeface="Arial"/>
              <a:ea typeface="Arial"/>
              <a:cs typeface="Arial"/>
              <a:sym typeface="Arial"/>
            </a:endParaRPr>
          </a:p>
        </p:txBody>
      </p:sp>
      <p:sp>
        <p:nvSpPr>
          <p:cNvPr id="3085" name="Google Shape;3085;g1863439fb73_1_5020"/>
          <p:cNvSpPr txBox="1"/>
          <p:nvPr/>
        </p:nvSpPr>
        <p:spPr>
          <a:xfrm>
            <a:off x="1911425" y="5193825"/>
            <a:ext cx="11988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500" b="0" i="0" u="none" strike="noStrike" cap="none">
                <a:solidFill>
                  <a:schemeClr val="dk1"/>
                </a:solidFill>
                <a:latin typeface="Arial"/>
                <a:ea typeface="Arial"/>
                <a:cs typeface="Arial"/>
                <a:sym typeface="Arial"/>
              </a:rPr>
              <a:t>9 by 9 DOE</a:t>
            </a:r>
            <a:endParaRPr sz="1500" b="0" i="0" u="none" strike="noStrike" cap="none">
              <a:solidFill>
                <a:schemeClr val="dk1"/>
              </a:solidFill>
              <a:latin typeface="Arial"/>
              <a:ea typeface="Arial"/>
              <a:cs typeface="Arial"/>
              <a:sym typeface="Arial"/>
            </a:endParaRPr>
          </a:p>
        </p:txBody>
      </p:sp>
      <p:sp>
        <p:nvSpPr>
          <p:cNvPr id="3086" name="Google Shape;3086;g1863439fb73_1_5020"/>
          <p:cNvSpPr txBox="1"/>
          <p:nvPr/>
        </p:nvSpPr>
        <p:spPr>
          <a:xfrm>
            <a:off x="3067075" y="5191525"/>
            <a:ext cx="17202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500" b="0" i="0" u="none" strike="noStrike" cap="none">
                <a:solidFill>
                  <a:schemeClr val="dk1"/>
                </a:solidFill>
                <a:latin typeface="Arial"/>
                <a:ea typeface="Arial"/>
                <a:cs typeface="Arial"/>
                <a:sym typeface="Arial"/>
              </a:rPr>
              <a:t>17 by 17 output</a:t>
            </a:r>
            <a:endParaRPr sz="1500" b="0" i="0" u="none" strike="noStrike" cap="none">
              <a:solidFill>
                <a:schemeClr val="dk1"/>
              </a:solidFill>
              <a:latin typeface="Arial"/>
              <a:ea typeface="Arial"/>
              <a:cs typeface="Arial"/>
              <a:sym typeface="Arial"/>
            </a:endParaRPr>
          </a:p>
        </p:txBody>
      </p:sp>
      <p:sp>
        <p:nvSpPr>
          <p:cNvPr id="3087" name="Google Shape;3087;g1863439fb73_1_5020"/>
          <p:cNvSpPr txBox="1"/>
          <p:nvPr/>
        </p:nvSpPr>
        <p:spPr>
          <a:xfrm>
            <a:off x="1040650" y="6182725"/>
            <a:ext cx="9035100" cy="523200"/>
          </a:xfrm>
          <a:prstGeom prst="rect">
            <a:avLst/>
          </a:prstGeom>
          <a:solidFill>
            <a:srgbClr val="F79646"/>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200" b="1" i="0" u="none" strike="noStrike" cap="none">
                <a:solidFill>
                  <a:schemeClr val="lt1"/>
                </a:solidFill>
                <a:latin typeface="Arial"/>
                <a:ea typeface="Arial"/>
                <a:cs typeface="Arial"/>
                <a:sym typeface="Arial"/>
              </a:rPr>
              <a:t>Scale of both input and pattern, thus enough information to learn!</a:t>
            </a:r>
            <a:endParaRPr sz="2200" b="0" i="0" u="none" strike="noStrike" cap="none">
              <a:solidFill>
                <a:schemeClr val="dk2"/>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91"/>
        <p:cNvGrpSpPr/>
        <p:nvPr/>
      </p:nvGrpSpPr>
      <p:grpSpPr>
        <a:xfrm>
          <a:off x="0" y="0"/>
          <a:ext cx="0" cy="0"/>
          <a:chOff x="0" y="0"/>
          <a:chExt cx="0" cy="0"/>
        </a:xfrm>
      </p:grpSpPr>
      <p:pic>
        <p:nvPicPr>
          <p:cNvPr id="3092" name="Google Shape;3092;g1863439fb73_1_5048"/>
          <p:cNvPicPr preferRelativeResize="0"/>
          <p:nvPr/>
        </p:nvPicPr>
        <p:blipFill rotWithShape="1">
          <a:blip r:embed="rId3">
            <a:alphaModFix/>
          </a:blip>
          <a:srcRect/>
          <a:stretch/>
        </p:blipFill>
        <p:spPr>
          <a:xfrm>
            <a:off x="155448" y="1060704"/>
            <a:ext cx="5266944" cy="2310063"/>
          </a:xfrm>
          <a:prstGeom prst="rect">
            <a:avLst/>
          </a:prstGeom>
          <a:noFill/>
          <a:ln>
            <a:noFill/>
          </a:ln>
        </p:spPr>
      </p:pic>
      <p:pic>
        <p:nvPicPr>
          <p:cNvPr id="3093" name="Google Shape;3093;g1863439fb73_1_5048"/>
          <p:cNvPicPr preferRelativeResize="0"/>
          <p:nvPr/>
        </p:nvPicPr>
        <p:blipFill rotWithShape="1">
          <a:blip r:embed="rId4">
            <a:alphaModFix/>
          </a:blip>
          <a:srcRect/>
          <a:stretch/>
        </p:blipFill>
        <p:spPr>
          <a:xfrm>
            <a:off x="138525" y="1061375"/>
            <a:ext cx="5296333" cy="2309401"/>
          </a:xfrm>
          <a:prstGeom prst="rect">
            <a:avLst/>
          </a:prstGeom>
          <a:noFill/>
          <a:ln>
            <a:noFill/>
          </a:ln>
        </p:spPr>
      </p:pic>
      <p:sp>
        <p:nvSpPr>
          <p:cNvPr id="3094" name="Google Shape;3094;g1863439fb73_1_5048"/>
          <p:cNvSpPr txBox="1">
            <a:spLocks noGrp="1"/>
          </p:cNvSpPr>
          <p:nvPr>
            <p:ph type="body" idx="2"/>
          </p:nvPr>
        </p:nvSpPr>
        <p:spPr>
          <a:xfrm>
            <a:off x="0" y="120425"/>
            <a:ext cx="12192000" cy="738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1100"/>
              <a:buNone/>
            </a:pPr>
            <a:r>
              <a:rPr lang="en-US" sz="3200"/>
              <a:t>ML control also generalizes to temporal combining</a:t>
            </a:r>
            <a:endParaRPr sz="3200"/>
          </a:p>
        </p:txBody>
      </p:sp>
      <p:sp>
        <p:nvSpPr>
          <p:cNvPr id="3095" name="Google Shape;3095;g1863439fb73_1_5048"/>
          <p:cNvSpPr txBox="1">
            <a:spLocks noGrp="1"/>
          </p:cNvSpPr>
          <p:nvPr>
            <p:ph type="sldNum" idx="12"/>
          </p:nvPr>
        </p:nvSpPr>
        <p:spPr>
          <a:xfrm>
            <a:off x="11512784" y="6486249"/>
            <a:ext cx="679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lt1"/>
              </a:buClr>
              <a:buSzPts val="1000"/>
              <a:buFont typeface="Arial"/>
              <a:buNone/>
            </a:pPr>
            <a:fld id="{00000000-1234-1234-1234-123412341234}" type="slidenum">
              <a:rPr lang="en-US"/>
              <a:t>21</a:t>
            </a:fld>
            <a:endParaRPr/>
          </a:p>
        </p:txBody>
      </p:sp>
      <p:pic>
        <p:nvPicPr>
          <p:cNvPr id="3096" name="Google Shape;3096;g1863439fb73_1_5048"/>
          <p:cNvPicPr preferRelativeResize="0"/>
          <p:nvPr/>
        </p:nvPicPr>
        <p:blipFill rotWithShape="1">
          <a:blip r:embed="rId5">
            <a:alphaModFix/>
          </a:blip>
          <a:srcRect/>
          <a:stretch/>
        </p:blipFill>
        <p:spPr>
          <a:xfrm>
            <a:off x="1063038" y="3642975"/>
            <a:ext cx="3447299" cy="2407699"/>
          </a:xfrm>
          <a:prstGeom prst="rect">
            <a:avLst/>
          </a:prstGeom>
          <a:noFill/>
          <a:ln>
            <a:noFill/>
          </a:ln>
        </p:spPr>
      </p:pic>
      <p:pic>
        <p:nvPicPr>
          <p:cNvPr id="3097" name="Google Shape;3097;g1863439fb73_1_5048"/>
          <p:cNvPicPr preferRelativeResize="0"/>
          <p:nvPr/>
        </p:nvPicPr>
        <p:blipFill rotWithShape="1">
          <a:blip r:embed="rId6">
            <a:alphaModFix/>
          </a:blip>
          <a:srcRect/>
          <a:stretch/>
        </p:blipFill>
        <p:spPr>
          <a:xfrm>
            <a:off x="6569675" y="1009200"/>
            <a:ext cx="3096351" cy="2407700"/>
          </a:xfrm>
          <a:prstGeom prst="rect">
            <a:avLst/>
          </a:prstGeom>
          <a:noFill/>
          <a:ln>
            <a:noFill/>
          </a:ln>
          <a:effectLst>
            <a:outerShdw blurRad="57150" dist="19050" dir="5400000" algn="bl" rotWithShape="0">
              <a:srgbClr val="000000">
                <a:alpha val="49800"/>
              </a:srgbClr>
            </a:outerShdw>
          </a:effectLst>
        </p:spPr>
      </p:pic>
      <p:grpSp>
        <p:nvGrpSpPr>
          <p:cNvPr id="3098" name="Google Shape;3098;g1863439fb73_1_5048"/>
          <p:cNvGrpSpPr/>
          <p:nvPr/>
        </p:nvGrpSpPr>
        <p:grpSpPr>
          <a:xfrm>
            <a:off x="6137675" y="3566775"/>
            <a:ext cx="5990200" cy="2534824"/>
            <a:chOff x="6137675" y="3566775"/>
            <a:chExt cx="5990200" cy="2534824"/>
          </a:xfrm>
        </p:grpSpPr>
        <p:pic>
          <p:nvPicPr>
            <p:cNvPr id="3099" name="Google Shape;3099;g1863439fb73_1_5048"/>
            <p:cNvPicPr preferRelativeResize="0"/>
            <p:nvPr/>
          </p:nvPicPr>
          <p:blipFill rotWithShape="1">
            <a:blip r:embed="rId7">
              <a:alphaModFix/>
            </a:blip>
            <a:srcRect/>
            <a:stretch/>
          </p:blipFill>
          <p:spPr>
            <a:xfrm>
              <a:off x="6137675" y="3566775"/>
              <a:ext cx="3807919" cy="2534824"/>
            </a:xfrm>
            <a:prstGeom prst="rect">
              <a:avLst/>
            </a:prstGeom>
            <a:noFill/>
            <a:ln>
              <a:noFill/>
            </a:ln>
          </p:spPr>
        </p:pic>
        <p:sp>
          <p:nvSpPr>
            <p:cNvPr id="3100" name="Google Shape;3100;g1863439fb73_1_5048"/>
            <p:cNvSpPr txBox="1"/>
            <p:nvPr/>
          </p:nvSpPr>
          <p:spPr>
            <a:xfrm>
              <a:off x="7577674" y="4181875"/>
              <a:ext cx="43365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300"/>
                </a:spcAft>
                <a:buClr>
                  <a:srgbClr val="000000"/>
                </a:buClr>
                <a:buSzPts val="1800"/>
                <a:buFont typeface="Arial"/>
                <a:buNone/>
              </a:pPr>
              <a:r>
                <a:rPr lang="en-US" sz="1800" b="0" i="0" u="none" strike="noStrike" cap="none">
                  <a:solidFill>
                    <a:schemeClr val="dk1"/>
                  </a:solidFill>
                  <a:latin typeface="Arial"/>
                  <a:ea typeface="Arial"/>
                  <a:cs typeface="Arial"/>
                  <a:sym typeface="Arial"/>
                </a:rPr>
                <a:t>ML-controls using Pattern Recognition</a:t>
              </a:r>
              <a:endParaRPr sz="1800" b="0" i="0" u="none" strike="noStrike" cap="none">
                <a:solidFill>
                  <a:schemeClr val="dk1"/>
                </a:solidFill>
                <a:latin typeface="Arial"/>
                <a:ea typeface="Arial"/>
                <a:cs typeface="Arial"/>
                <a:sym typeface="Arial"/>
              </a:endParaRPr>
            </a:p>
          </p:txBody>
        </p:sp>
        <p:sp>
          <p:nvSpPr>
            <p:cNvPr id="3101" name="Google Shape;3101;g1863439fb73_1_5048"/>
            <p:cNvSpPr txBox="1"/>
            <p:nvPr/>
          </p:nvSpPr>
          <p:spPr>
            <a:xfrm>
              <a:off x="6424875" y="4766925"/>
              <a:ext cx="5703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accent3"/>
                  </a:solidFill>
                  <a:latin typeface="Arial"/>
                  <a:ea typeface="Arial"/>
                  <a:cs typeface="Arial"/>
                  <a:sym typeface="Arial"/>
                </a:rPr>
                <a:t>D. Wang, IEEE Journal of Quantum Electronics, 3204437, (2022)</a:t>
              </a:r>
              <a:endParaRPr sz="1400" b="1" i="0" u="none" strike="noStrike" cap="none">
                <a:solidFill>
                  <a:schemeClr val="accent3"/>
                </a:solidFill>
                <a:latin typeface="Arial"/>
                <a:ea typeface="Arial"/>
                <a:cs typeface="Arial"/>
                <a:sym typeface="Arial"/>
              </a:endParaRPr>
            </a:p>
          </p:txBody>
        </p:sp>
      </p:grpSp>
      <p:pic>
        <p:nvPicPr>
          <p:cNvPr id="3102" name="Google Shape;3102;g1863439fb73_1_5048"/>
          <p:cNvPicPr preferRelativeResize="0"/>
          <p:nvPr/>
        </p:nvPicPr>
        <p:blipFill rotWithShape="1">
          <a:blip r:embed="rId4">
            <a:alphaModFix/>
          </a:blip>
          <a:srcRect r="82141" b="84189"/>
          <a:stretch/>
        </p:blipFill>
        <p:spPr>
          <a:xfrm>
            <a:off x="304950" y="2538550"/>
            <a:ext cx="1001999" cy="244001"/>
          </a:xfrm>
          <a:prstGeom prst="rect">
            <a:avLst/>
          </a:prstGeom>
          <a:noFill/>
          <a:ln>
            <a:noFill/>
          </a:ln>
        </p:spPr>
      </p:pic>
      <p:pic>
        <p:nvPicPr>
          <p:cNvPr id="3103" name="Google Shape;3103;g1863439fb73_1_5048"/>
          <p:cNvPicPr preferRelativeResize="0"/>
          <p:nvPr/>
        </p:nvPicPr>
        <p:blipFill rotWithShape="1">
          <a:blip r:embed="rId4">
            <a:alphaModFix/>
          </a:blip>
          <a:srcRect r="82141" b="84189"/>
          <a:stretch/>
        </p:blipFill>
        <p:spPr>
          <a:xfrm>
            <a:off x="304950" y="2701800"/>
            <a:ext cx="1297126" cy="302176"/>
          </a:xfrm>
          <a:prstGeom prst="rect">
            <a:avLst/>
          </a:prstGeom>
          <a:noFill/>
          <a:ln>
            <a:noFill/>
          </a:ln>
        </p:spPr>
      </p:pic>
      <p:sp>
        <p:nvSpPr>
          <p:cNvPr id="3104" name="Google Shape;3104;g1863439fb73_1_5048"/>
          <p:cNvSpPr txBox="1"/>
          <p:nvPr/>
        </p:nvSpPr>
        <p:spPr>
          <a:xfrm>
            <a:off x="266826" y="2352750"/>
            <a:ext cx="16779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Arial"/>
                <a:ea typeface="Arial"/>
                <a:cs typeface="Arial"/>
                <a:sym typeface="Arial"/>
              </a:rPr>
              <a:t>Stack 9 pulses with 4 cavities</a:t>
            </a:r>
            <a:endParaRPr sz="1400" b="1" i="0" u="none" strike="noStrike" cap="none">
              <a:solidFill>
                <a:schemeClr val="dk1"/>
              </a:solidFill>
              <a:latin typeface="Arial"/>
              <a:ea typeface="Arial"/>
              <a:cs typeface="Arial"/>
              <a:sym typeface="Arial"/>
            </a:endParaRPr>
          </a:p>
        </p:txBody>
      </p:sp>
      <p:sp>
        <p:nvSpPr>
          <p:cNvPr id="3105" name="Google Shape;3105;g1863439fb73_1_5048"/>
          <p:cNvSpPr txBox="1"/>
          <p:nvPr/>
        </p:nvSpPr>
        <p:spPr>
          <a:xfrm>
            <a:off x="266825" y="3291550"/>
            <a:ext cx="4750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accent3"/>
                </a:solidFill>
                <a:latin typeface="Arial"/>
                <a:ea typeface="Arial"/>
                <a:cs typeface="Arial"/>
                <a:sym typeface="Arial"/>
              </a:rPr>
              <a:t>T. Zhou et al. Optics Express 23, 7442-7462 (2015)</a:t>
            </a:r>
            <a:endParaRPr sz="1400" b="1" i="0" u="none" strike="noStrike" cap="none">
              <a:solidFill>
                <a:schemeClr val="accent3"/>
              </a:solidFill>
              <a:latin typeface="Arial"/>
              <a:ea typeface="Arial"/>
              <a:cs typeface="Arial"/>
              <a:sym typeface="Arial"/>
            </a:endParaRPr>
          </a:p>
        </p:txBody>
      </p:sp>
      <p:sp>
        <p:nvSpPr>
          <p:cNvPr id="3106" name="Google Shape;3106;g1863439fb73_1_5048"/>
          <p:cNvSpPr txBox="1"/>
          <p:nvPr/>
        </p:nvSpPr>
        <p:spPr>
          <a:xfrm>
            <a:off x="266825" y="2928600"/>
            <a:ext cx="2411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Arial"/>
                <a:ea typeface="Arial"/>
                <a:cs typeface="Arial"/>
                <a:sym typeface="Arial"/>
              </a:rPr>
              <a:t>(Credit: A. Galvanauskas)</a:t>
            </a:r>
            <a:endParaRPr sz="1400" b="1"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309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09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9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9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10"/>
        <p:cNvGrpSpPr/>
        <p:nvPr/>
      </p:nvGrpSpPr>
      <p:grpSpPr>
        <a:xfrm>
          <a:off x="0" y="0"/>
          <a:ext cx="0" cy="0"/>
          <a:chOff x="0" y="0"/>
          <a:chExt cx="0" cy="0"/>
        </a:xfrm>
      </p:grpSpPr>
      <p:sp>
        <p:nvSpPr>
          <p:cNvPr id="3111" name="Google Shape;3111;g1863439fb73_1_5066"/>
          <p:cNvSpPr txBox="1">
            <a:spLocks noGrp="1"/>
          </p:cNvSpPr>
          <p:nvPr>
            <p:ph type="body" idx="2"/>
          </p:nvPr>
        </p:nvSpPr>
        <p:spPr>
          <a:xfrm>
            <a:off x="-111375" y="120425"/>
            <a:ext cx="12081300" cy="738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1100"/>
              <a:buNone/>
            </a:pPr>
            <a:r>
              <a:rPr lang="en-US" sz="2900"/>
              <a:t>Future work: find more applications, increase feedback bandwidth</a:t>
            </a:r>
            <a:endParaRPr sz="2900"/>
          </a:p>
        </p:txBody>
      </p:sp>
      <p:grpSp>
        <p:nvGrpSpPr>
          <p:cNvPr id="3112" name="Google Shape;3112;g1863439fb73_1_5066"/>
          <p:cNvGrpSpPr/>
          <p:nvPr/>
        </p:nvGrpSpPr>
        <p:grpSpPr>
          <a:xfrm>
            <a:off x="475250" y="2145501"/>
            <a:ext cx="6349318" cy="1821991"/>
            <a:chOff x="953576" y="1844140"/>
            <a:chExt cx="6733819" cy="1859934"/>
          </a:xfrm>
        </p:grpSpPr>
        <p:sp>
          <p:nvSpPr>
            <p:cNvPr id="3113" name="Google Shape;3113;g1863439fb73_1_5066"/>
            <p:cNvSpPr/>
            <p:nvPr/>
          </p:nvSpPr>
          <p:spPr>
            <a:xfrm>
              <a:off x="2799426" y="1849783"/>
              <a:ext cx="1480800" cy="672000"/>
            </a:xfrm>
            <a:prstGeom prst="roundRect">
              <a:avLst>
                <a:gd name="adj" fmla="val 16667"/>
              </a:avLst>
            </a:prstGeom>
            <a:solidFill>
              <a:schemeClr val="accen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600" b="1" i="0" u="none" strike="noStrike" cap="none">
                  <a:solidFill>
                    <a:schemeClr val="lt1"/>
                  </a:solidFill>
                  <a:latin typeface="Arial"/>
                  <a:ea typeface="Arial"/>
                  <a:cs typeface="Arial"/>
                  <a:sym typeface="Arial"/>
                </a:rPr>
                <a:t>System</a:t>
              </a:r>
              <a:endParaRPr sz="1600" b="1" i="0" u="none" strike="noStrike" cap="none">
                <a:solidFill>
                  <a:schemeClr val="lt1"/>
                </a:solidFill>
                <a:latin typeface="Arial"/>
                <a:ea typeface="Arial"/>
                <a:cs typeface="Arial"/>
                <a:sym typeface="Arial"/>
              </a:endParaRPr>
            </a:p>
          </p:txBody>
        </p:sp>
        <p:sp>
          <p:nvSpPr>
            <p:cNvPr id="3114" name="Google Shape;3114;g1863439fb73_1_5066"/>
            <p:cNvSpPr/>
            <p:nvPr/>
          </p:nvSpPr>
          <p:spPr>
            <a:xfrm>
              <a:off x="2739319" y="2853184"/>
              <a:ext cx="1405800" cy="611400"/>
            </a:xfrm>
            <a:prstGeom prst="roundRect">
              <a:avLst>
                <a:gd name="adj" fmla="val 16667"/>
              </a:avLst>
            </a:pr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Franklin Gothic"/>
                <a:ea typeface="Franklin Gothic"/>
                <a:cs typeface="Franklin Gothic"/>
                <a:sym typeface="Franklin Gothic"/>
              </a:endParaRPr>
            </a:p>
          </p:txBody>
        </p:sp>
        <p:cxnSp>
          <p:nvCxnSpPr>
            <p:cNvPr id="3115" name="Google Shape;3115;g1863439fb73_1_5066"/>
            <p:cNvCxnSpPr>
              <a:stCxn id="3113" idx="3"/>
              <a:endCxn id="3116" idx="1"/>
            </p:cNvCxnSpPr>
            <p:nvPr/>
          </p:nvCxnSpPr>
          <p:spPr>
            <a:xfrm rot="10800000" flipH="1">
              <a:off x="4280226" y="2180083"/>
              <a:ext cx="712800" cy="5700"/>
            </a:xfrm>
            <a:prstGeom prst="straightConnector1">
              <a:avLst/>
            </a:prstGeom>
            <a:noFill/>
            <a:ln w="19050" cap="flat" cmpd="sng">
              <a:solidFill>
                <a:schemeClr val="dk2"/>
              </a:solidFill>
              <a:prstDash val="solid"/>
              <a:round/>
              <a:headEnd type="none" w="sm" len="sm"/>
              <a:tailEnd type="triangle" w="med" len="med"/>
            </a:ln>
          </p:spPr>
        </p:cxnSp>
        <p:cxnSp>
          <p:nvCxnSpPr>
            <p:cNvPr id="3117" name="Google Shape;3117;g1863439fb73_1_5066"/>
            <p:cNvCxnSpPr>
              <a:stCxn id="3116" idx="3"/>
              <a:endCxn id="3114" idx="3"/>
            </p:cNvCxnSpPr>
            <p:nvPr/>
          </p:nvCxnSpPr>
          <p:spPr>
            <a:xfrm flipH="1">
              <a:off x="4145192" y="2180140"/>
              <a:ext cx="2004000" cy="978600"/>
            </a:xfrm>
            <a:prstGeom prst="bentConnector3">
              <a:avLst>
                <a:gd name="adj1" fmla="val -54380"/>
              </a:avLst>
            </a:prstGeom>
            <a:noFill/>
            <a:ln w="19050" cap="flat" cmpd="sng">
              <a:solidFill>
                <a:schemeClr val="accent2"/>
              </a:solidFill>
              <a:prstDash val="solid"/>
              <a:round/>
              <a:headEnd type="none" w="sm" len="sm"/>
              <a:tailEnd type="triangle" w="med" len="med"/>
            </a:ln>
          </p:spPr>
        </p:cxnSp>
        <p:cxnSp>
          <p:nvCxnSpPr>
            <p:cNvPr id="3118" name="Google Shape;3118;g1863439fb73_1_5066"/>
            <p:cNvCxnSpPr>
              <a:stCxn id="3114" idx="1"/>
              <a:endCxn id="3119" idx="1"/>
            </p:cNvCxnSpPr>
            <p:nvPr/>
          </p:nvCxnSpPr>
          <p:spPr>
            <a:xfrm rot="10800000">
              <a:off x="953719" y="2185084"/>
              <a:ext cx="1785600" cy="973800"/>
            </a:xfrm>
            <a:prstGeom prst="bentConnector3">
              <a:avLst>
                <a:gd name="adj1" fmla="val 86597"/>
              </a:avLst>
            </a:prstGeom>
            <a:noFill/>
            <a:ln w="19050" cap="flat" cmpd="sng">
              <a:solidFill>
                <a:schemeClr val="accent6"/>
              </a:solidFill>
              <a:prstDash val="solid"/>
              <a:round/>
              <a:headEnd type="none" w="sm" len="sm"/>
              <a:tailEnd type="triangle" w="med" len="med"/>
            </a:ln>
          </p:spPr>
        </p:cxnSp>
        <p:sp>
          <p:nvSpPr>
            <p:cNvPr id="3120" name="Google Shape;3120;g1863439fb73_1_5066"/>
            <p:cNvSpPr txBox="1"/>
            <p:nvPr/>
          </p:nvSpPr>
          <p:spPr>
            <a:xfrm>
              <a:off x="1105452" y="2773226"/>
              <a:ext cx="1724217" cy="43983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600" b="1" i="0" u="none" strike="noStrike" cap="none" dirty="0">
                  <a:solidFill>
                    <a:schemeClr val="accent6"/>
                  </a:solidFill>
                  <a:latin typeface="Arial"/>
                  <a:ea typeface="Arial"/>
                  <a:cs typeface="Arial"/>
                  <a:sym typeface="Arial"/>
                </a:rPr>
                <a:t>System Error</a:t>
              </a:r>
              <a:endParaRPr lang="en-US" sz="1600" b="1" i="0" u="none" strike="noStrike" cap="none" dirty="0">
                <a:solidFill>
                  <a:schemeClr val="accent6"/>
                </a:solidFill>
                <a:latin typeface="Arial"/>
                <a:ea typeface="Arial"/>
                <a:cs typeface="Arial"/>
              </a:endParaRPr>
            </a:p>
          </p:txBody>
        </p:sp>
        <p:sp>
          <p:nvSpPr>
            <p:cNvPr id="3121" name="Google Shape;3121;g1863439fb73_1_5066"/>
            <p:cNvSpPr/>
            <p:nvPr/>
          </p:nvSpPr>
          <p:spPr>
            <a:xfrm>
              <a:off x="5980395" y="3245374"/>
              <a:ext cx="1707000" cy="458700"/>
            </a:xfrm>
            <a:prstGeom prst="parallelogram">
              <a:avLst>
                <a:gd name="adj" fmla="val 41265"/>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500" b="1" i="0" u="none" strike="noStrike" cap="none" dirty="0">
                  <a:solidFill>
                    <a:srgbClr val="000000"/>
                  </a:solidFill>
                  <a:latin typeface="Arial"/>
                  <a:ea typeface="Arial"/>
                  <a:cs typeface="Arial"/>
                  <a:sym typeface="Arial"/>
                </a:rPr>
                <a:t>Target Pattern</a:t>
              </a:r>
              <a:endParaRPr lang="en-US" sz="1500" b="1" i="0" u="none" strike="noStrike" cap="none" dirty="0">
                <a:solidFill>
                  <a:srgbClr val="000000"/>
                </a:solidFill>
                <a:latin typeface="Arial"/>
                <a:ea typeface="Arial"/>
                <a:cs typeface="Arial"/>
              </a:endParaRPr>
            </a:p>
          </p:txBody>
        </p:sp>
        <p:cxnSp>
          <p:nvCxnSpPr>
            <p:cNvPr id="3122" name="Google Shape;3122;g1863439fb73_1_5066"/>
            <p:cNvCxnSpPr/>
            <p:nvPr/>
          </p:nvCxnSpPr>
          <p:spPr>
            <a:xfrm>
              <a:off x="4246697" y="3419434"/>
              <a:ext cx="1884600" cy="0"/>
            </a:xfrm>
            <a:prstGeom prst="straightConnector1">
              <a:avLst/>
            </a:prstGeom>
            <a:noFill/>
            <a:ln w="19050" cap="flat" cmpd="sng">
              <a:solidFill>
                <a:schemeClr val="dk2"/>
              </a:solidFill>
              <a:prstDash val="solid"/>
              <a:round/>
              <a:headEnd type="triangle" w="med" len="med"/>
              <a:tailEnd type="none" w="sm" len="sm"/>
            </a:ln>
          </p:spPr>
        </p:cxnSp>
        <p:sp>
          <p:nvSpPr>
            <p:cNvPr id="3123" name="Google Shape;3123;g1863439fb73_1_5066"/>
            <p:cNvSpPr txBox="1"/>
            <p:nvPr/>
          </p:nvSpPr>
          <p:spPr>
            <a:xfrm>
              <a:off x="4582061" y="2782571"/>
              <a:ext cx="2429854" cy="43983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600" b="1" i="0" u="none" strike="noStrike" cap="none" dirty="0">
                  <a:solidFill>
                    <a:schemeClr val="accent2"/>
                  </a:solidFill>
                  <a:latin typeface="Arial"/>
                  <a:ea typeface="Arial"/>
                  <a:cs typeface="Arial"/>
                  <a:sym typeface="Arial"/>
                </a:rPr>
                <a:t>Measured Pattern</a:t>
              </a:r>
              <a:endParaRPr lang="en-US" sz="1600" b="1" i="0" u="none" strike="noStrike" cap="none" dirty="0">
                <a:solidFill>
                  <a:schemeClr val="accent2"/>
                </a:solidFill>
                <a:latin typeface="Arial"/>
                <a:ea typeface="Arial"/>
                <a:cs typeface="Arial"/>
              </a:endParaRPr>
            </a:p>
          </p:txBody>
        </p:sp>
        <p:cxnSp>
          <p:nvCxnSpPr>
            <p:cNvPr id="3124" name="Google Shape;3124;g1863439fb73_1_5066"/>
            <p:cNvCxnSpPr>
              <a:stCxn id="3119" idx="3"/>
              <a:endCxn id="3113" idx="1"/>
            </p:cNvCxnSpPr>
            <p:nvPr/>
          </p:nvCxnSpPr>
          <p:spPr>
            <a:xfrm>
              <a:off x="2359376" y="2185039"/>
              <a:ext cx="440100" cy="600"/>
            </a:xfrm>
            <a:prstGeom prst="straightConnector1">
              <a:avLst/>
            </a:prstGeom>
            <a:noFill/>
            <a:ln w="19050" cap="flat" cmpd="sng">
              <a:solidFill>
                <a:schemeClr val="dk2"/>
              </a:solidFill>
              <a:prstDash val="solid"/>
              <a:round/>
              <a:headEnd type="none" w="sm" len="sm"/>
              <a:tailEnd type="triangle" w="med" len="med"/>
            </a:ln>
          </p:spPr>
        </p:cxnSp>
        <p:sp>
          <p:nvSpPr>
            <p:cNvPr id="3116" name="Google Shape;3116;g1863439fb73_1_5066"/>
            <p:cNvSpPr/>
            <p:nvPr/>
          </p:nvSpPr>
          <p:spPr>
            <a:xfrm>
              <a:off x="4992992" y="1844140"/>
              <a:ext cx="1156200" cy="672000"/>
            </a:xfrm>
            <a:prstGeom prst="roundRect">
              <a:avLst>
                <a:gd name="adj" fmla="val 16667"/>
              </a:avLst>
            </a:pr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600" b="1" i="0" u="none" strike="noStrike" cap="none">
                  <a:solidFill>
                    <a:schemeClr val="lt1"/>
                  </a:solidFill>
                  <a:latin typeface="Arial"/>
                  <a:ea typeface="Arial"/>
                  <a:cs typeface="Arial"/>
                  <a:sym typeface="Arial"/>
                </a:rPr>
                <a:t>Sensor</a:t>
              </a:r>
              <a:endParaRPr sz="1600" b="1" i="0" u="none" strike="noStrike" cap="none">
                <a:solidFill>
                  <a:schemeClr val="lt1"/>
                </a:solidFill>
                <a:latin typeface="Arial"/>
                <a:ea typeface="Arial"/>
                <a:cs typeface="Arial"/>
                <a:sym typeface="Arial"/>
              </a:endParaRPr>
            </a:p>
          </p:txBody>
        </p:sp>
        <p:sp>
          <p:nvSpPr>
            <p:cNvPr id="3119" name="Google Shape;3119;g1863439fb73_1_5066"/>
            <p:cNvSpPr/>
            <p:nvPr/>
          </p:nvSpPr>
          <p:spPr>
            <a:xfrm>
              <a:off x="953576" y="1849039"/>
              <a:ext cx="1405800" cy="672000"/>
            </a:xfrm>
            <a:prstGeom prst="roundRect">
              <a:avLst>
                <a:gd name="adj" fmla="val 16667"/>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600" b="1" i="0" u="none" strike="noStrike" cap="none">
                  <a:solidFill>
                    <a:schemeClr val="lt1"/>
                  </a:solidFill>
                  <a:latin typeface="Arial"/>
                  <a:ea typeface="Arial"/>
                  <a:cs typeface="Arial"/>
                  <a:sym typeface="Arial"/>
                </a:rPr>
                <a:t>Controller</a:t>
              </a:r>
              <a:endParaRPr sz="1600" b="1" i="0" u="none" strike="noStrike" cap="none">
                <a:solidFill>
                  <a:schemeClr val="lt1"/>
                </a:solidFill>
                <a:latin typeface="Arial"/>
                <a:ea typeface="Arial"/>
                <a:cs typeface="Arial"/>
                <a:sym typeface="Arial"/>
              </a:endParaRPr>
            </a:p>
          </p:txBody>
        </p:sp>
        <p:pic>
          <p:nvPicPr>
            <p:cNvPr id="3125" name="Google Shape;3125;g1863439fb73_1_5066"/>
            <p:cNvPicPr preferRelativeResize="0"/>
            <p:nvPr/>
          </p:nvPicPr>
          <p:blipFill rotWithShape="1">
            <a:blip r:embed="rId3">
              <a:alphaModFix/>
            </a:blip>
            <a:srcRect/>
            <a:stretch/>
          </p:blipFill>
          <p:spPr>
            <a:xfrm flipH="1">
              <a:off x="3105060" y="2991426"/>
              <a:ext cx="674241" cy="375659"/>
            </a:xfrm>
            <a:prstGeom prst="rect">
              <a:avLst/>
            </a:prstGeom>
            <a:noFill/>
            <a:ln>
              <a:noFill/>
            </a:ln>
          </p:spPr>
        </p:pic>
      </p:grpSp>
      <p:sp>
        <p:nvSpPr>
          <p:cNvPr id="3126" name="Google Shape;3126;g1863439fb73_1_5066"/>
          <p:cNvSpPr txBox="1"/>
          <p:nvPr/>
        </p:nvSpPr>
        <p:spPr>
          <a:xfrm>
            <a:off x="174500" y="1024538"/>
            <a:ext cx="5727600" cy="800400"/>
          </a:xfrm>
          <a:prstGeom prst="rect">
            <a:avLst/>
          </a:prstGeom>
          <a:noFill/>
          <a:ln>
            <a:noFill/>
          </a:ln>
        </p:spPr>
        <p:txBody>
          <a:bodyPr spcFirstLastPara="1" wrap="square" lIns="91425" tIns="91425" rIns="91425" bIns="91425" anchor="t" anchorCtr="0">
            <a:spAutoFit/>
          </a:bodyPr>
          <a:lstStyle/>
          <a:p>
            <a:pPr marL="457200" marR="0" lvl="0" indent="-3556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Arial"/>
                <a:ea typeface="Arial"/>
                <a:cs typeface="Arial"/>
                <a:sym typeface="Arial"/>
              </a:rPr>
              <a:t>Core of ML control approach:  learn from data </a:t>
            </a:r>
            <a:r>
              <a:rPr lang="en-US" sz="2000" b="0" i="0" u="none" strike="noStrike" cap="none">
                <a:solidFill>
                  <a:schemeClr val="dk1"/>
                </a:solidFill>
                <a:latin typeface="Arial"/>
                <a:ea typeface="Arial"/>
                <a:cs typeface="Arial"/>
                <a:sym typeface="Arial"/>
              </a:rPr>
              <a:t>(demo. in simulations for accelerators)</a:t>
            </a:r>
            <a:endParaRPr sz="2000" b="0" i="0" u="none" strike="noStrike" cap="none">
              <a:solidFill>
                <a:schemeClr val="dk1"/>
              </a:solidFill>
              <a:latin typeface="Arial"/>
              <a:ea typeface="Arial"/>
              <a:cs typeface="Arial"/>
              <a:sym typeface="Arial"/>
            </a:endParaRPr>
          </a:p>
        </p:txBody>
      </p:sp>
      <p:grpSp>
        <p:nvGrpSpPr>
          <p:cNvPr id="3127" name="Google Shape;3127;g1863439fb73_1_5066"/>
          <p:cNvGrpSpPr/>
          <p:nvPr/>
        </p:nvGrpSpPr>
        <p:grpSpPr>
          <a:xfrm>
            <a:off x="6464400" y="948350"/>
            <a:ext cx="5616600" cy="5146725"/>
            <a:chOff x="6464400" y="948350"/>
            <a:chExt cx="5616600" cy="5146725"/>
          </a:xfrm>
        </p:grpSpPr>
        <p:grpSp>
          <p:nvGrpSpPr>
            <p:cNvPr id="3128" name="Google Shape;3128;g1863439fb73_1_5066"/>
            <p:cNvGrpSpPr/>
            <p:nvPr/>
          </p:nvGrpSpPr>
          <p:grpSpPr>
            <a:xfrm>
              <a:off x="8004800" y="2083350"/>
              <a:ext cx="3492790" cy="3272824"/>
              <a:chOff x="7759175" y="2017025"/>
              <a:chExt cx="3492790" cy="3272824"/>
            </a:xfrm>
          </p:grpSpPr>
          <p:pic>
            <p:nvPicPr>
              <p:cNvPr id="3129" name="Google Shape;3129;g1863439fb73_1_5066"/>
              <p:cNvPicPr preferRelativeResize="0"/>
              <p:nvPr/>
            </p:nvPicPr>
            <p:blipFill rotWithShape="1">
              <a:blip r:embed="rId4">
                <a:alphaModFix/>
              </a:blip>
              <a:srcRect l="-1667" t="-22038" b="-2123"/>
              <a:stretch/>
            </p:blipFill>
            <p:spPr>
              <a:xfrm>
                <a:off x="7759175" y="2322575"/>
                <a:ext cx="2982199" cy="2967274"/>
              </a:xfrm>
              <a:prstGeom prst="rect">
                <a:avLst/>
              </a:prstGeom>
              <a:noFill/>
              <a:ln>
                <a:noFill/>
              </a:ln>
            </p:spPr>
          </p:pic>
          <p:sp>
            <p:nvSpPr>
              <p:cNvPr id="3130" name="Google Shape;3130;g1863439fb73_1_5066"/>
              <p:cNvSpPr txBox="1"/>
              <p:nvPr/>
            </p:nvSpPr>
            <p:spPr>
              <a:xfrm>
                <a:off x="9683265" y="4103649"/>
                <a:ext cx="15687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600" b="0" i="0" u="none" strike="noStrike" cap="none">
                    <a:solidFill>
                      <a:srgbClr val="000000"/>
                    </a:solidFill>
                    <a:latin typeface="Arial"/>
                    <a:ea typeface="Arial"/>
                    <a:cs typeface="Arial"/>
                    <a:sym typeface="Arial"/>
                  </a:rPr>
                  <a:t>Traditional</a:t>
                </a:r>
                <a:endParaRPr sz="1600" b="0" i="0" u="none" strike="noStrike" cap="none">
                  <a:solidFill>
                    <a:srgbClr val="000000"/>
                  </a:solidFill>
                  <a:latin typeface="Arial"/>
                  <a:ea typeface="Arial"/>
                  <a:cs typeface="Arial"/>
                  <a:sym typeface="Arial"/>
                </a:endParaRPr>
              </a:p>
            </p:txBody>
          </p:sp>
          <p:grpSp>
            <p:nvGrpSpPr>
              <p:cNvPr id="3131" name="Google Shape;3131;g1863439fb73_1_5066"/>
              <p:cNvGrpSpPr/>
              <p:nvPr/>
            </p:nvGrpSpPr>
            <p:grpSpPr>
              <a:xfrm>
                <a:off x="9253524" y="3291331"/>
                <a:ext cx="728135" cy="770870"/>
                <a:chOff x="6363079" y="4282450"/>
                <a:chExt cx="745200" cy="709042"/>
              </a:xfrm>
            </p:grpSpPr>
            <p:sp>
              <p:nvSpPr>
                <p:cNvPr id="3132" name="Google Shape;3132;g1863439fb73_1_5066"/>
                <p:cNvSpPr txBox="1"/>
                <p:nvPr/>
              </p:nvSpPr>
              <p:spPr>
                <a:xfrm>
                  <a:off x="6363079" y="4595192"/>
                  <a:ext cx="745200" cy="396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600" b="0" i="0" u="none" strike="noStrike" cap="none">
                      <a:solidFill>
                        <a:srgbClr val="0433FF"/>
                      </a:solidFill>
                      <a:latin typeface="Arial"/>
                      <a:ea typeface="Arial"/>
                      <a:cs typeface="Arial"/>
                      <a:sym typeface="Arial"/>
                    </a:rPr>
                    <a:t>ML</a:t>
                  </a:r>
                  <a:endParaRPr sz="1600" b="0" i="0" u="none" strike="noStrike" cap="none">
                    <a:solidFill>
                      <a:srgbClr val="0433FF"/>
                    </a:solidFill>
                    <a:latin typeface="Arial"/>
                    <a:ea typeface="Arial"/>
                    <a:cs typeface="Arial"/>
                    <a:sym typeface="Arial"/>
                  </a:endParaRPr>
                </a:p>
              </p:txBody>
            </p:sp>
            <p:cxnSp>
              <p:nvCxnSpPr>
                <p:cNvPr id="3133" name="Google Shape;3133;g1863439fb73_1_5066"/>
                <p:cNvCxnSpPr/>
                <p:nvPr/>
              </p:nvCxnSpPr>
              <p:spPr>
                <a:xfrm rot="10800000">
                  <a:off x="6559350" y="4282450"/>
                  <a:ext cx="87300" cy="363600"/>
                </a:xfrm>
                <a:prstGeom prst="straightConnector1">
                  <a:avLst/>
                </a:prstGeom>
                <a:noFill/>
                <a:ln w="19050" cap="flat" cmpd="sng">
                  <a:solidFill>
                    <a:srgbClr val="0000FF"/>
                  </a:solidFill>
                  <a:prstDash val="solid"/>
                  <a:round/>
                  <a:headEnd type="none" w="sm" len="sm"/>
                  <a:tailEnd type="triangle" w="med" len="med"/>
                </a:ln>
              </p:spPr>
            </p:cxnSp>
          </p:grpSp>
          <p:grpSp>
            <p:nvGrpSpPr>
              <p:cNvPr id="3134" name="Google Shape;3134;g1863439fb73_1_5066"/>
              <p:cNvGrpSpPr/>
              <p:nvPr/>
            </p:nvGrpSpPr>
            <p:grpSpPr>
              <a:xfrm>
                <a:off x="8414747" y="2197372"/>
                <a:ext cx="1524276" cy="733641"/>
                <a:chOff x="5371877" y="3169180"/>
                <a:chExt cx="1560000" cy="674799"/>
              </a:xfrm>
            </p:grpSpPr>
            <p:sp>
              <p:nvSpPr>
                <p:cNvPr id="3135" name="Google Shape;3135;g1863439fb73_1_5066"/>
                <p:cNvSpPr txBox="1"/>
                <p:nvPr/>
              </p:nvSpPr>
              <p:spPr>
                <a:xfrm>
                  <a:off x="5371877" y="3169180"/>
                  <a:ext cx="1560000" cy="396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600" b="0" i="0" u="none" strike="noStrike" cap="none">
                      <a:solidFill>
                        <a:srgbClr val="FF2600"/>
                      </a:solidFill>
                      <a:latin typeface="Arial"/>
                      <a:ea typeface="Arial"/>
                      <a:cs typeface="Arial"/>
                      <a:sym typeface="Arial"/>
                    </a:rPr>
                    <a:t>path forward</a:t>
                  </a:r>
                  <a:endParaRPr sz="1600" b="0" i="0" u="none" strike="noStrike" cap="none">
                    <a:solidFill>
                      <a:srgbClr val="FF2600"/>
                    </a:solidFill>
                    <a:latin typeface="Arial"/>
                    <a:ea typeface="Arial"/>
                    <a:cs typeface="Arial"/>
                    <a:sym typeface="Arial"/>
                  </a:endParaRPr>
                </a:p>
              </p:txBody>
            </p:sp>
            <p:cxnSp>
              <p:nvCxnSpPr>
                <p:cNvPr id="3136" name="Google Shape;3136;g1863439fb73_1_5066"/>
                <p:cNvCxnSpPr/>
                <p:nvPr/>
              </p:nvCxnSpPr>
              <p:spPr>
                <a:xfrm flipH="1">
                  <a:off x="6126952" y="3525979"/>
                  <a:ext cx="199200" cy="318000"/>
                </a:xfrm>
                <a:prstGeom prst="straightConnector1">
                  <a:avLst/>
                </a:prstGeom>
                <a:noFill/>
                <a:ln w="19050" cap="flat" cmpd="sng">
                  <a:solidFill>
                    <a:srgbClr val="FF2600"/>
                  </a:solidFill>
                  <a:prstDash val="solid"/>
                  <a:round/>
                  <a:headEnd type="none" w="sm" len="sm"/>
                  <a:tailEnd type="triangle" w="med" len="med"/>
                </a:ln>
              </p:spPr>
            </p:cxnSp>
          </p:grpSp>
          <p:sp>
            <p:nvSpPr>
              <p:cNvPr id="3137" name="Google Shape;3137;g1863439fb73_1_5066"/>
              <p:cNvSpPr txBox="1"/>
              <p:nvPr/>
            </p:nvSpPr>
            <p:spPr>
              <a:xfrm>
                <a:off x="9280503" y="2850207"/>
                <a:ext cx="15729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433FF"/>
                    </a:solidFill>
                    <a:latin typeface="Arial"/>
                    <a:ea typeface="Arial"/>
                    <a:cs typeface="Arial"/>
                    <a:sym typeface="Arial"/>
                  </a:rPr>
                  <a:t>(best so far)</a:t>
                </a:r>
                <a:endParaRPr sz="1600" b="0" i="0" u="none" strike="noStrike" cap="none">
                  <a:solidFill>
                    <a:srgbClr val="000000"/>
                  </a:solidFill>
                  <a:latin typeface="Arial"/>
                  <a:ea typeface="Arial"/>
                  <a:cs typeface="Arial"/>
                  <a:sym typeface="Arial"/>
                </a:endParaRPr>
              </a:p>
            </p:txBody>
          </p:sp>
          <p:cxnSp>
            <p:nvCxnSpPr>
              <p:cNvPr id="3138" name="Google Shape;3138;g1863439fb73_1_5066"/>
              <p:cNvCxnSpPr>
                <a:stCxn id="3139" idx="1"/>
                <a:endCxn id="3139" idx="1"/>
              </p:cNvCxnSpPr>
              <p:nvPr/>
            </p:nvCxnSpPr>
            <p:spPr>
              <a:xfrm>
                <a:off x="9856000" y="2401918"/>
                <a:ext cx="0" cy="0"/>
              </a:xfrm>
              <a:prstGeom prst="straightConnector1">
                <a:avLst/>
              </a:prstGeom>
              <a:noFill/>
              <a:ln w="19050" cap="flat" cmpd="sng">
                <a:solidFill>
                  <a:srgbClr val="FF2600"/>
                </a:solidFill>
                <a:prstDash val="solid"/>
                <a:round/>
                <a:headEnd type="none" w="sm" len="sm"/>
                <a:tailEnd type="triangle" w="med" len="med"/>
              </a:ln>
            </p:spPr>
          </p:cxnSp>
          <p:pic>
            <p:nvPicPr>
              <p:cNvPr id="3139" name="Google Shape;3139;g1863439fb73_1_5066"/>
              <p:cNvPicPr preferRelativeResize="0"/>
              <p:nvPr/>
            </p:nvPicPr>
            <p:blipFill rotWithShape="1">
              <a:blip r:embed="rId5">
                <a:alphaModFix/>
              </a:blip>
              <a:srcRect/>
              <a:stretch/>
            </p:blipFill>
            <p:spPr>
              <a:xfrm>
                <a:off x="9856000" y="2017025"/>
                <a:ext cx="1109440" cy="769787"/>
              </a:xfrm>
              <a:prstGeom prst="rect">
                <a:avLst/>
              </a:prstGeom>
              <a:noFill/>
              <a:ln w="9525" cap="flat" cmpd="sng">
                <a:solidFill>
                  <a:srgbClr val="595959"/>
                </a:solidFill>
                <a:prstDash val="solid"/>
                <a:round/>
                <a:headEnd type="none" w="sm" len="sm"/>
                <a:tailEnd type="none" w="sm" len="sm"/>
              </a:ln>
            </p:spPr>
          </p:pic>
          <p:pic>
            <p:nvPicPr>
              <p:cNvPr id="3140" name="Google Shape;3140;g1863439fb73_1_5066"/>
              <p:cNvPicPr preferRelativeResize="0"/>
              <p:nvPr/>
            </p:nvPicPr>
            <p:blipFill rotWithShape="1">
              <a:blip r:embed="rId6">
                <a:alphaModFix/>
              </a:blip>
              <a:srcRect/>
              <a:stretch/>
            </p:blipFill>
            <p:spPr>
              <a:xfrm>
                <a:off x="10039530" y="2197370"/>
                <a:ext cx="450000" cy="242762"/>
              </a:xfrm>
              <a:prstGeom prst="rect">
                <a:avLst/>
              </a:prstGeom>
              <a:noFill/>
              <a:ln>
                <a:noFill/>
              </a:ln>
            </p:spPr>
          </p:pic>
        </p:grpSp>
        <p:sp>
          <p:nvSpPr>
            <p:cNvPr id="3141" name="Google Shape;3141;g1863439fb73_1_5066"/>
            <p:cNvSpPr txBox="1"/>
            <p:nvPr/>
          </p:nvSpPr>
          <p:spPr>
            <a:xfrm>
              <a:off x="6464400" y="948350"/>
              <a:ext cx="5616600" cy="1046700"/>
            </a:xfrm>
            <a:prstGeom prst="rect">
              <a:avLst/>
            </a:prstGeom>
            <a:noFill/>
            <a:ln>
              <a:noFill/>
            </a:ln>
          </p:spPr>
          <p:txBody>
            <a:bodyPr spcFirstLastPara="1" wrap="square" lIns="91425" tIns="91425" rIns="91425" bIns="91425" anchor="t" anchorCtr="0">
              <a:spAutoFit/>
            </a:bodyPr>
            <a:lstStyle/>
            <a:p>
              <a:pPr marL="457200" marR="0" lvl="0" indent="-355600" algn="l" rtl="0">
                <a:lnSpc>
                  <a:spcPct val="100000"/>
                </a:lnSpc>
                <a:spcBef>
                  <a:spcPts val="0"/>
                </a:spcBef>
                <a:spcAft>
                  <a:spcPts val="0"/>
                </a:spcAft>
                <a:buClr>
                  <a:srgbClr val="000000"/>
                </a:buClr>
                <a:buSzPts val="2000"/>
                <a:buFont typeface="Arial"/>
                <a:buChar char="●"/>
              </a:pPr>
              <a:r>
                <a:rPr lang="en-US" sz="2000" b="0" i="0" u="none" strike="noStrike" cap="none" dirty="0">
                  <a:solidFill>
                    <a:schemeClr val="dk1"/>
                  </a:solidFill>
                  <a:latin typeface="Arial"/>
                  <a:ea typeface="Arial"/>
                  <a:cs typeface="Arial"/>
                  <a:sym typeface="Arial"/>
                </a:rPr>
                <a:t>ML on FPGA, increase </a:t>
              </a:r>
              <a:r>
                <a:rPr lang="en-US" sz="2000" b="0" i="0" u="none" strike="noStrike" cap="none" dirty="0">
                  <a:solidFill>
                    <a:srgbClr val="000000"/>
                  </a:solidFill>
                  <a:latin typeface="Arial"/>
                  <a:ea typeface="Arial"/>
                  <a:cs typeface="Arial"/>
                  <a:sym typeface="Arial"/>
                </a:rPr>
                <a:t>feedback bandwidth</a:t>
              </a:r>
              <a:endParaRPr sz="2000" b="0" i="0" u="none" strike="noStrike" cap="none" dirty="0">
                <a:solidFill>
                  <a:srgbClr val="000000"/>
                </a:solidFill>
                <a:latin typeface="Arial"/>
                <a:ea typeface="Arial"/>
                <a:cs typeface="Arial"/>
                <a:sym typeface="Arial"/>
              </a:endParaRPr>
            </a:p>
            <a:p>
              <a:r>
                <a:rPr lang="en-US" sz="1800" dirty="0"/>
                <a:t>(mission of Berkeley Accelerator Controls &amp; Instrumentation (BACI) program)</a:t>
              </a:r>
              <a:endParaRPr sz="1800" dirty="0"/>
            </a:p>
          </p:txBody>
        </p:sp>
        <p:sp>
          <p:nvSpPr>
            <p:cNvPr id="3142" name="Google Shape;3142;g1863439fb73_1_5066"/>
            <p:cNvSpPr txBox="1"/>
            <p:nvPr/>
          </p:nvSpPr>
          <p:spPr>
            <a:xfrm>
              <a:off x="7579900" y="5356175"/>
              <a:ext cx="3707400" cy="738900"/>
            </a:xfrm>
            <a:prstGeom prst="rect">
              <a:avLst/>
            </a:prstGeom>
            <a:noFill/>
            <a:ln>
              <a:noFill/>
            </a:ln>
          </p:spPr>
          <p:txBody>
            <a:bodyPr spcFirstLastPara="1" wrap="square" lIns="91425" tIns="91425" rIns="91425" bIns="91425" anchor="t" anchorCtr="0">
              <a:spAutoFit/>
            </a:bodyPr>
            <a:lstStyle/>
            <a:p>
              <a:pPr marL="457200" marR="0" lvl="0" indent="-342900" algn="l" rtl="0">
                <a:lnSpc>
                  <a:spcPct val="100000"/>
                </a:lnSpc>
                <a:spcBef>
                  <a:spcPts val="0"/>
                </a:spcBef>
                <a:spcAft>
                  <a:spcPts val="0"/>
                </a:spcAft>
                <a:buClr>
                  <a:srgbClr val="00303B"/>
                </a:buClr>
                <a:buSzPts val="1800"/>
                <a:buFont typeface="Arial"/>
                <a:buChar char="❖"/>
              </a:pPr>
              <a:r>
                <a:rPr lang="en-US" sz="1800" b="0" i="0" u="none" strike="noStrike" cap="none">
                  <a:solidFill>
                    <a:srgbClr val="00303B"/>
                  </a:solidFill>
                  <a:latin typeface="Arial"/>
                  <a:ea typeface="Arial"/>
                  <a:cs typeface="Arial"/>
                  <a:sym typeface="Arial"/>
                </a:rPr>
                <a:t>Enable kHz applications</a:t>
              </a:r>
              <a:endParaRPr sz="1800" b="0" i="0" u="none" strike="noStrike" cap="none">
                <a:solidFill>
                  <a:srgbClr val="00303B"/>
                </a:solidFill>
                <a:latin typeface="Arial"/>
                <a:ea typeface="Arial"/>
                <a:cs typeface="Arial"/>
                <a:sym typeface="Arial"/>
              </a:endParaRPr>
            </a:p>
            <a:p>
              <a:pPr marL="457200" marR="0" lvl="0" indent="-342900" algn="l" rtl="0">
                <a:lnSpc>
                  <a:spcPct val="100000"/>
                </a:lnSpc>
                <a:spcBef>
                  <a:spcPts val="0"/>
                </a:spcBef>
                <a:spcAft>
                  <a:spcPts val="0"/>
                </a:spcAft>
                <a:buClr>
                  <a:srgbClr val="00303B"/>
                </a:buClr>
                <a:buSzPts val="1800"/>
                <a:buFont typeface="Arial"/>
                <a:buChar char="❖"/>
              </a:pPr>
              <a:r>
                <a:rPr lang="en-US" sz="1800" b="0" i="0" u="none" strike="noStrike" cap="none">
                  <a:solidFill>
                    <a:srgbClr val="00303B"/>
                  </a:solidFill>
                  <a:latin typeface="Arial"/>
                  <a:ea typeface="Arial"/>
                  <a:cs typeface="Arial"/>
                  <a:sym typeface="Arial"/>
                </a:rPr>
                <a:t>Better performance</a:t>
              </a:r>
              <a:endParaRPr sz="1800" b="0" i="0" u="none" strike="noStrike" cap="none">
                <a:solidFill>
                  <a:srgbClr val="00303B"/>
                </a:solidFill>
                <a:latin typeface="Arial"/>
                <a:ea typeface="Arial"/>
                <a:cs typeface="Arial"/>
                <a:sym typeface="Arial"/>
              </a:endParaRPr>
            </a:p>
          </p:txBody>
        </p:sp>
      </p:grpSp>
      <p:grpSp>
        <p:nvGrpSpPr>
          <p:cNvPr id="3143" name="Google Shape;3143;g1863439fb73_1_5066"/>
          <p:cNvGrpSpPr/>
          <p:nvPr/>
        </p:nvGrpSpPr>
        <p:grpSpPr>
          <a:xfrm>
            <a:off x="153500" y="4204775"/>
            <a:ext cx="6825600" cy="1882200"/>
            <a:chOff x="153500" y="4204775"/>
            <a:chExt cx="6825600" cy="1882200"/>
          </a:xfrm>
        </p:grpSpPr>
        <p:grpSp>
          <p:nvGrpSpPr>
            <p:cNvPr id="3144" name="Google Shape;3144;g1863439fb73_1_5066"/>
            <p:cNvGrpSpPr/>
            <p:nvPr/>
          </p:nvGrpSpPr>
          <p:grpSpPr>
            <a:xfrm>
              <a:off x="153500" y="4204775"/>
              <a:ext cx="6825600" cy="1882125"/>
              <a:chOff x="153500" y="4204775"/>
              <a:chExt cx="6825600" cy="1882125"/>
            </a:xfrm>
          </p:grpSpPr>
          <p:grpSp>
            <p:nvGrpSpPr>
              <p:cNvPr id="3145" name="Google Shape;3145;g1863439fb73_1_5066"/>
              <p:cNvGrpSpPr/>
              <p:nvPr/>
            </p:nvGrpSpPr>
            <p:grpSpPr>
              <a:xfrm>
                <a:off x="211575" y="4695553"/>
                <a:ext cx="6540050" cy="1391347"/>
                <a:chOff x="211575" y="4771753"/>
                <a:chExt cx="6540050" cy="1391347"/>
              </a:xfrm>
            </p:grpSpPr>
            <p:pic>
              <p:nvPicPr>
                <p:cNvPr id="3146" name="Google Shape;3146;g1863439fb73_1_5066"/>
                <p:cNvPicPr preferRelativeResize="0"/>
                <p:nvPr/>
              </p:nvPicPr>
              <p:blipFill rotWithShape="1">
                <a:blip r:embed="rId7">
                  <a:alphaModFix/>
                </a:blip>
                <a:srcRect/>
                <a:stretch/>
              </p:blipFill>
              <p:spPr>
                <a:xfrm>
                  <a:off x="5153700" y="4866746"/>
                  <a:ext cx="1102432" cy="525775"/>
                </a:xfrm>
                <a:prstGeom prst="rect">
                  <a:avLst/>
                </a:prstGeom>
                <a:noFill/>
                <a:ln>
                  <a:noFill/>
                </a:ln>
              </p:spPr>
            </p:pic>
            <p:pic>
              <p:nvPicPr>
                <p:cNvPr id="3147" name="Google Shape;3147;g1863439fb73_1_5066"/>
                <p:cNvPicPr preferRelativeResize="0"/>
                <p:nvPr/>
              </p:nvPicPr>
              <p:blipFill rotWithShape="1">
                <a:blip r:embed="rId8">
                  <a:alphaModFix/>
                </a:blip>
                <a:srcRect/>
                <a:stretch/>
              </p:blipFill>
              <p:spPr>
                <a:xfrm>
                  <a:off x="4058202" y="4820163"/>
                  <a:ext cx="781050" cy="618943"/>
                </a:xfrm>
                <a:prstGeom prst="rect">
                  <a:avLst/>
                </a:prstGeom>
                <a:noFill/>
                <a:ln>
                  <a:noFill/>
                </a:ln>
              </p:spPr>
            </p:pic>
            <p:pic>
              <p:nvPicPr>
                <p:cNvPr id="3148" name="Google Shape;3148;g1863439fb73_1_5066"/>
                <p:cNvPicPr preferRelativeResize="0"/>
                <p:nvPr/>
              </p:nvPicPr>
              <p:blipFill rotWithShape="1">
                <a:blip r:embed="rId9">
                  <a:alphaModFix/>
                </a:blip>
                <a:srcRect/>
                <a:stretch/>
              </p:blipFill>
              <p:spPr>
                <a:xfrm>
                  <a:off x="2339234" y="4828925"/>
                  <a:ext cx="1488373" cy="508225"/>
                </a:xfrm>
                <a:prstGeom prst="rect">
                  <a:avLst/>
                </a:prstGeom>
                <a:noFill/>
                <a:ln>
                  <a:noFill/>
                </a:ln>
              </p:spPr>
            </p:pic>
            <p:pic>
              <p:nvPicPr>
                <p:cNvPr id="3149" name="Google Shape;3149;g1863439fb73_1_5066"/>
                <p:cNvPicPr preferRelativeResize="0"/>
                <p:nvPr/>
              </p:nvPicPr>
              <p:blipFill rotWithShape="1">
                <a:blip r:embed="rId10">
                  <a:alphaModFix/>
                </a:blip>
                <a:srcRect/>
                <a:stretch/>
              </p:blipFill>
              <p:spPr>
                <a:xfrm>
                  <a:off x="424200" y="4866738"/>
                  <a:ext cx="657225" cy="525780"/>
                </a:xfrm>
                <a:prstGeom prst="rect">
                  <a:avLst/>
                </a:prstGeom>
                <a:noFill/>
                <a:ln>
                  <a:noFill/>
                </a:ln>
              </p:spPr>
            </p:pic>
            <p:pic>
              <p:nvPicPr>
                <p:cNvPr id="3150" name="Google Shape;3150;g1863439fb73_1_5066"/>
                <p:cNvPicPr preferRelativeResize="0"/>
                <p:nvPr/>
              </p:nvPicPr>
              <p:blipFill rotWithShape="1">
                <a:blip r:embed="rId11">
                  <a:alphaModFix/>
                </a:blip>
                <a:srcRect/>
                <a:stretch/>
              </p:blipFill>
              <p:spPr>
                <a:xfrm>
                  <a:off x="1327565" y="4771753"/>
                  <a:ext cx="781050" cy="622576"/>
                </a:xfrm>
                <a:prstGeom prst="rect">
                  <a:avLst/>
                </a:prstGeom>
                <a:noFill/>
                <a:ln>
                  <a:noFill/>
                </a:ln>
              </p:spPr>
            </p:pic>
            <p:sp>
              <p:nvSpPr>
                <p:cNvPr id="3151" name="Google Shape;3151;g1863439fb73_1_5066"/>
                <p:cNvSpPr txBox="1"/>
                <p:nvPr/>
              </p:nvSpPr>
              <p:spPr>
                <a:xfrm>
                  <a:off x="211575" y="5516600"/>
                  <a:ext cx="11025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000000"/>
                      </a:solidFill>
                      <a:latin typeface="Arial"/>
                      <a:ea typeface="Arial"/>
                      <a:cs typeface="Arial"/>
                      <a:sym typeface="Arial"/>
                    </a:rPr>
                    <a:t>diffractive pattern</a:t>
                  </a:r>
                  <a:endParaRPr sz="1500" b="0" i="0" u="none" strike="noStrike" cap="none">
                    <a:solidFill>
                      <a:srgbClr val="000000"/>
                    </a:solidFill>
                    <a:latin typeface="Arial"/>
                    <a:ea typeface="Arial"/>
                    <a:cs typeface="Arial"/>
                    <a:sym typeface="Arial"/>
                  </a:endParaRPr>
                </a:p>
              </p:txBody>
            </p:sp>
            <p:sp>
              <p:nvSpPr>
                <p:cNvPr id="3152" name="Google Shape;3152;g1863439fb73_1_5066"/>
                <p:cNvSpPr txBox="1"/>
                <p:nvPr/>
              </p:nvSpPr>
              <p:spPr>
                <a:xfrm>
                  <a:off x="1311300" y="5516600"/>
                  <a:ext cx="11025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000000"/>
                      </a:solidFill>
                      <a:latin typeface="Arial"/>
                      <a:ea typeface="Arial"/>
                      <a:cs typeface="Arial"/>
                      <a:sym typeface="Arial"/>
                    </a:rPr>
                    <a:t>laser burst</a:t>
                  </a:r>
                  <a:endParaRPr sz="1500" b="0" i="0" u="none" strike="noStrike" cap="none">
                    <a:solidFill>
                      <a:srgbClr val="000000"/>
                    </a:solidFill>
                    <a:latin typeface="Arial"/>
                    <a:ea typeface="Arial"/>
                    <a:cs typeface="Arial"/>
                    <a:sym typeface="Arial"/>
                  </a:endParaRPr>
                </a:p>
              </p:txBody>
            </p:sp>
            <p:sp>
              <p:nvSpPr>
                <p:cNvPr id="3153" name="Google Shape;3153;g1863439fb73_1_5066"/>
                <p:cNvSpPr txBox="1"/>
                <p:nvPr/>
              </p:nvSpPr>
              <p:spPr>
                <a:xfrm>
                  <a:off x="2419450" y="5528100"/>
                  <a:ext cx="16815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000000"/>
                      </a:solidFill>
                      <a:latin typeface="Arial"/>
                      <a:ea typeface="Arial"/>
                      <a:cs typeface="Arial"/>
                      <a:sym typeface="Arial"/>
                    </a:rPr>
                    <a:t>beam trajectory</a:t>
                  </a:r>
                  <a:endParaRPr sz="1500" b="0" i="0" u="none" strike="noStrike" cap="none">
                    <a:solidFill>
                      <a:srgbClr val="000000"/>
                    </a:solidFill>
                    <a:latin typeface="Arial"/>
                    <a:ea typeface="Arial"/>
                    <a:cs typeface="Arial"/>
                    <a:sym typeface="Arial"/>
                  </a:endParaRPr>
                </a:p>
              </p:txBody>
            </p:sp>
            <p:sp>
              <p:nvSpPr>
                <p:cNvPr id="3154" name="Google Shape;3154;g1863439fb73_1_5066"/>
                <p:cNvSpPr txBox="1"/>
                <p:nvPr/>
              </p:nvSpPr>
              <p:spPr>
                <a:xfrm>
                  <a:off x="3965725" y="5516600"/>
                  <a:ext cx="13929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000000"/>
                      </a:solidFill>
                      <a:latin typeface="Arial"/>
                      <a:ea typeface="Arial"/>
                      <a:cs typeface="Arial"/>
                      <a:sym typeface="Arial"/>
                    </a:rPr>
                    <a:t>phase space</a:t>
                  </a:r>
                  <a:endParaRPr sz="1500" b="0" i="0" u="none" strike="noStrike" cap="none">
                    <a:solidFill>
                      <a:srgbClr val="000000"/>
                    </a:solidFill>
                    <a:latin typeface="Arial"/>
                    <a:ea typeface="Arial"/>
                    <a:cs typeface="Arial"/>
                    <a:sym typeface="Arial"/>
                  </a:endParaRPr>
                </a:p>
              </p:txBody>
            </p:sp>
            <p:sp>
              <p:nvSpPr>
                <p:cNvPr id="3155" name="Google Shape;3155;g1863439fb73_1_5066"/>
                <p:cNvSpPr txBox="1"/>
                <p:nvPr/>
              </p:nvSpPr>
              <p:spPr>
                <a:xfrm>
                  <a:off x="5358725" y="5516600"/>
                  <a:ext cx="13929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000000"/>
                      </a:solidFill>
                      <a:latin typeface="Arial"/>
                      <a:ea typeface="Arial"/>
                      <a:cs typeface="Arial"/>
                      <a:sym typeface="Arial"/>
                    </a:rPr>
                    <a:t>RF signal</a:t>
                  </a:r>
                  <a:endParaRPr sz="1500" b="0" i="0" u="none" strike="noStrike" cap="none">
                    <a:solidFill>
                      <a:srgbClr val="000000"/>
                    </a:solidFill>
                    <a:latin typeface="Arial"/>
                    <a:ea typeface="Arial"/>
                    <a:cs typeface="Arial"/>
                    <a:sym typeface="Arial"/>
                  </a:endParaRPr>
                </a:p>
              </p:txBody>
            </p:sp>
          </p:grpSp>
          <p:sp>
            <p:nvSpPr>
              <p:cNvPr id="3156" name="Google Shape;3156;g1863439fb73_1_5066"/>
              <p:cNvSpPr txBox="1"/>
              <p:nvPr/>
            </p:nvSpPr>
            <p:spPr>
              <a:xfrm>
                <a:off x="153500" y="4204775"/>
                <a:ext cx="68256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800" b="1" i="0" u="none" strike="noStrike" cap="none">
                    <a:solidFill>
                      <a:schemeClr val="accent2"/>
                    </a:solidFill>
                    <a:latin typeface="Arial"/>
                    <a:ea typeface="Arial"/>
                    <a:cs typeface="Arial"/>
                    <a:sym typeface="Arial"/>
                  </a:rPr>
                  <a:t>Generalized concept of  patterns in lasers and accelerators:</a:t>
                </a:r>
                <a:endParaRPr sz="1800" b="1" i="0" u="none" strike="noStrike" cap="none">
                  <a:solidFill>
                    <a:schemeClr val="accent2"/>
                  </a:solidFill>
                  <a:latin typeface="Arial"/>
                  <a:ea typeface="Arial"/>
                  <a:cs typeface="Arial"/>
                  <a:sym typeface="Arial"/>
                </a:endParaRPr>
              </a:p>
            </p:txBody>
          </p:sp>
        </p:grpSp>
        <p:sp>
          <p:nvSpPr>
            <p:cNvPr id="3157" name="Google Shape;3157;g1863439fb73_1_5066"/>
            <p:cNvSpPr/>
            <p:nvPr/>
          </p:nvSpPr>
          <p:spPr>
            <a:xfrm>
              <a:off x="211575" y="4618775"/>
              <a:ext cx="6252900" cy="1468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61"/>
        <p:cNvGrpSpPr/>
        <p:nvPr/>
      </p:nvGrpSpPr>
      <p:grpSpPr>
        <a:xfrm>
          <a:off x="0" y="0"/>
          <a:ext cx="0" cy="0"/>
          <a:chOff x="0" y="0"/>
          <a:chExt cx="0" cy="0"/>
        </a:xfrm>
      </p:grpSpPr>
      <p:sp>
        <p:nvSpPr>
          <p:cNvPr id="3162" name="Google Shape;3162;g1863439fb73_1_5116"/>
          <p:cNvSpPr txBox="1">
            <a:spLocks noGrp="1"/>
          </p:cNvSpPr>
          <p:nvPr>
            <p:ph type="body" idx="2"/>
          </p:nvPr>
        </p:nvSpPr>
        <p:spPr>
          <a:xfrm>
            <a:off x="304800" y="120425"/>
            <a:ext cx="11665200" cy="738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1100"/>
              <a:buNone/>
            </a:pPr>
            <a:r>
              <a:rPr lang="en-US" sz="2600"/>
              <a:t>Outlook: develop ML control along with high power LPA driver (kHz, kW)</a:t>
            </a:r>
            <a:endParaRPr sz="2600"/>
          </a:p>
        </p:txBody>
      </p:sp>
      <p:sp>
        <p:nvSpPr>
          <p:cNvPr id="3163" name="Google Shape;3163;g1863439fb73_1_5116"/>
          <p:cNvSpPr txBox="1">
            <a:spLocks noGrp="1"/>
          </p:cNvSpPr>
          <p:nvPr>
            <p:ph type="sldNum" idx="12"/>
          </p:nvPr>
        </p:nvSpPr>
        <p:spPr>
          <a:xfrm>
            <a:off x="11512784" y="6486249"/>
            <a:ext cx="679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lt1"/>
              </a:buClr>
              <a:buSzPts val="1000"/>
              <a:buFont typeface="Arial"/>
              <a:buNone/>
            </a:pPr>
            <a:fld id="{00000000-1234-1234-1234-123412341234}" type="slidenum">
              <a:rPr lang="en-US"/>
              <a:t>23</a:t>
            </a:fld>
            <a:endParaRPr/>
          </a:p>
        </p:txBody>
      </p:sp>
      <p:grpSp>
        <p:nvGrpSpPr>
          <p:cNvPr id="3164" name="Google Shape;3164;g1863439fb73_1_5116"/>
          <p:cNvGrpSpPr/>
          <p:nvPr/>
        </p:nvGrpSpPr>
        <p:grpSpPr>
          <a:xfrm>
            <a:off x="290853" y="1077274"/>
            <a:ext cx="8873533" cy="2008075"/>
            <a:chOff x="3050670" y="4475942"/>
            <a:chExt cx="8149080" cy="1880396"/>
          </a:xfrm>
        </p:grpSpPr>
        <p:pic>
          <p:nvPicPr>
            <p:cNvPr id="3165" name="Google Shape;3165;g1863439fb73_1_5116"/>
            <p:cNvPicPr preferRelativeResize="0"/>
            <p:nvPr/>
          </p:nvPicPr>
          <p:blipFill rotWithShape="1">
            <a:blip r:embed="rId3">
              <a:alphaModFix/>
            </a:blip>
            <a:srcRect b="22239"/>
            <a:stretch/>
          </p:blipFill>
          <p:spPr>
            <a:xfrm>
              <a:off x="3050670" y="4475942"/>
              <a:ext cx="8000989" cy="1880396"/>
            </a:xfrm>
            <a:prstGeom prst="rect">
              <a:avLst/>
            </a:prstGeom>
            <a:noFill/>
            <a:ln>
              <a:noFill/>
            </a:ln>
          </p:spPr>
        </p:pic>
        <p:sp>
          <p:nvSpPr>
            <p:cNvPr id="3166" name="Google Shape;3166;g1863439fb73_1_5116"/>
            <p:cNvSpPr txBox="1"/>
            <p:nvPr/>
          </p:nvSpPr>
          <p:spPr>
            <a:xfrm>
              <a:off x="5862150" y="4795300"/>
              <a:ext cx="315300" cy="374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highlight>
                    <a:srgbClr val="FFFF00"/>
                  </a:highlight>
                  <a:latin typeface="Arial"/>
                  <a:ea typeface="Arial"/>
                  <a:cs typeface="Arial"/>
                  <a:sym typeface="Arial"/>
                </a:rPr>
                <a:t>①</a:t>
              </a:r>
              <a:endParaRPr sz="1400" b="1" i="0" u="none" strike="noStrike" cap="none">
                <a:solidFill>
                  <a:srgbClr val="000000"/>
                </a:solidFill>
                <a:highlight>
                  <a:srgbClr val="FFFF00"/>
                </a:highlight>
                <a:latin typeface="Arial"/>
                <a:ea typeface="Arial"/>
                <a:cs typeface="Arial"/>
                <a:sym typeface="Arial"/>
              </a:endParaRPr>
            </a:p>
          </p:txBody>
        </p:sp>
        <p:sp>
          <p:nvSpPr>
            <p:cNvPr id="3167" name="Google Shape;3167;g1863439fb73_1_5116"/>
            <p:cNvSpPr txBox="1"/>
            <p:nvPr/>
          </p:nvSpPr>
          <p:spPr>
            <a:xfrm>
              <a:off x="5862150" y="5048163"/>
              <a:ext cx="315300" cy="374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highlight>
                    <a:srgbClr val="FFFF00"/>
                  </a:highlight>
                  <a:latin typeface="Arial"/>
                  <a:ea typeface="Arial"/>
                  <a:cs typeface="Arial"/>
                  <a:sym typeface="Arial"/>
                </a:rPr>
                <a:t>①</a:t>
              </a:r>
              <a:endParaRPr sz="1400" b="1" i="0" u="none" strike="noStrike" cap="none">
                <a:solidFill>
                  <a:srgbClr val="000000"/>
                </a:solidFill>
                <a:highlight>
                  <a:srgbClr val="FFFF00"/>
                </a:highlight>
                <a:latin typeface="Arial"/>
                <a:ea typeface="Arial"/>
                <a:cs typeface="Arial"/>
                <a:sym typeface="Arial"/>
              </a:endParaRPr>
            </a:p>
          </p:txBody>
        </p:sp>
        <p:sp>
          <p:nvSpPr>
            <p:cNvPr id="3168" name="Google Shape;3168;g1863439fb73_1_5116"/>
            <p:cNvSpPr txBox="1"/>
            <p:nvPr/>
          </p:nvSpPr>
          <p:spPr>
            <a:xfrm>
              <a:off x="5862150" y="5301025"/>
              <a:ext cx="315300" cy="374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303C"/>
                  </a:solidFill>
                  <a:highlight>
                    <a:srgbClr val="FFFF00"/>
                  </a:highlight>
                  <a:latin typeface="Arial"/>
                  <a:ea typeface="Arial"/>
                  <a:cs typeface="Arial"/>
                  <a:sym typeface="Arial"/>
                </a:rPr>
                <a:t>①</a:t>
              </a:r>
              <a:endParaRPr sz="1400" b="1" i="0" u="none" strike="noStrike" cap="none">
                <a:solidFill>
                  <a:srgbClr val="00303C"/>
                </a:solidFill>
                <a:highlight>
                  <a:srgbClr val="FFFF00"/>
                </a:highlight>
                <a:latin typeface="Arial"/>
                <a:ea typeface="Arial"/>
                <a:cs typeface="Arial"/>
                <a:sym typeface="Arial"/>
              </a:endParaRPr>
            </a:p>
          </p:txBody>
        </p:sp>
        <p:sp>
          <p:nvSpPr>
            <p:cNvPr id="3169" name="Google Shape;3169;g1863439fb73_1_5116"/>
            <p:cNvSpPr txBox="1"/>
            <p:nvPr/>
          </p:nvSpPr>
          <p:spPr>
            <a:xfrm>
              <a:off x="7369831" y="5044375"/>
              <a:ext cx="315300" cy="374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highlight>
                    <a:srgbClr val="FFFF00"/>
                  </a:highlight>
                  <a:latin typeface="Arial"/>
                  <a:ea typeface="Arial"/>
                  <a:cs typeface="Arial"/>
                  <a:sym typeface="Arial"/>
                </a:rPr>
                <a:t>②</a:t>
              </a:r>
              <a:endParaRPr sz="1400" b="1" i="0" u="none" strike="noStrike" cap="none">
                <a:solidFill>
                  <a:srgbClr val="000000"/>
                </a:solidFill>
                <a:highlight>
                  <a:srgbClr val="FFFF00"/>
                </a:highlight>
                <a:latin typeface="Arial"/>
                <a:ea typeface="Arial"/>
                <a:cs typeface="Arial"/>
                <a:sym typeface="Arial"/>
              </a:endParaRPr>
            </a:p>
          </p:txBody>
        </p:sp>
        <p:sp>
          <p:nvSpPr>
            <p:cNvPr id="3170" name="Google Shape;3170;g1863439fb73_1_5116"/>
            <p:cNvSpPr txBox="1"/>
            <p:nvPr/>
          </p:nvSpPr>
          <p:spPr>
            <a:xfrm>
              <a:off x="10470156" y="5124375"/>
              <a:ext cx="315300" cy="374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highlight>
                    <a:srgbClr val="FFFF00"/>
                  </a:highlight>
                  <a:latin typeface="Arial"/>
                  <a:ea typeface="Arial"/>
                  <a:cs typeface="Arial"/>
                  <a:sym typeface="Arial"/>
                </a:rPr>
                <a:t>③</a:t>
              </a:r>
              <a:endParaRPr sz="1400" b="1" i="0" u="none" strike="noStrike" cap="none">
                <a:solidFill>
                  <a:srgbClr val="000000"/>
                </a:solidFill>
                <a:highlight>
                  <a:srgbClr val="FFFF00"/>
                </a:highlight>
                <a:latin typeface="Arial"/>
                <a:ea typeface="Arial"/>
                <a:cs typeface="Arial"/>
                <a:sym typeface="Arial"/>
              </a:endParaRPr>
            </a:p>
          </p:txBody>
        </p:sp>
        <p:cxnSp>
          <p:nvCxnSpPr>
            <p:cNvPr id="3171" name="Google Shape;3171;g1863439fb73_1_5116"/>
            <p:cNvCxnSpPr/>
            <p:nvPr/>
          </p:nvCxnSpPr>
          <p:spPr>
            <a:xfrm>
              <a:off x="10348050" y="5568375"/>
              <a:ext cx="851700" cy="0"/>
            </a:xfrm>
            <a:prstGeom prst="straightConnector1">
              <a:avLst/>
            </a:prstGeom>
            <a:noFill/>
            <a:ln w="28575" cap="flat" cmpd="sng">
              <a:solidFill>
                <a:srgbClr val="00303B"/>
              </a:solidFill>
              <a:prstDash val="solid"/>
              <a:round/>
              <a:headEnd type="none" w="sm" len="sm"/>
              <a:tailEnd type="triangle" w="med" len="med"/>
            </a:ln>
          </p:spPr>
        </p:cxnSp>
      </p:grpSp>
      <p:pic>
        <p:nvPicPr>
          <p:cNvPr id="3172" name="Google Shape;3172;g1863439fb73_1_5116"/>
          <p:cNvPicPr preferRelativeResize="0"/>
          <p:nvPr/>
        </p:nvPicPr>
        <p:blipFill rotWithShape="1">
          <a:blip r:embed="rId4">
            <a:alphaModFix/>
          </a:blip>
          <a:srcRect/>
          <a:stretch/>
        </p:blipFill>
        <p:spPr>
          <a:xfrm>
            <a:off x="9469931" y="1728563"/>
            <a:ext cx="718936" cy="540327"/>
          </a:xfrm>
          <a:prstGeom prst="rect">
            <a:avLst/>
          </a:prstGeom>
          <a:noFill/>
          <a:ln>
            <a:noFill/>
          </a:ln>
        </p:spPr>
      </p:pic>
      <p:pic>
        <p:nvPicPr>
          <p:cNvPr id="3173" name="Google Shape;3173;g1863439fb73_1_5116"/>
          <p:cNvPicPr preferRelativeResize="0"/>
          <p:nvPr/>
        </p:nvPicPr>
        <p:blipFill rotWithShape="1">
          <a:blip r:embed="rId5">
            <a:alphaModFix/>
          </a:blip>
          <a:srcRect/>
          <a:stretch/>
        </p:blipFill>
        <p:spPr>
          <a:xfrm>
            <a:off x="9412046" y="2512292"/>
            <a:ext cx="834713" cy="623680"/>
          </a:xfrm>
          <a:prstGeom prst="rect">
            <a:avLst/>
          </a:prstGeom>
          <a:noFill/>
          <a:ln>
            <a:noFill/>
          </a:ln>
        </p:spPr>
      </p:pic>
      <p:pic>
        <p:nvPicPr>
          <p:cNvPr id="3174" name="Google Shape;3174;g1863439fb73_1_5116"/>
          <p:cNvPicPr preferRelativeResize="0"/>
          <p:nvPr/>
        </p:nvPicPr>
        <p:blipFill rotWithShape="1">
          <a:blip r:embed="rId6">
            <a:alphaModFix/>
          </a:blip>
          <a:srcRect/>
          <a:stretch/>
        </p:blipFill>
        <p:spPr>
          <a:xfrm>
            <a:off x="9512839" y="1146335"/>
            <a:ext cx="633127" cy="477563"/>
          </a:xfrm>
          <a:prstGeom prst="rect">
            <a:avLst/>
          </a:prstGeom>
          <a:noFill/>
          <a:ln>
            <a:noFill/>
          </a:ln>
        </p:spPr>
      </p:pic>
      <p:sp>
        <p:nvSpPr>
          <p:cNvPr id="3175" name="Google Shape;3175;g1863439fb73_1_5116"/>
          <p:cNvSpPr txBox="1"/>
          <p:nvPr/>
        </p:nvSpPr>
        <p:spPr>
          <a:xfrm>
            <a:off x="10350994" y="1065162"/>
            <a:ext cx="14718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Diffractive laser pattern from ①</a:t>
            </a:r>
            <a:endParaRPr sz="1400" b="0" i="0" u="none" strike="noStrike" cap="none">
              <a:solidFill>
                <a:srgbClr val="000000"/>
              </a:solidFill>
              <a:latin typeface="Arial"/>
              <a:ea typeface="Arial"/>
              <a:cs typeface="Arial"/>
              <a:sym typeface="Arial"/>
            </a:endParaRPr>
          </a:p>
        </p:txBody>
      </p:sp>
      <p:sp>
        <p:nvSpPr>
          <p:cNvPr id="3176" name="Google Shape;3176;g1863439fb73_1_5116"/>
          <p:cNvSpPr txBox="1"/>
          <p:nvPr/>
        </p:nvSpPr>
        <p:spPr>
          <a:xfrm>
            <a:off x="10350994" y="1706991"/>
            <a:ext cx="14001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Temporal laser burst from ②</a:t>
            </a:r>
            <a:endParaRPr sz="1400" b="0" i="0" u="none" strike="noStrike" cap="none">
              <a:solidFill>
                <a:srgbClr val="000000"/>
              </a:solidFill>
              <a:latin typeface="Arial"/>
              <a:ea typeface="Arial"/>
              <a:cs typeface="Arial"/>
              <a:sym typeface="Arial"/>
            </a:endParaRPr>
          </a:p>
        </p:txBody>
      </p:sp>
      <p:sp>
        <p:nvSpPr>
          <p:cNvPr id="3177" name="Google Shape;3177;g1863439fb73_1_5116"/>
          <p:cNvSpPr txBox="1"/>
          <p:nvPr/>
        </p:nvSpPr>
        <p:spPr>
          <a:xfrm>
            <a:off x="10350994" y="2540274"/>
            <a:ext cx="14001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Electron beam space from ③</a:t>
            </a:r>
            <a:endParaRPr sz="1400" b="0" i="0" u="none" strike="noStrike" cap="none">
              <a:solidFill>
                <a:srgbClr val="000000"/>
              </a:solidFill>
              <a:latin typeface="Arial"/>
              <a:ea typeface="Arial"/>
              <a:cs typeface="Arial"/>
              <a:sym typeface="Arial"/>
            </a:endParaRPr>
          </a:p>
        </p:txBody>
      </p:sp>
      <p:sp>
        <p:nvSpPr>
          <p:cNvPr id="3178" name="Google Shape;3178;g1863439fb73_1_5116"/>
          <p:cNvSpPr/>
          <p:nvPr/>
        </p:nvSpPr>
        <p:spPr>
          <a:xfrm>
            <a:off x="9335453" y="1065162"/>
            <a:ext cx="2463300" cy="2248800"/>
          </a:xfrm>
          <a:prstGeom prst="roundRect">
            <a:avLst>
              <a:gd name="adj" fmla="val 16667"/>
            </a:avLst>
          </a:prstGeom>
          <a:noFill/>
          <a:ln w="9525" cap="flat" cmpd="sng">
            <a:solidFill>
              <a:srgbClr val="00303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79" name="Google Shape;3179;g1863439fb73_1_5116"/>
          <p:cNvPicPr preferRelativeResize="0"/>
          <p:nvPr/>
        </p:nvPicPr>
        <p:blipFill rotWithShape="1">
          <a:blip r:embed="rId7">
            <a:alphaModFix/>
          </a:blip>
          <a:srcRect/>
          <a:stretch/>
        </p:blipFill>
        <p:spPr>
          <a:xfrm>
            <a:off x="3652750" y="5365650"/>
            <a:ext cx="7860024" cy="1519250"/>
          </a:xfrm>
          <a:prstGeom prst="rect">
            <a:avLst/>
          </a:prstGeom>
          <a:noFill/>
          <a:ln>
            <a:noFill/>
          </a:ln>
        </p:spPr>
      </p:pic>
      <p:sp>
        <p:nvSpPr>
          <p:cNvPr id="3180" name="Google Shape;3180;g1863439fb73_1_5116"/>
          <p:cNvSpPr txBox="1"/>
          <p:nvPr/>
        </p:nvSpPr>
        <p:spPr>
          <a:xfrm>
            <a:off x="342900" y="3338100"/>
            <a:ext cx="10629900" cy="1816200"/>
          </a:xfrm>
          <a:prstGeom prst="rect">
            <a:avLst/>
          </a:prstGeom>
          <a:noFill/>
          <a:ln>
            <a:noFill/>
          </a:ln>
        </p:spPr>
        <p:txBody>
          <a:bodyPr spcFirstLastPara="1" wrap="square" lIns="91425" tIns="45700" rIns="91425" bIns="45700" anchor="t" anchorCtr="0">
            <a:spAutoFit/>
          </a:bodyPr>
          <a:lstStyle/>
          <a:p>
            <a:pPr marL="457200" marR="0" lvl="0" indent="-355600" algn="l" rtl="0">
              <a:lnSpc>
                <a:spcPct val="115000"/>
              </a:lnSpc>
              <a:spcBef>
                <a:spcPts val="0"/>
              </a:spcBef>
              <a:spcAft>
                <a:spcPts val="0"/>
              </a:spcAft>
              <a:buClr>
                <a:schemeClr val="dk1"/>
              </a:buClr>
              <a:buSzPts val="2000"/>
              <a:buFont typeface="Franklin Gothic"/>
              <a:buChar char="●"/>
            </a:pPr>
            <a:r>
              <a:rPr lang="en-US" sz="2000" b="1" i="0" u="none" strike="noStrike" cap="none">
                <a:solidFill>
                  <a:schemeClr val="dk1"/>
                </a:solidFill>
                <a:latin typeface="Arial"/>
                <a:ea typeface="Arial"/>
                <a:cs typeface="Arial"/>
                <a:sym typeface="Arial"/>
              </a:rPr>
              <a:t>Now</a:t>
            </a:r>
            <a:r>
              <a:rPr lang="en-US" sz="2000" b="0" i="0" u="none" strike="noStrike" cap="none">
                <a:solidFill>
                  <a:schemeClr val="dk1"/>
                </a:solidFill>
                <a:latin typeface="Arial"/>
                <a:ea typeface="Arial"/>
                <a:cs typeface="Arial"/>
                <a:sym typeface="Arial"/>
              </a:rPr>
              <a:t>: Synergy with </a:t>
            </a:r>
            <a:r>
              <a:rPr lang="en-US" sz="2000" b="1" i="0" u="none" strike="noStrike" cap="none">
                <a:solidFill>
                  <a:schemeClr val="dk1"/>
                </a:solidFill>
                <a:latin typeface="Arial"/>
                <a:ea typeface="Arial"/>
                <a:cs typeface="Arial"/>
                <a:sym typeface="Arial"/>
              </a:rPr>
              <a:t>ongoing</a:t>
            </a:r>
            <a:r>
              <a:rPr lang="en-US" sz="2000" b="0" i="0" u="none" strike="noStrike" cap="none">
                <a:solidFill>
                  <a:schemeClr val="dk1"/>
                </a:solidFill>
                <a:latin typeface="Arial"/>
                <a:ea typeface="Arial"/>
                <a:cs typeface="Arial"/>
                <a:sym typeface="Arial"/>
              </a:rPr>
              <a:t> projects building 5kHz, 200mJ  fiber laser and LPA demo (short-term 3-5 yrs)</a:t>
            </a:r>
            <a:endParaRPr sz="2000" b="0" i="0" u="none" strike="noStrike" cap="none">
              <a:solidFill>
                <a:schemeClr val="dk1"/>
              </a:solidFill>
              <a:latin typeface="Arial"/>
              <a:ea typeface="Arial"/>
              <a:cs typeface="Arial"/>
              <a:sym typeface="Arial"/>
            </a:endParaRPr>
          </a:p>
          <a:p>
            <a:pPr marL="457200" marR="0" lvl="0" indent="-355600" algn="l" rtl="0">
              <a:lnSpc>
                <a:spcPct val="115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ML will control laser &amp; LPA subsystems end-to-end</a:t>
            </a:r>
            <a:endParaRPr sz="2000" b="0" i="0" u="none" strike="noStrike" cap="none">
              <a:solidFill>
                <a:schemeClr val="dk1"/>
              </a:solidFill>
              <a:latin typeface="Arial"/>
              <a:ea typeface="Arial"/>
              <a:cs typeface="Arial"/>
              <a:sym typeface="Arial"/>
            </a:endParaRPr>
          </a:p>
          <a:p>
            <a:pPr marL="457200" marR="0" lvl="0" indent="-355600" algn="l" rtl="0">
              <a:lnSpc>
                <a:spcPct val="115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Mid-term (&lt;10 yrs): Fiber based LPA facility (kBELLA)</a:t>
            </a:r>
            <a:endParaRPr sz="2000" b="0" i="0" u="none" strike="noStrike" cap="none">
              <a:solidFill>
                <a:schemeClr val="dk1"/>
              </a:solidFill>
              <a:latin typeface="Arial"/>
              <a:ea typeface="Arial"/>
              <a:cs typeface="Arial"/>
              <a:sym typeface="Arial"/>
            </a:endParaRPr>
          </a:p>
          <a:p>
            <a:pPr marL="457200" marR="0" lvl="0" indent="0" algn="l" rtl="0">
              <a:lnSpc>
                <a:spcPct val="115000"/>
              </a:lnSpc>
              <a:spcBef>
                <a:spcPts val="0"/>
              </a:spcBef>
              <a:spcAft>
                <a:spcPts val="0"/>
              </a:spcAft>
              <a:buClr>
                <a:schemeClr val="dk1"/>
              </a:buClr>
              <a:buSzPts val="1800"/>
              <a:buFont typeface="Arial"/>
              <a:buNone/>
            </a:pPr>
            <a:r>
              <a:rPr lang="en-US" sz="2000" b="0" i="0" u="none" strike="noStrike" cap="none">
                <a:solidFill>
                  <a:schemeClr val="dk1"/>
                </a:solidFill>
                <a:latin typeface="Arial"/>
                <a:ea typeface="Arial"/>
                <a:cs typeface="Arial"/>
                <a:sym typeface="Arial"/>
              </a:rPr>
              <a:t>Long-term(&gt;10 yrs): Fiber based laser facilities for future colliders</a:t>
            </a:r>
            <a:endParaRPr sz="2000" b="1" i="0" u="none" strike="noStrike" cap="none">
              <a:solidFill>
                <a:schemeClr val="dk1"/>
              </a:solidFill>
              <a:latin typeface="Arial"/>
              <a:ea typeface="Arial"/>
              <a:cs typeface="Arial"/>
              <a:sym typeface="Arial"/>
            </a:endParaRPr>
          </a:p>
        </p:txBody>
      </p:sp>
      <p:pic>
        <p:nvPicPr>
          <p:cNvPr id="3181" name="Google Shape;3181;g1863439fb73_1_5116"/>
          <p:cNvPicPr preferRelativeResize="0"/>
          <p:nvPr/>
        </p:nvPicPr>
        <p:blipFill rotWithShape="1">
          <a:blip r:embed="rId8">
            <a:alphaModFix/>
          </a:blip>
          <a:srcRect/>
          <a:stretch/>
        </p:blipFill>
        <p:spPr>
          <a:xfrm>
            <a:off x="606244" y="5802850"/>
            <a:ext cx="2721906" cy="7389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85"/>
        <p:cNvGrpSpPr/>
        <p:nvPr/>
      </p:nvGrpSpPr>
      <p:grpSpPr>
        <a:xfrm>
          <a:off x="0" y="0"/>
          <a:ext cx="0" cy="0"/>
          <a:chOff x="0" y="0"/>
          <a:chExt cx="0" cy="0"/>
        </a:xfrm>
      </p:grpSpPr>
      <p:sp>
        <p:nvSpPr>
          <p:cNvPr id="3186" name="Google Shape;3186;g1863439fb73_1_5139"/>
          <p:cNvSpPr txBox="1">
            <a:spLocks noGrp="1"/>
          </p:cNvSpPr>
          <p:nvPr>
            <p:ph type="body" idx="2"/>
          </p:nvPr>
        </p:nvSpPr>
        <p:spPr>
          <a:xfrm>
            <a:off x="304800" y="120425"/>
            <a:ext cx="11665200" cy="738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1100"/>
              <a:buNone/>
            </a:pPr>
            <a:r>
              <a:rPr lang="en-US" sz="3200"/>
              <a:t>Conclusion</a:t>
            </a:r>
            <a:endParaRPr sz="3200"/>
          </a:p>
        </p:txBody>
      </p:sp>
      <p:sp>
        <p:nvSpPr>
          <p:cNvPr id="3187" name="Google Shape;3187;g1863439fb73_1_5139"/>
          <p:cNvSpPr txBox="1">
            <a:spLocks noGrp="1"/>
          </p:cNvSpPr>
          <p:nvPr>
            <p:ph type="sldNum" idx="12"/>
          </p:nvPr>
        </p:nvSpPr>
        <p:spPr>
          <a:xfrm>
            <a:off x="11512784" y="6486249"/>
            <a:ext cx="679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lt1"/>
              </a:buClr>
              <a:buSzPts val="1000"/>
              <a:buFont typeface="Arial"/>
              <a:buNone/>
            </a:pPr>
            <a:fld id="{00000000-1234-1234-1234-123412341234}" type="slidenum">
              <a:rPr lang="en-US"/>
              <a:t>24</a:t>
            </a:fld>
            <a:endParaRPr/>
          </a:p>
        </p:txBody>
      </p:sp>
      <p:sp>
        <p:nvSpPr>
          <p:cNvPr id="3188" name="Google Shape;3188;g1863439fb73_1_5139"/>
          <p:cNvSpPr txBox="1"/>
          <p:nvPr/>
        </p:nvSpPr>
        <p:spPr>
          <a:xfrm>
            <a:off x="11512784" y="6486249"/>
            <a:ext cx="679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000000"/>
                </a:solidFill>
                <a:latin typeface="Arial"/>
                <a:ea typeface="Arial"/>
                <a:cs typeface="Arial"/>
                <a:sym typeface="Arial"/>
              </a:rPr>
              <a:t>24</a:t>
            </a:fld>
            <a:endParaRPr sz="1000" b="0" i="0" u="none" strike="noStrike" cap="none">
              <a:solidFill>
                <a:srgbClr val="000000"/>
              </a:solidFill>
              <a:latin typeface="Arial"/>
              <a:ea typeface="Arial"/>
              <a:cs typeface="Arial"/>
              <a:sym typeface="Arial"/>
            </a:endParaRPr>
          </a:p>
        </p:txBody>
      </p:sp>
      <p:sp>
        <p:nvSpPr>
          <p:cNvPr id="3189" name="Google Shape;3189;g1863439fb73_1_5139"/>
          <p:cNvSpPr txBox="1"/>
          <p:nvPr/>
        </p:nvSpPr>
        <p:spPr>
          <a:xfrm>
            <a:off x="11512784" y="6486249"/>
            <a:ext cx="679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000000"/>
                </a:solidFill>
                <a:latin typeface="Arial"/>
                <a:ea typeface="Arial"/>
                <a:cs typeface="Arial"/>
                <a:sym typeface="Arial"/>
              </a:rPr>
              <a:t>24</a:t>
            </a:fld>
            <a:endParaRPr sz="1000" b="0" i="0" u="none" strike="noStrike" cap="none">
              <a:solidFill>
                <a:srgbClr val="000000"/>
              </a:solidFill>
              <a:latin typeface="Arial"/>
              <a:ea typeface="Arial"/>
              <a:cs typeface="Arial"/>
              <a:sym typeface="Arial"/>
            </a:endParaRPr>
          </a:p>
        </p:txBody>
      </p:sp>
      <p:sp>
        <p:nvSpPr>
          <p:cNvPr id="3190" name="Google Shape;3190;g1863439fb73_1_5139"/>
          <p:cNvSpPr txBox="1"/>
          <p:nvPr/>
        </p:nvSpPr>
        <p:spPr>
          <a:xfrm>
            <a:off x="11512784" y="6486249"/>
            <a:ext cx="679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000000"/>
                </a:solidFill>
                <a:latin typeface="Arial"/>
                <a:ea typeface="Arial"/>
                <a:cs typeface="Arial"/>
                <a:sym typeface="Arial"/>
              </a:rPr>
              <a:t>24</a:t>
            </a:fld>
            <a:endParaRPr sz="1000" b="0" i="0" u="none" strike="noStrike" cap="none">
              <a:solidFill>
                <a:srgbClr val="000000"/>
              </a:solidFill>
              <a:latin typeface="Arial"/>
              <a:ea typeface="Arial"/>
              <a:cs typeface="Arial"/>
              <a:sym typeface="Arial"/>
            </a:endParaRPr>
          </a:p>
        </p:txBody>
      </p:sp>
      <p:sp>
        <p:nvSpPr>
          <p:cNvPr id="3191" name="Google Shape;3191;g1863439fb73_1_5139"/>
          <p:cNvSpPr txBox="1"/>
          <p:nvPr/>
        </p:nvSpPr>
        <p:spPr>
          <a:xfrm>
            <a:off x="213059" y="1060800"/>
            <a:ext cx="11756891" cy="4616618"/>
          </a:xfrm>
          <a:prstGeom prst="rect">
            <a:avLst/>
          </a:prstGeom>
          <a:noFill/>
          <a:ln>
            <a:noFill/>
          </a:ln>
        </p:spPr>
        <p:txBody>
          <a:bodyPr spcFirstLastPara="1" wrap="square" lIns="91425" tIns="91425" rIns="91425" bIns="91425" anchor="t" anchorCtr="0">
            <a:spAutoFit/>
          </a:bodyPr>
          <a:lstStyle/>
          <a:p>
            <a:pPr marL="457200" indent="-381000">
              <a:lnSpc>
                <a:spcPct val="150000"/>
              </a:lnSpc>
              <a:buSzPts val="2400"/>
              <a:buFont typeface="Arial"/>
              <a:buChar char="●"/>
            </a:pPr>
            <a:r>
              <a:rPr lang="en-US" sz="2400" b="0" i="0" u="none" strike="noStrike" cap="none" dirty="0">
                <a:solidFill>
                  <a:srgbClr val="000000"/>
                </a:solidFill>
                <a:latin typeface="Arial"/>
                <a:ea typeface="Arial"/>
                <a:cs typeface="Arial"/>
                <a:sym typeface="Arial"/>
              </a:rPr>
              <a:t>Combined fiber laser can drive future LPAs, and control is </a:t>
            </a:r>
            <a:r>
              <a:rPr lang="en-US" sz="2400" dirty="0"/>
              <a:t>an </a:t>
            </a:r>
            <a:r>
              <a:rPr lang="en-US" sz="2400" b="0" i="0" u="none" strike="noStrike" cap="none" dirty="0">
                <a:solidFill>
                  <a:srgbClr val="000000"/>
                </a:solidFill>
                <a:latin typeface="Arial"/>
                <a:ea typeface="Arial"/>
                <a:cs typeface="Arial"/>
                <a:sym typeface="Arial"/>
              </a:rPr>
              <a:t>essential</a:t>
            </a:r>
            <a:r>
              <a:rPr lang="en-US" sz="2400" dirty="0"/>
              <a:t> </a:t>
            </a:r>
            <a:endParaRPr sz="2400" b="0" i="0" u="none" strike="noStrike" cap="none">
              <a:solidFill>
                <a:srgbClr val="000000"/>
              </a:solidFill>
              <a:latin typeface="Arial"/>
              <a:ea typeface="Arial"/>
              <a:cs typeface="Arial"/>
              <a:sym typeface="Arial"/>
            </a:endParaRPr>
          </a:p>
          <a:p>
            <a:pPr marL="457200" marR="0" lvl="0" indent="-381000" algn="l" rtl="0">
              <a:lnSpc>
                <a:spcPct val="150000"/>
              </a:lnSpc>
              <a:spcBef>
                <a:spcPts val="0"/>
              </a:spcBef>
              <a:spcAft>
                <a:spcPts val="0"/>
              </a:spcAft>
              <a:buClr>
                <a:srgbClr val="000000"/>
              </a:buClr>
              <a:buSzPts val="2400"/>
              <a:buFont typeface="Arial"/>
              <a:buChar char="●"/>
            </a:pPr>
            <a:r>
              <a:rPr lang="en-US" sz="2400" b="0" i="0" u="none" strike="noStrike" cap="none" dirty="0">
                <a:solidFill>
                  <a:srgbClr val="000000"/>
                </a:solidFill>
                <a:latin typeface="Arial"/>
                <a:ea typeface="Arial"/>
                <a:cs typeface="Arial"/>
                <a:sym typeface="Arial"/>
              </a:rPr>
              <a:t>ML-based pattern recognition addresses the control challenges</a:t>
            </a:r>
            <a:endParaRPr sz="2400" b="0" i="1" u="none" strike="noStrike" cap="none" dirty="0">
              <a:solidFill>
                <a:srgbClr val="000000"/>
              </a:solidFill>
              <a:latin typeface="Arial"/>
              <a:ea typeface="Arial"/>
              <a:cs typeface="Arial"/>
              <a:sym typeface="Arial"/>
            </a:endParaRPr>
          </a:p>
          <a:p>
            <a:pPr marL="914400" marR="0" lvl="1" indent="-381000" algn="l" rtl="0">
              <a:lnSpc>
                <a:spcPct val="150000"/>
              </a:lnSpc>
              <a:spcBef>
                <a:spcPts val="0"/>
              </a:spcBef>
              <a:spcAft>
                <a:spcPts val="0"/>
              </a:spcAft>
              <a:buClr>
                <a:srgbClr val="000000"/>
              </a:buClr>
              <a:buSzPts val="2400"/>
              <a:buFont typeface="Arial"/>
              <a:buChar char="○"/>
            </a:pPr>
            <a:r>
              <a:rPr lang="en-US" sz="2400" b="0" i="0" u="none" strike="noStrike" cap="none" dirty="0">
                <a:solidFill>
                  <a:srgbClr val="000000"/>
                </a:solidFill>
                <a:latin typeface="Arial"/>
                <a:ea typeface="Arial"/>
                <a:cs typeface="Arial"/>
                <a:sym typeface="Arial"/>
              </a:rPr>
              <a:t>Small training range works, avoids non-uniqueness, benefits scaling</a:t>
            </a:r>
            <a:endParaRPr sz="2400" b="0" i="0" u="none" strike="noStrike" cap="none" dirty="0">
              <a:solidFill>
                <a:srgbClr val="000000"/>
              </a:solidFill>
              <a:latin typeface="Arial"/>
              <a:ea typeface="Arial"/>
              <a:cs typeface="Arial"/>
              <a:sym typeface="Arial"/>
            </a:endParaRPr>
          </a:p>
          <a:p>
            <a:pPr marL="914400" marR="0" lvl="1" indent="-381000" algn="l" rtl="0">
              <a:lnSpc>
                <a:spcPct val="150000"/>
              </a:lnSpc>
              <a:spcBef>
                <a:spcPts val="0"/>
              </a:spcBef>
              <a:spcAft>
                <a:spcPts val="0"/>
              </a:spcAft>
              <a:buClr>
                <a:srgbClr val="000000"/>
              </a:buClr>
              <a:buSzPts val="2400"/>
              <a:buFont typeface="Arial"/>
              <a:buChar char="○"/>
            </a:pPr>
            <a:r>
              <a:rPr lang="en-US" sz="2400" b="0" i="0" u="none" strike="noStrike" cap="none" dirty="0">
                <a:solidFill>
                  <a:srgbClr val="000000"/>
                </a:solidFill>
                <a:latin typeface="Arial"/>
                <a:ea typeface="Arial"/>
                <a:cs typeface="Arial"/>
                <a:sym typeface="Arial"/>
              </a:rPr>
              <a:t>Novel differential learning scheme enables robust control in real systems</a:t>
            </a:r>
            <a:endParaRPr sz="2400" b="0" i="0" u="none" strike="noStrike" cap="none" dirty="0">
              <a:solidFill>
                <a:srgbClr val="000000"/>
              </a:solidFill>
              <a:latin typeface="Arial"/>
              <a:ea typeface="Arial"/>
              <a:cs typeface="Arial"/>
              <a:sym typeface="Arial"/>
            </a:endParaRPr>
          </a:p>
          <a:p>
            <a:pPr marL="457200" marR="0" lvl="0" indent="-381000" algn="l" rtl="0">
              <a:lnSpc>
                <a:spcPct val="150000"/>
              </a:lnSpc>
              <a:spcBef>
                <a:spcPts val="0"/>
              </a:spcBef>
              <a:spcAft>
                <a:spcPts val="0"/>
              </a:spcAft>
              <a:buClr>
                <a:srgbClr val="000000"/>
              </a:buClr>
              <a:buSzPts val="2400"/>
              <a:buFont typeface="Arial"/>
              <a:buChar char="●"/>
            </a:pPr>
            <a:r>
              <a:rPr lang="en-US" sz="2400" b="0" i="0" u="none" strike="noStrike" cap="none" dirty="0">
                <a:solidFill>
                  <a:srgbClr val="000000"/>
                </a:solidFill>
                <a:latin typeface="Arial"/>
                <a:ea typeface="Arial"/>
                <a:cs typeface="Arial"/>
                <a:sym typeface="Arial"/>
              </a:rPr>
              <a:t>Excellent control performance in low-power experiment, scale to high power soon</a:t>
            </a:r>
            <a:endParaRPr sz="2400" b="0" i="0" u="none" strike="noStrike" cap="none" dirty="0">
              <a:solidFill>
                <a:srgbClr val="000000"/>
              </a:solidFill>
              <a:latin typeface="Arial"/>
              <a:ea typeface="Arial"/>
              <a:cs typeface="Arial"/>
              <a:sym typeface="Arial"/>
            </a:endParaRPr>
          </a:p>
          <a:p>
            <a:pPr marL="457200" marR="0" lvl="0" indent="-381000" algn="l" rtl="0">
              <a:lnSpc>
                <a:spcPct val="150000"/>
              </a:lnSpc>
              <a:spcBef>
                <a:spcPts val="0"/>
              </a:spcBef>
              <a:spcAft>
                <a:spcPts val="0"/>
              </a:spcAft>
              <a:buClr>
                <a:srgbClr val="000000"/>
              </a:buClr>
              <a:buSzPts val="2400"/>
              <a:buFont typeface="Arial"/>
              <a:buChar char="●"/>
            </a:pPr>
            <a:r>
              <a:rPr lang="en-US" sz="2400" b="0" i="0" u="none" strike="noStrike" cap="none" dirty="0">
                <a:solidFill>
                  <a:srgbClr val="000000"/>
                </a:solidFill>
                <a:latin typeface="Arial"/>
                <a:ea typeface="Arial"/>
                <a:cs typeface="Arial"/>
                <a:sym typeface="Arial"/>
              </a:rPr>
              <a:t>Can be generalized to many systems (lasers, end-to-end LPA, conventional accelerators)</a:t>
            </a:r>
            <a:endParaRPr sz="2400" b="0" i="0" u="none" strike="noStrike" cap="none" dirty="0">
              <a:solidFill>
                <a:srgbClr val="000000"/>
              </a:solidFill>
              <a:latin typeface="Arial"/>
              <a:ea typeface="Arial"/>
              <a:cs typeface="Arial"/>
              <a:sym typeface="Arial"/>
            </a:endParaRPr>
          </a:p>
          <a:p>
            <a:pPr marL="457200" marR="0" lvl="0" indent="-381000" algn="l" rtl="0">
              <a:lnSpc>
                <a:spcPct val="150000"/>
              </a:lnSpc>
              <a:spcBef>
                <a:spcPts val="0"/>
              </a:spcBef>
              <a:spcAft>
                <a:spcPts val="0"/>
              </a:spcAft>
              <a:buClr>
                <a:srgbClr val="000000"/>
              </a:buClr>
              <a:buSzPts val="2400"/>
              <a:buFont typeface="Arial"/>
              <a:buChar char="●"/>
            </a:pPr>
            <a:r>
              <a:rPr lang="en-US" sz="2400" b="0" i="0" u="none" strike="noStrike" cap="none" dirty="0">
                <a:solidFill>
                  <a:srgbClr val="000000"/>
                </a:solidFill>
                <a:latin typeface="Arial"/>
                <a:ea typeface="Arial"/>
                <a:cs typeface="Arial"/>
                <a:sym typeface="Arial"/>
              </a:rPr>
              <a:t>ML is inspired by physics, guided by physics, and benefits physics</a:t>
            </a:r>
            <a:endParaRPr sz="2400" b="0" i="0" u="none" strike="noStrike" cap="none" dirty="0">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95"/>
        <p:cNvGrpSpPr/>
        <p:nvPr/>
      </p:nvGrpSpPr>
      <p:grpSpPr>
        <a:xfrm>
          <a:off x="0" y="0"/>
          <a:ext cx="0" cy="0"/>
          <a:chOff x="0" y="0"/>
          <a:chExt cx="0" cy="0"/>
        </a:xfrm>
      </p:grpSpPr>
      <p:sp>
        <p:nvSpPr>
          <p:cNvPr id="3196" name="Google Shape;3196;g1863439fb73_1_5148"/>
          <p:cNvSpPr txBox="1">
            <a:spLocks noGrp="1"/>
          </p:cNvSpPr>
          <p:nvPr>
            <p:ph type="body" idx="1"/>
          </p:nvPr>
        </p:nvSpPr>
        <p:spPr>
          <a:xfrm>
            <a:off x="2847875" y="4331575"/>
            <a:ext cx="5615100" cy="714000"/>
          </a:xfrm>
          <a:prstGeom prst="rect">
            <a:avLst/>
          </a:prstGeom>
          <a:noFill/>
          <a:ln>
            <a:noFill/>
          </a:ln>
        </p:spPr>
        <p:txBody>
          <a:bodyPr spcFirstLastPara="1" wrap="square" lIns="91425" tIns="45700" rIns="91425" bIns="45700" anchor="ctr" anchorCtr="0">
            <a:normAutofit/>
          </a:bodyPr>
          <a:lstStyle/>
          <a:p>
            <a:pPr marL="342900" lvl="0" indent="-342900" algn="ctr" rtl="0">
              <a:lnSpc>
                <a:spcPct val="100000"/>
              </a:lnSpc>
              <a:spcBef>
                <a:spcPts val="0"/>
              </a:spcBef>
              <a:spcAft>
                <a:spcPts val="0"/>
              </a:spcAft>
              <a:buClr>
                <a:schemeClr val="lt1"/>
              </a:buClr>
              <a:buSzPts val="2800"/>
              <a:buNone/>
            </a:pPr>
            <a:r>
              <a:rPr lang="en-US" sz="3800"/>
              <a:t>Thank you!</a:t>
            </a:r>
            <a:endParaRPr sz="3800"/>
          </a:p>
        </p:txBody>
      </p:sp>
      <p:pic>
        <p:nvPicPr>
          <p:cNvPr id="3197" name="Google Shape;3197;g1863439fb73_1_5148"/>
          <p:cNvPicPr preferRelativeResize="0"/>
          <p:nvPr/>
        </p:nvPicPr>
        <p:blipFill rotWithShape="1">
          <a:blip r:embed="rId3">
            <a:alphaModFix/>
          </a:blip>
          <a:srcRect/>
          <a:stretch/>
        </p:blipFill>
        <p:spPr>
          <a:xfrm>
            <a:off x="4999925" y="6269875"/>
            <a:ext cx="1037900" cy="487775"/>
          </a:xfrm>
          <a:prstGeom prst="rect">
            <a:avLst/>
          </a:prstGeom>
          <a:noFill/>
          <a:ln>
            <a:noFill/>
          </a:ln>
        </p:spPr>
      </p:pic>
      <p:pic>
        <p:nvPicPr>
          <p:cNvPr id="3198" name="Google Shape;3198;g1863439fb73_1_5148"/>
          <p:cNvPicPr preferRelativeResize="0"/>
          <p:nvPr/>
        </p:nvPicPr>
        <p:blipFill rotWithShape="1">
          <a:blip r:embed="rId4">
            <a:alphaModFix/>
          </a:blip>
          <a:srcRect b="-16877"/>
          <a:stretch/>
        </p:blipFill>
        <p:spPr>
          <a:xfrm>
            <a:off x="3783725" y="6269875"/>
            <a:ext cx="1216200" cy="568525"/>
          </a:xfrm>
          <a:prstGeom prst="rect">
            <a:avLst/>
          </a:prstGeom>
          <a:noFill/>
          <a:ln>
            <a:noFill/>
          </a:ln>
        </p:spPr>
      </p:pic>
      <p:sp>
        <p:nvSpPr>
          <p:cNvPr id="3199" name="Google Shape;3199;g1863439fb73_1_5148"/>
          <p:cNvSpPr txBox="1"/>
          <p:nvPr/>
        </p:nvSpPr>
        <p:spPr>
          <a:xfrm>
            <a:off x="304800" y="541800"/>
            <a:ext cx="11582400" cy="3176224"/>
          </a:xfrm>
          <a:prstGeom prst="rect">
            <a:avLst/>
          </a:prstGeom>
          <a:noFill/>
          <a:ln>
            <a:noFill/>
          </a:ln>
        </p:spPr>
        <p:txBody>
          <a:bodyPr spcFirstLastPara="1" wrap="square" lIns="91425" tIns="91425" rIns="91425" bIns="91425" anchor="t" anchorCtr="0">
            <a:spAutoFit/>
          </a:bodyPr>
          <a:lstStyle/>
          <a:p>
            <a:pPr marL="0" marR="0" lvl="0" indent="0" algn="l" rtl="0">
              <a:lnSpc>
                <a:spcPct val="120000"/>
              </a:lnSpc>
              <a:spcBef>
                <a:spcPts val="0"/>
              </a:spcBef>
              <a:spcAft>
                <a:spcPts val="0"/>
              </a:spcAft>
              <a:buClr>
                <a:srgbClr val="000000"/>
              </a:buClr>
              <a:buSzPts val="1800"/>
              <a:buFont typeface="Arial"/>
              <a:buNone/>
            </a:pPr>
            <a:r>
              <a:rPr lang="en-US" sz="1800" i="0" u="none" strike="noStrike" cap="none" dirty="0">
                <a:solidFill>
                  <a:srgbClr val="FFFFFF"/>
                </a:solidFill>
                <a:latin typeface="Arial"/>
                <a:ea typeface="Arial"/>
                <a:cs typeface="Arial"/>
                <a:sym typeface="Arial"/>
              </a:rPr>
              <a:t>Selected Publications</a:t>
            </a:r>
            <a:endParaRPr lang="en-US" sz="1800" i="0" u="none" strike="noStrike" cap="none">
              <a:solidFill>
                <a:srgbClr val="FFFFFF"/>
              </a:solidFill>
              <a:latin typeface="Arial"/>
              <a:ea typeface="Arial"/>
              <a:cs typeface="Arial"/>
            </a:endParaRPr>
          </a:p>
          <a:p>
            <a:pPr marL="457200">
              <a:lnSpc>
                <a:spcPct val="120000"/>
              </a:lnSpc>
              <a:buSzPts val="1800"/>
            </a:pPr>
            <a:r>
              <a:rPr lang="en-US" sz="1800" i="0" u="none" strike="noStrike" cap="none" dirty="0">
                <a:solidFill>
                  <a:srgbClr val="FFFFFF"/>
                </a:solidFill>
                <a:latin typeface="Arial"/>
                <a:ea typeface="Arial"/>
                <a:cs typeface="Arial"/>
                <a:sym typeface="Arial"/>
              </a:rPr>
              <a:t>[1] D. Wang, et </a:t>
            </a:r>
            <a:r>
              <a:rPr lang="en-US" sz="1800" i="0" u="none" strike="noStrike" cap="none" dirty="0" err="1">
                <a:solidFill>
                  <a:srgbClr val="FFFFFF"/>
                </a:solidFill>
                <a:latin typeface="Arial"/>
                <a:ea typeface="Arial"/>
                <a:cs typeface="Arial"/>
                <a:sym typeface="Arial"/>
              </a:rPr>
              <a:t>al.,“Machine</a:t>
            </a:r>
            <a:r>
              <a:rPr lang="en-US" sz="1800" i="0" u="none" strike="noStrike" cap="none" dirty="0">
                <a:solidFill>
                  <a:srgbClr val="FFFFFF"/>
                </a:solidFill>
                <a:latin typeface="Arial"/>
                <a:ea typeface="Arial"/>
                <a:cs typeface="Arial"/>
                <a:sym typeface="Arial"/>
              </a:rPr>
              <a:t> learning pattern recognition algorithm with applications to coherent laser combination,” IEEE</a:t>
            </a:r>
            <a:r>
              <a:rPr lang="en-US" sz="1800" dirty="0">
                <a:solidFill>
                  <a:srgbClr val="FFFFFF"/>
                </a:solidFill>
              </a:rPr>
              <a:t> </a:t>
            </a:r>
            <a:r>
              <a:rPr lang="en-US" sz="1800" i="0" u="none" strike="noStrike" cap="none" dirty="0">
                <a:solidFill>
                  <a:srgbClr val="FFFFFF"/>
                </a:solidFill>
                <a:latin typeface="Arial"/>
                <a:ea typeface="Arial"/>
                <a:cs typeface="Arial"/>
                <a:sym typeface="Arial"/>
              </a:rPr>
              <a:t> Journal of Quantum Electronics, 3204437, (2022)</a:t>
            </a:r>
            <a:endParaRPr sz="1800" i="0" u="none" strike="noStrike" cap="none">
              <a:solidFill>
                <a:srgbClr val="FFFFFF"/>
              </a:solidFill>
              <a:latin typeface="Arial"/>
              <a:ea typeface="Arial"/>
              <a:cs typeface="Arial"/>
            </a:endParaRPr>
          </a:p>
          <a:p>
            <a:pPr marL="457200" marR="0" lvl="0" indent="0" algn="l" rtl="0">
              <a:lnSpc>
                <a:spcPct val="120000"/>
              </a:lnSpc>
              <a:spcBef>
                <a:spcPts val="0"/>
              </a:spcBef>
              <a:spcAft>
                <a:spcPts val="0"/>
              </a:spcAft>
              <a:buClr>
                <a:srgbClr val="000000"/>
              </a:buClr>
              <a:buSzPts val="1800"/>
              <a:buFont typeface="Arial"/>
              <a:buNone/>
            </a:pPr>
            <a:r>
              <a:rPr lang="en-US" sz="1800" i="0" u="none" strike="noStrike" cap="none" dirty="0">
                <a:solidFill>
                  <a:srgbClr val="FFFFFF"/>
                </a:solidFill>
                <a:latin typeface="Arial"/>
                <a:ea typeface="Arial"/>
                <a:cs typeface="Arial"/>
                <a:sym typeface="Arial"/>
              </a:rPr>
              <a:t>[2] Q. Du, et al., “Experimental beam combining stabilization using machine learning trained while phases drift”. Optics Express. Apr 11;30(8):12639-12653, (2022)</a:t>
            </a:r>
            <a:endParaRPr sz="1800" i="0" u="none" strike="noStrike" cap="none">
              <a:solidFill>
                <a:srgbClr val="FFFFFF"/>
              </a:solidFill>
              <a:latin typeface="Arial"/>
              <a:ea typeface="Arial"/>
              <a:cs typeface="Arial"/>
            </a:endParaRPr>
          </a:p>
          <a:p>
            <a:pPr marL="457200" marR="0" lvl="0" indent="0" algn="l" rtl="0">
              <a:lnSpc>
                <a:spcPct val="120000"/>
              </a:lnSpc>
              <a:spcBef>
                <a:spcPts val="0"/>
              </a:spcBef>
              <a:spcAft>
                <a:spcPts val="0"/>
              </a:spcAft>
              <a:buClr>
                <a:srgbClr val="000000"/>
              </a:buClr>
              <a:buSzPts val="1800"/>
              <a:buFont typeface="Arial"/>
              <a:buNone/>
            </a:pPr>
            <a:r>
              <a:rPr lang="en-US" sz="1800" i="0" u="none" strike="noStrike" cap="none" dirty="0">
                <a:solidFill>
                  <a:srgbClr val="FFFFFF"/>
                </a:solidFill>
                <a:latin typeface="Arial"/>
                <a:ea typeface="Arial"/>
                <a:cs typeface="Arial"/>
                <a:sym typeface="Arial"/>
              </a:rPr>
              <a:t>[3] D. Wang, et al., “Stabilization of the 81-channel coherent beam combination using machine learning,” Optics Express, vol. 29, no. 4, pp. 5694–5709, (2021)</a:t>
            </a:r>
            <a:endParaRPr sz="1800" i="0" u="none" strike="noStrike" cap="none">
              <a:solidFill>
                <a:srgbClr val="FFFFFF"/>
              </a:solidFill>
              <a:latin typeface="Arial"/>
              <a:ea typeface="Arial"/>
              <a:cs typeface="Arial"/>
            </a:endParaRPr>
          </a:p>
          <a:p>
            <a:pPr marL="457200" marR="0" lvl="0" indent="0" algn="l" rtl="0">
              <a:lnSpc>
                <a:spcPct val="120000"/>
              </a:lnSpc>
              <a:spcBef>
                <a:spcPts val="0"/>
              </a:spcBef>
              <a:spcAft>
                <a:spcPts val="0"/>
              </a:spcAft>
              <a:buClr>
                <a:srgbClr val="000000"/>
              </a:buClr>
              <a:buSzPts val="1800"/>
              <a:buFont typeface="Arial"/>
              <a:buNone/>
            </a:pPr>
            <a:r>
              <a:rPr lang="en-US" sz="1800" i="0" u="none" strike="noStrike" cap="none" dirty="0">
                <a:solidFill>
                  <a:srgbClr val="FFFFFF"/>
                </a:solidFill>
                <a:latin typeface="Arial"/>
                <a:ea typeface="Arial"/>
                <a:cs typeface="Arial"/>
                <a:sym typeface="Arial"/>
              </a:rPr>
              <a:t>[4] Q. Du, et al., “81-beam coherent combination using a programmable array generator,” Optics Express, vol. 29, no. 4, pp. 5407–5418, (2021)</a:t>
            </a:r>
            <a:endParaRPr sz="1800" i="0" u="none" strike="noStrike" cap="none">
              <a:solidFill>
                <a:srgbClr val="FFFFFF"/>
              </a:solidFill>
              <a:latin typeface="Arial"/>
              <a:ea typeface="Arial"/>
              <a:cs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03"/>
        <p:cNvGrpSpPr/>
        <p:nvPr/>
      </p:nvGrpSpPr>
      <p:grpSpPr>
        <a:xfrm>
          <a:off x="0" y="0"/>
          <a:ext cx="0" cy="0"/>
          <a:chOff x="0" y="0"/>
          <a:chExt cx="0" cy="0"/>
        </a:xfrm>
      </p:grpSpPr>
      <p:sp>
        <p:nvSpPr>
          <p:cNvPr id="3204" name="Google Shape;3204;g1863439fb73_1_5155"/>
          <p:cNvSpPr txBox="1">
            <a:spLocks noGrp="1"/>
          </p:cNvSpPr>
          <p:nvPr>
            <p:ph type="body" idx="2"/>
          </p:nvPr>
        </p:nvSpPr>
        <p:spPr>
          <a:xfrm>
            <a:off x="0" y="120425"/>
            <a:ext cx="12192000" cy="738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1100"/>
              <a:buNone/>
            </a:pPr>
            <a:r>
              <a:rPr lang="en-US" sz="3200">
                <a:latin typeface="Franklin Gothic"/>
                <a:ea typeface="Franklin Gothic"/>
                <a:cs typeface="Franklin Gothic"/>
                <a:sym typeface="Franklin Gothic"/>
              </a:rPr>
              <a:t>Robust? High precision? Yes! first demo. in real laser system</a:t>
            </a:r>
            <a:endParaRPr sz="3200">
              <a:latin typeface="Franklin Gothic"/>
              <a:ea typeface="Franklin Gothic"/>
              <a:cs typeface="Franklin Gothic"/>
              <a:sym typeface="Franklin Gothic"/>
            </a:endParaRPr>
          </a:p>
        </p:txBody>
      </p:sp>
      <p:grpSp>
        <p:nvGrpSpPr>
          <p:cNvPr id="3205" name="Google Shape;3205;g1863439fb73_1_5155"/>
          <p:cNvGrpSpPr/>
          <p:nvPr/>
        </p:nvGrpSpPr>
        <p:grpSpPr>
          <a:xfrm>
            <a:off x="760512" y="1580663"/>
            <a:ext cx="9108001" cy="5173500"/>
            <a:chOff x="303338" y="1074050"/>
            <a:chExt cx="9225542" cy="4983788"/>
          </a:xfrm>
        </p:grpSpPr>
        <p:pic>
          <p:nvPicPr>
            <p:cNvPr id="3206" name="Google Shape;3206;g1863439fb73_1_5155"/>
            <p:cNvPicPr preferRelativeResize="0"/>
            <p:nvPr/>
          </p:nvPicPr>
          <p:blipFill rotWithShape="1">
            <a:blip r:embed="rId3">
              <a:alphaModFix/>
            </a:blip>
            <a:srcRect t="24398" b="51779"/>
            <a:stretch/>
          </p:blipFill>
          <p:spPr>
            <a:xfrm>
              <a:off x="333900" y="1074050"/>
              <a:ext cx="9164424" cy="2328627"/>
            </a:xfrm>
            <a:prstGeom prst="rect">
              <a:avLst/>
            </a:prstGeom>
            <a:noFill/>
            <a:ln>
              <a:noFill/>
            </a:ln>
          </p:spPr>
        </p:pic>
        <p:pic>
          <p:nvPicPr>
            <p:cNvPr id="3207" name="Google Shape;3207;g1863439fb73_1_5155"/>
            <p:cNvPicPr preferRelativeResize="0"/>
            <p:nvPr/>
          </p:nvPicPr>
          <p:blipFill rotWithShape="1">
            <a:blip r:embed="rId3">
              <a:alphaModFix/>
            </a:blip>
            <a:srcRect t="74896" b="3090"/>
            <a:stretch/>
          </p:blipFill>
          <p:spPr>
            <a:xfrm>
              <a:off x="303338" y="3891812"/>
              <a:ext cx="9225542" cy="2166026"/>
            </a:xfrm>
            <a:prstGeom prst="rect">
              <a:avLst/>
            </a:prstGeom>
            <a:noFill/>
            <a:ln>
              <a:noFill/>
            </a:ln>
          </p:spPr>
        </p:pic>
        <p:sp>
          <p:nvSpPr>
            <p:cNvPr id="3208" name="Google Shape;3208;g1863439fb73_1_5155"/>
            <p:cNvSpPr txBox="1"/>
            <p:nvPr/>
          </p:nvSpPr>
          <p:spPr>
            <a:xfrm>
              <a:off x="3021819" y="2262187"/>
              <a:ext cx="1179900" cy="778200"/>
            </a:xfrm>
            <a:prstGeom prst="rect">
              <a:avLst/>
            </a:prstGeom>
            <a:noFill/>
            <a:ln>
              <a:noFill/>
            </a:ln>
          </p:spPr>
          <p:txBody>
            <a:bodyPr spcFirstLastPara="1" wrap="square" lIns="91425" tIns="91425" rIns="91425" bIns="91425" anchor="t" anchorCtr="0">
              <a:spAutoFit/>
            </a:bodyPr>
            <a:lstStyle/>
            <a:p>
              <a:pPr marL="0" marR="0" lvl="0" indent="0" algn="l" rtl="0">
                <a:lnSpc>
                  <a:spcPct val="110000"/>
                </a:lnSpc>
                <a:spcBef>
                  <a:spcPts val="800"/>
                </a:spcBef>
                <a:spcAft>
                  <a:spcPts val="0"/>
                </a:spcAft>
                <a:buClr>
                  <a:srgbClr val="000000"/>
                </a:buClr>
                <a:buSzPts val="2000"/>
                <a:buFont typeface="Arial"/>
                <a:buNone/>
              </a:pPr>
              <a:r>
                <a:rPr lang="en-US" sz="2000" b="0" i="0" u="none" strike="noStrike" cap="none">
                  <a:solidFill>
                    <a:schemeClr val="dk1"/>
                  </a:solidFill>
                  <a:latin typeface="Franklin Gothic"/>
                  <a:ea typeface="Franklin Gothic"/>
                  <a:cs typeface="Franklin Gothic"/>
                  <a:sym typeface="Franklin Gothic"/>
                </a:rPr>
                <a:t>SPGD</a:t>
              </a:r>
              <a:endParaRPr sz="1400" b="0" i="0" u="none" strike="noStrike" cap="none">
                <a:solidFill>
                  <a:srgbClr val="000000"/>
                </a:solidFill>
                <a:latin typeface="Arial"/>
                <a:ea typeface="Arial"/>
                <a:cs typeface="Arial"/>
                <a:sym typeface="Arial"/>
              </a:endParaRPr>
            </a:p>
          </p:txBody>
        </p:sp>
        <p:sp>
          <p:nvSpPr>
            <p:cNvPr id="3209" name="Google Shape;3209;g1863439fb73_1_5155"/>
            <p:cNvSpPr txBox="1"/>
            <p:nvPr/>
          </p:nvSpPr>
          <p:spPr>
            <a:xfrm>
              <a:off x="6024900" y="2129251"/>
              <a:ext cx="1047900" cy="778200"/>
            </a:xfrm>
            <a:prstGeom prst="rect">
              <a:avLst/>
            </a:prstGeom>
            <a:noFill/>
            <a:ln>
              <a:noFill/>
            </a:ln>
          </p:spPr>
          <p:txBody>
            <a:bodyPr spcFirstLastPara="1" wrap="square" lIns="91425" tIns="91425" rIns="91425" bIns="91425" anchor="t" anchorCtr="0">
              <a:spAutoFit/>
            </a:bodyPr>
            <a:lstStyle/>
            <a:p>
              <a:pPr marL="0" marR="0" lvl="0" indent="0" algn="l" rtl="0">
                <a:lnSpc>
                  <a:spcPct val="110000"/>
                </a:lnSpc>
                <a:spcBef>
                  <a:spcPts val="800"/>
                </a:spcBef>
                <a:spcAft>
                  <a:spcPts val="0"/>
                </a:spcAft>
                <a:buClr>
                  <a:srgbClr val="000000"/>
                </a:buClr>
                <a:buSzPts val="2000"/>
                <a:buFont typeface="Arial"/>
                <a:buNone/>
              </a:pPr>
              <a:r>
                <a:rPr lang="en-US" sz="2000" b="0" i="0" u="none" strike="noStrike" cap="none">
                  <a:solidFill>
                    <a:schemeClr val="dk1"/>
                  </a:solidFill>
                  <a:latin typeface="Franklin Gothic"/>
                  <a:ea typeface="Franklin Gothic"/>
                  <a:cs typeface="Franklin Gothic"/>
                  <a:sym typeface="Franklin Gothic"/>
                </a:rPr>
                <a:t>NN</a:t>
              </a:r>
              <a:endParaRPr sz="1400" b="0" i="0" u="none" strike="noStrike" cap="none">
                <a:solidFill>
                  <a:srgbClr val="000000"/>
                </a:solidFill>
                <a:latin typeface="Arial"/>
                <a:ea typeface="Arial"/>
                <a:cs typeface="Arial"/>
                <a:sym typeface="Arial"/>
              </a:endParaRPr>
            </a:p>
          </p:txBody>
        </p:sp>
        <p:sp>
          <p:nvSpPr>
            <p:cNvPr id="3210" name="Google Shape;3210;g1863439fb73_1_5155"/>
            <p:cNvSpPr/>
            <p:nvPr/>
          </p:nvSpPr>
          <p:spPr>
            <a:xfrm>
              <a:off x="1081100" y="1154894"/>
              <a:ext cx="245100" cy="1817400"/>
            </a:xfrm>
            <a:prstGeom prst="roundRect">
              <a:avLst>
                <a:gd name="adj" fmla="val 16667"/>
              </a:avLst>
            </a:prstGeom>
            <a:noFill/>
            <a:ln w="9525" cap="flat" cmpd="sng">
              <a:solidFill>
                <a:srgbClr val="FF26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1" name="Google Shape;3211;g1863439fb73_1_5155"/>
            <p:cNvSpPr/>
            <p:nvPr/>
          </p:nvSpPr>
          <p:spPr>
            <a:xfrm>
              <a:off x="5661450" y="1149525"/>
              <a:ext cx="245100" cy="1817400"/>
            </a:xfrm>
            <a:prstGeom prst="roundRect">
              <a:avLst>
                <a:gd name="adj" fmla="val 16667"/>
              </a:avLst>
            </a:prstGeom>
            <a:noFill/>
            <a:ln w="9525" cap="flat" cmpd="sng">
              <a:solidFill>
                <a:srgbClr val="FF26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2" name="Google Shape;3212;g1863439fb73_1_5155"/>
            <p:cNvSpPr txBox="1"/>
            <p:nvPr/>
          </p:nvSpPr>
          <p:spPr>
            <a:xfrm>
              <a:off x="3021819" y="4728527"/>
              <a:ext cx="1179900" cy="778200"/>
            </a:xfrm>
            <a:prstGeom prst="rect">
              <a:avLst/>
            </a:prstGeom>
            <a:noFill/>
            <a:ln>
              <a:noFill/>
            </a:ln>
          </p:spPr>
          <p:txBody>
            <a:bodyPr spcFirstLastPara="1" wrap="square" lIns="91425" tIns="91425" rIns="91425" bIns="91425" anchor="t" anchorCtr="0">
              <a:spAutoFit/>
            </a:bodyPr>
            <a:lstStyle/>
            <a:p>
              <a:pPr marL="0" marR="0" lvl="0" indent="0" algn="l" rtl="0">
                <a:lnSpc>
                  <a:spcPct val="110000"/>
                </a:lnSpc>
                <a:spcBef>
                  <a:spcPts val="800"/>
                </a:spcBef>
                <a:spcAft>
                  <a:spcPts val="0"/>
                </a:spcAft>
                <a:buClr>
                  <a:srgbClr val="000000"/>
                </a:buClr>
                <a:buSzPts val="2000"/>
                <a:buFont typeface="Arial"/>
                <a:buNone/>
              </a:pPr>
              <a:r>
                <a:rPr lang="en-US" sz="2000" b="0" i="0" u="none" strike="noStrike" cap="none">
                  <a:solidFill>
                    <a:schemeClr val="dk1"/>
                  </a:solidFill>
                  <a:latin typeface="Franklin Gothic"/>
                  <a:ea typeface="Franklin Gothic"/>
                  <a:cs typeface="Franklin Gothic"/>
                  <a:sym typeface="Franklin Gothic"/>
                </a:rPr>
                <a:t>SPGD</a:t>
              </a:r>
              <a:endParaRPr sz="1400" b="0" i="0" u="none" strike="noStrike" cap="none">
                <a:solidFill>
                  <a:srgbClr val="000000"/>
                </a:solidFill>
                <a:latin typeface="Arial"/>
                <a:ea typeface="Arial"/>
                <a:cs typeface="Arial"/>
                <a:sym typeface="Arial"/>
              </a:endParaRPr>
            </a:p>
          </p:txBody>
        </p:sp>
        <p:sp>
          <p:nvSpPr>
            <p:cNvPr id="3213" name="Google Shape;3213;g1863439fb73_1_5155"/>
            <p:cNvSpPr txBox="1"/>
            <p:nvPr/>
          </p:nvSpPr>
          <p:spPr>
            <a:xfrm>
              <a:off x="6024900" y="4271263"/>
              <a:ext cx="1047900" cy="778200"/>
            </a:xfrm>
            <a:prstGeom prst="rect">
              <a:avLst/>
            </a:prstGeom>
            <a:noFill/>
            <a:ln>
              <a:noFill/>
            </a:ln>
          </p:spPr>
          <p:txBody>
            <a:bodyPr spcFirstLastPara="1" wrap="square" lIns="91425" tIns="91425" rIns="91425" bIns="91425" anchor="t" anchorCtr="0">
              <a:spAutoFit/>
            </a:bodyPr>
            <a:lstStyle/>
            <a:p>
              <a:pPr marL="0" marR="0" lvl="0" indent="0" algn="l" rtl="0">
                <a:lnSpc>
                  <a:spcPct val="110000"/>
                </a:lnSpc>
                <a:spcBef>
                  <a:spcPts val="800"/>
                </a:spcBef>
                <a:spcAft>
                  <a:spcPts val="0"/>
                </a:spcAft>
                <a:buClr>
                  <a:srgbClr val="000000"/>
                </a:buClr>
                <a:buSzPts val="2000"/>
                <a:buFont typeface="Arial"/>
                <a:buNone/>
              </a:pPr>
              <a:r>
                <a:rPr lang="en-US" sz="2000" b="0" i="0" u="none" strike="noStrike" cap="none">
                  <a:solidFill>
                    <a:schemeClr val="dk1"/>
                  </a:solidFill>
                  <a:latin typeface="Franklin Gothic"/>
                  <a:ea typeface="Franklin Gothic"/>
                  <a:cs typeface="Franklin Gothic"/>
                  <a:sym typeface="Franklin Gothic"/>
                </a:rPr>
                <a:t>NN</a:t>
              </a:r>
              <a:endParaRPr sz="1400" b="0" i="0" u="none" strike="noStrike" cap="none">
                <a:solidFill>
                  <a:srgbClr val="000000"/>
                </a:solidFill>
                <a:latin typeface="Arial"/>
                <a:ea typeface="Arial"/>
                <a:cs typeface="Arial"/>
                <a:sym typeface="Arial"/>
              </a:endParaRPr>
            </a:p>
          </p:txBody>
        </p:sp>
        <p:cxnSp>
          <p:nvCxnSpPr>
            <p:cNvPr id="3214" name="Google Shape;3214;g1863439fb73_1_5155"/>
            <p:cNvCxnSpPr/>
            <p:nvPr/>
          </p:nvCxnSpPr>
          <p:spPr>
            <a:xfrm flipH="1">
              <a:off x="949197" y="2989580"/>
              <a:ext cx="147300" cy="945600"/>
            </a:xfrm>
            <a:prstGeom prst="straightConnector1">
              <a:avLst/>
            </a:prstGeom>
            <a:noFill/>
            <a:ln w="9525" cap="flat" cmpd="sng">
              <a:solidFill>
                <a:srgbClr val="FF2600"/>
              </a:solidFill>
              <a:prstDash val="solid"/>
              <a:round/>
              <a:headEnd type="none" w="sm" len="sm"/>
              <a:tailEnd type="none" w="sm" len="sm"/>
            </a:ln>
          </p:spPr>
        </p:cxnSp>
        <p:cxnSp>
          <p:nvCxnSpPr>
            <p:cNvPr id="3215" name="Google Shape;3215;g1863439fb73_1_5155"/>
            <p:cNvCxnSpPr/>
            <p:nvPr/>
          </p:nvCxnSpPr>
          <p:spPr>
            <a:xfrm>
              <a:off x="1306170" y="2972294"/>
              <a:ext cx="3462300" cy="948600"/>
            </a:xfrm>
            <a:prstGeom prst="straightConnector1">
              <a:avLst/>
            </a:prstGeom>
            <a:noFill/>
            <a:ln w="9525" cap="flat" cmpd="sng">
              <a:solidFill>
                <a:srgbClr val="FF2600"/>
              </a:solidFill>
              <a:prstDash val="solid"/>
              <a:round/>
              <a:headEnd type="none" w="sm" len="sm"/>
              <a:tailEnd type="none" w="sm" len="sm"/>
            </a:ln>
          </p:spPr>
        </p:cxnSp>
        <p:cxnSp>
          <p:nvCxnSpPr>
            <p:cNvPr id="3216" name="Google Shape;3216;g1863439fb73_1_5155"/>
            <p:cNvCxnSpPr/>
            <p:nvPr/>
          </p:nvCxnSpPr>
          <p:spPr>
            <a:xfrm flipH="1">
              <a:off x="5559300" y="2966925"/>
              <a:ext cx="148500" cy="982500"/>
            </a:xfrm>
            <a:prstGeom prst="straightConnector1">
              <a:avLst/>
            </a:prstGeom>
            <a:noFill/>
            <a:ln w="9525" cap="flat" cmpd="sng">
              <a:solidFill>
                <a:srgbClr val="FF2600"/>
              </a:solidFill>
              <a:prstDash val="solid"/>
              <a:round/>
              <a:headEnd type="none" w="sm" len="sm"/>
              <a:tailEnd type="none" w="sm" len="sm"/>
            </a:ln>
          </p:spPr>
        </p:cxnSp>
        <p:cxnSp>
          <p:nvCxnSpPr>
            <p:cNvPr id="3217" name="Google Shape;3217;g1863439fb73_1_5155"/>
            <p:cNvCxnSpPr/>
            <p:nvPr/>
          </p:nvCxnSpPr>
          <p:spPr>
            <a:xfrm>
              <a:off x="5890721" y="2972282"/>
              <a:ext cx="3462300" cy="948600"/>
            </a:xfrm>
            <a:prstGeom prst="straightConnector1">
              <a:avLst/>
            </a:prstGeom>
            <a:noFill/>
            <a:ln w="9525" cap="flat" cmpd="sng">
              <a:solidFill>
                <a:srgbClr val="FF2600"/>
              </a:solidFill>
              <a:prstDash val="solid"/>
              <a:round/>
              <a:headEnd type="none" w="sm" len="sm"/>
              <a:tailEnd type="none" w="sm" len="sm"/>
            </a:ln>
          </p:spPr>
        </p:cxnSp>
      </p:grpSp>
      <p:sp>
        <p:nvSpPr>
          <p:cNvPr id="3221" name="Google Shape;3221;g1863439fb73_1_5155"/>
          <p:cNvSpPr txBox="1"/>
          <p:nvPr/>
        </p:nvSpPr>
        <p:spPr>
          <a:xfrm>
            <a:off x="4176491" y="942604"/>
            <a:ext cx="29538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10000"/>
              </a:lnSpc>
              <a:spcBef>
                <a:spcPts val="800"/>
              </a:spcBef>
              <a:spcAft>
                <a:spcPts val="0"/>
              </a:spcAft>
              <a:buClr>
                <a:srgbClr val="000000"/>
              </a:buClr>
              <a:buSzPts val="2000"/>
              <a:buFont typeface="Arial"/>
              <a:buNone/>
            </a:pPr>
            <a:r>
              <a:rPr lang="en-US" sz="2000" b="0" i="0" u="none" strike="noStrike" cap="none">
                <a:solidFill>
                  <a:schemeClr val="dk1"/>
                </a:solidFill>
                <a:latin typeface="Franklin Gothic"/>
                <a:ea typeface="Franklin Gothic"/>
                <a:cs typeface="Franklin Gothic"/>
                <a:sym typeface="Franklin Gothic"/>
              </a:rPr>
              <a:t>Experimental Results</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07"/>
        <p:cNvGrpSpPr/>
        <p:nvPr/>
      </p:nvGrpSpPr>
      <p:grpSpPr>
        <a:xfrm>
          <a:off x="0" y="0"/>
          <a:ext cx="0" cy="0"/>
          <a:chOff x="0" y="0"/>
          <a:chExt cx="0" cy="0"/>
        </a:xfrm>
      </p:grpSpPr>
      <p:sp>
        <p:nvSpPr>
          <p:cNvPr id="2908" name="Google Shape;2908;g1863439fb73_1_4870"/>
          <p:cNvSpPr txBox="1">
            <a:spLocks noGrp="1"/>
          </p:cNvSpPr>
          <p:nvPr>
            <p:ph type="body" idx="2"/>
          </p:nvPr>
        </p:nvSpPr>
        <p:spPr>
          <a:xfrm>
            <a:off x="0" y="120425"/>
            <a:ext cx="12192000" cy="738900"/>
          </a:xfrm>
          <a:prstGeom prst="rect">
            <a:avLst/>
          </a:prstGeom>
          <a:noFill/>
          <a:ln>
            <a:noFill/>
          </a:ln>
        </p:spPr>
        <p:txBody>
          <a:bodyPr spcFirstLastPara="1" wrap="square" lIns="91425" tIns="45700" rIns="91425" bIns="45700" anchor="ctr" anchorCtr="0">
            <a:noAutofit/>
          </a:bodyPr>
          <a:lstStyle/>
          <a:p>
            <a:pPr marL="342900" lvl="0" indent="-342900" algn="ctr" rtl="0">
              <a:lnSpc>
                <a:spcPct val="100000"/>
              </a:lnSpc>
              <a:spcBef>
                <a:spcPts val="0"/>
              </a:spcBef>
              <a:spcAft>
                <a:spcPts val="0"/>
              </a:spcAft>
              <a:buClr>
                <a:schemeClr val="dk1"/>
              </a:buClr>
              <a:buSzPts val="1100"/>
              <a:buNone/>
            </a:pPr>
            <a:r>
              <a:rPr lang="en-US" sz="3100"/>
              <a:t>Prediction accuracy usually accumulates, always finds optimal</a:t>
            </a:r>
            <a:endParaRPr sz="3100"/>
          </a:p>
        </p:txBody>
      </p:sp>
      <p:sp>
        <p:nvSpPr>
          <p:cNvPr id="2909" name="Google Shape;2909;g1863439fb73_1_4870"/>
          <p:cNvSpPr txBox="1">
            <a:spLocks noGrp="1"/>
          </p:cNvSpPr>
          <p:nvPr>
            <p:ph type="sldNum" idx="12"/>
          </p:nvPr>
        </p:nvSpPr>
        <p:spPr>
          <a:xfrm>
            <a:off x="11512784" y="6486249"/>
            <a:ext cx="679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lt1"/>
              </a:buClr>
              <a:buSzPts val="1000"/>
              <a:buFont typeface="Arial"/>
              <a:buNone/>
            </a:pPr>
            <a:fld id="{00000000-1234-1234-1234-123412341234}" type="slidenum">
              <a:rPr lang="en-US"/>
              <a:t>27</a:t>
            </a:fld>
            <a:endParaRPr/>
          </a:p>
        </p:txBody>
      </p:sp>
      <p:pic>
        <p:nvPicPr>
          <p:cNvPr id="2910" name="Google Shape;2910;g1863439fb73_1_4870" descr="multi_step.pdf"/>
          <p:cNvPicPr preferRelativeResize="0"/>
          <p:nvPr/>
        </p:nvPicPr>
        <p:blipFill rotWithShape="1">
          <a:blip r:embed="rId3">
            <a:alphaModFix/>
          </a:blip>
          <a:srcRect/>
          <a:stretch/>
        </p:blipFill>
        <p:spPr>
          <a:xfrm>
            <a:off x="2071850" y="1251409"/>
            <a:ext cx="7624543" cy="4790041"/>
          </a:xfrm>
          <a:prstGeom prst="rect">
            <a:avLst/>
          </a:prstGeom>
          <a:noFill/>
          <a:ln>
            <a:noFill/>
          </a:ln>
        </p:spPr>
      </p:pic>
      <p:sp>
        <p:nvSpPr>
          <p:cNvPr id="2911" name="Google Shape;2911;g1863439fb73_1_4870"/>
          <p:cNvSpPr txBox="1"/>
          <p:nvPr/>
        </p:nvSpPr>
        <p:spPr>
          <a:xfrm rot="-4324598">
            <a:off x="7783003" y="3327115"/>
            <a:ext cx="3485032" cy="36952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phase difference from optimal</a:t>
            </a:r>
            <a:endParaRPr sz="1800" b="0" i="0" u="none" strike="noStrike" cap="none">
              <a:solidFill>
                <a:schemeClr val="dk1"/>
              </a:solidFill>
              <a:latin typeface="Arial"/>
              <a:ea typeface="Arial"/>
              <a:cs typeface="Arial"/>
              <a:sym typeface="Arial"/>
            </a:endParaRPr>
          </a:p>
        </p:txBody>
      </p:sp>
      <p:sp>
        <p:nvSpPr>
          <p:cNvPr id="2912" name="Google Shape;2912;g1863439fb73_1_4870"/>
          <p:cNvSpPr/>
          <p:nvPr/>
        </p:nvSpPr>
        <p:spPr>
          <a:xfrm>
            <a:off x="3827542" y="2309823"/>
            <a:ext cx="2806800" cy="3143400"/>
          </a:xfrm>
          <a:prstGeom prst="ellipse">
            <a:avLst/>
          </a:prstGeom>
          <a:noFill/>
          <a:ln w="76200" cap="flat" cmpd="sng">
            <a:solidFill>
              <a:srgbClr val="31538F">
                <a:alpha val="2863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13" name="Google Shape;2913;g1863439fb73_1_4870"/>
          <p:cNvSpPr txBox="1"/>
          <p:nvPr/>
        </p:nvSpPr>
        <p:spPr>
          <a:xfrm>
            <a:off x="4154952" y="3558275"/>
            <a:ext cx="22842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Wrong predictions</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delay convergence</a:t>
            </a:r>
            <a:endParaRPr sz="1800" b="0" i="0" u="none" strike="noStrike" cap="none">
              <a:solidFill>
                <a:schemeClr val="dk1"/>
              </a:solidFill>
              <a:latin typeface="Arial"/>
              <a:ea typeface="Arial"/>
              <a:cs typeface="Arial"/>
              <a:sym typeface="Arial"/>
            </a:endParaRPr>
          </a:p>
        </p:txBody>
      </p:sp>
      <p:sp>
        <p:nvSpPr>
          <p:cNvPr id="2914" name="Google Shape;2914;g1863439fb73_1_4870"/>
          <p:cNvSpPr txBox="1"/>
          <p:nvPr/>
        </p:nvSpPr>
        <p:spPr>
          <a:xfrm>
            <a:off x="1026050" y="1503900"/>
            <a:ext cx="14499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Simulation:</a:t>
            </a:r>
            <a:endParaRPr sz="2000" b="0" i="0" u="none" strike="noStrike" cap="none">
              <a:solidFill>
                <a:schemeClr val="dk1"/>
              </a:solidFill>
              <a:latin typeface="Arial"/>
              <a:ea typeface="Arial"/>
              <a:cs typeface="Arial"/>
              <a:sym typeface="Arial"/>
            </a:endParaRPr>
          </a:p>
        </p:txBody>
      </p:sp>
      <p:grpSp>
        <p:nvGrpSpPr>
          <p:cNvPr id="2915" name="Google Shape;2915;g1863439fb73_1_4870"/>
          <p:cNvGrpSpPr/>
          <p:nvPr/>
        </p:nvGrpSpPr>
        <p:grpSpPr>
          <a:xfrm>
            <a:off x="7254707" y="1078053"/>
            <a:ext cx="2806814" cy="4375205"/>
            <a:chOff x="7594813" y="473288"/>
            <a:chExt cx="3289749" cy="5491659"/>
          </a:xfrm>
        </p:grpSpPr>
        <p:pic>
          <p:nvPicPr>
            <p:cNvPr id="2916" name="Google Shape;2916;g1863439fb73_1_4870" descr="step1.pdf"/>
            <p:cNvPicPr preferRelativeResize="0"/>
            <p:nvPr/>
          </p:nvPicPr>
          <p:blipFill rotWithShape="1">
            <a:blip r:embed="rId4">
              <a:alphaModFix/>
            </a:blip>
            <a:srcRect t="8307"/>
            <a:stretch/>
          </p:blipFill>
          <p:spPr>
            <a:xfrm>
              <a:off x="7594813" y="4971744"/>
              <a:ext cx="1270001" cy="993203"/>
            </a:xfrm>
            <a:prstGeom prst="rect">
              <a:avLst/>
            </a:prstGeom>
            <a:noFill/>
            <a:ln>
              <a:noFill/>
            </a:ln>
          </p:spPr>
        </p:pic>
        <p:pic>
          <p:nvPicPr>
            <p:cNvPr id="2917" name="Google Shape;2917;g1863439fb73_1_4870" descr="step4.pdf"/>
            <p:cNvPicPr preferRelativeResize="0"/>
            <p:nvPr/>
          </p:nvPicPr>
          <p:blipFill rotWithShape="1">
            <a:blip r:embed="rId5">
              <a:alphaModFix/>
            </a:blip>
            <a:srcRect t="8825"/>
            <a:stretch/>
          </p:blipFill>
          <p:spPr>
            <a:xfrm>
              <a:off x="7908011" y="4062442"/>
              <a:ext cx="1270001" cy="987608"/>
            </a:xfrm>
            <a:prstGeom prst="rect">
              <a:avLst/>
            </a:prstGeom>
            <a:noFill/>
            <a:ln>
              <a:noFill/>
            </a:ln>
          </p:spPr>
        </p:pic>
        <p:pic>
          <p:nvPicPr>
            <p:cNvPr id="2918" name="Google Shape;2918;g1863439fb73_1_4870" descr="step8.pdf"/>
            <p:cNvPicPr preferRelativeResize="0"/>
            <p:nvPr/>
          </p:nvPicPr>
          <p:blipFill rotWithShape="1">
            <a:blip r:embed="rId6">
              <a:alphaModFix/>
            </a:blip>
            <a:srcRect t="8558"/>
            <a:stretch/>
          </p:blipFill>
          <p:spPr>
            <a:xfrm>
              <a:off x="8344558" y="3173577"/>
              <a:ext cx="1270002" cy="990535"/>
            </a:xfrm>
            <a:prstGeom prst="rect">
              <a:avLst/>
            </a:prstGeom>
            <a:noFill/>
            <a:ln>
              <a:noFill/>
            </a:ln>
          </p:spPr>
        </p:pic>
        <p:pic>
          <p:nvPicPr>
            <p:cNvPr id="2919" name="Google Shape;2919;g1863439fb73_1_4870" descr="step12.pdf"/>
            <p:cNvPicPr preferRelativeResize="0"/>
            <p:nvPr/>
          </p:nvPicPr>
          <p:blipFill rotWithShape="1">
            <a:blip r:embed="rId7">
              <a:alphaModFix/>
            </a:blip>
            <a:srcRect t="8248"/>
            <a:stretch/>
          </p:blipFill>
          <p:spPr>
            <a:xfrm>
              <a:off x="8781106" y="2253017"/>
              <a:ext cx="1270001" cy="993883"/>
            </a:xfrm>
            <a:prstGeom prst="rect">
              <a:avLst/>
            </a:prstGeom>
            <a:noFill/>
            <a:ln>
              <a:noFill/>
            </a:ln>
          </p:spPr>
        </p:pic>
        <p:pic>
          <p:nvPicPr>
            <p:cNvPr id="2920" name="Google Shape;2920;g1863439fb73_1_4870" descr="step16.pdf"/>
            <p:cNvPicPr preferRelativeResize="0"/>
            <p:nvPr/>
          </p:nvPicPr>
          <p:blipFill rotWithShape="1">
            <a:blip r:embed="rId8">
              <a:alphaModFix/>
            </a:blip>
            <a:srcRect t="8307"/>
            <a:stretch/>
          </p:blipFill>
          <p:spPr>
            <a:xfrm>
              <a:off x="9217652" y="1348155"/>
              <a:ext cx="1270002" cy="993264"/>
            </a:xfrm>
            <a:prstGeom prst="rect">
              <a:avLst/>
            </a:prstGeom>
            <a:noFill/>
            <a:ln>
              <a:noFill/>
            </a:ln>
          </p:spPr>
        </p:pic>
        <p:pic>
          <p:nvPicPr>
            <p:cNvPr id="2921" name="Google Shape;2921;g1863439fb73_1_4870" descr="step20.pdf"/>
            <p:cNvPicPr preferRelativeResize="0"/>
            <p:nvPr/>
          </p:nvPicPr>
          <p:blipFill rotWithShape="1">
            <a:blip r:embed="rId9">
              <a:alphaModFix/>
            </a:blip>
            <a:srcRect t="8399"/>
            <a:stretch/>
          </p:blipFill>
          <p:spPr>
            <a:xfrm>
              <a:off x="9614560" y="473288"/>
              <a:ext cx="1270002" cy="992235"/>
            </a:xfrm>
            <a:prstGeom prst="rect">
              <a:avLst/>
            </a:prstGeom>
            <a:noFill/>
            <a:ln>
              <a:noFill/>
            </a:ln>
          </p:spPr>
        </p:pic>
      </p:grpSp>
      <p:cxnSp>
        <p:nvCxnSpPr>
          <p:cNvPr id="2922" name="Google Shape;2922;g1863439fb73_1_4870"/>
          <p:cNvCxnSpPr/>
          <p:nvPr/>
        </p:nvCxnSpPr>
        <p:spPr>
          <a:xfrm rot="10800000" flipH="1">
            <a:off x="8573221" y="1422460"/>
            <a:ext cx="1488300" cy="4013100"/>
          </a:xfrm>
          <a:prstGeom prst="straightConnector1">
            <a:avLst/>
          </a:prstGeom>
          <a:noFill/>
          <a:ln w="9525" cap="flat" cmpd="sng">
            <a:solidFill>
              <a:schemeClr val="dk2"/>
            </a:solidFill>
            <a:prstDash val="solid"/>
            <a:round/>
            <a:headEnd type="none" w="sm" len="sm"/>
            <a:tailEnd type="triangle" w="med" len="med"/>
          </a:ln>
        </p:spPr>
      </p:cxnSp>
      <p:grpSp>
        <p:nvGrpSpPr>
          <p:cNvPr id="2923" name="Google Shape;2923;g1863439fb73_1_4870"/>
          <p:cNvGrpSpPr/>
          <p:nvPr/>
        </p:nvGrpSpPr>
        <p:grpSpPr>
          <a:xfrm>
            <a:off x="7334750" y="5763950"/>
            <a:ext cx="4573200" cy="492600"/>
            <a:chOff x="7334750" y="5763950"/>
            <a:chExt cx="4573200" cy="492600"/>
          </a:xfrm>
        </p:grpSpPr>
        <p:sp>
          <p:nvSpPr>
            <p:cNvPr id="2924" name="Google Shape;2924;g1863439fb73_1_4870"/>
            <p:cNvSpPr txBox="1"/>
            <p:nvPr/>
          </p:nvSpPr>
          <p:spPr>
            <a:xfrm>
              <a:off x="7733150" y="5763950"/>
              <a:ext cx="4174800" cy="492600"/>
            </a:xfrm>
            <a:prstGeom prst="rect">
              <a:avLst/>
            </a:prstGeom>
            <a:solidFill>
              <a:srgbClr val="C0504D"/>
            </a:solidFill>
            <a:ln>
              <a:noFill/>
            </a:ln>
          </p:spPr>
          <p:txBody>
            <a:bodyPr spcFirstLastPara="1" wrap="square" lIns="91425" tIns="91425" rIns="91425" bIns="91425" anchor="t" anchorCtr="0">
              <a:spAutoFit/>
            </a:bodyPr>
            <a:lstStyle/>
            <a:p>
              <a:pPr marL="0" marR="0" lvl="0" indent="0" algn="l" rtl="0">
                <a:lnSpc>
                  <a:spcPct val="12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Non-uniqueness issue addressed!</a:t>
              </a:r>
              <a:endParaRPr sz="2000" b="0" i="0" u="none" strike="noStrike" cap="none">
                <a:solidFill>
                  <a:srgbClr val="000000"/>
                </a:solidFill>
                <a:latin typeface="Arial"/>
                <a:ea typeface="Arial"/>
                <a:cs typeface="Arial"/>
                <a:sym typeface="Arial"/>
              </a:endParaRPr>
            </a:p>
          </p:txBody>
        </p:sp>
        <p:sp>
          <p:nvSpPr>
            <p:cNvPr id="2925" name="Google Shape;2925;g1863439fb73_1_4870"/>
            <p:cNvSpPr/>
            <p:nvPr/>
          </p:nvSpPr>
          <p:spPr>
            <a:xfrm rot="-5400000">
              <a:off x="7297550" y="5801162"/>
              <a:ext cx="472800" cy="398400"/>
            </a:xfrm>
            <a:prstGeom prst="triangle">
              <a:avLst>
                <a:gd name="adj" fmla="val 50000"/>
              </a:avLst>
            </a:prstGeom>
            <a:solidFill>
              <a:srgbClr val="C050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2486774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58"/>
        <p:cNvGrpSpPr/>
        <p:nvPr/>
      </p:nvGrpSpPr>
      <p:grpSpPr>
        <a:xfrm>
          <a:off x="0" y="0"/>
          <a:ext cx="0" cy="0"/>
          <a:chOff x="0" y="0"/>
          <a:chExt cx="0" cy="0"/>
        </a:xfrm>
      </p:grpSpPr>
      <p:sp>
        <p:nvSpPr>
          <p:cNvPr id="1659" name="Google Shape;1659;g1863439fb73_1_3633"/>
          <p:cNvSpPr txBox="1">
            <a:spLocks noGrp="1"/>
          </p:cNvSpPr>
          <p:nvPr>
            <p:ph type="sldNum" idx="12"/>
          </p:nvPr>
        </p:nvSpPr>
        <p:spPr>
          <a:xfrm>
            <a:off x="11512784" y="6486249"/>
            <a:ext cx="679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lt1"/>
              </a:buClr>
              <a:buSzPts val="1000"/>
              <a:buFont typeface="Arial"/>
              <a:buNone/>
            </a:pPr>
            <a:fld id="{00000000-1234-1234-1234-123412341234}" type="slidenum">
              <a:rPr lang="en-US"/>
              <a:t>3</a:t>
            </a:fld>
            <a:endParaRPr/>
          </a:p>
        </p:txBody>
      </p:sp>
      <p:sp>
        <p:nvSpPr>
          <p:cNvPr id="1660" name="Google Shape;1660;g1863439fb73_1_3633"/>
          <p:cNvSpPr txBox="1"/>
          <p:nvPr/>
        </p:nvSpPr>
        <p:spPr>
          <a:xfrm>
            <a:off x="0" y="152400"/>
            <a:ext cx="121920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Arial"/>
                <a:ea typeface="Arial"/>
                <a:cs typeface="Arial"/>
                <a:sym typeface="Arial"/>
              </a:rPr>
              <a:t>Outline</a:t>
            </a:r>
            <a:endParaRPr sz="1400" b="0" i="0" u="none" strike="noStrike" cap="none">
              <a:solidFill>
                <a:srgbClr val="000000"/>
              </a:solidFill>
              <a:latin typeface="Arial"/>
              <a:ea typeface="Arial"/>
              <a:cs typeface="Arial"/>
              <a:sym typeface="Arial"/>
            </a:endParaRPr>
          </a:p>
        </p:txBody>
      </p:sp>
      <p:sp>
        <p:nvSpPr>
          <p:cNvPr id="1661" name="Google Shape;1661;g1863439fb73_1_3633"/>
          <p:cNvSpPr txBox="1"/>
          <p:nvPr/>
        </p:nvSpPr>
        <p:spPr>
          <a:xfrm>
            <a:off x="304800" y="1217075"/>
            <a:ext cx="11582400" cy="2986200"/>
          </a:xfrm>
          <a:prstGeom prst="rect">
            <a:avLst/>
          </a:prstGeom>
          <a:noFill/>
          <a:ln>
            <a:noFill/>
          </a:ln>
        </p:spPr>
        <p:txBody>
          <a:bodyPr spcFirstLastPara="1" wrap="square" lIns="91425" tIns="91425" rIns="91425" bIns="91425" anchor="t" anchorCtr="0">
            <a:spAutoFit/>
          </a:bodyPr>
          <a:lstStyle/>
          <a:p>
            <a:pPr marL="457200" marR="0" lvl="0" indent="-393700" algn="l" rtl="0">
              <a:lnSpc>
                <a:spcPct val="120000"/>
              </a:lnSpc>
              <a:spcBef>
                <a:spcPts val="0"/>
              </a:spcBef>
              <a:spcAft>
                <a:spcPts val="0"/>
              </a:spcAft>
              <a:buClr>
                <a:schemeClr val="dk1"/>
              </a:buClr>
              <a:buSzPts val="2600"/>
              <a:buFont typeface="Franklin Gothic"/>
              <a:buChar char="●"/>
            </a:pPr>
            <a:r>
              <a:rPr lang="en-US" sz="2600" b="1" i="0" u="none" strike="noStrike" cap="none">
                <a:solidFill>
                  <a:schemeClr val="dk1"/>
                </a:solidFill>
                <a:latin typeface="Arial"/>
                <a:ea typeface="Arial"/>
                <a:cs typeface="Arial"/>
                <a:sym typeface="Arial"/>
              </a:rPr>
              <a:t>Why:   </a:t>
            </a:r>
            <a:r>
              <a:rPr lang="en-US" sz="2600" b="0" i="0" u="none" strike="noStrike" cap="none">
                <a:solidFill>
                  <a:schemeClr val="dk1"/>
                </a:solidFill>
                <a:latin typeface="Arial"/>
                <a:ea typeface="Arial"/>
                <a:cs typeface="Arial"/>
                <a:sym typeface="Arial"/>
              </a:rPr>
              <a:t>kHz laser plasma accelerators / fiber laser driver / coherent    </a:t>
            </a:r>
            <a:endParaRPr sz="2600" b="0" i="0" u="none" strike="noStrike" cap="none">
              <a:solidFill>
                <a:schemeClr val="dk1"/>
              </a:solidFill>
              <a:latin typeface="Arial"/>
              <a:ea typeface="Arial"/>
              <a:cs typeface="Arial"/>
              <a:sym typeface="Arial"/>
            </a:endParaRPr>
          </a:p>
          <a:p>
            <a:pPr marL="457200" marR="0" lvl="0" indent="0" algn="l" rtl="0">
              <a:lnSpc>
                <a:spcPct val="120000"/>
              </a:lnSpc>
              <a:spcBef>
                <a:spcPts val="0"/>
              </a:spcBef>
              <a:spcAft>
                <a:spcPts val="0"/>
              </a:spcAft>
              <a:buClr>
                <a:srgbClr val="000000"/>
              </a:buClr>
              <a:buSzPts val="2600"/>
              <a:buFont typeface="Arial"/>
              <a:buNone/>
            </a:pPr>
            <a:r>
              <a:rPr lang="en-US" sz="2600" b="0" i="0" u="none" strike="noStrike" cap="none">
                <a:solidFill>
                  <a:schemeClr val="dk1"/>
                </a:solidFill>
                <a:latin typeface="Arial"/>
                <a:ea typeface="Arial"/>
                <a:cs typeface="Arial"/>
                <a:sym typeface="Arial"/>
              </a:rPr>
              <a:t>            combining of fiber lasers</a:t>
            </a:r>
            <a:endParaRPr sz="2600" b="0" i="0" u="none" strike="noStrike" cap="none">
              <a:solidFill>
                <a:schemeClr val="dk1"/>
              </a:solidFill>
              <a:latin typeface="Arial"/>
              <a:ea typeface="Arial"/>
              <a:cs typeface="Arial"/>
              <a:sym typeface="Arial"/>
            </a:endParaRPr>
          </a:p>
          <a:p>
            <a:pPr marL="457200" marR="0" lvl="0" indent="-393700" algn="l" rtl="0">
              <a:lnSpc>
                <a:spcPct val="120000"/>
              </a:lnSpc>
              <a:spcBef>
                <a:spcPts val="0"/>
              </a:spcBef>
              <a:spcAft>
                <a:spcPts val="0"/>
              </a:spcAft>
              <a:buClr>
                <a:schemeClr val="dk1"/>
              </a:buClr>
              <a:buSzPts val="2600"/>
              <a:buFont typeface="Franklin Gothic"/>
              <a:buChar char="●"/>
            </a:pPr>
            <a:r>
              <a:rPr lang="en-US" sz="2600" b="1" i="0" u="none" strike="noStrike" cap="none">
                <a:solidFill>
                  <a:schemeClr val="dk1"/>
                </a:solidFill>
                <a:latin typeface="Arial"/>
                <a:ea typeface="Arial"/>
                <a:cs typeface="Arial"/>
                <a:sym typeface="Arial"/>
              </a:rPr>
              <a:t>What:  </a:t>
            </a:r>
            <a:r>
              <a:rPr lang="en-US" sz="2600" b="0" i="0" u="none" strike="noStrike" cap="none">
                <a:solidFill>
                  <a:schemeClr val="dk1"/>
                </a:solidFill>
                <a:latin typeface="Arial"/>
                <a:ea typeface="Arial"/>
                <a:cs typeface="Arial"/>
                <a:sym typeface="Arial"/>
              </a:rPr>
              <a:t>Challenges of the control in multi-dimensional fiber laser combining</a:t>
            </a:r>
            <a:endParaRPr sz="2600" b="1" i="0" u="none" strike="noStrike" cap="none">
              <a:solidFill>
                <a:schemeClr val="dk1"/>
              </a:solidFill>
              <a:latin typeface="Arial"/>
              <a:ea typeface="Arial"/>
              <a:cs typeface="Arial"/>
              <a:sym typeface="Arial"/>
            </a:endParaRPr>
          </a:p>
          <a:p>
            <a:pPr marL="457200" marR="0" lvl="0" indent="-393700" algn="l" rtl="0">
              <a:lnSpc>
                <a:spcPct val="120000"/>
              </a:lnSpc>
              <a:spcBef>
                <a:spcPts val="0"/>
              </a:spcBef>
              <a:spcAft>
                <a:spcPts val="0"/>
              </a:spcAft>
              <a:buClr>
                <a:schemeClr val="dk1"/>
              </a:buClr>
              <a:buSzPts val="2600"/>
              <a:buFont typeface="Franklin Gothic"/>
              <a:buChar char="●"/>
            </a:pPr>
            <a:r>
              <a:rPr lang="en-US" sz="2600" b="1" i="0" u="none" strike="noStrike" cap="none">
                <a:solidFill>
                  <a:schemeClr val="dk1"/>
                </a:solidFill>
                <a:latin typeface="Arial"/>
                <a:ea typeface="Arial"/>
                <a:cs typeface="Arial"/>
                <a:sym typeface="Arial"/>
              </a:rPr>
              <a:t>How:</a:t>
            </a:r>
            <a:r>
              <a:rPr lang="en-US" sz="2600" b="0" i="0" u="none" strike="noStrike" cap="none">
                <a:solidFill>
                  <a:schemeClr val="dk1"/>
                </a:solidFill>
                <a:latin typeface="Arial"/>
                <a:ea typeface="Arial"/>
                <a:cs typeface="Arial"/>
                <a:sym typeface="Arial"/>
              </a:rPr>
              <a:t>   Machine-learning (ML) control addresses the challenges and      </a:t>
            </a:r>
            <a:endParaRPr sz="2600" b="0" i="0" u="none" strike="noStrike" cap="none">
              <a:solidFill>
                <a:schemeClr val="dk1"/>
              </a:solidFill>
              <a:latin typeface="Arial"/>
              <a:ea typeface="Arial"/>
              <a:cs typeface="Arial"/>
              <a:sym typeface="Arial"/>
            </a:endParaRPr>
          </a:p>
          <a:p>
            <a:pPr marL="457200" marR="0" lvl="0" indent="0" algn="l" rtl="0">
              <a:lnSpc>
                <a:spcPct val="120000"/>
              </a:lnSpc>
              <a:spcBef>
                <a:spcPts val="0"/>
              </a:spcBef>
              <a:spcAft>
                <a:spcPts val="0"/>
              </a:spcAft>
              <a:buClr>
                <a:srgbClr val="000000"/>
              </a:buClr>
              <a:buSzPts val="2600"/>
              <a:buFont typeface="Arial"/>
              <a:buNone/>
            </a:pPr>
            <a:r>
              <a:rPr lang="en-US" sz="2600" b="0" i="0" u="none" strike="noStrike" cap="none">
                <a:solidFill>
                  <a:schemeClr val="dk1"/>
                </a:solidFill>
                <a:latin typeface="Arial"/>
                <a:ea typeface="Arial"/>
                <a:cs typeface="Arial"/>
                <a:sym typeface="Arial"/>
              </a:rPr>
              <a:t>            shows great potential</a:t>
            </a:r>
            <a:endParaRPr sz="2600" b="0" i="0" u="none" strike="noStrike" cap="none">
              <a:solidFill>
                <a:schemeClr val="dk1"/>
              </a:solidFill>
              <a:latin typeface="Arial"/>
              <a:ea typeface="Arial"/>
              <a:cs typeface="Arial"/>
              <a:sym typeface="Arial"/>
            </a:endParaRPr>
          </a:p>
          <a:p>
            <a:pPr marL="457200" marR="0" lvl="0" indent="-393700" algn="l" rtl="0">
              <a:lnSpc>
                <a:spcPct val="120000"/>
              </a:lnSpc>
              <a:spcBef>
                <a:spcPts val="0"/>
              </a:spcBef>
              <a:spcAft>
                <a:spcPts val="0"/>
              </a:spcAft>
              <a:buClr>
                <a:schemeClr val="dk1"/>
              </a:buClr>
              <a:buSzPts val="2600"/>
              <a:buFont typeface="Arial"/>
              <a:buChar char="●"/>
            </a:pPr>
            <a:r>
              <a:rPr lang="en-US" sz="2600" b="1" i="0" u="none" strike="noStrike" cap="none">
                <a:solidFill>
                  <a:schemeClr val="dk1"/>
                </a:solidFill>
                <a:latin typeface="Arial"/>
                <a:ea typeface="Arial"/>
                <a:cs typeface="Arial"/>
                <a:sym typeface="Arial"/>
              </a:rPr>
              <a:t>Outlook &amp; Conclusion</a:t>
            </a:r>
            <a:endParaRPr sz="2600" b="1" i="0" u="none" strike="noStrike" cap="none">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5"/>
        <p:cNvGrpSpPr/>
        <p:nvPr/>
      </p:nvGrpSpPr>
      <p:grpSpPr>
        <a:xfrm>
          <a:off x="0" y="0"/>
          <a:ext cx="0" cy="0"/>
          <a:chOff x="0" y="0"/>
          <a:chExt cx="0" cy="0"/>
        </a:xfrm>
      </p:grpSpPr>
      <p:sp>
        <p:nvSpPr>
          <p:cNvPr id="1666" name="Google Shape;1666;g1863439fb73_1_3639"/>
          <p:cNvSpPr txBox="1">
            <a:spLocks noGrp="1"/>
          </p:cNvSpPr>
          <p:nvPr>
            <p:ph type="sldNum" idx="12"/>
          </p:nvPr>
        </p:nvSpPr>
        <p:spPr>
          <a:xfrm>
            <a:off x="11512784" y="6486249"/>
            <a:ext cx="679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lt1"/>
              </a:buClr>
              <a:buSzPts val="1000"/>
              <a:buFont typeface="Arial"/>
              <a:buNone/>
            </a:pPr>
            <a:fld id="{00000000-1234-1234-1234-123412341234}" type="slidenum">
              <a:rPr lang="en-US"/>
              <a:t>4</a:t>
            </a:fld>
            <a:endParaRPr/>
          </a:p>
        </p:txBody>
      </p:sp>
      <p:sp>
        <p:nvSpPr>
          <p:cNvPr id="1667" name="Google Shape;1667;g1863439fb73_1_3639"/>
          <p:cNvSpPr txBox="1"/>
          <p:nvPr/>
        </p:nvSpPr>
        <p:spPr>
          <a:xfrm>
            <a:off x="69925" y="1067250"/>
            <a:ext cx="7979100" cy="4366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432FF"/>
              </a:buClr>
              <a:buSzPts val="1800"/>
              <a:buFont typeface="Arial"/>
              <a:buNone/>
            </a:pPr>
            <a:r>
              <a:rPr lang="en-US" sz="1900" b="0" i="0" u="none" strike="noStrike" cap="none">
                <a:solidFill>
                  <a:schemeClr val="accent3"/>
                </a:solidFill>
                <a:latin typeface="Arial"/>
                <a:ea typeface="Arial"/>
                <a:cs typeface="Arial"/>
                <a:sym typeface="Arial"/>
              </a:rPr>
              <a:t>Rapid progress positions LPAs as next generation compact accelerators</a:t>
            </a: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360"/>
              </a:spcBef>
              <a:spcAft>
                <a:spcPts val="0"/>
              </a:spcAft>
              <a:buClr>
                <a:srgbClr val="0432FF"/>
              </a:buClr>
              <a:buSzPts val="1800"/>
              <a:buFont typeface="Arial"/>
              <a:buNone/>
            </a:pPr>
            <a:endParaRPr sz="1900" b="0" i="0" u="none" strike="noStrike" cap="none">
              <a:solidFill>
                <a:schemeClr val="accent3"/>
              </a:solidFill>
              <a:latin typeface="Arial"/>
              <a:ea typeface="Arial"/>
              <a:cs typeface="Arial"/>
              <a:sym typeface="Arial"/>
            </a:endParaRPr>
          </a:p>
          <a:p>
            <a:pPr marL="0" marR="0" lvl="0" indent="0" algn="l" rtl="0">
              <a:lnSpc>
                <a:spcPct val="100000"/>
              </a:lnSpc>
              <a:spcBef>
                <a:spcPts val="360"/>
              </a:spcBef>
              <a:spcAft>
                <a:spcPts val="0"/>
              </a:spcAft>
              <a:buClr>
                <a:srgbClr val="0432FF"/>
              </a:buClr>
              <a:buSzPts val="1800"/>
              <a:buFont typeface="Arial"/>
              <a:buNone/>
            </a:pPr>
            <a:r>
              <a:rPr lang="en-US" sz="1900" b="0" i="0" u="none" strike="noStrike" cap="none">
                <a:solidFill>
                  <a:schemeClr val="accent3"/>
                </a:solidFill>
                <a:latin typeface="Arial"/>
                <a:ea typeface="Arial"/>
                <a:cs typeface="Arial"/>
                <a:sym typeface="Arial"/>
              </a:rPr>
              <a:t>Order of magnitude improvement in LPA performance at kHz rates</a:t>
            </a:r>
            <a:endParaRPr sz="1900" b="0" i="0" u="none" strike="noStrike" cap="none">
              <a:solidFill>
                <a:schemeClr val="dk1"/>
              </a:solidFill>
              <a:latin typeface="Arial"/>
              <a:ea typeface="Arial"/>
              <a:cs typeface="Arial"/>
              <a:sym typeface="Arial"/>
            </a:endParaRPr>
          </a:p>
          <a:p>
            <a:pPr marL="457200" marR="0" lvl="0" indent="-349250" algn="l" rtl="0">
              <a:lnSpc>
                <a:spcPct val="100000"/>
              </a:lnSpc>
              <a:spcBef>
                <a:spcPts val="320"/>
              </a:spcBef>
              <a:spcAft>
                <a:spcPts val="0"/>
              </a:spcAft>
              <a:buClr>
                <a:schemeClr val="dk1"/>
              </a:buClr>
              <a:buSzPts val="1900"/>
              <a:buFont typeface="Arial"/>
              <a:buChar char="•"/>
            </a:pPr>
            <a:r>
              <a:rPr lang="en-US" sz="1900" b="0" i="0" u="none" strike="noStrike" cap="none">
                <a:solidFill>
                  <a:schemeClr val="dk1"/>
                </a:solidFill>
                <a:latin typeface="Arial"/>
                <a:ea typeface="Arial"/>
                <a:cs typeface="Arial"/>
                <a:sym typeface="Arial"/>
              </a:rPr>
              <a:t>Fluctuations are faster than current LPA repetition rates (~Hz) [1]</a:t>
            </a:r>
            <a:endParaRPr sz="1900" b="0" i="0" u="none" strike="noStrike" cap="none">
              <a:solidFill>
                <a:schemeClr val="dk1"/>
              </a:solidFill>
              <a:latin typeface="Arial"/>
              <a:ea typeface="Arial"/>
              <a:cs typeface="Arial"/>
              <a:sym typeface="Arial"/>
            </a:endParaRPr>
          </a:p>
          <a:p>
            <a:pPr marL="457200" marR="0" lvl="0" indent="-349250" algn="l" rtl="0">
              <a:lnSpc>
                <a:spcPct val="100000"/>
              </a:lnSpc>
              <a:spcBef>
                <a:spcPts val="0"/>
              </a:spcBef>
              <a:spcAft>
                <a:spcPts val="0"/>
              </a:spcAft>
              <a:buClr>
                <a:schemeClr val="dk1"/>
              </a:buClr>
              <a:buSzPts val="1900"/>
              <a:buFont typeface="Arial"/>
              <a:buChar char="•"/>
            </a:pPr>
            <a:r>
              <a:rPr lang="en-US" sz="1900" b="0" i="0" u="none" strike="noStrike" cap="none">
                <a:solidFill>
                  <a:schemeClr val="dk1"/>
                </a:solidFill>
                <a:latin typeface="Arial"/>
                <a:ea typeface="Arial"/>
                <a:cs typeface="Arial"/>
                <a:sym typeface="Arial"/>
              </a:rPr>
              <a:t>Demonstrated improvements at mJ/kHz (via active feedback) [1,2,3]</a:t>
            </a:r>
            <a:endParaRPr sz="1900" b="0" i="0" u="none" strike="noStrike" cap="none">
              <a:solidFill>
                <a:srgbClr val="000000"/>
              </a:solidFill>
              <a:latin typeface="Arial"/>
              <a:ea typeface="Arial"/>
              <a:cs typeface="Arial"/>
              <a:sym typeface="Arial"/>
            </a:endParaRPr>
          </a:p>
          <a:p>
            <a:pPr marL="342900" marR="0" lvl="0" indent="-241300" algn="l" rtl="0">
              <a:lnSpc>
                <a:spcPct val="100000"/>
              </a:lnSpc>
              <a:spcBef>
                <a:spcPts val="320"/>
              </a:spcBef>
              <a:spcAft>
                <a:spcPts val="0"/>
              </a:spcAft>
              <a:buClr>
                <a:srgbClr val="000000"/>
              </a:buClr>
              <a:buSzPts val="1600"/>
              <a:buFont typeface="Arial"/>
              <a:buNone/>
            </a:pPr>
            <a:endParaRPr sz="1900" b="0" i="0" u="none" strike="noStrike" cap="none">
              <a:solidFill>
                <a:schemeClr val="dk1"/>
              </a:solidFill>
              <a:latin typeface="Arial"/>
              <a:ea typeface="Arial"/>
              <a:cs typeface="Arial"/>
              <a:sym typeface="Arial"/>
            </a:endParaRPr>
          </a:p>
          <a:p>
            <a:pPr marL="0" marR="0" lvl="0" indent="0" algn="l" rtl="0">
              <a:lnSpc>
                <a:spcPct val="100000"/>
              </a:lnSpc>
              <a:spcBef>
                <a:spcPts val="360"/>
              </a:spcBef>
              <a:spcAft>
                <a:spcPts val="0"/>
              </a:spcAft>
              <a:buClr>
                <a:srgbClr val="0432FF"/>
              </a:buClr>
              <a:buSzPts val="1800"/>
              <a:buFont typeface="Arial"/>
              <a:buNone/>
            </a:pPr>
            <a:r>
              <a:rPr lang="en-US" sz="1900" b="0" i="0" u="none" strike="noStrike" cap="none">
                <a:solidFill>
                  <a:schemeClr val="accent3"/>
                </a:solidFill>
                <a:latin typeface="Arial"/>
                <a:ea typeface="Arial"/>
                <a:cs typeface="Arial"/>
                <a:sym typeface="Arial"/>
              </a:rPr>
              <a:t>kHz-Joule class will enable precision GeV-class LPA </a:t>
            </a:r>
            <a:endParaRPr sz="1900" b="0" i="0" u="none" strike="noStrike" cap="none">
              <a:solidFill>
                <a:srgbClr val="000000"/>
              </a:solidFill>
              <a:latin typeface="Arial"/>
              <a:ea typeface="Arial"/>
              <a:cs typeface="Arial"/>
              <a:sym typeface="Arial"/>
            </a:endParaRPr>
          </a:p>
          <a:p>
            <a:pPr marL="457200" marR="0" lvl="0" indent="-349250" algn="l" rtl="0">
              <a:lnSpc>
                <a:spcPct val="100000"/>
              </a:lnSpc>
              <a:spcBef>
                <a:spcPts val="320"/>
              </a:spcBef>
              <a:spcAft>
                <a:spcPts val="0"/>
              </a:spcAft>
              <a:buClr>
                <a:schemeClr val="dk1"/>
              </a:buClr>
              <a:buSzPts val="1900"/>
              <a:buFont typeface="Arial"/>
              <a:buChar char="•"/>
            </a:pPr>
            <a:r>
              <a:rPr lang="en-US" sz="1900" b="0" i="0" u="none" strike="noStrike" cap="none">
                <a:solidFill>
                  <a:schemeClr val="dk1"/>
                </a:solidFill>
                <a:latin typeface="Arial"/>
                <a:ea typeface="Arial"/>
                <a:cs typeface="Arial"/>
                <a:sym typeface="Arial"/>
              </a:rPr>
              <a:t>LPA performance, stability and control, precision staging/injection</a:t>
            </a:r>
            <a:endParaRPr sz="1900" b="0" i="0" u="none" strike="noStrike" cap="none">
              <a:solidFill>
                <a:srgbClr val="000000"/>
              </a:solidFill>
              <a:latin typeface="Arial"/>
              <a:ea typeface="Arial"/>
              <a:cs typeface="Arial"/>
              <a:sym typeface="Arial"/>
            </a:endParaRPr>
          </a:p>
          <a:p>
            <a:pPr marL="342900" marR="0" lvl="0" indent="-228600" algn="l" rtl="0">
              <a:lnSpc>
                <a:spcPct val="100000"/>
              </a:lnSpc>
              <a:spcBef>
                <a:spcPts val="360"/>
              </a:spcBef>
              <a:spcAft>
                <a:spcPts val="0"/>
              </a:spcAft>
              <a:buClr>
                <a:srgbClr val="000000"/>
              </a:buClr>
              <a:buSzPts val="1800"/>
              <a:buFont typeface="Arial"/>
              <a:buNone/>
            </a:pPr>
            <a:endParaRPr sz="1900" b="0" i="0" u="none" strike="noStrike" cap="none">
              <a:solidFill>
                <a:schemeClr val="dk1"/>
              </a:solidFill>
              <a:latin typeface="Arial"/>
              <a:ea typeface="Arial"/>
              <a:cs typeface="Arial"/>
              <a:sym typeface="Arial"/>
            </a:endParaRPr>
          </a:p>
          <a:p>
            <a:pPr marL="0" marR="0" lvl="0" indent="0" algn="l" rtl="0">
              <a:lnSpc>
                <a:spcPct val="100000"/>
              </a:lnSpc>
              <a:spcBef>
                <a:spcPts val="360"/>
              </a:spcBef>
              <a:spcAft>
                <a:spcPts val="0"/>
              </a:spcAft>
              <a:buClr>
                <a:srgbClr val="0432FF"/>
              </a:buClr>
              <a:buSzPts val="1800"/>
              <a:buFont typeface="Arial"/>
              <a:buNone/>
            </a:pPr>
            <a:r>
              <a:rPr lang="en-US" sz="1900" b="0" i="0" u="none" strike="noStrike" cap="none">
                <a:solidFill>
                  <a:schemeClr val="accent3"/>
                </a:solidFill>
                <a:latin typeface="Arial"/>
                <a:ea typeface="Arial"/>
                <a:cs typeface="Arial"/>
                <a:sym typeface="Arial"/>
              </a:rPr>
              <a:t>Enables photon sources at kHz</a:t>
            </a:r>
            <a:endParaRPr sz="1900" b="0" i="0" u="none" strike="noStrike" cap="none">
              <a:solidFill>
                <a:srgbClr val="000000"/>
              </a:solidFill>
              <a:latin typeface="Arial"/>
              <a:ea typeface="Arial"/>
              <a:cs typeface="Arial"/>
              <a:sym typeface="Arial"/>
            </a:endParaRPr>
          </a:p>
          <a:p>
            <a:pPr marL="457200" marR="0" lvl="0" indent="-349250" algn="l" rtl="0">
              <a:lnSpc>
                <a:spcPct val="100000"/>
              </a:lnSpc>
              <a:spcBef>
                <a:spcPts val="320"/>
              </a:spcBef>
              <a:spcAft>
                <a:spcPts val="0"/>
              </a:spcAft>
              <a:buClr>
                <a:schemeClr val="dk1"/>
              </a:buClr>
              <a:buSzPts val="1900"/>
              <a:buFont typeface="Arial"/>
              <a:buChar char="•"/>
            </a:pPr>
            <a:r>
              <a:rPr lang="en-US" sz="1900" b="0" i="0" u="none" strike="noStrike" cap="none">
                <a:solidFill>
                  <a:schemeClr val="dk1"/>
                </a:solidFill>
                <a:latin typeface="Arial"/>
                <a:ea typeface="Arial"/>
                <a:cs typeface="Arial"/>
                <a:sym typeface="Arial"/>
              </a:rPr>
              <a:t>Accelerator applications require &gt;kHz rates</a:t>
            </a: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320"/>
              </a:spcBef>
              <a:spcAft>
                <a:spcPts val="0"/>
              </a:spcAft>
              <a:buClr>
                <a:srgbClr val="0432FF"/>
              </a:buClr>
              <a:buSzPts val="1600"/>
              <a:buFont typeface="Arial"/>
              <a:buNone/>
            </a:pPr>
            <a:endParaRPr sz="1900" b="0" i="0" u="none" strike="noStrike" cap="none">
              <a:solidFill>
                <a:schemeClr val="dk1"/>
              </a:solidFill>
              <a:latin typeface="Arial"/>
              <a:ea typeface="Arial"/>
              <a:cs typeface="Arial"/>
              <a:sym typeface="Arial"/>
            </a:endParaRPr>
          </a:p>
          <a:p>
            <a:pPr marL="0" marR="0" lvl="0" indent="0" algn="l" rtl="0">
              <a:lnSpc>
                <a:spcPct val="100000"/>
              </a:lnSpc>
              <a:spcBef>
                <a:spcPts val="360"/>
              </a:spcBef>
              <a:spcAft>
                <a:spcPts val="0"/>
              </a:spcAft>
              <a:buClr>
                <a:srgbClr val="0432FF"/>
              </a:buClr>
              <a:buSzPts val="1800"/>
              <a:buFont typeface="Arial"/>
              <a:buNone/>
            </a:pPr>
            <a:r>
              <a:rPr lang="en-US" sz="1900" b="0" i="0" u="none" strike="noStrike" cap="none">
                <a:solidFill>
                  <a:schemeClr val="accent3"/>
                </a:solidFill>
                <a:latin typeface="Arial"/>
                <a:ea typeface="Arial"/>
                <a:cs typeface="Arial"/>
                <a:sym typeface="Arial"/>
              </a:rPr>
              <a:t>Key step to 50 kHz class colliders</a:t>
            </a:r>
            <a:endParaRPr sz="1900" b="0" i="0" u="none" strike="noStrike" cap="none">
              <a:solidFill>
                <a:schemeClr val="dk1"/>
              </a:solidFill>
              <a:latin typeface="Arial"/>
              <a:ea typeface="Arial"/>
              <a:cs typeface="Arial"/>
              <a:sym typeface="Arial"/>
            </a:endParaRPr>
          </a:p>
        </p:txBody>
      </p:sp>
      <p:grpSp>
        <p:nvGrpSpPr>
          <p:cNvPr id="1668" name="Google Shape;1668;g1863439fb73_1_3639"/>
          <p:cNvGrpSpPr/>
          <p:nvPr/>
        </p:nvGrpSpPr>
        <p:grpSpPr>
          <a:xfrm>
            <a:off x="517254" y="5433621"/>
            <a:ext cx="5650534" cy="1337907"/>
            <a:chOff x="6263138" y="4709439"/>
            <a:chExt cx="6155266" cy="1545641"/>
          </a:xfrm>
        </p:grpSpPr>
        <p:sp>
          <p:nvSpPr>
            <p:cNvPr id="1669" name="Google Shape;1669;g1863439fb73_1_3639"/>
            <p:cNvSpPr/>
            <p:nvPr/>
          </p:nvSpPr>
          <p:spPr>
            <a:xfrm>
              <a:off x="8730661" y="4785619"/>
              <a:ext cx="2048700" cy="14340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
                <a:buFont typeface="Arial"/>
                <a:buNone/>
              </a:pPr>
              <a:endParaRPr sz="400" b="1" i="0" u="none" strike="noStrike" cap="none">
                <a:solidFill>
                  <a:srgbClr val="000000"/>
                </a:solidFill>
                <a:latin typeface="Arial"/>
                <a:ea typeface="Arial"/>
                <a:cs typeface="Arial"/>
                <a:sym typeface="Arial"/>
              </a:endParaRPr>
            </a:p>
          </p:txBody>
        </p:sp>
        <p:sp>
          <p:nvSpPr>
            <p:cNvPr id="1670" name="Google Shape;1670;g1863439fb73_1_3639"/>
            <p:cNvSpPr/>
            <p:nvPr/>
          </p:nvSpPr>
          <p:spPr>
            <a:xfrm>
              <a:off x="10654141" y="4784508"/>
              <a:ext cx="132300" cy="1170600"/>
            </a:xfrm>
            <a:prstGeom prst="rect">
              <a:avLst/>
            </a:prstGeom>
            <a:solidFill>
              <a:srgbClr val="9757E2"/>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
                <a:buFont typeface="Arial"/>
                <a:buNone/>
              </a:pPr>
              <a:endParaRPr sz="400" b="1" i="0" u="none" strike="noStrike" cap="none">
                <a:solidFill>
                  <a:srgbClr val="000000"/>
                </a:solidFill>
                <a:latin typeface="Arial"/>
                <a:ea typeface="Arial"/>
                <a:cs typeface="Arial"/>
                <a:sym typeface="Arial"/>
              </a:endParaRPr>
            </a:p>
          </p:txBody>
        </p:sp>
        <p:pic>
          <p:nvPicPr>
            <p:cNvPr id="1671" name="Google Shape;1671;g1863439fb73_1_3639"/>
            <p:cNvPicPr preferRelativeResize="0"/>
            <p:nvPr/>
          </p:nvPicPr>
          <p:blipFill rotWithShape="1">
            <a:blip r:embed="rId3">
              <a:alphaModFix/>
            </a:blip>
            <a:srcRect/>
            <a:stretch/>
          </p:blipFill>
          <p:spPr>
            <a:xfrm flipH="1">
              <a:off x="8921220" y="4829862"/>
              <a:ext cx="1711452" cy="1389745"/>
            </a:xfrm>
            <a:prstGeom prst="rect">
              <a:avLst/>
            </a:prstGeom>
            <a:noFill/>
            <a:ln>
              <a:noFill/>
            </a:ln>
          </p:spPr>
        </p:pic>
        <p:sp>
          <p:nvSpPr>
            <p:cNvPr id="1672" name="Google Shape;1672;g1863439fb73_1_3639"/>
            <p:cNvSpPr/>
            <p:nvPr/>
          </p:nvSpPr>
          <p:spPr>
            <a:xfrm rot="-5400000">
              <a:off x="8833800" y="5151442"/>
              <a:ext cx="339600" cy="559500"/>
            </a:xfrm>
            <a:prstGeom prst="triangle">
              <a:avLst>
                <a:gd name="adj" fmla="val 50000"/>
              </a:avLst>
            </a:prstGeom>
            <a:solidFill>
              <a:srgbClr val="FF00FF">
                <a:alpha val="65490"/>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
                <a:buFont typeface="Arial"/>
                <a:buNone/>
              </a:pPr>
              <a:endParaRPr sz="300" b="1" i="0" u="none" strike="noStrike" cap="none">
                <a:solidFill>
                  <a:srgbClr val="000000"/>
                </a:solidFill>
                <a:latin typeface="Arial"/>
                <a:ea typeface="Arial"/>
                <a:cs typeface="Arial"/>
                <a:sym typeface="Arial"/>
              </a:endParaRPr>
            </a:p>
          </p:txBody>
        </p:sp>
        <p:sp>
          <p:nvSpPr>
            <p:cNvPr id="1673" name="Google Shape;1673;g1863439fb73_1_3639"/>
            <p:cNvSpPr txBox="1"/>
            <p:nvPr/>
          </p:nvSpPr>
          <p:spPr>
            <a:xfrm>
              <a:off x="8703438" y="5473600"/>
              <a:ext cx="713700" cy="66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rgbClr val="000000"/>
                  </a:solidFill>
                  <a:latin typeface="Arial"/>
                  <a:ea typeface="Arial"/>
                  <a:cs typeface="Arial"/>
                  <a:sym typeface="Arial"/>
                </a:rPr>
                <a:t>MeV</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rgbClr val="000000"/>
                  </a:solidFill>
                  <a:latin typeface="Arial"/>
                  <a:ea typeface="Arial"/>
                  <a:cs typeface="Arial"/>
                  <a:sym typeface="Arial"/>
                </a:rPr>
                <a:t>photons</a:t>
              </a:r>
              <a:endParaRPr sz="1400" b="0" i="0" u="none" strike="noStrike" cap="none">
                <a:solidFill>
                  <a:srgbClr val="000000"/>
                </a:solidFill>
                <a:latin typeface="Arial"/>
                <a:ea typeface="Arial"/>
                <a:cs typeface="Arial"/>
                <a:sym typeface="Arial"/>
              </a:endParaRPr>
            </a:p>
          </p:txBody>
        </p:sp>
        <p:cxnSp>
          <p:nvCxnSpPr>
            <p:cNvPr id="1674" name="Google Shape;1674;g1863439fb73_1_3639"/>
            <p:cNvCxnSpPr/>
            <p:nvPr/>
          </p:nvCxnSpPr>
          <p:spPr>
            <a:xfrm rot="10800000" flipH="1">
              <a:off x="8738414" y="5349443"/>
              <a:ext cx="903900" cy="74700"/>
            </a:xfrm>
            <a:prstGeom prst="straightConnector1">
              <a:avLst/>
            </a:prstGeom>
            <a:solidFill>
              <a:schemeClr val="accent1"/>
            </a:solidFill>
            <a:ln w="57150" cap="flat" cmpd="sng">
              <a:solidFill>
                <a:srgbClr val="F11FD9"/>
              </a:solidFill>
              <a:prstDash val="solid"/>
              <a:round/>
              <a:headEnd type="none" w="sm" len="sm"/>
              <a:tailEnd type="none" w="sm" len="sm"/>
            </a:ln>
          </p:spPr>
        </p:cxnSp>
        <p:cxnSp>
          <p:nvCxnSpPr>
            <p:cNvPr id="1675" name="Google Shape;1675;g1863439fb73_1_3639"/>
            <p:cNvCxnSpPr>
              <a:stCxn id="1672" idx="0"/>
            </p:cNvCxnSpPr>
            <p:nvPr/>
          </p:nvCxnSpPr>
          <p:spPr>
            <a:xfrm>
              <a:off x="8723850" y="5431192"/>
              <a:ext cx="1895700" cy="59400"/>
            </a:xfrm>
            <a:prstGeom prst="straightConnector1">
              <a:avLst/>
            </a:prstGeom>
            <a:solidFill>
              <a:schemeClr val="accent1"/>
            </a:solidFill>
            <a:ln w="12700" cap="flat" cmpd="sng">
              <a:solidFill>
                <a:srgbClr val="F11FD9"/>
              </a:solidFill>
              <a:prstDash val="solid"/>
              <a:round/>
              <a:headEnd type="none" w="sm" len="sm"/>
              <a:tailEnd type="none" w="sm" len="sm"/>
            </a:ln>
          </p:spPr>
        </p:cxnSp>
        <p:cxnSp>
          <p:nvCxnSpPr>
            <p:cNvPr id="1676" name="Google Shape;1676;g1863439fb73_1_3639"/>
            <p:cNvCxnSpPr>
              <a:stCxn id="1672" idx="0"/>
            </p:cNvCxnSpPr>
            <p:nvPr/>
          </p:nvCxnSpPr>
          <p:spPr>
            <a:xfrm>
              <a:off x="8723850" y="5431192"/>
              <a:ext cx="881100" cy="137400"/>
            </a:xfrm>
            <a:prstGeom prst="straightConnector1">
              <a:avLst/>
            </a:prstGeom>
            <a:solidFill>
              <a:schemeClr val="accent1"/>
            </a:solidFill>
            <a:ln w="28575" cap="flat" cmpd="sng">
              <a:solidFill>
                <a:srgbClr val="F11FD9"/>
              </a:solidFill>
              <a:prstDash val="solid"/>
              <a:round/>
              <a:headEnd type="none" w="sm" len="sm"/>
              <a:tailEnd type="none" w="sm" len="sm"/>
            </a:ln>
          </p:spPr>
        </p:cxnSp>
        <p:grpSp>
          <p:nvGrpSpPr>
            <p:cNvPr id="1677" name="Google Shape;1677;g1863439fb73_1_3639"/>
            <p:cNvGrpSpPr/>
            <p:nvPr/>
          </p:nvGrpSpPr>
          <p:grpSpPr>
            <a:xfrm>
              <a:off x="8740890" y="4890025"/>
              <a:ext cx="1894289" cy="605771"/>
              <a:chOff x="8311430" y="-18572"/>
              <a:chExt cx="3396000" cy="1064811"/>
            </a:xfrm>
          </p:grpSpPr>
          <p:cxnSp>
            <p:nvCxnSpPr>
              <p:cNvPr id="1678" name="Google Shape;1678;g1863439fb73_1_3639"/>
              <p:cNvCxnSpPr/>
              <p:nvPr/>
            </p:nvCxnSpPr>
            <p:spPr>
              <a:xfrm rot="10800000" flipH="1">
                <a:off x="8311430" y="-18572"/>
                <a:ext cx="3396000" cy="914100"/>
              </a:xfrm>
              <a:prstGeom prst="straightConnector1">
                <a:avLst/>
              </a:prstGeom>
              <a:solidFill>
                <a:schemeClr val="accent1"/>
              </a:solidFill>
              <a:ln w="12700" cap="flat" cmpd="sng">
                <a:solidFill>
                  <a:srgbClr val="F11FD9"/>
                </a:solidFill>
                <a:prstDash val="solid"/>
                <a:round/>
                <a:headEnd type="none" w="sm" len="sm"/>
                <a:tailEnd type="none" w="sm" len="sm"/>
              </a:ln>
            </p:spPr>
          </p:cxnSp>
          <p:sp>
            <p:nvSpPr>
              <p:cNvPr id="1679" name="Google Shape;1679;g1863439fb73_1_3639"/>
              <p:cNvSpPr/>
              <p:nvPr/>
            </p:nvSpPr>
            <p:spPr>
              <a:xfrm rot="8357955">
                <a:off x="9122988" y="671153"/>
                <a:ext cx="299950" cy="315472"/>
              </a:xfrm>
              <a:prstGeom prst="bentArrow">
                <a:avLst>
                  <a:gd name="adj1" fmla="val 5578"/>
                  <a:gd name="adj2" fmla="val 11489"/>
                  <a:gd name="adj3" fmla="val 25000"/>
                  <a:gd name="adj4" fmla="val 43750"/>
                </a:avLst>
              </a:prstGeom>
              <a:solidFill>
                <a:srgbClr val="F11FD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
                  <a:buFont typeface="Arial"/>
                  <a:buNone/>
                </a:pPr>
                <a:endParaRPr sz="300" b="1" i="0" u="none" strike="noStrike" cap="none">
                  <a:solidFill>
                    <a:srgbClr val="000000"/>
                  </a:solidFill>
                  <a:latin typeface="Arial"/>
                  <a:ea typeface="Arial"/>
                  <a:cs typeface="Arial"/>
                  <a:sym typeface="Arial"/>
                </a:endParaRPr>
              </a:p>
            </p:txBody>
          </p:sp>
        </p:grpSp>
        <p:sp>
          <p:nvSpPr>
            <p:cNvPr id="1680" name="Google Shape;1680;g1863439fb73_1_3639"/>
            <p:cNvSpPr/>
            <p:nvPr/>
          </p:nvSpPr>
          <p:spPr>
            <a:xfrm>
              <a:off x="9566706" y="5289903"/>
              <a:ext cx="88200" cy="101400"/>
            </a:xfrm>
            <a:prstGeom prst="rect">
              <a:avLst/>
            </a:prstGeom>
            <a:solidFill>
              <a:srgbClr val="58F6F7"/>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
                <a:buFont typeface="Arial"/>
                <a:buNone/>
              </a:pPr>
              <a:endParaRPr sz="300" b="1" i="0" u="none" strike="noStrike" cap="none">
                <a:solidFill>
                  <a:srgbClr val="000000"/>
                </a:solidFill>
                <a:latin typeface="Arial"/>
                <a:ea typeface="Arial"/>
                <a:cs typeface="Arial"/>
                <a:sym typeface="Arial"/>
              </a:endParaRPr>
            </a:p>
          </p:txBody>
        </p:sp>
        <p:cxnSp>
          <p:nvCxnSpPr>
            <p:cNvPr id="1681" name="Google Shape;1681;g1863439fb73_1_3639"/>
            <p:cNvCxnSpPr/>
            <p:nvPr/>
          </p:nvCxnSpPr>
          <p:spPr>
            <a:xfrm rot="10800000" flipH="1">
              <a:off x="9650481" y="5262805"/>
              <a:ext cx="969300" cy="80100"/>
            </a:xfrm>
            <a:prstGeom prst="straightConnector1">
              <a:avLst/>
            </a:prstGeom>
            <a:solidFill>
              <a:schemeClr val="accent1"/>
            </a:solidFill>
            <a:ln w="12700" cap="flat" cmpd="sng">
              <a:solidFill>
                <a:srgbClr val="F11FD9"/>
              </a:solidFill>
              <a:prstDash val="solid"/>
              <a:round/>
              <a:headEnd type="none" w="sm" len="sm"/>
              <a:tailEnd type="none" w="sm" len="sm"/>
            </a:ln>
          </p:spPr>
        </p:cxnSp>
        <p:cxnSp>
          <p:nvCxnSpPr>
            <p:cNvPr id="1682" name="Google Shape;1682;g1863439fb73_1_3639"/>
            <p:cNvCxnSpPr/>
            <p:nvPr/>
          </p:nvCxnSpPr>
          <p:spPr>
            <a:xfrm>
              <a:off x="9597626" y="5568672"/>
              <a:ext cx="1018200" cy="158700"/>
            </a:xfrm>
            <a:prstGeom prst="straightConnector1">
              <a:avLst/>
            </a:prstGeom>
            <a:solidFill>
              <a:schemeClr val="accent1"/>
            </a:solidFill>
            <a:ln w="12700" cap="flat" cmpd="sng">
              <a:solidFill>
                <a:srgbClr val="F11FD9"/>
              </a:solidFill>
              <a:prstDash val="solid"/>
              <a:round/>
              <a:headEnd type="none" w="sm" len="sm"/>
              <a:tailEnd type="none" w="sm" len="sm"/>
            </a:ln>
          </p:spPr>
        </p:cxnSp>
        <p:sp>
          <p:nvSpPr>
            <p:cNvPr id="1683" name="Google Shape;1683;g1863439fb73_1_3639"/>
            <p:cNvSpPr txBox="1"/>
            <p:nvPr/>
          </p:nvSpPr>
          <p:spPr>
            <a:xfrm rot="5400000">
              <a:off x="10049416" y="5154489"/>
              <a:ext cx="1258800" cy="36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chemeClr val="lt1"/>
                  </a:solidFill>
                  <a:latin typeface="Arial"/>
                  <a:ea typeface="Arial"/>
                  <a:cs typeface="Arial"/>
                  <a:sym typeface="Arial"/>
                </a:rPr>
                <a:t>Radiography Detector</a:t>
              </a:r>
              <a:endParaRPr sz="1400" b="0" i="0" u="none" strike="noStrike" cap="none">
                <a:solidFill>
                  <a:srgbClr val="000000"/>
                </a:solidFill>
                <a:latin typeface="Arial"/>
                <a:ea typeface="Arial"/>
                <a:cs typeface="Arial"/>
                <a:sym typeface="Arial"/>
              </a:endParaRPr>
            </a:p>
          </p:txBody>
        </p:sp>
        <p:pic>
          <p:nvPicPr>
            <p:cNvPr id="1684" name="Google Shape;1684;g1863439fb73_1_3639"/>
            <p:cNvPicPr preferRelativeResize="0"/>
            <p:nvPr/>
          </p:nvPicPr>
          <p:blipFill rotWithShape="1">
            <a:blip r:embed="rId4">
              <a:alphaModFix/>
            </a:blip>
            <a:srcRect/>
            <a:stretch/>
          </p:blipFill>
          <p:spPr>
            <a:xfrm>
              <a:off x="11192605" y="5360828"/>
              <a:ext cx="986095" cy="848041"/>
            </a:xfrm>
            <a:prstGeom prst="rect">
              <a:avLst/>
            </a:prstGeom>
            <a:noFill/>
            <a:ln>
              <a:noFill/>
            </a:ln>
          </p:spPr>
        </p:pic>
        <p:pic>
          <p:nvPicPr>
            <p:cNvPr id="1685" name="Google Shape;1685;g1863439fb73_1_3639"/>
            <p:cNvPicPr preferRelativeResize="0"/>
            <p:nvPr/>
          </p:nvPicPr>
          <p:blipFill rotWithShape="1">
            <a:blip r:embed="rId5">
              <a:alphaModFix/>
            </a:blip>
            <a:srcRect/>
            <a:stretch/>
          </p:blipFill>
          <p:spPr>
            <a:xfrm>
              <a:off x="10806610" y="4784090"/>
              <a:ext cx="854870" cy="904086"/>
            </a:xfrm>
            <a:prstGeom prst="rect">
              <a:avLst/>
            </a:prstGeom>
            <a:noFill/>
            <a:ln>
              <a:noFill/>
            </a:ln>
          </p:spPr>
        </p:pic>
        <p:sp>
          <p:nvSpPr>
            <p:cNvPr id="1686" name="Google Shape;1686;g1863439fb73_1_3639"/>
            <p:cNvSpPr txBox="1"/>
            <p:nvPr/>
          </p:nvSpPr>
          <p:spPr>
            <a:xfrm>
              <a:off x="9289776" y="4736053"/>
              <a:ext cx="790500" cy="53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Security</a:t>
              </a:r>
              <a:endParaRPr sz="1200" b="1" i="0" u="none" strike="noStrike" cap="none">
                <a:solidFill>
                  <a:srgbClr val="000000"/>
                </a:solidFill>
                <a:latin typeface="Arial"/>
                <a:ea typeface="Arial"/>
                <a:cs typeface="Arial"/>
                <a:sym typeface="Arial"/>
              </a:endParaRPr>
            </a:p>
          </p:txBody>
        </p:sp>
        <p:sp>
          <p:nvSpPr>
            <p:cNvPr id="1687" name="Google Shape;1687;g1863439fb73_1_3639"/>
            <p:cNvSpPr txBox="1"/>
            <p:nvPr/>
          </p:nvSpPr>
          <p:spPr>
            <a:xfrm>
              <a:off x="10913420" y="4736043"/>
              <a:ext cx="903900" cy="320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FFFF00"/>
                  </a:solidFill>
                  <a:latin typeface="Arial"/>
                  <a:ea typeface="Arial"/>
                  <a:cs typeface="Arial"/>
                  <a:sym typeface="Arial"/>
                </a:rPr>
                <a:t>Industry</a:t>
              </a:r>
              <a:endParaRPr sz="1400" b="0" i="0" u="none" strike="noStrike" cap="none">
                <a:solidFill>
                  <a:srgbClr val="000000"/>
                </a:solidFill>
                <a:latin typeface="Arial"/>
                <a:ea typeface="Arial"/>
                <a:cs typeface="Arial"/>
                <a:sym typeface="Arial"/>
              </a:endParaRPr>
            </a:p>
          </p:txBody>
        </p:sp>
        <p:pic>
          <p:nvPicPr>
            <p:cNvPr id="1688" name="Google Shape;1688;g1863439fb73_1_3639"/>
            <p:cNvPicPr preferRelativeResize="0"/>
            <p:nvPr/>
          </p:nvPicPr>
          <p:blipFill rotWithShape="1">
            <a:blip r:embed="rId6">
              <a:alphaModFix/>
            </a:blip>
            <a:srcRect/>
            <a:stretch/>
          </p:blipFill>
          <p:spPr>
            <a:xfrm>
              <a:off x="6278187" y="4784009"/>
              <a:ext cx="2429021" cy="1425201"/>
            </a:xfrm>
            <a:prstGeom prst="rect">
              <a:avLst/>
            </a:prstGeom>
            <a:noFill/>
            <a:ln>
              <a:noFill/>
            </a:ln>
          </p:spPr>
        </p:pic>
        <p:sp>
          <p:nvSpPr>
            <p:cNvPr id="1689" name="Google Shape;1689;g1863439fb73_1_3639"/>
            <p:cNvSpPr txBox="1"/>
            <p:nvPr/>
          </p:nvSpPr>
          <p:spPr>
            <a:xfrm>
              <a:off x="6263138" y="4848647"/>
              <a:ext cx="1415700" cy="53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Arial"/>
                  <a:ea typeface="Arial"/>
                  <a:cs typeface="Arial"/>
                  <a:sym typeface="Arial"/>
                </a:rPr>
                <a:t>Particle colliders</a:t>
              </a:r>
              <a:endParaRPr sz="1400" b="0" i="0" u="none" strike="noStrike" cap="none">
                <a:solidFill>
                  <a:srgbClr val="000000"/>
                </a:solidFill>
                <a:latin typeface="Arial"/>
                <a:ea typeface="Arial"/>
                <a:cs typeface="Arial"/>
                <a:sym typeface="Arial"/>
              </a:endParaRPr>
            </a:p>
          </p:txBody>
        </p:sp>
        <p:sp>
          <p:nvSpPr>
            <p:cNvPr id="1690" name="Google Shape;1690;g1863439fb73_1_3639"/>
            <p:cNvSpPr txBox="1"/>
            <p:nvPr/>
          </p:nvSpPr>
          <p:spPr>
            <a:xfrm>
              <a:off x="8722082" y="4800652"/>
              <a:ext cx="986100" cy="320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FFFF00"/>
                  </a:solidFill>
                  <a:latin typeface="Arial"/>
                  <a:ea typeface="Arial"/>
                  <a:cs typeface="Arial"/>
                  <a:sym typeface="Arial"/>
                </a:rPr>
                <a:t>Security</a:t>
              </a:r>
              <a:endParaRPr sz="1400" b="0" i="0" u="none" strike="noStrike" cap="none">
                <a:solidFill>
                  <a:srgbClr val="000000"/>
                </a:solidFill>
                <a:latin typeface="Arial"/>
                <a:ea typeface="Arial"/>
                <a:cs typeface="Arial"/>
                <a:sym typeface="Arial"/>
              </a:endParaRPr>
            </a:p>
          </p:txBody>
        </p:sp>
        <p:sp>
          <p:nvSpPr>
            <p:cNvPr id="1691" name="Google Shape;1691;g1863439fb73_1_3639"/>
            <p:cNvSpPr txBox="1"/>
            <p:nvPr/>
          </p:nvSpPr>
          <p:spPr>
            <a:xfrm>
              <a:off x="11217504" y="5934980"/>
              <a:ext cx="1200900" cy="320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FFFF00"/>
                  </a:solidFill>
                  <a:latin typeface="Arial"/>
                  <a:ea typeface="Arial"/>
                  <a:cs typeface="Arial"/>
                  <a:sym typeface="Arial"/>
                </a:rPr>
                <a:t>Medicine</a:t>
              </a:r>
              <a:endParaRPr sz="1400" b="0" i="0" u="none" strike="noStrike" cap="none">
                <a:solidFill>
                  <a:srgbClr val="000000"/>
                </a:solidFill>
                <a:latin typeface="Arial"/>
                <a:ea typeface="Arial"/>
                <a:cs typeface="Arial"/>
                <a:sym typeface="Arial"/>
              </a:endParaRPr>
            </a:p>
          </p:txBody>
        </p:sp>
      </p:grpSp>
      <p:sp>
        <p:nvSpPr>
          <p:cNvPr id="1692" name="Google Shape;1692;g1863439fb73_1_3639"/>
          <p:cNvSpPr txBox="1"/>
          <p:nvPr/>
        </p:nvSpPr>
        <p:spPr>
          <a:xfrm>
            <a:off x="0" y="152400"/>
            <a:ext cx="121920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Arial"/>
                <a:ea typeface="Arial"/>
                <a:cs typeface="Arial"/>
                <a:sym typeface="Arial"/>
              </a:rPr>
              <a:t>Laser Plasma Accelerators (LPAs)  need to increase rep-rates to &gt;kHz</a:t>
            </a:r>
            <a:endParaRPr sz="1400" b="0" i="0" u="none" strike="noStrike" cap="none">
              <a:solidFill>
                <a:srgbClr val="000000"/>
              </a:solidFill>
              <a:latin typeface="Arial"/>
              <a:ea typeface="Arial"/>
              <a:cs typeface="Arial"/>
              <a:sym typeface="Arial"/>
            </a:endParaRPr>
          </a:p>
        </p:txBody>
      </p:sp>
      <p:pic>
        <p:nvPicPr>
          <p:cNvPr id="1693" name="Google Shape;1693;g1863439fb73_1_3639"/>
          <p:cNvPicPr preferRelativeResize="0"/>
          <p:nvPr/>
        </p:nvPicPr>
        <p:blipFill rotWithShape="1">
          <a:blip r:embed="rId7">
            <a:alphaModFix/>
          </a:blip>
          <a:srcRect/>
          <a:stretch/>
        </p:blipFill>
        <p:spPr>
          <a:xfrm>
            <a:off x="7976275" y="1067249"/>
            <a:ext cx="4119300" cy="2042902"/>
          </a:xfrm>
          <a:prstGeom prst="rect">
            <a:avLst/>
          </a:prstGeom>
          <a:noFill/>
          <a:ln w="19050" cap="flat" cmpd="sng">
            <a:solidFill>
              <a:schemeClr val="accent3"/>
            </a:solidFill>
            <a:prstDash val="solid"/>
            <a:round/>
            <a:headEnd type="none" w="sm" len="sm"/>
            <a:tailEnd type="none" w="sm" len="sm"/>
          </a:ln>
        </p:spPr>
      </p:pic>
      <p:grpSp>
        <p:nvGrpSpPr>
          <p:cNvPr id="1694" name="Google Shape;1694;g1863439fb73_1_3639"/>
          <p:cNvGrpSpPr/>
          <p:nvPr/>
        </p:nvGrpSpPr>
        <p:grpSpPr>
          <a:xfrm>
            <a:off x="6682500" y="3950213"/>
            <a:ext cx="5250650" cy="1695950"/>
            <a:chOff x="6867775" y="3791825"/>
            <a:chExt cx="5250650" cy="1695950"/>
          </a:xfrm>
        </p:grpSpPr>
        <p:pic>
          <p:nvPicPr>
            <p:cNvPr id="1695" name="Google Shape;1695;g1863439fb73_1_3639"/>
            <p:cNvPicPr preferRelativeResize="0"/>
            <p:nvPr/>
          </p:nvPicPr>
          <p:blipFill rotWithShape="1">
            <a:blip r:embed="rId8">
              <a:alphaModFix/>
            </a:blip>
            <a:srcRect t="11079"/>
            <a:stretch/>
          </p:blipFill>
          <p:spPr>
            <a:xfrm>
              <a:off x="6890150" y="3914850"/>
              <a:ext cx="5228275" cy="1572925"/>
            </a:xfrm>
            <a:prstGeom prst="rect">
              <a:avLst/>
            </a:prstGeom>
            <a:noFill/>
            <a:ln>
              <a:noFill/>
            </a:ln>
          </p:spPr>
        </p:pic>
        <p:sp>
          <p:nvSpPr>
            <p:cNvPr id="1696" name="Google Shape;1696;g1863439fb73_1_3639"/>
            <p:cNvSpPr/>
            <p:nvPr/>
          </p:nvSpPr>
          <p:spPr>
            <a:xfrm>
              <a:off x="6867775" y="3791825"/>
              <a:ext cx="302100" cy="3651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697" name="Google Shape;1697;g1863439fb73_1_3639"/>
          <p:cNvSpPr txBox="1"/>
          <p:nvPr/>
        </p:nvSpPr>
        <p:spPr>
          <a:xfrm>
            <a:off x="6994375" y="3716275"/>
            <a:ext cx="51012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laser pointing fluctuations typically &lt;100 Hz</a:t>
            </a:r>
            <a:endParaRPr sz="1800" b="1" i="0" u="none" strike="noStrike" cap="none">
              <a:solidFill>
                <a:srgbClr val="000000"/>
              </a:solidFill>
              <a:latin typeface="Arial"/>
              <a:ea typeface="Arial"/>
              <a:cs typeface="Arial"/>
              <a:sym typeface="Arial"/>
            </a:endParaRPr>
          </a:p>
        </p:txBody>
      </p:sp>
      <p:sp>
        <p:nvSpPr>
          <p:cNvPr id="1698" name="Google Shape;1698;g1863439fb73_1_3639"/>
          <p:cNvSpPr txBox="1"/>
          <p:nvPr/>
        </p:nvSpPr>
        <p:spPr>
          <a:xfrm>
            <a:off x="6167800" y="5686925"/>
            <a:ext cx="60459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accent3"/>
                </a:solidFill>
                <a:latin typeface="Arial"/>
                <a:ea typeface="Arial"/>
                <a:cs typeface="Arial"/>
                <a:sym typeface="Arial"/>
              </a:rPr>
              <a:t>[1] F. Isono et al. </a:t>
            </a:r>
            <a:r>
              <a:rPr lang="en-US" sz="1400" b="0" i="1" u="none" strike="noStrike" cap="none">
                <a:solidFill>
                  <a:schemeClr val="accent3"/>
                </a:solidFill>
                <a:latin typeface="Arial"/>
                <a:ea typeface="Arial"/>
                <a:cs typeface="Arial"/>
                <a:sym typeface="Arial"/>
              </a:rPr>
              <a:t>High Power Laser Science &amp; Engineering</a:t>
            </a:r>
            <a:r>
              <a:rPr lang="en-US" sz="1400" b="0" i="0" u="none" strike="noStrike" cap="none">
                <a:solidFill>
                  <a:schemeClr val="accent3"/>
                </a:solidFill>
                <a:latin typeface="Arial"/>
                <a:ea typeface="Arial"/>
                <a:cs typeface="Arial"/>
                <a:sym typeface="Arial"/>
              </a:rPr>
              <a:t>, 9, e10 (2021)</a:t>
            </a:r>
            <a:endParaRPr sz="1400" b="0" i="0" u="none" strike="noStrike" cap="none">
              <a:solidFill>
                <a:schemeClr val="accent3"/>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400" b="0" i="0" u="none" strike="noStrike" cap="none">
                <a:solidFill>
                  <a:schemeClr val="accent3"/>
                </a:solidFill>
                <a:latin typeface="Arial"/>
                <a:ea typeface="Arial"/>
                <a:cs typeface="Arial"/>
                <a:sym typeface="Arial"/>
              </a:rPr>
              <a:t>[2] AAC2022 poster by Curtis Berger (LBNL)</a:t>
            </a:r>
            <a:endParaRPr sz="1400" b="0" i="0" u="none" strike="noStrike" cap="none">
              <a:solidFill>
                <a:schemeClr val="accent3"/>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400" b="0" i="0" u="none" strike="noStrike" cap="none">
                <a:solidFill>
                  <a:schemeClr val="accent3"/>
                </a:solidFill>
                <a:latin typeface="Arial"/>
                <a:ea typeface="Arial"/>
                <a:cs typeface="Arial"/>
                <a:sym typeface="Arial"/>
              </a:rPr>
              <a:t>[3] AAC2022 poster by Joseph Natal (UNL)</a:t>
            </a:r>
            <a:endParaRPr sz="1400" b="0" i="0" u="none" strike="noStrike" cap="none">
              <a:solidFill>
                <a:schemeClr val="accent3"/>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02"/>
        <p:cNvGrpSpPr/>
        <p:nvPr/>
      </p:nvGrpSpPr>
      <p:grpSpPr>
        <a:xfrm>
          <a:off x="0" y="0"/>
          <a:ext cx="0" cy="0"/>
          <a:chOff x="0" y="0"/>
          <a:chExt cx="0" cy="0"/>
        </a:xfrm>
      </p:grpSpPr>
      <p:pic>
        <p:nvPicPr>
          <p:cNvPr id="1703" name="Google Shape;1703;g1863439fb73_1_3675"/>
          <p:cNvPicPr preferRelativeResize="0"/>
          <p:nvPr/>
        </p:nvPicPr>
        <p:blipFill rotWithShape="1">
          <a:blip r:embed="rId3">
            <a:alphaModFix/>
          </a:blip>
          <a:srcRect/>
          <a:stretch/>
        </p:blipFill>
        <p:spPr>
          <a:xfrm>
            <a:off x="6783522" y="1196375"/>
            <a:ext cx="5063777" cy="2237651"/>
          </a:xfrm>
          <a:prstGeom prst="rect">
            <a:avLst/>
          </a:prstGeom>
          <a:noFill/>
          <a:ln>
            <a:noFill/>
          </a:ln>
        </p:spPr>
      </p:pic>
      <p:sp>
        <p:nvSpPr>
          <p:cNvPr id="1704" name="Google Shape;1704;g1863439fb73_1_3675"/>
          <p:cNvSpPr txBox="1">
            <a:spLocks noGrp="1"/>
          </p:cNvSpPr>
          <p:nvPr>
            <p:ph type="sldNum" idx="12"/>
          </p:nvPr>
        </p:nvSpPr>
        <p:spPr>
          <a:xfrm>
            <a:off x="11512784" y="6486249"/>
            <a:ext cx="679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lt1"/>
              </a:buClr>
              <a:buSzPts val="1000"/>
              <a:buFont typeface="Arial"/>
              <a:buNone/>
            </a:pPr>
            <a:fld id="{00000000-1234-1234-1234-123412341234}" type="slidenum">
              <a:rPr lang="en-US"/>
              <a:t>5</a:t>
            </a:fld>
            <a:endParaRPr/>
          </a:p>
        </p:txBody>
      </p:sp>
      <p:pic>
        <p:nvPicPr>
          <p:cNvPr id="1705" name="Google Shape;1705;g1863439fb73_1_3675"/>
          <p:cNvPicPr preferRelativeResize="0"/>
          <p:nvPr/>
        </p:nvPicPr>
        <p:blipFill rotWithShape="1">
          <a:blip r:embed="rId4">
            <a:alphaModFix/>
          </a:blip>
          <a:srcRect/>
          <a:stretch/>
        </p:blipFill>
        <p:spPr>
          <a:xfrm>
            <a:off x="107750" y="1031038"/>
            <a:ext cx="2820046" cy="2237651"/>
          </a:xfrm>
          <a:prstGeom prst="rect">
            <a:avLst/>
          </a:prstGeom>
          <a:noFill/>
          <a:ln>
            <a:noFill/>
          </a:ln>
        </p:spPr>
      </p:pic>
      <p:graphicFrame>
        <p:nvGraphicFramePr>
          <p:cNvPr id="1706" name="Google Shape;1706;g1863439fb73_1_3675"/>
          <p:cNvGraphicFramePr/>
          <p:nvPr/>
        </p:nvGraphicFramePr>
        <p:xfrm>
          <a:off x="-5" y="3636777"/>
          <a:ext cx="5748950" cy="2351010"/>
        </p:xfrm>
        <a:graphic>
          <a:graphicData uri="http://schemas.openxmlformats.org/drawingml/2006/table">
            <a:tbl>
              <a:tblPr firstRow="1" bandRow="1">
                <a:noFill/>
                <a:tableStyleId>{9AD67D22-F542-46BC-B4C1-1FD0AD7FEA8F}</a:tableStyleId>
              </a:tblPr>
              <a:tblGrid>
                <a:gridCol w="1287025">
                  <a:extLst>
                    <a:ext uri="{9D8B030D-6E8A-4147-A177-3AD203B41FA5}">
                      <a16:colId xmlns:a16="http://schemas.microsoft.com/office/drawing/2014/main" val="20000"/>
                    </a:ext>
                  </a:extLst>
                </a:gridCol>
                <a:gridCol w="1134300">
                  <a:extLst>
                    <a:ext uri="{9D8B030D-6E8A-4147-A177-3AD203B41FA5}">
                      <a16:colId xmlns:a16="http://schemas.microsoft.com/office/drawing/2014/main" val="20001"/>
                    </a:ext>
                  </a:extLst>
                </a:gridCol>
                <a:gridCol w="1134300">
                  <a:extLst>
                    <a:ext uri="{9D8B030D-6E8A-4147-A177-3AD203B41FA5}">
                      <a16:colId xmlns:a16="http://schemas.microsoft.com/office/drawing/2014/main" val="20002"/>
                    </a:ext>
                  </a:extLst>
                </a:gridCol>
                <a:gridCol w="1094500">
                  <a:extLst>
                    <a:ext uri="{9D8B030D-6E8A-4147-A177-3AD203B41FA5}">
                      <a16:colId xmlns:a16="http://schemas.microsoft.com/office/drawing/2014/main" val="20003"/>
                    </a:ext>
                  </a:extLst>
                </a:gridCol>
                <a:gridCol w="1098825">
                  <a:extLst>
                    <a:ext uri="{9D8B030D-6E8A-4147-A177-3AD203B41FA5}">
                      <a16:colId xmlns:a16="http://schemas.microsoft.com/office/drawing/2014/main" val="20004"/>
                    </a:ext>
                  </a:extLst>
                </a:gridCol>
              </a:tblGrid>
              <a:tr h="70505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Laser</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t>parameter</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Funded,</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t>ongoing</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k-BELLA</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Hi rep-rate driver</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Collider driver</a:t>
                      </a:r>
                      <a:endParaRPr sz="1400" u="none" strike="noStrike" cap="none"/>
                    </a:p>
                  </a:txBody>
                  <a:tcPr marL="91450" marR="91450" marT="45725" marB="45725"/>
                </a:tc>
                <a:extLst>
                  <a:ext uri="{0D108BD9-81ED-4DB2-BD59-A6C34878D82A}">
                    <a16:rowId xmlns:a16="http://schemas.microsoft.com/office/drawing/2014/main" val="10000"/>
                  </a:ext>
                </a:extLst>
              </a:tr>
              <a:tr h="2937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Energy</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0.2 J</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3J</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3J</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6J</a:t>
                      </a:r>
                      <a:endParaRPr sz="1400" u="none" strike="noStrike" cap="none"/>
                    </a:p>
                  </a:txBody>
                  <a:tcPr marL="91450" marR="91450" marT="45725" marB="45725"/>
                </a:tc>
                <a:extLst>
                  <a:ext uri="{0D108BD9-81ED-4DB2-BD59-A6C34878D82A}">
                    <a16:rowId xmlns:a16="http://schemas.microsoft.com/office/drawing/2014/main" val="10001"/>
                  </a:ext>
                </a:extLst>
              </a:tr>
              <a:tr h="4994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Pulse duration</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30fs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30fs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30fs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100fs</a:t>
                      </a:r>
                      <a:endParaRPr sz="1400" u="none" strike="noStrike" cap="none"/>
                    </a:p>
                  </a:txBody>
                  <a:tcPr marL="91450" marR="91450" marT="45725" marB="45725"/>
                </a:tc>
                <a:extLst>
                  <a:ext uri="{0D108BD9-81ED-4DB2-BD59-A6C34878D82A}">
                    <a16:rowId xmlns:a16="http://schemas.microsoft.com/office/drawing/2014/main" val="10002"/>
                  </a:ext>
                </a:extLst>
              </a:tr>
              <a:tr h="2937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Rep-rate</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5 kHz</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1kHz</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10kHz</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50kHz</a:t>
                      </a:r>
                      <a:endParaRPr sz="1400" u="none" strike="noStrike" cap="none"/>
                    </a:p>
                  </a:txBody>
                  <a:tcPr marL="91450" marR="91450" marT="45725" marB="45725"/>
                </a:tc>
                <a:extLst>
                  <a:ext uri="{0D108BD9-81ED-4DB2-BD59-A6C34878D82A}">
                    <a16:rowId xmlns:a16="http://schemas.microsoft.com/office/drawing/2014/main" val="10003"/>
                  </a:ext>
                </a:extLst>
              </a:tr>
              <a:tr h="4994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Average power</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1kW</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3kW</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30kW</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300kW</a:t>
                      </a:r>
                      <a:endParaRPr sz="1400" u="none" strike="noStrike" cap="none"/>
                    </a:p>
                  </a:txBody>
                  <a:tcPr marL="91450" marR="91450" marT="45725" marB="45725"/>
                </a:tc>
                <a:extLst>
                  <a:ext uri="{0D108BD9-81ED-4DB2-BD59-A6C34878D82A}">
                    <a16:rowId xmlns:a16="http://schemas.microsoft.com/office/drawing/2014/main" val="10004"/>
                  </a:ext>
                </a:extLst>
              </a:tr>
            </a:tbl>
          </a:graphicData>
        </a:graphic>
      </p:graphicFrame>
      <p:grpSp>
        <p:nvGrpSpPr>
          <p:cNvPr id="1707" name="Google Shape;1707;g1863439fb73_1_3675"/>
          <p:cNvGrpSpPr/>
          <p:nvPr/>
        </p:nvGrpSpPr>
        <p:grpSpPr>
          <a:xfrm>
            <a:off x="5944500" y="952375"/>
            <a:ext cx="5423069" cy="2316318"/>
            <a:chOff x="4983735" y="749791"/>
            <a:chExt cx="5045654" cy="2437203"/>
          </a:xfrm>
        </p:grpSpPr>
        <p:sp>
          <p:nvSpPr>
            <p:cNvPr id="1708" name="Google Shape;1708;g1863439fb73_1_3675"/>
            <p:cNvSpPr/>
            <p:nvPr/>
          </p:nvSpPr>
          <p:spPr>
            <a:xfrm>
              <a:off x="4983735" y="2448394"/>
              <a:ext cx="2740800" cy="738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1" u="none" strike="noStrike" cap="none">
                  <a:solidFill>
                    <a:srgbClr val="000000"/>
                  </a:solidFill>
                  <a:latin typeface="Arial"/>
                  <a:ea typeface="Arial"/>
                  <a:cs typeface="Arial"/>
                  <a:sym typeface="Arial"/>
                </a:rPr>
                <a:t>Leemans &amp; Esarey,</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1" i="1" u="none" strike="noStrike" cap="none">
                  <a:solidFill>
                    <a:srgbClr val="000000"/>
                  </a:solidFill>
                  <a:latin typeface="Arial"/>
                  <a:ea typeface="Arial"/>
                  <a:cs typeface="Arial"/>
                  <a:sym typeface="Arial"/>
                </a:rPr>
                <a:t>Physics Today (2009)</a:t>
              </a:r>
              <a:endParaRPr sz="1600" b="1" i="1" u="none" strike="noStrike" cap="none">
                <a:solidFill>
                  <a:srgbClr val="000000"/>
                </a:solidFill>
                <a:latin typeface="Arial"/>
                <a:ea typeface="Arial"/>
                <a:cs typeface="Arial"/>
                <a:sym typeface="Arial"/>
              </a:endParaRPr>
            </a:p>
          </p:txBody>
        </p:sp>
        <p:sp>
          <p:nvSpPr>
            <p:cNvPr id="1709" name="Google Shape;1709;g1863439fb73_1_3675"/>
            <p:cNvSpPr/>
            <p:nvPr/>
          </p:nvSpPr>
          <p:spPr>
            <a:xfrm>
              <a:off x="5397089" y="749791"/>
              <a:ext cx="46323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Laser-Plasma</a:t>
              </a:r>
              <a:r>
                <a:rPr lang="en-US" sz="1600" b="0" i="0" u="none" strike="noStrike" cap="none">
                  <a:solidFill>
                    <a:srgbClr val="000000"/>
                  </a:solidFill>
                  <a:latin typeface="Arial"/>
                  <a:ea typeface="Arial"/>
                  <a:cs typeface="Arial"/>
                  <a:sym typeface="Arial"/>
                </a:rPr>
                <a:t> </a:t>
              </a:r>
              <a:r>
                <a:rPr lang="en-US" sz="1600" b="1" i="0" u="none" strike="noStrike" cap="none">
                  <a:solidFill>
                    <a:srgbClr val="000000"/>
                  </a:solidFill>
                  <a:latin typeface="Arial"/>
                  <a:ea typeface="Arial"/>
                  <a:cs typeface="Arial"/>
                  <a:sym typeface="Arial"/>
                </a:rPr>
                <a:t>Accelerator Collider (Conceptual)</a:t>
              </a:r>
              <a:endParaRPr sz="1600" b="0" i="0" u="none" strike="noStrike" cap="none">
                <a:solidFill>
                  <a:srgbClr val="000000"/>
                </a:solidFill>
                <a:latin typeface="Arial"/>
                <a:ea typeface="Arial"/>
                <a:cs typeface="Arial"/>
                <a:sym typeface="Arial"/>
              </a:endParaRPr>
            </a:p>
          </p:txBody>
        </p:sp>
      </p:grpSp>
      <p:sp>
        <p:nvSpPr>
          <p:cNvPr id="1710" name="Google Shape;1710;g1863439fb73_1_3675"/>
          <p:cNvSpPr/>
          <p:nvPr/>
        </p:nvSpPr>
        <p:spPr>
          <a:xfrm>
            <a:off x="5944500" y="3434025"/>
            <a:ext cx="5902800" cy="2511900"/>
          </a:xfrm>
          <a:prstGeom prst="rect">
            <a:avLst/>
          </a:prstGeom>
          <a:noFill/>
          <a:ln w="9525" cap="flat" cmpd="sng">
            <a:solidFill>
              <a:srgbClr val="00B0F0"/>
            </a:solidFill>
            <a:prstDash val="solid"/>
            <a:round/>
            <a:headEnd type="none" w="sm" len="sm"/>
            <a:tailEnd type="none" w="sm" len="sm"/>
          </a:ln>
        </p:spPr>
        <p:txBody>
          <a:bodyPr spcFirstLastPara="1" wrap="square" lIns="91425" tIns="45700" rIns="91425" bIns="45700" anchor="t" anchorCtr="0">
            <a:noAutofit/>
          </a:bodyPr>
          <a:lstStyle/>
          <a:p>
            <a:pPr marL="295275" marR="0" lvl="1" indent="-295275" algn="l" rtl="0">
              <a:lnSpc>
                <a:spcPct val="115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New requirements on driver lasers for &gt;kHz LPAs</a:t>
            </a:r>
            <a:endParaRPr lang="en-US" sz="1800" b="1" i="0" u="none" strike="noStrike" cap="none">
              <a:solidFill>
                <a:srgbClr val="000000"/>
              </a:solidFill>
              <a:latin typeface="Arial"/>
              <a:ea typeface="Arial"/>
              <a:cs typeface="Arial"/>
            </a:endParaRPr>
          </a:p>
          <a:p>
            <a:pPr marL="457200" marR="0" lvl="0" indent="-342900" algn="l" rtl="0">
              <a:lnSpc>
                <a:spcPct val="115000"/>
              </a:lnSpc>
              <a:spcBef>
                <a:spcPts val="0"/>
              </a:spcBef>
              <a:spcAft>
                <a:spcPts val="0"/>
              </a:spcAft>
              <a:buClr>
                <a:srgbClr val="000000"/>
              </a:buClr>
              <a:buSzPts val="1800"/>
              <a:buFont typeface="Arial"/>
              <a:buChar char="-"/>
            </a:pPr>
            <a:r>
              <a:rPr lang="en-US" sz="1800" b="1" i="0" u="none" strike="noStrike" cap="none">
                <a:solidFill>
                  <a:srgbClr val="000000"/>
                </a:solidFill>
                <a:latin typeface="Arial"/>
                <a:ea typeface="Arial"/>
                <a:cs typeface="Arial"/>
                <a:sym typeface="Arial"/>
              </a:rPr>
              <a:t>High wall-plug efficiency </a:t>
            </a:r>
            <a:r>
              <a:rPr lang="en-US" sz="1800" b="1" i="0" u="none" strike="noStrike" cap="none">
                <a:solidFill>
                  <a:srgbClr val="0070C0"/>
                </a:solidFill>
                <a:latin typeface="Arial"/>
                <a:ea typeface="Arial"/>
                <a:cs typeface="Arial"/>
                <a:sym typeface="Arial"/>
              </a:rPr>
              <a:t>(~10s%)</a:t>
            </a:r>
            <a:endParaRPr lang="en-US" sz="1800" b="1" i="0" u="none" strike="noStrike" cap="none">
              <a:solidFill>
                <a:srgbClr val="0070C0"/>
              </a:solidFill>
              <a:latin typeface="Arial"/>
              <a:ea typeface="Arial"/>
              <a:cs typeface="Arial"/>
            </a:endParaRPr>
          </a:p>
          <a:p>
            <a:pPr marL="457200" marR="0" lvl="0" indent="-342900" algn="l" rtl="0">
              <a:lnSpc>
                <a:spcPct val="115000"/>
              </a:lnSpc>
              <a:spcBef>
                <a:spcPts val="0"/>
              </a:spcBef>
              <a:spcAft>
                <a:spcPts val="0"/>
              </a:spcAft>
              <a:buClr>
                <a:srgbClr val="000000"/>
              </a:buClr>
              <a:buSzPts val="1800"/>
              <a:buFont typeface="Arial"/>
              <a:buChar char="-"/>
            </a:pPr>
            <a:r>
              <a:rPr lang="en-US" sz="1800" b="1" i="0" u="none" strike="noStrike" cap="none">
                <a:solidFill>
                  <a:srgbClr val="000000"/>
                </a:solidFill>
                <a:latin typeface="Arial"/>
                <a:ea typeface="Arial"/>
                <a:cs typeface="Arial"/>
                <a:sym typeface="Arial"/>
              </a:rPr>
              <a:t>High average power capability</a:t>
            </a:r>
            <a:endParaRPr lang="en-US" sz="1800" b="1" i="0" u="none" strike="noStrike" cap="none">
              <a:solidFill>
                <a:srgbClr val="000000"/>
              </a:solidFill>
              <a:latin typeface="Arial"/>
              <a:ea typeface="Arial"/>
              <a:cs typeface="Arial"/>
            </a:endParaRPr>
          </a:p>
          <a:p>
            <a:pPr marL="295275" marR="0" lvl="1" indent="-295275" algn="l" rtl="0">
              <a:lnSpc>
                <a:spcPct val="115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Limitation of current </a:t>
            </a:r>
            <a:r>
              <a:rPr lang="en-US" sz="1800" b="0" i="0" u="none" strike="noStrike" cap="none" err="1">
                <a:solidFill>
                  <a:srgbClr val="000000"/>
                </a:solidFill>
                <a:latin typeface="Arial"/>
                <a:ea typeface="Arial"/>
                <a:cs typeface="Arial"/>
                <a:sym typeface="Arial"/>
              </a:rPr>
              <a:t>Ti:sapphire</a:t>
            </a:r>
            <a:r>
              <a:rPr lang="en-US" sz="1800" b="0" i="0" u="none" strike="noStrike" cap="none">
                <a:solidFill>
                  <a:srgbClr val="000000"/>
                </a:solidFill>
                <a:latin typeface="Arial"/>
                <a:ea typeface="Arial"/>
                <a:cs typeface="Arial"/>
                <a:sym typeface="Arial"/>
              </a:rPr>
              <a:t> lasers</a:t>
            </a:r>
            <a:endParaRPr lang="en-US" sz="1800" b="1" i="0" u="none" strike="noStrike" cap="none">
              <a:solidFill>
                <a:srgbClr val="000000"/>
              </a:solidFill>
              <a:latin typeface="Arial"/>
              <a:ea typeface="Arial"/>
              <a:cs typeface="Arial"/>
            </a:endParaRPr>
          </a:p>
          <a:p>
            <a:pPr marL="457200" marR="0" lvl="0" indent="-342900" algn="l" rtl="0">
              <a:lnSpc>
                <a:spcPct val="115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Low wall-plug efficiency</a:t>
            </a:r>
            <a:endParaRPr lang="en-US" sz="1800" b="0" i="0" u="none" strike="noStrike" cap="none">
              <a:solidFill>
                <a:srgbClr val="000000"/>
              </a:solidFill>
              <a:latin typeface="Arial"/>
              <a:ea typeface="Arial"/>
              <a:cs typeface="Arial"/>
            </a:endParaRPr>
          </a:p>
          <a:p>
            <a:pPr marL="457200" indent="-342900">
              <a:lnSpc>
                <a:spcPct val="115000"/>
              </a:lnSpc>
              <a:buSzPts val="1800"/>
              <a:buFont typeface="Arial"/>
              <a:buChar char="-"/>
            </a:pPr>
            <a:r>
              <a:rPr lang="en-US" sz="1800" b="0" i="0" u="none" strike="noStrike" cap="none">
                <a:solidFill>
                  <a:srgbClr val="000000"/>
                </a:solidFill>
                <a:latin typeface="Arial"/>
                <a:ea typeface="Arial"/>
                <a:cs typeface="Arial"/>
                <a:sym typeface="Arial"/>
              </a:rPr>
              <a:t>Limited thermal handling</a:t>
            </a:r>
            <a:r>
              <a:rPr lang="en-US" sz="1800"/>
              <a:t> </a:t>
            </a:r>
          </a:p>
          <a:p>
            <a:pPr marL="295275" marR="0" lvl="1" indent="-295275" algn="l" rtl="0">
              <a:lnSpc>
                <a:spcPct val="115000"/>
              </a:lnSpc>
              <a:spcBef>
                <a:spcPts val="0"/>
              </a:spcBef>
              <a:spcAft>
                <a:spcPts val="0"/>
              </a:spcAft>
              <a:buClr>
                <a:srgbClr val="000000"/>
              </a:buClr>
              <a:buSzPts val="1800"/>
              <a:buFont typeface="Arial"/>
              <a:buChar char="•"/>
            </a:pPr>
            <a:r>
              <a:rPr lang="en-US" sz="1800" b="1" i="0" u="none" strike="noStrike" cap="none">
                <a:solidFill>
                  <a:srgbClr val="000000"/>
                </a:solidFill>
                <a:latin typeface="Arial"/>
                <a:ea typeface="Arial"/>
                <a:cs typeface="Arial"/>
                <a:sym typeface="Arial"/>
              </a:rPr>
              <a:t>Need new laser technology beyond kHz!</a:t>
            </a:r>
            <a:endParaRPr lang="en-US" sz="1800" b="1" i="0" u="none" strike="noStrike" cap="none">
              <a:solidFill>
                <a:srgbClr val="000000"/>
              </a:solidFill>
              <a:latin typeface="Arial"/>
              <a:ea typeface="Arial"/>
              <a:cs typeface="Arial"/>
            </a:endParaRPr>
          </a:p>
          <a:p>
            <a:pPr marL="457200" indent="-342900">
              <a:lnSpc>
                <a:spcPct val="115000"/>
              </a:lnSpc>
              <a:buClr>
                <a:schemeClr val="dk1"/>
              </a:buClr>
              <a:buSzPts val="1800"/>
              <a:buFont typeface="Arial"/>
              <a:buChar char="-"/>
            </a:pPr>
            <a:r>
              <a:rPr lang="en-US" sz="1800" b="0" i="0" u="none" strike="noStrike" cap="none">
                <a:solidFill>
                  <a:schemeClr val="dk1"/>
                </a:solidFill>
                <a:latin typeface="Arial"/>
                <a:ea typeface="Arial"/>
                <a:cs typeface="Arial"/>
                <a:sym typeface="Arial"/>
              </a:rPr>
              <a:t>Promising: </a:t>
            </a:r>
            <a:r>
              <a:rPr lang="en-US" sz="1800">
                <a:solidFill>
                  <a:srgbClr val="FF0000"/>
                </a:solidFill>
              </a:rPr>
              <a:t>Fiber laser,</a:t>
            </a:r>
            <a:r>
              <a:rPr lang="en-US" sz="1800">
                <a:solidFill>
                  <a:schemeClr val="dk1"/>
                </a:solidFill>
              </a:rPr>
              <a:t> </a:t>
            </a:r>
            <a:r>
              <a:rPr lang="en-US" sz="1800" b="0" i="0" u="none" strike="noStrike" cap="none">
                <a:solidFill>
                  <a:schemeClr val="dk1"/>
                </a:solidFill>
                <a:latin typeface="Arial"/>
                <a:ea typeface="Arial"/>
                <a:cs typeface="Arial"/>
                <a:sym typeface="Arial"/>
              </a:rPr>
              <a:t>Tm:YLF bulk, Yb:YAG bulk</a:t>
            </a:r>
            <a:endParaRPr lang="en-US" sz="1800" b="1" i="0" u="none" strike="noStrike" cap="none">
              <a:solidFill>
                <a:schemeClr val="dk1"/>
              </a:solidFill>
              <a:latin typeface="Arial"/>
              <a:ea typeface="Arial"/>
              <a:cs typeface="Arial"/>
            </a:endParaRPr>
          </a:p>
        </p:txBody>
      </p:sp>
      <p:sp>
        <p:nvSpPr>
          <p:cNvPr id="1711" name="Google Shape;1711;g1863439fb73_1_3675"/>
          <p:cNvSpPr txBox="1"/>
          <p:nvPr/>
        </p:nvSpPr>
        <p:spPr>
          <a:xfrm>
            <a:off x="107750" y="152400"/>
            <a:ext cx="11911800" cy="646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dirty="0">
                <a:solidFill>
                  <a:schemeClr val="lt1"/>
                </a:solidFill>
                <a:latin typeface="Arial"/>
                <a:ea typeface="Arial"/>
                <a:cs typeface="Arial"/>
                <a:sym typeface="Arial"/>
              </a:rPr>
              <a:t>&gt;kHz LPAs need new driver </a:t>
            </a:r>
            <a:r>
              <a:rPr lang="en-US" sz="3000" b="1" dirty="0">
                <a:solidFill>
                  <a:schemeClr val="lt1"/>
                </a:solidFill>
              </a:rPr>
              <a:t>lasers</a:t>
            </a:r>
            <a:r>
              <a:rPr lang="en-US" sz="3000" b="1" i="0" u="none" strike="noStrike" cap="none" dirty="0">
                <a:solidFill>
                  <a:schemeClr val="lt1"/>
                </a:solidFill>
                <a:latin typeface="Arial"/>
                <a:ea typeface="Arial"/>
                <a:cs typeface="Arial"/>
                <a:sym typeface="Arial"/>
              </a:rPr>
              <a:t> to reach power and efficiency</a:t>
            </a:r>
            <a:endParaRPr sz="3000" b="1" i="0" u="none" strike="noStrike" cap="none" dirty="0">
              <a:solidFill>
                <a:schemeClr val="lt1"/>
              </a:solidFill>
              <a:latin typeface="Arial"/>
              <a:ea typeface="Arial"/>
              <a:cs typeface="Arial"/>
              <a:sym typeface="Arial"/>
            </a:endParaRPr>
          </a:p>
        </p:txBody>
      </p:sp>
      <p:sp>
        <p:nvSpPr>
          <p:cNvPr id="1713" name="Google Shape;1713;g1863439fb73_1_3675"/>
          <p:cNvSpPr txBox="1"/>
          <p:nvPr/>
        </p:nvSpPr>
        <p:spPr>
          <a:xfrm>
            <a:off x="296600" y="3226925"/>
            <a:ext cx="4467900" cy="431100"/>
          </a:xfrm>
          <a:prstGeom prst="rect">
            <a:avLst/>
          </a:prstGeom>
          <a:noFill/>
          <a:ln>
            <a:noFill/>
          </a:ln>
        </p:spPr>
        <p:txBody>
          <a:bodyPr spcFirstLastPara="1" wrap="square" lIns="91425" tIns="91425" rIns="91425" bIns="91425" anchor="t" anchorCtr="0">
            <a:spAutoFit/>
          </a:bodyPr>
          <a:lstStyle/>
          <a:p>
            <a:pPr marL="342900" marR="0" lvl="0" indent="-34290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DOE &amp; National Academies &amp; Community </a:t>
            </a:r>
            <a:endParaRPr sz="1600" b="1" i="0" u="none" strike="noStrike" cap="none">
              <a:solidFill>
                <a:schemeClr val="dk1"/>
              </a:solidFill>
              <a:latin typeface="Arial"/>
              <a:ea typeface="Arial"/>
              <a:cs typeface="Arial"/>
              <a:sym typeface="Arial"/>
            </a:endParaRPr>
          </a:p>
        </p:txBody>
      </p:sp>
      <p:sp>
        <p:nvSpPr>
          <p:cNvPr id="1714" name="Google Shape;1714;g1863439fb73_1_3675"/>
          <p:cNvSpPr txBox="1"/>
          <p:nvPr/>
        </p:nvSpPr>
        <p:spPr>
          <a:xfrm>
            <a:off x="2927800" y="1858113"/>
            <a:ext cx="2304900" cy="431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0000"/>
              </a:buClr>
              <a:buSzPts val="1800"/>
              <a:buFont typeface="Arial"/>
              <a:buNone/>
            </a:pPr>
            <a:r>
              <a:rPr lang="en-US" sz="1800" b="1" i="0" u="none" strike="noStrike" cap="none">
                <a:solidFill>
                  <a:srgbClr val="00303B"/>
                </a:solidFill>
                <a:latin typeface="Arial"/>
                <a:ea typeface="Arial"/>
                <a:cs typeface="Arial"/>
                <a:sym typeface="Arial"/>
              </a:rPr>
              <a:t>Planning Emphasis	</a:t>
            </a:r>
            <a:endParaRPr sz="1800" b="1" i="0" u="none" strike="noStrike" cap="none">
              <a:solidFill>
                <a:srgbClr val="00303B"/>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400"/>
              <a:buFont typeface="Arial"/>
              <a:buNone/>
            </a:pPr>
            <a:endParaRPr sz="2400" b="1" i="0" u="none" strike="noStrike" cap="none">
              <a:solidFill>
                <a:srgbClr val="00303B"/>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18"/>
        <p:cNvGrpSpPr/>
        <p:nvPr/>
      </p:nvGrpSpPr>
      <p:grpSpPr>
        <a:xfrm>
          <a:off x="0" y="0"/>
          <a:ext cx="0" cy="0"/>
          <a:chOff x="0" y="0"/>
          <a:chExt cx="0" cy="0"/>
        </a:xfrm>
      </p:grpSpPr>
      <p:sp>
        <p:nvSpPr>
          <p:cNvPr id="1719" name="Google Shape;1719;g1863439fb73_1_3690"/>
          <p:cNvSpPr txBox="1">
            <a:spLocks noGrp="1"/>
          </p:cNvSpPr>
          <p:nvPr>
            <p:ph type="sldNum" idx="12"/>
          </p:nvPr>
        </p:nvSpPr>
        <p:spPr>
          <a:xfrm>
            <a:off x="11512784" y="6486249"/>
            <a:ext cx="679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lt1"/>
              </a:buClr>
              <a:buSzPts val="1000"/>
              <a:buFont typeface="Arial"/>
              <a:buNone/>
            </a:pPr>
            <a:fld id="{00000000-1234-1234-1234-123412341234}" type="slidenum">
              <a:rPr lang="en-US"/>
              <a:t>6</a:t>
            </a:fld>
            <a:endParaRPr/>
          </a:p>
        </p:txBody>
      </p:sp>
      <p:sp>
        <p:nvSpPr>
          <p:cNvPr id="1720" name="Google Shape;1720;g1863439fb73_1_3690"/>
          <p:cNvSpPr txBox="1">
            <a:spLocks noGrp="1"/>
          </p:cNvSpPr>
          <p:nvPr>
            <p:ph type="body" idx="2"/>
          </p:nvPr>
        </p:nvSpPr>
        <p:spPr>
          <a:xfrm>
            <a:off x="0" y="91960"/>
            <a:ext cx="12192000" cy="738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1100"/>
              <a:buNone/>
            </a:pPr>
            <a:r>
              <a:rPr lang="en-US" sz="3100"/>
              <a:t>Ultrafast fiber lasers can provide high power at high efficiency</a:t>
            </a:r>
            <a:endParaRPr sz="3100"/>
          </a:p>
        </p:txBody>
      </p:sp>
      <p:pic>
        <p:nvPicPr>
          <p:cNvPr id="1721" name="Google Shape;1721;g1863439fb73_1_3690"/>
          <p:cNvPicPr preferRelativeResize="0"/>
          <p:nvPr/>
        </p:nvPicPr>
        <p:blipFill rotWithShape="1">
          <a:blip r:embed="rId3">
            <a:alphaModFix/>
          </a:blip>
          <a:srcRect/>
          <a:stretch/>
        </p:blipFill>
        <p:spPr>
          <a:xfrm>
            <a:off x="2753608" y="1964760"/>
            <a:ext cx="2361185" cy="1199856"/>
          </a:xfrm>
          <a:prstGeom prst="rect">
            <a:avLst/>
          </a:prstGeom>
          <a:noFill/>
          <a:ln>
            <a:noFill/>
          </a:ln>
        </p:spPr>
      </p:pic>
      <p:sp>
        <p:nvSpPr>
          <p:cNvPr id="1722" name="Google Shape;1722;g1863439fb73_1_3690"/>
          <p:cNvSpPr txBox="1"/>
          <p:nvPr/>
        </p:nvSpPr>
        <p:spPr>
          <a:xfrm>
            <a:off x="72200" y="3135900"/>
            <a:ext cx="2419800" cy="877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dk1"/>
                </a:solidFill>
                <a:latin typeface="Arial"/>
                <a:ea typeface="Arial"/>
                <a:cs typeface="Arial"/>
                <a:sym typeface="Arial"/>
              </a:rPr>
              <a:t>Commercial fiber laser </a:t>
            </a:r>
            <a:endParaRPr sz="15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dk1"/>
                </a:solidFill>
                <a:latin typeface="Arial"/>
                <a:ea typeface="Arial"/>
                <a:cs typeface="Arial"/>
                <a:sym typeface="Arial"/>
              </a:rPr>
              <a:t>from IPG Photonics</a:t>
            </a:r>
            <a:endParaRPr sz="15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dk1"/>
                </a:solidFill>
                <a:latin typeface="Arial"/>
                <a:ea typeface="Arial"/>
                <a:cs typeface="Arial"/>
                <a:sym typeface="Arial"/>
              </a:rPr>
              <a:t>(120 kW CW, WPE&gt;</a:t>
            </a:r>
            <a:r>
              <a:rPr lang="en-US" sz="1500" b="1" i="0" u="sng" strike="noStrike" cap="none">
                <a:solidFill>
                  <a:schemeClr val="accent3"/>
                </a:solidFill>
                <a:latin typeface="Arial"/>
                <a:ea typeface="Arial"/>
                <a:cs typeface="Arial"/>
                <a:sym typeface="Arial"/>
              </a:rPr>
              <a:t>45%</a:t>
            </a:r>
            <a:r>
              <a:rPr lang="en-US" sz="1500" b="0" i="0" u="none" strike="noStrike" cap="none">
                <a:solidFill>
                  <a:srgbClr val="FF2600"/>
                </a:solidFill>
                <a:latin typeface="Arial"/>
                <a:ea typeface="Arial"/>
                <a:cs typeface="Arial"/>
                <a:sym typeface="Arial"/>
              </a:rPr>
              <a:t> </a:t>
            </a:r>
            <a:r>
              <a:rPr lang="en-US" sz="1500" b="0" i="0" u="none" strike="noStrike" cap="none">
                <a:solidFill>
                  <a:schemeClr val="dk1"/>
                </a:solidFill>
                <a:latin typeface="Arial"/>
                <a:ea typeface="Arial"/>
                <a:cs typeface="Arial"/>
                <a:sym typeface="Arial"/>
              </a:rPr>
              <a:t>)</a:t>
            </a:r>
            <a:endParaRPr sz="1500" b="0" i="0" u="none" strike="noStrike" cap="none">
              <a:solidFill>
                <a:schemeClr val="dk1"/>
              </a:solidFill>
              <a:latin typeface="Arial"/>
              <a:ea typeface="Arial"/>
              <a:cs typeface="Arial"/>
              <a:sym typeface="Arial"/>
            </a:endParaRPr>
          </a:p>
        </p:txBody>
      </p:sp>
      <p:sp>
        <p:nvSpPr>
          <p:cNvPr id="1723" name="Google Shape;1723;g1863439fb73_1_3690"/>
          <p:cNvSpPr txBox="1"/>
          <p:nvPr/>
        </p:nvSpPr>
        <p:spPr>
          <a:xfrm>
            <a:off x="2492124" y="3156025"/>
            <a:ext cx="2642100" cy="877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dk1"/>
                </a:solidFill>
                <a:latin typeface="Arial"/>
                <a:ea typeface="Arial"/>
                <a:cs typeface="Arial"/>
                <a:sym typeface="Arial"/>
              </a:rPr>
              <a:t>Chirped-pulse amplification, 2018 Nobel Prize (Mourou &amp; Strickland)</a:t>
            </a:r>
            <a:endParaRPr sz="1500" b="0" i="0" u="none" strike="noStrike" cap="none">
              <a:solidFill>
                <a:schemeClr val="dk1"/>
              </a:solidFill>
              <a:latin typeface="Arial"/>
              <a:ea typeface="Arial"/>
              <a:cs typeface="Arial"/>
              <a:sym typeface="Arial"/>
            </a:endParaRPr>
          </a:p>
        </p:txBody>
      </p:sp>
      <p:pic>
        <p:nvPicPr>
          <p:cNvPr id="1724" name="Google Shape;1724;g1863439fb73_1_3690"/>
          <p:cNvPicPr preferRelativeResize="0"/>
          <p:nvPr/>
        </p:nvPicPr>
        <p:blipFill rotWithShape="1">
          <a:blip r:embed="rId4">
            <a:alphaModFix/>
          </a:blip>
          <a:srcRect/>
          <a:stretch/>
        </p:blipFill>
        <p:spPr>
          <a:xfrm>
            <a:off x="5385492" y="1964758"/>
            <a:ext cx="1954959" cy="1199857"/>
          </a:xfrm>
          <a:prstGeom prst="rect">
            <a:avLst/>
          </a:prstGeom>
          <a:noFill/>
          <a:ln>
            <a:noFill/>
          </a:ln>
        </p:spPr>
      </p:pic>
      <p:sp>
        <p:nvSpPr>
          <p:cNvPr id="1725" name="Google Shape;1725;g1863439fb73_1_3690"/>
          <p:cNvSpPr txBox="1"/>
          <p:nvPr/>
        </p:nvSpPr>
        <p:spPr>
          <a:xfrm>
            <a:off x="5151300" y="3156050"/>
            <a:ext cx="29424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dk1"/>
                </a:solidFill>
                <a:latin typeface="Arial"/>
                <a:ea typeface="Arial"/>
                <a:cs typeface="Arial"/>
                <a:sym typeface="Arial"/>
              </a:rPr>
              <a:t>Example: 61-fiber-laser combining system (1kW, &gt;250fs)</a:t>
            </a:r>
            <a:endParaRPr sz="1500" b="0" i="0" u="none" strike="noStrike" cap="none">
              <a:solidFill>
                <a:schemeClr val="dk1"/>
              </a:solidFill>
              <a:latin typeface="Arial"/>
              <a:ea typeface="Arial"/>
              <a:cs typeface="Arial"/>
              <a:sym typeface="Arial"/>
            </a:endParaRPr>
          </a:p>
        </p:txBody>
      </p:sp>
      <p:pic>
        <p:nvPicPr>
          <p:cNvPr id="1726" name="Google Shape;1726;g1863439fb73_1_3690"/>
          <p:cNvPicPr preferRelativeResize="0"/>
          <p:nvPr/>
        </p:nvPicPr>
        <p:blipFill rotWithShape="1">
          <a:blip r:embed="rId5">
            <a:alphaModFix/>
          </a:blip>
          <a:srcRect/>
          <a:stretch/>
        </p:blipFill>
        <p:spPr>
          <a:xfrm>
            <a:off x="351675" y="1904100"/>
            <a:ext cx="2131213" cy="1260516"/>
          </a:xfrm>
          <a:prstGeom prst="rect">
            <a:avLst/>
          </a:prstGeom>
          <a:noFill/>
          <a:ln>
            <a:noFill/>
          </a:ln>
        </p:spPr>
      </p:pic>
      <p:sp>
        <p:nvSpPr>
          <p:cNvPr id="1727" name="Google Shape;1727;g1863439fb73_1_3690"/>
          <p:cNvSpPr txBox="1"/>
          <p:nvPr/>
        </p:nvSpPr>
        <p:spPr>
          <a:xfrm>
            <a:off x="3811227" y="3840850"/>
            <a:ext cx="42018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accent2"/>
                </a:solidFill>
                <a:latin typeface="Arial"/>
                <a:ea typeface="Arial"/>
                <a:cs typeface="Arial"/>
                <a:sym typeface="Arial"/>
              </a:rPr>
              <a:t>Fsaifes et al. </a:t>
            </a:r>
            <a:r>
              <a:rPr lang="en-US" sz="1600" b="0" i="1" u="none" strike="noStrike" cap="none">
                <a:solidFill>
                  <a:schemeClr val="accent2"/>
                </a:solidFill>
                <a:latin typeface="Arial"/>
                <a:ea typeface="Arial"/>
                <a:cs typeface="Arial"/>
                <a:sym typeface="Arial"/>
              </a:rPr>
              <a:t>Opt. Express </a:t>
            </a:r>
            <a:r>
              <a:rPr lang="en-US" sz="1600" i="0" u="none" strike="noStrike" cap="none">
                <a:solidFill>
                  <a:schemeClr val="accent2"/>
                </a:solidFill>
              </a:rPr>
              <a:t>28</a:t>
            </a:r>
            <a:r>
              <a:rPr lang="en-US" sz="1600" b="0" i="0" u="none" strike="noStrike" cap="none">
                <a:solidFill>
                  <a:schemeClr val="accent2"/>
                </a:solidFill>
                <a:latin typeface="Arial"/>
                <a:ea typeface="Arial"/>
                <a:cs typeface="Arial"/>
                <a:sym typeface="Arial"/>
              </a:rPr>
              <a:t>, 20152 (2020)</a:t>
            </a:r>
            <a:endParaRPr sz="1600" b="0" i="0" u="none" strike="noStrike" cap="none">
              <a:solidFill>
                <a:schemeClr val="accent2"/>
              </a:solidFill>
              <a:latin typeface="Arial"/>
              <a:ea typeface="Arial"/>
              <a:cs typeface="Arial"/>
              <a:sym typeface="Arial"/>
            </a:endParaRPr>
          </a:p>
        </p:txBody>
      </p:sp>
      <p:sp>
        <p:nvSpPr>
          <p:cNvPr id="1728" name="Google Shape;1728;g1863439fb73_1_3690"/>
          <p:cNvSpPr txBox="1"/>
          <p:nvPr/>
        </p:nvSpPr>
        <p:spPr>
          <a:xfrm>
            <a:off x="152400" y="4222963"/>
            <a:ext cx="10390200" cy="461700"/>
          </a:xfrm>
          <a:prstGeom prst="rect">
            <a:avLst/>
          </a:prstGeom>
          <a:noFill/>
          <a:ln>
            <a:noFill/>
          </a:ln>
        </p:spPr>
        <p:txBody>
          <a:bodyPr spcFirstLastPara="1" wrap="square" lIns="91425" tIns="91425" rIns="91425" bIns="91425" anchor="t" anchorCtr="0">
            <a:spAutoFit/>
          </a:bodyPr>
          <a:lstStyle/>
          <a:p>
            <a:pPr marL="214312" marR="0" lvl="0" indent="-214312" algn="l" rtl="0">
              <a:lnSpc>
                <a:spcPct val="100000"/>
              </a:lnSpc>
              <a:spcBef>
                <a:spcPts val="0"/>
              </a:spcBef>
              <a:spcAft>
                <a:spcPts val="0"/>
              </a:spcAft>
              <a:buClr>
                <a:schemeClr val="dk1"/>
              </a:buClr>
              <a:buSzPts val="1800"/>
              <a:buFont typeface="Arial"/>
              <a:buChar char="•"/>
            </a:pPr>
            <a:r>
              <a:rPr lang="en-US" sz="1800" b="1" i="0" u="none" strike="noStrike" cap="none">
                <a:solidFill>
                  <a:schemeClr val="dk1"/>
                </a:solidFill>
                <a:latin typeface="Arial"/>
                <a:ea typeface="Arial"/>
                <a:cs typeface="Arial"/>
                <a:sym typeface="Arial"/>
              </a:rPr>
              <a:t>Research Breakthroughs Enabled Large-scale, Multidimensional Fibers</a:t>
            </a:r>
            <a:endParaRPr sz="1800" b="0" i="0" u="none" strike="noStrike" cap="none">
              <a:solidFill>
                <a:srgbClr val="000000"/>
              </a:solidFill>
              <a:latin typeface="Arial"/>
              <a:ea typeface="Arial"/>
              <a:cs typeface="Arial"/>
              <a:sym typeface="Arial"/>
            </a:endParaRPr>
          </a:p>
        </p:txBody>
      </p:sp>
      <p:pic>
        <p:nvPicPr>
          <p:cNvPr id="1729" name="Google Shape;1729;g1863439fb73_1_3690"/>
          <p:cNvPicPr preferRelativeResize="0"/>
          <p:nvPr/>
        </p:nvPicPr>
        <p:blipFill rotWithShape="1">
          <a:blip r:embed="rId6">
            <a:alphaModFix/>
          </a:blip>
          <a:srcRect/>
          <a:stretch/>
        </p:blipFill>
        <p:spPr>
          <a:xfrm>
            <a:off x="8318763" y="4260600"/>
            <a:ext cx="2361200" cy="640959"/>
          </a:xfrm>
          <a:prstGeom prst="rect">
            <a:avLst/>
          </a:prstGeom>
          <a:noFill/>
          <a:ln>
            <a:noFill/>
          </a:ln>
        </p:spPr>
      </p:pic>
      <p:pic>
        <p:nvPicPr>
          <p:cNvPr id="1730" name="Google Shape;1730;g1863439fb73_1_3690"/>
          <p:cNvPicPr preferRelativeResize="0"/>
          <p:nvPr/>
        </p:nvPicPr>
        <p:blipFill rotWithShape="1">
          <a:blip r:embed="rId7">
            <a:alphaModFix/>
          </a:blip>
          <a:srcRect/>
          <a:stretch/>
        </p:blipFill>
        <p:spPr>
          <a:xfrm>
            <a:off x="0" y="4890450"/>
            <a:ext cx="3809399" cy="1449219"/>
          </a:xfrm>
          <a:prstGeom prst="rect">
            <a:avLst/>
          </a:prstGeom>
          <a:noFill/>
          <a:ln>
            <a:noFill/>
          </a:ln>
        </p:spPr>
      </p:pic>
      <p:sp>
        <p:nvSpPr>
          <p:cNvPr id="1731" name="Google Shape;1731;g1863439fb73_1_3690"/>
          <p:cNvSpPr txBox="1"/>
          <p:nvPr/>
        </p:nvSpPr>
        <p:spPr>
          <a:xfrm>
            <a:off x="3316875" y="4647900"/>
            <a:ext cx="5001900" cy="1743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500"/>
              <a:buFont typeface="Arial"/>
              <a:buNone/>
            </a:pPr>
            <a:r>
              <a:rPr lang="en-US" sz="1500" b="1" i="0" u="none" strike="noStrike" cap="none">
                <a:solidFill>
                  <a:schemeClr val="dk1"/>
                </a:solidFill>
              </a:rPr>
              <a:t>Demonstrated:</a:t>
            </a:r>
            <a:endParaRPr sz="1500" b="1" i="0" u="none" strike="noStrike" cap="none">
              <a:solidFill>
                <a:schemeClr val="dk1"/>
              </a:solidFill>
            </a:endParaRPr>
          </a:p>
          <a:p>
            <a:pPr marL="457200" marR="0" lvl="0" indent="-323850" algn="l" rtl="0">
              <a:lnSpc>
                <a:spcPct val="115000"/>
              </a:lnSpc>
              <a:spcBef>
                <a:spcPts val="0"/>
              </a:spcBef>
              <a:spcAft>
                <a:spcPts val="0"/>
              </a:spcAft>
              <a:buClr>
                <a:schemeClr val="dk1"/>
              </a:buClr>
              <a:buSzPts val="1500"/>
              <a:buFont typeface="Arial"/>
              <a:buChar char="❏"/>
            </a:pPr>
            <a:r>
              <a:rPr lang="en-US" sz="1500" b="0" i="0" u="none" strike="noStrike" cap="none">
                <a:solidFill>
                  <a:schemeClr val="dk1"/>
                </a:solidFill>
                <a:latin typeface="Arial"/>
                <a:ea typeface="Arial"/>
                <a:cs typeface="Arial"/>
                <a:sym typeface="Arial"/>
              </a:rPr>
              <a:t>Combining in time, space, spectrum [1-3]</a:t>
            </a:r>
            <a:endParaRPr sz="1500" b="0" i="0" u="none" strike="noStrike" cap="none">
              <a:solidFill>
                <a:schemeClr val="dk1"/>
              </a:solidFill>
              <a:latin typeface="Arial"/>
              <a:ea typeface="Arial"/>
              <a:cs typeface="Arial"/>
              <a:sym typeface="Arial"/>
            </a:endParaRPr>
          </a:p>
          <a:p>
            <a:pPr marL="457200" marR="0" lvl="0" indent="-323850" algn="l" rtl="0">
              <a:lnSpc>
                <a:spcPct val="115000"/>
              </a:lnSpc>
              <a:spcBef>
                <a:spcPts val="0"/>
              </a:spcBef>
              <a:spcAft>
                <a:spcPts val="0"/>
              </a:spcAft>
              <a:buClr>
                <a:schemeClr val="dk1"/>
              </a:buClr>
              <a:buSzPts val="1500"/>
              <a:buFont typeface="Arial"/>
              <a:buChar char="❏"/>
            </a:pPr>
            <a:r>
              <a:rPr lang="en-US" sz="1500" b="0" i="0" u="none" strike="noStrike" cap="none">
                <a:solidFill>
                  <a:schemeClr val="dk1"/>
                </a:solidFill>
                <a:latin typeface="Arial"/>
                <a:ea typeface="Arial"/>
                <a:cs typeface="Arial"/>
                <a:sym typeface="Arial"/>
              </a:rPr>
              <a:t>Temporally combine 81 pulses (10mJ) [4]</a:t>
            </a:r>
            <a:endParaRPr sz="1500" b="0" i="0" u="none" strike="noStrike" cap="none">
              <a:solidFill>
                <a:schemeClr val="dk1"/>
              </a:solidFill>
              <a:latin typeface="Arial"/>
              <a:ea typeface="Arial"/>
              <a:cs typeface="Arial"/>
              <a:sym typeface="Arial"/>
            </a:endParaRPr>
          </a:p>
          <a:p>
            <a:pPr marL="457200" marR="0" lvl="0" indent="-323850" algn="l" rtl="0">
              <a:lnSpc>
                <a:spcPct val="115000"/>
              </a:lnSpc>
              <a:spcBef>
                <a:spcPts val="0"/>
              </a:spcBef>
              <a:spcAft>
                <a:spcPts val="0"/>
              </a:spcAft>
              <a:buClr>
                <a:schemeClr val="dk1"/>
              </a:buClr>
              <a:buSzPts val="1500"/>
              <a:buFont typeface="Arial"/>
              <a:buChar char="❏"/>
            </a:pPr>
            <a:r>
              <a:rPr lang="en-US" sz="1500" b="0" i="0" u="none" strike="noStrike" cap="none">
                <a:solidFill>
                  <a:schemeClr val="dk1"/>
                </a:solidFill>
                <a:latin typeface="Arial"/>
                <a:ea typeface="Arial"/>
                <a:cs typeface="Arial"/>
                <a:sym typeface="Arial"/>
              </a:rPr>
              <a:t>Spatially combine 81 beams [5]</a:t>
            </a:r>
            <a:endParaRPr sz="1500" b="0" i="0" u="none" strike="noStrike" cap="none">
              <a:solidFill>
                <a:schemeClr val="dk1"/>
              </a:solidFill>
              <a:latin typeface="Arial"/>
              <a:ea typeface="Arial"/>
              <a:cs typeface="Arial"/>
              <a:sym typeface="Arial"/>
            </a:endParaRPr>
          </a:p>
          <a:p>
            <a:pPr marL="457200" marR="0" lvl="0" indent="-323850" algn="l" rtl="0">
              <a:lnSpc>
                <a:spcPct val="115000"/>
              </a:lnSpc>
              <a:spcBef>
                <a:spcPts val="0"/>
              </a:spcBef>
              <a:spcAft>
                <a:spcPts val="0"/>
              </a:spcAft>
              <a:buClr>
                <a:schemeClr val="dk1"/>
              </a:buClr>
              <a:buSzPts val="1500"/>
              <a:buFont typeface="Arial"/>
              <a:buChar char="❏"/>
            </a:pPr>
            <a:r>
              <a:rPr lang="en-US" sz="1500" b="0" i="0" u="none" strike="noStrike" cap="none">
                <a:solidFill>
                  <a:schemeClr val="dk1"/>
                </a:solidFill>
                <a:latin typeface="Arial"/>
                <a:ea typeface="Arial"/>
                <a:cs typeface="Arial"/>
                <a:sym typeface="Arial"/>
              </a:rPr>
              <a:t>Spectrally combine to 50 fs [6]</a:t>
            </a:r>
            <a:endParaRPr sz="1500" b="0" i="0" u="none" strike="noStrike" cap="none">
              <a:solidFill>
                <a:schemeClr val="dk1"/>
              </a:solidFill>
              <a:latin typeface="Arial"/>
              <a:ea typeface="Arial"/>
              <a:cs typeface="Arial"/>
              <a:sym typeface="Arial"/>
            </a:endParaRPr>
          </a:p>
          <a:p>
            <a:pPr marL="457200" marR="0" lvl="0" indent="-323850" algn="l" rtl="0">
              <a:lnSpc>
                <a:spcPct val="115000"/>
              </a:lnSpc>
              <a:spcBef>
                <a:spcPts val="0"/>
              </a:spcBef>
              <a:spcAft>
                <a:spcPts val="0"/>
              </a:spcAft>
              <a:buClr>
                <a:schemeClr val="dk1"/>
              </a:buClr>
              <a:buSzPts val="1500"/>
              <a:buFont typeface="Arial"/>
              <a:buChar char="❏"/>
            </a:pPr>
            <a:r>
              <a:rPr lang="en-US" sz="1500" b="0" i="0" u="none" strike="noStrike" cap="none">
                <a:solidFill>
                  <a:schemeClr val="dk1"/>
                </a:solidFill>
                <a:latin typeface="Arial"/>
                <a:ea typeface="Arial"/>
                <a:cs typeface="Arial"/>
                <a:sym typeface="Arial"/>
              </a:rPr>
              <a:t>Simultaneous spatial &amp; temporal combination [7]</a:t>
            </a:r>
            <a:endParaRPr sz="1500" b="0" i="0" u="none" strike="noStrike" cap="none">
              <a:solidFill>
                <a:schemeClr val="dk1"/>
              </a:solidFill>
              <a:latin typeface="Arial"/>
              <a:ea typeface="Arial"/>
              <a:cs typeface="Arial"/>
              <a:sym typeface="Arial"/>
            </a:endParaRPr>
          </a:p>
        </p:txBody>
      </p:sp>
      <p:sp>
        <p:nvSpPr>
          <p:cNvPr id="1732" name="Google Shape;1732;g1863439fb73_1_3690"/>
          <p:cNvSpPr txBox="1"/>
          <p:nvPr/>
        </p:nvSpPr>
        <p:spPr>
          <a:xfrm>
            <a:off x="7995050" y="4962000"/>
            <a:ext cx="4099800" cy="158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300" b="0" i="0" u="none" strike="noStrike" cap="none">
                <a:solidFill>
                  <a:srgbClr val="3D85C6"/>
                </a:solidFill>
                <a:latin typeface="Arial"/>
                <a:ea typeface="Arial"/>
                <a:cs typeface="Arial"/>
                <a:sym typeface="Arial"/>
              </a:rPr>
              <a:t>[1] T. Zhou et al.</a:t>
            </a:r>
            <a:r>
              <a:rPr lang="en-US" sz="1300" b="0" i="1" u="none" strike="noStrike" cap="none">
                <a:solidFill>
                  <a:srgbClr val="3D85C6"/>
                </a:solidFill>
                <a:latin typeface="Arial"/>
                <a:ea typeface="Arial"/>
                <a:cs typeface="Arial"/>
                <a:sym typeface="Arial"/>
              </a:rPr>
              <a:t> Optics Express</a:t>
            </a:r>
            <a:r>
              <a:rPr lang="en-US" sz="1300" b="0" i="0" u="none" strike="noStrike" cap="none">
                <a:solidFill>
                  <a:srgbClr val="3D85C6"/>
                </a:solidFill>
                <a:latin typeface="Arial"/>
                <a:ea typeface="Arial"/>
                <a:cs typeface="Arial"/>
                <a:sym typeface="Arial"/>
              </a:rPr>
              <a:t> 23, 7442 (2015) </a:t>
            </a:r>
            <a:endParaRPr sz="1300" b="0" i="0" u="none" strike="noStrike" cap="none">
              <a:solidFill>
                <a:srgbClr val="3D85C6"/>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300" b="0" i="0" u="none" strike="noStrike" cap="none">
                <a:solidFill>
                  <a:srgbClr val="3D85C6"/>
                </a:solidFill>
                <a:latin typeface="Arial"/>
                <a:ea typeface="Arial"/>
                <a:cs typeface="Arial"/>
                <a:sym typeface="Arial"/>
              </a:rPr>
              <a:t>[2] T. Zhou et al. </a:t>
            </a:r>
            <a:r>
              <a:rPr lang="en-US" sz="1300" b="0" i="1" u="none" strike="noStrike" cap="none">
                <a:solidFill>
                  <a:srgbClr val="3D85C6"/>
                </a:solidFill>
                <a:latin typeface="Arial"/>
                <a:ea typeface="Arial"/>
                <a:cs typeface="Arial"/>
                <a:sym typeface="Arial"/>
              </a:rPr>
              <a:t>Optics Letters</a:t>
            </a:r>
            <a:r>
              <a:rPr lang="en-US" sz="1300" b="0" i="0" u="none" strike="noStrike" cap="none">
                <a:solidFill>
                  <a:srgbClr val="3D85C6"/>
                </a:solidFill>
                <a:latin typeface="Arial"/>
                <a:ea typeface="Arial"/>
                <a:cs typeface="Arial"/>
                <a:sym typeface="Arial"/>
              </a:rPr>
              <a:t> 21, 4422 (2017)</a:t>
            </a:r>
            <a:endParaRPr sz="1300" b="0" i="0" u="none" strike="noStrike" cap="none">
              <a:solidFill>
                <a:srgbClr val="3D85C6"/>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300" b="0" i="0" u="none" strike="noStrike" cap="none">
                <a:solidFill>
                  <a:srgbClr val="3D85C6"/>
                </a:solidFill>
                <a:latin typeface="Arial"/>
                <a:ea typeface="Arial"/>
                <a:cs typeface="Arial"/>
                <a:sym typeface="Arial"/>
              </a:rPr>
              <a:t>[3] W. Chang et al. </a:t>
            </a:r>
            <a:r>
              <a:rPr lang="en-US" sz="1300" b="0" i="1" u="none" strike="noStrike" cap="none">
                <a:solidFill>
                  <a:srgbClr val="3D85C6"/>
                </a:solidFill>
                <a:latin typeface="Arial"/>
                <a:ea typeface="Arial"/>
                <a:cs typeface="Arial"/>
                <a:sym typeface="Arial"/>
              </a:rPr>
              <a:t>Optics Express</a:t>
            </a:r>
            <a:r>
              <a:rPr lang="en-US" sz="1300" b="0" i="0" u="none" strike="noStrike" cap="none">
                <a:solidFill>
                  <a:srgbClr val="3D85C6"/>
                </a:solidFill>
                <a:latin typeface="Arial"/>
                <a:ea typeface="Arial"/>
                <a:cs typeface="Arial"/>
                <a:sym typeface="Arial"/>
              </a:rPr>
              <a:t> 21, 3897 (2013)</a:t>
            </a:r>
            <a:endParaRPr sz="1300" b="0" i="0" u="none" strike="noStrike" cap="none">
              <a:solidFill>
                <a:srgbClr val="3D85C6"/>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300" b="0" i="0" u="none" strike="noStrike" cap="none">
                <a:solidFill>
                  <a:srgbClr val="3D85C6"/>
                </a:solidFill>
                <a:latin typeface="Arial"/>
                <a:ea typeface="Arial"/>
                <a:cs typeface="Arial"/>
                <a:sym typeface="Arial"/>
              </a:rPr>
              <a:t>[4] H. Pei et al. </a:t>
            </a:r>
            <a:r>
              <a:rPr lang="en-US" sz="1300" b="0" i="1" u="none" strike="noStrike" cap="none">
                <a:solidFill>
                  <a:srgbClr val="3D85C6"/>
                </a:solidFill>
                <a:latin typeface="Arial"/>
                <a:ea typeface="Arial"/>
                <a:cs typeface="Arial"/>
                <a:sym typeface="Arial"/>
              </a:rPr>
              <a:t>ASSL, </a:t>
            </a:r>
            <a:r>
              <a:rPr lang="en-US" sz="1300" b="0" i="0" u="none" strike="noStrike" cap="none">
                <a:solidFill>
                  <a:srgbClr val="3D85C6"/>
                </a:solidFill>
                <a:latin typeface="Arial"/>
                <a:ea typeface="Arial"/>
                <a:cs typeface="Arial"/>
                <a:sym typeface="Arial"/>
              </a:rPr>
              <a:t>paper AW4A.4</a:t>
            </a:r>
            <a:r>
              <a:rPr lang="en-US" sz="1300" b="0" i="1" u="none" strike="noStrike" cap="none">
                <a:solidFill>
                  <a:srgbClr val="3D85C6"/>
                </a:solidFill>
                <a:latin typeface="Arial"/>
                <a:ea typeface="Arial"/>
                <a:cs typeface="Arial"/>
                <a:sym typeface="Arial"/>
              </a:rPr>
              <a:t> </a:t>
            </a:r>
            <a:r>
              <a:rPr lang="en-US" sz="1300" b="0" i="0" u="none" strike="noStrike" cap="none">
                <a:solidFill>
                  <a:srgbClr val="3D85C6"/>
                </a:solidFill>
                <a:latin typeface="Arial"/>
                <a:ea typeface="Arial"/>
                <a:cs typeface="Arial"/>
                <a:sym typeface="Arial"/>
              </a:rPr>
              <a:t>(2017)</a:t>
            </a:r>
            <a:endParaRPr sz="1300" b="0" i="0" u="none" strike="noStrike" cap="none">
              <a:solidFill>
                <a:srgbClr val="3D85C6"/>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300" b="0" i="0" u="none" strike="noStrike" cap="none">
                <a:solidFill>
                  <a:srgbClr val="3D85C6"/>
                </a:solidFill>
                <a:latin typeface="Arial"/>
                <a:ea typeface="Arial"/>
                <a:cs typeface="Arial"/>
                <a:sym typeface="Arial"/>
              </a:rPr>
              <a:t>[5] Q. Du et al.</a:t>
            </a:r>
            <a:r>
              <a:rPr lang="en-US" sz="1300" b="0" i="1" u="none" strike="noStrike" cap="none">
                <a:solidFill>
                  <a:srgbClr val="3D85C6"/>
                </a:solidFill>
                <a:latin typeface="Arial"/>
                <a:ea typeface="Arial"/>
                <a:cs typeface="Arial"/>
                <a:sym typeface="Arial"/>
              </a:rPr>
              <a:t> Optics Express</a:t>
            </a:r>
            <a:r>
              <a:rPr lang="en-US" sz="1300" b="0" i="0" u="none" strike="noStrike" cap="none">
                <a:solidFill>
                  <a:srgbClr val="3D85C6"/>
                </a:solidFill>
                <a:latin typeface="Arial"/>
                <a:ea typeface="Arial"/>
                <a:cs typeface="Arial"/>
                <a:sym typeface="Arial"/>
              </a:rPr>
              <a:t> 29, 5407 (2021) </a:t>
            </a:r>
            <a:endParaRPr sz="1300" b="0" i="0" u="none" strike="noStrike" cap="none">
              <a:solidFill>
                <a:srgbClr val="3D85C6"/>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300" b="0" i="0" u="none" strike="noStrike" cap="none">
                <a:solidFill>
                  <a:srgbClr val="3D85C6"/>
                </a:solidFill>
                <a:latin typeface="Arial"/>
                <a:ea typeface="Arial"/>
                <a:cs typeface="Arial"/>
                <a:sym typeface="Arial"/>
              </a:rPr>
              <a:t>[6] S. Chen et al, </a:t>
            </a:r>
            <a:r>
              <a:rPr lang="en-US" sz="1300" b="0" i="1" u="none" strike="noStrike" cap="none">
                <a:solidFill>
                  <a:srgbClr val="3D85C6"/>
                </a:solidFill>
                <a:latin typeface="Arial"/>
                <a:ea typeface="Arial"/>
                <a:cs typeface="Arial"/>
                <a:sym typeface="Arial"/>
              </a:rPr>
              <a:t>ASSL</a:t>
            </a:r>
            <a:r>
              <a:rPr lang="en-US" sz="1300" b="0" i="0" u="none" strike="noStrike" cap="none">
                <a:solidFill>
                  <a:srgbClr val="3D85C6"/>
                </a:solidFill>
                <a:latin typeface="Arial"/>
                <a:ea typeface="Arial"/>
                <a:cs typeface="Arial"/>
                <a:sym typeface="Arial"/>
              </a:rPr>
              <a:t>, paper AW4A.5 (2022)</a:t>
            </a:r>
            <a:endParaRPr sz="1300" b="0" i="0" u="none" strike="noStrike" cap="none">
              <a:solidFill>
                <a:srgbClr val="3D85C6"/>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300" b="0" i="0" u="none" strike="noStrike" cap="none">
                <a:solidFill>
                  <a:srgbClr val="3D85C6"/>
                </a:solidFill>
                <a:latin typeface="Arial"/>
                <a:ea typeface="Arial"/>
                <a:cs typeface="Arial"/>
                <a:sym typeface="Arial"/>
              </a:rPr>
              <a:t>[7] M. Whittlesey et al, </a:t>
            </a:r>
            <a:r>
              <a:rPr lang="en-US" sz="1300" b="0" i="1" u="none" strike="noStrike" cap="none">
                <a:solidFill>
                  <a:srgbClr val="3D85C6"/>
                </a:solidFill>
                <a:latin typeface="Arial"/>
                <a:ea typeface="Arial"/>
                <a:cs typeface="Arial"/>
                <a:sym typeface="Arial"/>
              </a:rPr>
              <a:t>Photonics West,</a:t>
            </a:r>
            <a:r>
              <a:rPr lang="en-US" sz="1300" b="0" i="0" u="none" strike="noStrike" cap="none">
                <a:solidFill>
                  <a:srgbClr val="3D85C6"/>
                </a:solidFill>
                <a:latin typeface="Arial"/>
                <a:ea typeface="Arial"/>
                <a:cs typeface="Arial"/>
                <a:sym typeface="Arial"/>
              </a:rPr>
              <a:t> 11981 (2022)</a:t>
            </a:r>
            <a:endParaRPr sz="1300" b="0" i="0" u="none" strike="noStrike" cap="none">
              <a:solidFill>
                <a:srgbClr val="000000"/>
              </a:solidFill>
              <a:latin typeface="Arial"/>
              <a:ea typeface="Arial"/>
              <a:cs typeface="Arial"/>
              <a:sym typeface="Arial"/>
            </a:endParaRPr>
          </a:p>
        </p:txBody>
      </p:sp>
      <p:pic>
        <p:nvPicPr>
          <p:cNvPr id="1733" name="Google Shape;1733;g1863439fb73_1_3690"/>
          <p:cNvPicPr preferRelativeResize="0"/>
          <p:nvPr/>
        </p:nvPicPr>
        <p:blipFill rotWithShape="1">
          <a:blip r:embed="rId8">
            <a:alphaModFix/>
          </a:blip>
          <a:srcRect/>
          <a:stretch/>
        </p:blipFill>
        <p:spPr>
          <a:xfrm>
            <a:off x="8178247" y="987653"/>
            <a:ext cx="2642217" cy="2210501"/>
          </a:xfrm>
          <a:prstGeom prst="rect">
            <a:avLst/>
          </a:prstGeom>
          <a:noFill/>
          <a:ln>
            <a:noFill/>
          </a:ln>
        </p:spPr>
      </p:pic>
      <p:sp>
        <p:nvSpPr>
          <p:cNvPr id="1734" name="Google Shape;1734;g1863439fb73_1_3690"/>
          <p:cNvSpPr txBox="1"/>
          <p:nvPr/>
        </p:nvSpPr>
        <p:spPr>
          <a:xfrm>
            <a:off x="8133050" y="3121950"/>
            <a:ext cx="38094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dk1"/>
                </a:solidFill>
                <a:latin typeface="Arial"/>
                <a:ea typeface="Arial"/>
                <a:cs typeface="Arial"/>
                <a:sym typeface="Arial"/>
              </a:rPr>
              <a:t>23mJ, 235fs, 674W combining 12 fibers</a:t>
            </a: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dk1"/>
                </a:solidFill>
                <a:latin typeface="Arial"/>
                <a:ea typeface="Arial"/>
                <a:cs typeface="Arial"/>
                <a:sym typeface="Arial"/>
              </a:rPr>
              <a:t>10mJ, 120fs, 1kW combining 16 fibers</a:t>
            </a:r>
            <a:endParaRPr sz="1500" b="0" i="0" u="none" strike="noStrike" cap="none">
              <a:solidFill>
                <a:srgbClr val="000000"/>
              </a:solidFill>
              <a:latin typeface="Arial"/>
              <a:ea typeface="Arial"/>
              <a:cs typeface="Arial"/>
              <a:sym typeface="Arial"/>
            </a:endParaRPr>
          </a:p>
        </p:txBody>
      </p:sp>
      <p:sp>
        <p:nvSpPr>
          <p:cNvPr id="1735" name="Google Shape;1735;g1863439fb73_1_3690"/>
          <p:cNvSpPr txBox="1"/>
          <p:nvPr/>
        </p:nvSpPr>
        <p:spPr>
          <a:xfrm>
            <a:off x="8013025" y="3614925"/>
            <a:ext cx="39294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3D85C6"/>
                </a:solidFill>
                <a:latin typeface="Arial"/>
                <a:ea typeface="Arial"/>
                <a:cs typeface="Arial"/>
                <a:sym typeface="Arial"/>
              </a:rPr>
              <a:t>Stark et al. </a:t>
            </a:r>
            <a:r>
              <a:rPr lang="en-US" sz="1500" b="0" i="1" u="none" strike="noStrike" cap="none">
                <a:solidFill>
                  <a:srgbClr val="3D85C6"/>
                </a:solidFill>
                <a:latin typeface="Arial"/>
                <a:ea typeface="Arial"/>
                <a:cs typeface="Arial"/>
                <a:sym typeface="Arial"/>
              </a:rPr>
              <a:t>Optics Letters </a:t>
            </a:r>
            <a:r>
              <a:rPr lang="en-US" sz="1500" b="0" u="none" strike="noStrike" cap="none">
                <a:solidFill>
                  <a:srgbClr val="3D85C6"/>
                </a:solidFill>
                <a:latin typeface="Arial"/>
                <a:ea typeface="Arial"/>
                <a:cs typeface="Arial"/>
                <a:sym typeface="Arial"/>
              </a:rPr>
              <a:t>44</a:t>
            </a:r>
            <a:r>
              <a:rPr lang="en-US" sz="1500" b="0" i="0" u="none" strike="noStrike" cap="none">
                <a:solidFill>
                  <a:srgbClr val="3D85C6"/>
                </a:solidFill>
                <a:latin typeface="Arial"/>
                <a:ea typeface="Arial"/>
                <a:cs typeface="Arial"/>
                <a:sym typeface="Arial"/>
              </a:rPr>
              <a:t>, 5529 (2019)</a:t>
            </a:r>
            <a:endParaRPr sz="1500" b="0" i="0" u="none" strike="noStrike" cap="none">
              <a:solidFill>
                <a:srgbClr val="3D85C6"/>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3D85C6"/>
                </a:solidFill>
                <a:latin typeface="Arial"/>
                <a:ea typeface="Arial"/>
                <a:cs typeface="Arial"/>
                <a:sym typeface="Arial"/>
              </a:rPr>
              <a:t>Stark et al. </a:t>
            </a:r>
            <a:r>
              <a:rPr lang="en-US" sz="1500" b="0" i="1" u="none" strike="noStrike" cap="none">
                <a:solidFill>
                  <a:srgbClr val="3D85C6"/>
                </a:solidFill>
                <a:latin typeface="Arial"/>
                <a:ea typeface="Arial"/>
                <a:cs typeface="Arial"/>
                <a:sym typeface="Arial"/>
              </a:rPr>
              <a:t>Optics Letters </a:t>
            </a:r>
            <a:r>
              <a:rPr lang="en-US" sz="1500" b="0" u="none" strike="noStrike" cap="none">
                <a:solidFill>
                  <a:srgbClr val="3D85C6"/>
                </a:solidFill>
                <a:latin typeface="Arial"/>
                <a:ea typeface="Arial"/>
                <a:cs typeface="Arial"/>
                <a:sym typeface="Arial"/>
              </a:rPr>
              <a:t>46</a:t>
            </a:r>
            <a:r>
              <a:rPr lang="en-US" sz="1500" b="0" i="0" u="none" strike="noStrike" cap="none">
                <a:solidFill>
                  <a:srgbClr val="3D85C6"/>
                </a:solidFill>
                <a:latin typeface="Arial"/>
                <a:ea typeface="Arial"/>
                <a:cs typeface="Arial"/>
                <a:sym typeface="Arial"/>
              </a:rPr>
              <a:t>, 969 (2021)</a:t>
            </a:r>
            <a:endParaRPr sz="1500" b="0" i="0" u="none" strike="noStrike" cap="none">
              <a:solidFill>
                <a:srgbClr val="3D85C6"/>
              </a:solidFill>
              <a:latin typeface="Arial"/>
              <a:ea typeface="Arial"/>
              <a:cs typeface="Arial"/>
              <a:sym typeface="Arial"/>
            </a:endParaRPr>
          </a:p>
        </p:txBody>
      </p:sp>
      <p:pic>
        <p:nvPicPr>
          <p:cNvPr id="1736" name="Google Shape;1736;g1863439fb73_1_3690"/>
          <p:cNvPicPr preferRelativeResize="0"/>
          <p:nvPr/>
        </p:nvPicPr>
        <p:blipFill rotWithShape="1">
          <a:blip r:embed="rId9">
            <a:alphaModFix/>
          </a:blip>
          <a:srcRect/>
          <a:stretch/>
        </p:blipFill>
        <p:spPr>
          <a:xfrm>
            <a:off x="6884675" y="1815851"/>
            <a:ext cx="1128343" cy="554100"/>
          </a:xfrm>
          <a:prstGeom prst="rect">
            <a:avLst/>
          </a:prstGeom>
          <a:noFill/>
          <a:ln>
            <a:noFill/>
          </a:ln>
        </p:spPr>
      </p:pic>
      <p:pic>
        <p:nvPicPr>
          <p:cNvPr id="1737" name="Google Shape;1737;g1863439fb73_1_3690"/>
          <p:cNvPicPr preferRelativeResize="0"/>
          <p:nvPr/>
        </p:nvPicPr>
        <p:blipFill rotWithShape="1">
          <a:blip r:embed="rId10">
            <a:alphaModFix/>
          </a:blip>
          <a:srcRect/>
          <a:stretch/>
        </p:blipFill>
        <p:spPr>
          <a:xfrm>
            <a:off x="10411936" y="1073200"/>
            <a:ext cx="1414427" cy="554100"/>
          </a:xfrm>
          <a:prstGeom prst="rect">
            <a:avLst/>
          </a:prstGeom>
          <a:noFill/>
          <a:ln>
            <a:noFill/>
          </a:ln>
        </p:spPr>
      </p:pic>
      <p:sp>
        <p:nvSpPr>
          <p:cNvPr id="1738" name="Google Shape;1738;g1863439fb73_1_3690"/>
          <p:cNvSpPr txBox="1"/>
          <p:nvPr/>
        </p:nvSpPr>
        <p:spPr>
          <a:xfrm>
            <a:off x="211650" y="997000"/>
            <a:ext cx="7882200" cy="923400"/>
          </a:xfrm>
          <a:prstGeom prst="rect">
            <a:avLst/>
          </a:prstGeom>
          <a:noFill/>
          <a:ln>
            <a:noFill/>
          </a:ln>
        </p:spPr>
        <p:txBody>
          <a:bodyPr spcFirstLastPara="1" wrap="square" lIns="91425" tIns="45700" rIns="91425" bIns="45700" anchor="t" anchorCtr="0">
            <a:spAutoFit/>
          </a:bodyPr>
          <a:lstStyle/>
          <a:p>
            <a:pPr marL="214312" marR="0" lvl="0" indent="-214312" algn="l" rtl="0">
              <a:lnSpc>
                <a:spcPct val="100000"/>
              </a:lnSpc>
              <a:spcBef>
                <a:spcPts val="0"/>
              </a:spcBef>
              <a:spcAft>
                <a:spcPts val="0"/>
              </a:spcAft>
              <a:buClr>
                <a:srgbClr val="000000"/>
              </a:buClr>
              <a:buSzPts val="1800"/>
              <a:buFont typeface="Arial"/>
              <a:buChar char="•"/>
            </a:pPr>
            <a:r>
              <a:rPr lang="en-US" sz="1800" b="1" i="0" u="none" strike="noStrike" cap="none">
                <a:solidFill>
                  <a:schemeClr val="dk1"/>
                </a:solidFill>
                <a:latin typeface="Arial"/>
                <a:ea typeface="Arial"/>
                <a:cs typeface="Arial"/>
                <a:sym typeface="Arial"/>
              </a:rPr>
              <a:t>Fiber laser: most efficient high power laser, mature technology</a:t>
            </a:r>
            <a:endParaRPr sz="1800" b="1" i="0" u="none" strike="noStrike" cap="none">
              <a:solidFill>
                <a:schemeClr val="dk1"/>
              </a:solidFill>
              <a:latin typeface="Arial"/>
              <a:ea typeface="Arial"/>
              <a:cs typeface="Arial"/>
              <a:sym typeface="Arial"/>
            </a:endParaRPr>
          </a:p>
          <a:p>
            <a:pPr marL="214312" marR="0" lvl="0" indent="-214312" algn="l" rtl="0">
              <a:lnSpc>
                <a:spcPct val="100000"/>
              </a:lnSpc>
              <a:spcBef>
                <a:spcPts val="0"/>
              </a:spcBef>
              <a:spcAft>
                <a:spcPts val="0"/>
              </a:spcAft>
              <a:buClr>
                <a:srgbClr val="000000"/>
              </a:buClr>
              <a:buSzPts val="1800"/>
              <a:buFont typeface="Arial"/>
              <a:buChar char="•"/>
            </a:pPr>
            <a:r>
              <a:rPr lang="en-US" sz="1800" b="1" i="0" u="none" strike="noStrike" cap="none">
                <a:solidFill>
                  <a:schemeClr val="dk1"/>
                </a:solidFill>
                <a:latin typeface="Arial"/>
                <a:ea typeface="Arial"/>
                <a:cs typeface="Arial"/>
                <a:sym typeface="Arial"/>
              </a:rPr>
              <a:t>Chirped-pulse implications enables ~10mJ per fiber</a:t>
            </a:r>
            <a:endParaRPr sz="1800" b="1" i="0" u="none" strike="noStrike" cap="none">
              <a:solidFill>
                <a:schemeClr val="dk1"/>
              </a:solidFill>
              <a:latin typeface="Arial"/>
              <a:ea typeface="Arial"/>
              <a:cs typeface="Arial"/>
              <a:sym typeface="Arial"/>
            </a:endParaRPr>
          </a:p>
          <a:p>
            <a:pPr marL="214312" marR="0" lvl="0" indent="-214312" algn="l" rtl="0">
              <a:lnSpc>
                <a:spcPct val="100000"/>
              </a:lnSpc>
              <a:spcBef>
                <a:spcPts val="0"/>
              </a:spcBef>
              <a:spcAft>
                <a:spcPts val="0"/>
              </a:spcAft>
              <a:buClr>
                <a:srgbClr val="000000"/>
              </a:buClr>
              <a:buSzPts val="1800"/>
              <a:buFont typeface="Arial"/>
              <a:buChar char="•"/>
            </a:pPr>
            <a:r>
              <a:rPr lang="en-US" sz="1800" b="1" i="0" u="none" strike="noStrike" cap="none">
                <a:solidFill>
                  <a:schemeClr val="dk1"/>
                </a:solidFill>
                <a:latin typeface="Arial"/>
                <a:ea typeface="Arial"/>
                <a:cs typeface="Arial"/>
                <a:sym typeface="Arial"/>
              </a:rPr>
              <a:t>Coherent combined fiber lasers rapidly developing worldwide</a:t>
            </a:r>
            <a:endParaRPr sz="1800" b="1" i="0" u="none" strike="noStrike" cap="none">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42"/>
        <p:cNvGrpSpPr/>
        <p:nvPr/>
      </p:nvGrpSpPr>
      <p:grpSpPr>
        <a:xfrm>
          <a:off x="0" y="0"/>
          <a:ext cx="0" cy="0"/>
          <a:chOff x="0" y="0"/>
          <a:chExt cx="0" cy="0"/>
        </a:xfrm>
      </p:grpSpPr>
      <p:sp>
        <p:nvSpPr>
          <p:cNvPr id="1743" name="Google Shape;1743;g1863439fb73_1_3713"/>
          <p:cNvSpPr txBox="1">
            <a:spLocks noGrp="1"/>
          </p:cNvSpPr>
          <p:nvPr>
            <p:ph type="body" idx="2"/>
          </p:nvPr>
        </p:nvSpPr>
        <p:spPr>
          <a:xfrm>
            <a:off x="0" y="120425"/>
            <a:ext cx="12145200" cy="738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2200"/>
              <a:buNone/>
            </a:pPr>
            <a:r>
              <a:rPr lang="en-US" sz="2700"/>
              <a:t>Multidimensionally combining fiber lasers is a path to drive future LPAs</a:t>
            </a:r>
            <a:endParaRPr sz="2700"/>
          </a:p>
        </p:txBody>
      </p:sp>
      <p:sp>
        <p:nvSpPr>
          <p:cNvPr id="1744" name="Google Shape;1744;g1863439fb73_1_3713"/>
          <p:cNvSpPr txBox="1">
            <a:spLocks noGrp="1"/>
          </p:cNvSpPr>
          <p:nvPr>
            <p:ph type="sldNum" idx="12"/>
          </p:nvPr>
        </p:nvSpPr>
        <p:spPr>
          <a:xfrm>
            <a:off x="11512784" y="6486249"/>
            <a:ext cx="679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lt1"/>
              </a:buClr>
              <a:buSzPts val="1000"/>
              <a:buFont typeface="Arial"/>
              <a:buNone/>
            </a:pPr>
            <a:fld id="{00000000-1234-1234-1234-123412341234}" type="slidenum">
              <a:rPr lang="en-US"/>
              <a:t>7</a:t>
            </a:fld>
            <a:endParaRPr/>
          </a:p>
        </p:txBody>
      </p:sp>
      <p:sp>
        <p:nvSpPr>
          <p:cNvPr id="1745" name="Google Shape;1745;g1863439fb73_1_3713"/>
          <p:cNvSpPr txBox="1"/>
          <p:nvPr/>
        </p:nvSpPr>
        <p:spPr>
          <a:xfrm>
            <a:off x="11512784" y="6486249"/>
            <a:ext cx="679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500"/>
              <a:buFont typeface="Arial"/>
              <a:buNone/>
            </a:pPr>
            <a:fld id="{00000000-1234-1234-1234-123412341234}" type="slidenum">
              <a:rPr lang="en-US" sz="1500" b="0" i="0" u="none" strike="noStrike" cap="none">
                <a:solidFill>
                  <a:srgbClr val="000000"/>
                </a:solidFill>
                <a:latin typeface="Libre Franklin Medium"/>
                <a:ea typeface="Libre Franklin Medium"/>
                <a:cs typeface="Libre Franklin Medium"/>
                <a:sym typeface="Libre Franklin Medium"/>
              </a:rPr>
              <a:t>7</a:t>
            </a:fld>
            <a:endParaRPr sz="1500" b="0" i="0" u="none" strike="noStrike" cap="none">
              <a:solidFill>
                <a:srgbClr val="000000"/>
              </a:solidFill>
              <a:latin typeface="Libre Franklin Medium"/>
              <a:ea typeface="Libre Franklin Medium"/>
              <a:cs typeface="Libre Franklin Medium"/>
              <a:sym typeface="Libre Franklin Medium"/>
            </a:endParaRPr>
          </a:p>
        </p:txBody>
      </p:sp>
      <p:graphicFrame>
        <p:nvGraphicFramePr>
          <p:cNvPr id="1746" name="Google Shape;1746;g1863439fb73_1_3713"/>
          <p:cNvGraphicFramePr/>
          <p:nvPr/>
        </p:nvGraphicFramePr>
        <p:xfrm>
          <a:off x="191941" y="4170813"/>
          <a:ext cx="3064100" cy="2269445"/>
        </p:xfrm>
        <a:graphic>
          <a:graphicData uri="http://schemas.openxmlformats.org/drawingml/2006/table">
            <a:tbl>
              <a:tblPr firstRow="1" bandRow="1">
                <a:noFill/>
                <a:tableStyleId>{F29B7004-2B25-4535-B563-8C6559E89208}</a:tableStyleId>
              </a:tblPr>
              <a:tblGrid>
                <a:gridCol w="1756600">
                  <a:extLst>
                    <a:ext uri="{9D8B030D-6E8A-4147-A177-3AD203B41FA5}">
                      <a16:colId xmlns:a16="http://schemas.microsoft.com/office/drawing/2014/main" val="20000"/>
                    </a:ext>
                  </a:extLst>
                </a:gridCol>
                <a:gridCol w="1307500">
                  <a:extLst>
                    <a:ext uri="{9D8B030D-6E8A-4147-A177-3AD203B41FA5}">
                      <a16:colId xmlns:a16="http://schemas.microsoft.com/office/drawing/2014/main" val="20001"/>
                    </a:ext>
                  </a:extLst>
                </a:gridCol>
              </a:tblGrid>
              <a:tr h="3548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Laser Parameter</a:t>
                      </a:r>
                      <a:endParaRPr sz="1400" u="none" strike="noStrike" cap="none">
                        <a:latin typeface="Arial"/>
                        <a:ea typeface="Arial"/>
                        <a:cs typeface="Arial"/>
                        <a:sym typeface="Arial"/>
                      </a:endParaRPr>
                    </a:p>
                  </a:txBody>
                  <a:tcPr marL="68575" marR="68575" marT="34300" marB="34300"/>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Spec</a:t>
                      </a:r>
                      <a:endParaRPr sz="1400" u="none" strike="noStrike" cap="none">
                        <a:latin typeface="Arial"/>
                        <a:ea typeface="Arial"/>
                        <a:cs typeface="Arial"/>
                        <a:sym typeface="Arial"/>
                      </a:endParaRPr>
                    </a:p>
                  </a:txBody>
                  <a:tcPr marL="68575" marR="68575" marT="34300" marB="34300"/>
                </a:tc>
                <a:extLst>
                  <a:ext uri="{0D108BD9-81ED-4DB2-BD59-A6C34878D82A}">
                    <a16:rowId xmlns:a16="http://schemas.microsoft.com/office/drawing/2014/main" val="10000"/>
                  </a:ext>
                </a:extLst>
              </a:tr>
              <a:tr h="3548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Energy per fiber     (100-pulse burst)</a:t>
                      </a:r>
                      <a:endParaRPr sz="1400" u="none" strike="noStrike" cap="none">
                        <a:latin typeface="Arial"/>
                        <a:ea typeface="Arial"/>
                        <a:cs typeface="Arial"/>
                        <a:sym typeface="Arial"/>
                      </a:endParaRPr>
                    </a:p>
                  </a:txBody>
                  <a:tcPr marL="68575" marR="68575" marT="34300" marB="34300"/>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10 mJ</a:t>
                      </a:r>
                      <a:endParaRPr sz="1400" u="none" strike="noStrike" cap="none">
                        <a:latin typeface="Arial"/>
                        <a:ea typeface="Arial"/>
                        <a:cs typeface="Arial"/>
                        <a:sym typeface="Arial"/>
                      </a:endParaRPr>
                    </a:p>
                  </a:txBody>
                  <a:tcPr marL="68575" marR="68575" marT="34300" marB="34300"/>
                </a:tc>
                <a:extLst>
                  <a:ext uri="{0D108BD9-81ED-4DB2-BD59-A6C34878D82A}">
                    <a16:rowId xmlns:a16="http://schemas.microsoft.com/office/drawing/2014/main" val="10001"/>
                  </a:ext>
                </a:extLst>
              </a:tr>
              <a:tr h="3548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Laser driver Energy</a:t>
                      </a:r>
                      <a:endParaRPr sz="1400" u="none" strike="noStrike" cap="none">
                        <a:latin typeface="Arial"/>
                        <a:ea typeface="Arial"/>
                        <a:cs typeface="Arial"/>
                        <a:sym typeface="Arial"/>
                      </a:endParaRPr>
                    </a:p>
                  </a:txBody>
                  <a:tcPr marL="68575" marR="68575" marT="34300" marB="34300"/>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0.5 - 6 J</a:t>
                      </a:r>
                      <a:endParaRPr sz="1400" u="none" strike="noStrike" cap="none">
                        <a:latin typeface="Arial"/>
                        <a:ea typeface="Arial"/>
                        <a:cs typeface="Arial"/>
                        <a:sym typeface="Arial"/>
                      </a:endParaRPr>
                    </a:p>
                  </a:txBody>
                  <a:tcPr marL="68575" marR="68575" marT="34300" marB="34300"/>
                </a:tc>
                <a:extLst>
                  <a:ext uri="{0D108BD9-81ED-4DB2-BD59-A6C34878D82A}">
                    <a16:rowId xmlns:a16="http://schemas.microsoft.com/office/drawing/2014/main" val="10002"/>
                  </a:ext>
                </a:extLst>
              </a:tr>
              <a:tr h="3548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Pulse duration</a:t>
                      </a:r>
                      <a:endParaRPr sz="1400" u="none" strike="noStrike" cap="none">
                        <a:latin typeface="Arial"/>
                        <a:ea typeface="Arial"/>
                        <a:cs typeface="Arial"/>
                        <a:sym typeface="Arial"/>
                      </a:endParaRPr>
                    </a:p>
                  </a:txBody>
                  <a:tcPr marL="68575" marR="68575" marT="34300" marB="34300"/>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30 - 100 fs</a:t>
                      </a:r>
                      <a:endParaRPr sz="1400" u="none" strike="noStrike" cap="none">
                        <a:latin typeface="Arial"/>
                        <a:ea typeface="Arial"/>
                        <a:cs typeface="Arial"/>
                        <a:sym typeface="Arial"/>
                      </a:endParaRPr>
                    </a:p>
                  </a:txBody>
                  <a:tcPr marL="68575" marR="68575" marT="34300" marB="34300"/>
                </a:tc>
                <a:extLst>
                  <a:ext uri="{0D108BD9-81ED-4DB2-BD59-A6C34878D82A}">
                    <a16:rowId xmlns:a16="http://schemas.microsoft.com/office/drawing/2014/main" val="10003"/>
                  </a:ext>
                </a:extLst>
              </a:tr>
              <a:tr h="3548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Rep-rate</a:t>
                      </a:r>
                      <a:endParaRPr sz="1400" u="none" strike="noStrike" cap="none">
                        <a:latin typeface="Arial"/>
                        <a:ea typeface="Arial"/>
                        <a:cs typeface="Arial"/>
                        <a:sym typeface="Arial"/>
                      </a:endParaRPr>
                    </a:p>
                  </a:txBody>
                  <a:tcPr marL="68575" marR="68575" marT="34300" marB="34300"/>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1 - 50 </a:t>
                      </a:r>
                      <a:r>
                        <a:rPr lang="en-US" sz="1400" u="none" strike="noStrike" cap="none">
                          <a:solidFill>
                            <a:srgbClr val="FF0000"/>
                          </a:solidFill>
                          <a:latin typeface="Arial"/>
                          <a:ea typeface="Arial"/>
                          <a:cs typeface="Arial"/>
                          <a:sym typeface="Arial"/>
                        </a:rPr>
                        <a:t>kHz</a:t>
                      </a:r>
                      <a:endParaRPr sz="1400" u="none" strike="noStrike" cap="none">
                        <a:solidFill>
                          <a:srgbClr val="FF0000"/>
                        </a:solidFill>
                        <a:latin typeface="Arial"/>
                        <a:ea typeface="Arial"/>
                        <a:cs typeface="Arial"/>
                        <a:sym typeface="Arial"/>
                      </a:endParaRPr>
                    </a:p>
                  </a:txBody>
                  <a:tcPr marL="68575" marR="68575" marT="34300" marB="34300"/>
                </a:tc>
                <a:extLst>
                  <a:ext uri="{0D108BD9-81ED-4DB2-BD59-A6C34878D82A}">
                    <a16:rowId xmlns:a16="http://schemas.microsoft.com/office/drawing/2014/main" val="10004"/>
                  </a:ext>
                </a:extLst>
              </a:tr>
              <a:tr h="3548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Average power</a:t>
                      </a:r>
                      <a:endParaRPr sz="1400" u="none" strike="noStrike" cap="none">
                        <a:latin typeface="Arial"/>
                        <a:ea typeface="Arial"/>
                        <a:cs typeface="Arial"/>
                        <a:sym typeface="Arial"/>
                      </a:endParaRPr>
                    </a:p>
                  </a:txBody>
                  <a:tcPr marL="68575" marR="68575" marT="34300" marB="34300"/>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3 - 300 kW</a:t>
                      </a:r>
                      <a:endParaRPr sz="1400" u="none" strike="noStrike" cap="none">
                        <a:latin typeface="Arial"/>
                        <a:ea typeface="Arial"/>
                        <a:cs typeface="Arial"/>
                        <a:sym typeface="Arial"/>
                      </a:endParaRPr>
                    </a:p>
                  </a:txBody>
                  <a:tcPr marL="68575" marR="68575" marT="34300" marB="34300"/>
                </a:tc>
                <a:extLst>
                  <a:ext uri="{0D108BD9-81ED-4DB2-BD59-A6C34878D82A}">
                    <a16:rowId xmlns:a16="http://schemas.microsoft.com/office/drawing/2014/main" val="10005"/>
                  </a:ext>
                </a:extLst>
              </a:tr>
            </a:tbl>
          </a:graphicData>
        </a:graphic>
      </p:graphicFrame>
      <p:pic>
        <p:nvPicPr>
          <p:cNvPr id="1747" name="Google Shape;1747;g1863439fb73_1_3713"/>
          <p:cNvPicPr preferRelativeResize="0"/>
          <p:nvPr/>
        </p:nvPicPr>
        <p:blipFill rotWithShape="1">
          <a:blip r:embed="rId3">
            <a:alphaModFix/>
          </a:blip>
          <a:srcRect/>
          <a:stretch/>
        </p:blipFill>
        <p:spPr>
          <a:xfrm>
            <a:off x="7547700" y="1025862"/>
            <a:ext cx="1297500" cy="1590800"/>
          </a:xfrm>
          <a:prstGeom prst="rect">
            <a:avLst/>
          </a:prstGeom>
          <a:noFill/>
          <a:ln>
            <a:noFill/>
          </a:ln>
        </p:spPr>
      </p:pic>
      <p:pic>
        <p:nvPicPr>
          <p:cNvPr id="1748" name="Google Shape;1748;g1863439fb73_1_3713"/>
          <p:cNvPicPr preferRelativeResize="0"/>
          <p:nvPr/>
        </p:nvPicPr>
        <p:blipFill rotWithShape="1">
          <a:blip r:embed="rId4">
            <a:alphaModFix/>
          </a:blip>
          <a:srcRect/>
          <a:stretch/>
        </p:blipFill>
        <p:spPr>
          <a:xfrm>
            <a:off x="8845200" y="1025863"/>
            <a:ext cx="1269700" cy="1590800"/>
          </a:xfrm>
          <a:prstGeom prst="rect">
            <a:avLst/>
          </a:prstGeom>
          <a:noFill/>
          <a:ln>
            <a:noFill/>
          </a:ln>
        </p:spPr>
      </p:pic>
      <p:sp>
        <p:nvSpPr>
          <p:cNvPr id="1749" name="Google Shape;1749;g1863439fb73_1_3713"/>
          <p:cNvSpPr txBox="1"/>
          <p:nvPr/>
        </p:nvSpPr>
        <p:spPr>
          <a:xfrm>
            <a:off x="7164800" y="2688250"/>
            <a:ext cx="49803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3D85C6"/>
                </a:solidFill>
                <a:latin typeface="Arial"/>
                <a:ea typeface="Arial"/>
                <a:cs typeface="Arial"/>
                <a:sym typeface="Arial"/>
              </a:rPr>
              <a:t>Cited by the DOE &amp; National Academies &amp; Community</a:t>
            </a:r>
            <a:endParaRPr sz="1500" b="0" i="0" u="none" strike="noStrike" cap="none">
              <a:solidFill>
                <a:srgbClr val="000000"/>
              </a:solidFill>
              <a:latin typeface="Arial"/>
              <a:ea typeface="Arial"/>
              <a:cs typeface="Arial"/>
              <a:sym typeface="Arial"/>
            </a:endParaRPr>
          </a:p>
        </p:txBody>
      </p:sp>
      <p:pic>
        <p:nvPicPr>
          <p:cNvPr id="1750" name="Google Shape;1750;g1863439fb73_1_3713"/>
          <p:cNvPicPr preferRelativeResize="0"/>
          <p:nvPr/>
        </p:nvPicPr>
        <p:blipFill rotWithShape="1">
          <a:blip r:embed="rId5">
            <a:alphaModFix/>
          </a:blip>
          <a:srcRect/>
          <a:stretch/>
        </p:blipFill>
        <p:spPr>
          <a:xfrm>
            <a:off x="8510574" y="3059541"/>
            <a:ext cx="2721906" cy="738900"/>
          </a:xfrm>
          <a:prstGeom prst="rect">
            <a:avLst/>
          </a:prstGeom>
          <a:noFill/>
          <a:ln>
            <a:noFill/>
          </a:ln>
        </p:spPr>
      </p:pic>
      <p:sp>
        <p:nvSpPr>
          <p:cNvPr id="1751" name="Google Shape;1751;g1863439fb73_1_3713"/>
          <p:cNvSpPr txBox="1"/>
          <p:nvPr/>
        </p:nvSpPr>
        <p:spPr>
          <a:xfrm>
            <a:off x="8510574" y="3798450"/>
            <a:ext cx="2990100" cy="226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0070C0"/>
                </a:solidFill>
                <a:latin typeface="Arial"/>
                <a:ea typeface="Arial"/>
                <a:cs typeface="Arial"/>
                <a:sym typeface="Arial"/>
              </a:rPr>
              <a:t>Talks in this AAC from:</a:t>
            </a:r>
            <a:endParaRPr sz="1500" b="0" i="0" u="none" strike="noStrike" cap="none">
              <a:solidFill>
                <a:srgbClr val="0070C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0070C0"/>
                </a:solidFill>
                <a:latin typeface="Arial"/>
                <a:ea typeface="Arial"/>
                <a:cs typeface="Arial"/>
                <a:sym typeface="Arial"/>
              </a:rPr>
              <a:t>    -  Siyun Chen (LBNL)</a:t>
            </a:r>
            <a:endParaRPr sz="1500" b="0" i="0" u="none" strike="noStrike" cap="none">
              <a:solidFill>
                <a:srgbClr val="0070C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0070C0"/>
                </a:solidFill>
                <a:latin typeface="Arial"/>
                <a:ea typeface="Arial"/>
                <a:cs typeface="Arial"/>
                <a:sym typeface="Arial"/>
              </a:rPr>
              <a:t>    -  Lauren Cooper (LBNL/UM)</a:t>
            </a:r>
            <a:endParaRPr sz="1500" b="0" i="0" u="none" strike="noStrike" cap="none">
              <a:solidFill>
                <a:srgbClr val="0070C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0070C0"/>
                </a:solidFill>
                <a:latin typeface="Arial"/>
                <a:ea typeface="Arial"/>
                <a:cs typeface="Arial"/>
                <a:sym typeface="Arial"/>
              </a:rPr>
              <a:t>    -  Alexander Rainville (UM)</a:t>
            </a:r>
            <a:endParaRPr sz="1500" b="0" i="0" u="none" strike="noStrike" cap="none">
              <a:solidFill>
                <a:srgbClr val="0070C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0070C0"/>
                </a:solidFill>
                <a:latin typeface="Arial"/>
                <a:ea typeface="Arial"/>
                <a:cs typeface="Arial"/>
                <a:sym typeface="Arial"/>
              </a:rPr>
              <a:t>    -  Yanwen Jing (UM)</a:t>
            </a:r>
            <a:endParaRPr sz="1500" b="0" i="0" u="none" strike="noStrike" cap="none">
              <a:solidFill>
                <a:srgbClr val="0070C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70C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0070C0"/>
                </a:solidFill>
                <a:latin typeface="Arial"/>
                <a:ea typeface="Arial"/>
                <a:cs typeface="Arial"/>
                <a:sym typeface="Arial"/>
              </a:rPr>
              <a:t>Posters in this AAC from:</a:t>
            </a:r>
            <a:endParaRPr sz="1500" b="0" i="0" u="none" strike="noStrike" cap="none">
              <a:solidFill>
                <a:srgbClr val="0070C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0070C0"/>
                </a:solidFill>
                <a:latin typeface="Arial"/>
                <a:ea typeface="Arial"/>
                <a:cs typeface="Arial"/>
                <a:sym typeface="Arial"/>
              </a:rPr>
              <a:t>    -  Mahek Logantha (LBNL)</a:t>
            </a:r>
            <a:endParaRPr sz="1500" b="0" i="0" u="none" strike="noStrike" cap="none">
              <a:solidFill>
                <a:srgbClr val="0070C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0070C0"/>
                </a:solidFill>
                <a:latin typeface="Arial"/>
                <a:ea typeface="Arial"/>
                <a:cs typeface="Arial"/>
                <a:sym typeface="Arial"/>
              </a:rPr>
              <a:t>    -  David Feng (LLNL)</a:t>
            </a:r>
            <a:endParaRPr sz="1500" b="0" i="0" u="none" strike="noStrike" cap="none">
              <a:solidFill>
                <a:srgbClr val="0070C0"/>
              </a:solidFill>
              <a:latin typeface="Arial"/>
              <a:ea typeface="Arial"/>
              <a:cs typeface="Arial"/>
              <a:sym typeface="Arial"/>
            </a:endParaRPr>
          </a:p>
        </p:txBody>
      </p:sp>
      <p:pic>
        <p:nvPicPr>
          <p:cNvPr id="1752" name="Google Shape;1752;g1863439fb73_1_3713"/>
          <p:cNvPicPr preferRelativeResize="0"/>
          <p:nvPr/>
        </p:nvPicPr>
        <p:blipFill rotWithShape="1">
          <a:blip r:embed="rId6">
            <a:alphaModFix/>
          </a:blip>
          <a:srcRect/>
          <a:stretch/>
        </p:blipFill>
        <p:spPr>
          <a:xfrm>
            <a:off x="10114900" y="1025863"/>
            <a:ext cx="1288250" cy="1590800"/>
          </a:xfrm>
          <a:prstGeom prst="rect">
            <a:avLst/>
          </a:prstGeom>
          <a:noFill/>
          <a:ln>
            <a:noFill/>
          </a:ln>
        </p:spPr>
      </p:pic>
      <p:grpSp>
        <p:nvGrpSpPr>
          <p:cNvPr id="1753" name="Google Shape;1753;g1863439fb73_1_3713"/>
          <p:cNvGrpSpPr/>
          <p:nvPr/>
        </p:nvGrpSpPr>
        <p:grpSpPr>
          <a:xfrm>
            <a:off x="212154" y="1063095"/>
            <a:ext cx="9597340" cy="5759413"/>
            <a:chOff x="212154" y="1063095"/>
            <a:chExt cx="9597340" cy="5759413"/>
          </a:xfrm>
        </p:grpSpPr>
        <p:grpSp>
          <p:nvGrpSpPr>
            <p:cNvPr id="1754" name="Google Shape;1754;g1863439fb73_1_3713"/>
            <p:cNvGrpSpPr/>
            <p:nvPr/>
          </p:nvGrpSpPr>
          <p:grpSpPr>
            <a:xfrm>
              <a:off x="212154" y="1063095"/>
              <a:ext cx="9597340" cy="5759413"/>
              <a:chOff x="3008397" y="1182490"/>
              <a:chExt cx="9597340" cy="5759413"/>
            </a:xfrm>
          </p:grpSpPr>
          <p:grpSp>
            <p:nvGrpSpPr>
              <p:cNvPr id="1755" name="Google Shape;1755;g1863439fb73_1_3713"/>
              <p:cNvGrpSpPr/>
              <p:nvPr/>
            </p:nvGrpSpPr>
            <p:grpSpPr>
              <a:xfrm>
                <a:off x="3008397" y="1182490"/>
                <a:ext cx="7012685" cy="4422366"/>
                <a:chOff x="5218197" y="953890"/>
                <a:chExt cx="7012685" cy="4422366"/>
              </a:xfrm>
            </p:grpSpPr>
            <p:sp>
              <p:nvSpPr>
                <p:cNvPr id="1756" name="Google Shape;1756;g1863439fb73_1_3713"/>
                <p:cNvSpPr txBox="1"/>
                <p:nvPr/>
              </p:nvSpPr>
              <p:spPr>
                <a:xfrm>
                  <a:off x="11013783" y="5014854"/>
                  <a:ext cx="1026600" cy="2847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500" b="0" i="0" u="none" strike="noStrike" cap="none">
                      <a:solidFill>
                        <a:srgbClr val="FFFFFF"/>
                      </a:solidFill>
                      <a:latin typeface="Libre Franklin Medium"/>
                      <a:ea typeface="Libre Franklin Medium"/>
                      <a:cs typeface="Libre Franklin Medium"/>
                      <a:sym typeface="Libre Franklin Medium"/>
                    </a:rPr>
                    <a:t>compressor</a:t>
                  </a: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1757" name="Google Shape;1757;g1863439fb73_1_3713"/>
                <p:cNvSpPr txBox="1"/>
                <p:nvPr/>
              </p:nvSpPr>
              <p:spPr>
                <a:xfrm>
                  <a:off x="8272886" y="1343742"/>
                  <a:ext cx="19242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500" b="0" i="0" u="none" strike="noStrike" cap="none">
                      <a:solidFill>
                        <a:srgbClr val="1F497D"/>
                      </a:solidFill>
                      <a:latin typeface="Arial"/>
                      <a:ea typeface="Arial"/>
                      <a:cs typeface="Arial"/>
                      <a:sym typeface="Arial"/>
                    </a:rPr>
                    <a:t>fiber amplifiers (~300)</a:t>
                  </a:r>
                  <a:endParaRPr sz="1500" b="0" i="0" u="none" strike="noStrike" cap="none">
                    <a:solidFill>
                      <a:srgbClr val="1F497D"/>
                    </a:solidFill>
                    <a:latin typeface="Arial"/>
                    <a:ea typeface="Arial"/>
                    <a:cs typeface="Arial"/>
                    <a:sym typeface="Arial"/>
                  </a:endParaRPr>
                </a:p>
              </p:txBody>
            </p:sp>
            <p:pic>
              <p:nvPicPr>
                <p:cNvPr id="1758" name="Google Shape;1758;g1863439fb73_1_3713"/>
                <p:cNvPicPr preferRelativeResize="0"/>
                <p:nvPr/>
              </p:nvPicPr>
              <p:blipFill rotWithShape="1">
                <a:blip r:embed="rId7">
                  <a:alphaModFix/>
                </a:blip>
                <a:srcRect/>
                <a:stretch/>
              </p:blipFill>
              <p:spPr>
                <a:xfrm>
                  <a:off x="8956118" y="2912680"/>
                  <a:ext cx="1609482" cy="1460149"/>
                </a:xfrm>
                <a:prstGeom prst="rect">
                  <a:avLst/>
                </a:prstGeom>
                <a:noFill/>
                <a:ln>
                  <a:noFill/>
                </a:ln>
              </p:spPr>
            </p:pic>
            <p:pic>
              <p:nvPicPr>
                <p:cNvPr id="1759" name="Google Shape;1759;g1863439fb73_1_3713"/>
                <p:cNvPicPr preferRelativeResize="0"/>
                <p:nvPr/>
              </p:nvPicPr>
              <p:blipFill rotWithShape="1">
                <a:blip r:embed="rId8">
                  <a:alphaModFix/>
                </a:blip>
                <a:srcRect/>
                <a:stretch/>
              </p:blipFill>
              <p:spPr>
                <a:xfrm>
                  <a:off x="10562255" y="3979952"/>
                  <a:ext cx="1401821" cy="1056368"/>
                </a:xfrm>
                <a:prstGeom prst="rect">
                  <a:avLst/>
                </a:prstGeom>
                <a:noFill/>
                <a:ln>
                  <a:noFill/>
                </a:ln>
              </p:spPr>
            </p:pic>
            <p:cxnSp>
              <p:nvCxnSpPr>
                <p:cNvPr id="1760" name="Google Shape;1760;g1863439fb73_1_3713"/>
                <p:cNvCxnSpPr/>
                <p:nvPr/>
              </p:nvCxnSpPr>
              <p:spPr>
                <a:xfrm>
                  <a:off x="7833995" y="1878259"/>
                  <a:ext cx="162600" cy="2769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1761" name="Google Shape;1761;g1863439fb73_1_3713"/>
                <p:cNvCxnSpPr/>
                <p:nvPr/>
              </p:nvCxnSpPr>
              <p:spPr>
                <a:xfrm>
                  <a:off x="7833995" y="1840857"/>
                  <a:ext cx="234600" cy="2766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1762" name="Google Shape;1762;g1863439fb73_1_3713"/>
                <p:cNvCxnSpPr/>
                <p:nvPr/>
              </p:nvCxnSpPr>
              <p:spPr>
                <a:xfrm>
                  <a:off x="7833995" y="1803737"/>
                  <a:ext cx="292200" cy="2895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1763" name="Google Shape;1763;g1863439fb73_1_3713"/>
                <p:cNvCxnSpPr/>
                <p:nvPr/>
              </p:nvCxnSpPr>
              <p:spPr>
                <a:xfrm>
                  <a:off x="7833995" y="1756948"/>
                  <a:ext cx="355200" cy="3039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1764" name="Google Shape;1764;g1863439fb73_1_3713"/>
                <p:cNvCxnSpPr/>
                <p:nvPr/>
              </p:nvCxnSpPr>
              <p:spPr>
                <a:xfrm>
                  <a:off x="7833995" y="1714980"/>
                  <a:ext cx="428100" cy="3075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1765" name="Google Shape;1765;g1863439fb73_1_3713"/>
                <p:cNvCxnSpPr/>
                <p:nvPr/>
              </p:nvCxnSpPr>
              <p:spPr>
                <a:xfrm>
                  <a:off x="7345663" y="2084749"/>
                  <a:ext cx="162600" cy="276900"/>
                </a:xfrm>
                <a:prstGeom prst="straightConnector1">
                  <a:avLst/>
                </a:prstGeom>
                <a:noFill/>
                <a:ln w="25400" cap="flat" cmpd="sng">
                  <a:solidFill>
                    <a:srgbClr val="F7A214"/>
                  </a:solidFill>
                  <a:prstDash val="solid"/>
                  <a:round/>
                  <a:headEnd type="none" w="sm" len="sm"/>
                  <a:tailEnd type="none" w="sm" len="sm"/>
                </a:ln>
                <a:effectLst>
                  <a:outerShdw blurRad="40000" dist="20000" dir="5400000" rotWithShape="0">
                    <a:srgbClr val="000000">
                      <a:alpha val="37650"/>
                    </a:srgbClr>
                  </a:outerShdw>
                </a:effectLst>
              </p:spPr>
            </p:cxnSp>
            <p:cxnSp>
              <p:nvCxnSpPr>
                <p:cNvPr id="1766" name="Google Shape;1766;g1863439fb73_1_3713"/>
                <p:cNvCxnSpPr/>
                <p:nvPr/>
              </p:nvCxnSpPr>
              <p:spPr>
                <a:xfrm>
                  <a:off x="7345663" y="2047347"/>
                  <a:ext cx="234600" cy="276600"/>
                </a:xfrm>
                <a:prstGeom prst="straightConnector1">
                  <a:avLst/>
                </a:prstGeom>
                <a:noFill/>
                <a:ln w="25400" cap="flat" cmpd="sng">
                  <a:solidFill>
                    <a:srgbClr val="F7A214"/>
                  </a:solidFill>
                  <a:prstDash val="solid"/>
                  <a:round/>
                  <a:headEnd type="none" w="sm" len="sm"/>
                  <a:tailEnd type="none" w="sm" len="sm"/>
                </a:ln>
                <a:effectLst>
                  <a:outerShdw blurRad="40000" dist="20000" dir="5400000" rotWithShape="0">
                    <a:srgbClr val="000000">
                      <a:alpha val="37650"/>
                    </a:srgbClr>
                  </a:outerShdw>
                </a:effectLst>
              </p:spPr>
            </p:cxnSp>
            <p:cxnSp>
              <p:nvCxnSpPr>
                <p:cNvPr id="1767" name="Google Shape;1767;g1863439fb73_1_3713"/>
                <p:cNvCxnSpPr/>
                <p:nvPr/>
              </p:nvCxnSpPr>
              <p:spPr>
                <a:xfrm>
                  <a:off x="7345663" y="2010227"/>
                  <a:ext cx="292200" cy="289500"/>
                </a:xfrm>
                <a:prstGeom prst="straightConnector1">
                  <a:avLst/>
                </a:prstGeom>
                <a:noFill/>
                <a:ln w="25400" cap="flat" cmpd="sng">
                  <a:solidFill>
                    <a:srgbClr val="F7A214"/>
                  </a:solidFill>
                  <a:prstDash val="solid"/>
                  <a:round/>
                  <a:headEnd type="none" w="sm" len="sm"/>
                  <a:tailEnd type="none" w="sm" len="sm"/>
                </a:ln>
                <a:effectLst>
                  <a:outerShdw blurRad="40000" dist="20000" dir="5400000" rotWithShape="0">
                    <a:srgbClr val="000000">
                      <a:alpha val="37650"/>
                    </a:srgbClr>
                  </a:outerShdw>
                </a:effectLst>
              </p:spPr>
            </p:cxnSp>
            <p:cxnSp>
              <p:nvCxnSpPr>
                <p:cNvPr id="1768" name="Google Shape;1768;g1863439fb73_1_3713"/>
                <p:cNvCxnSpPr/>
                <p:nvPr/>
              </p:nvCxnSpPr>
              <p:spPr>
                <a:xfrm>
                  <a:off x="7345663" y="1963437"/>
                  <a:ext cx="355200" cy="303900"/>
                </a:xfrm>
                <a:prstGeom prst="straightConnector1">
                  <a:avLst/>
                </a:prstGeom>
                <a:noFill/>
                <a:ln w="25400" cap="flat" cmpd="sng">
                  <a:solidFill>
                    <a:srgbClr val="F7A214"/>
                  </a:solidFill>
                  <a:prstDash val="solid"/>
                  <a:round/>
                  <a:headEnd type="none" w="sm" len="sm"/>
                  <a:tailEnd type="none" w="sm" len="sm"/>
                </a:ln>
                <a:effectLst>
                  <a:outerShdw blurRad="40000" dist="20000" dir="5400000" rotWithShape="0">
                    <a:srgbClr val="000000">
                      <a:alpha val="37650"/>
                    </a:srgbClr>
                  </a:outerShdw>
                </a:effectLst>
              </p:spPr>
            </p:cxnSp>
            <p:cxnSp>
              <p:nvCxnSpPr>
                <p:cNvPr id="1769" name="Google Shape;1769;g1863439fb73_1_3713"/>
                <p:cNvCxnSpPr/>
                <p:nvPr/>
              </p:nvCxnSpPr>
              <p:spPr>
                <a:xfrm>
                  <a:off x="7345663" y="1921470"/>
                  <a:ext cx="428100" cy="307500"/>
                </a:xfrm>
                <a:prstGeom prst="straightConnector1">
                  <a:avLst/>
                </a:prstGeom>
                <a:noFill/>
                <a:ln w="25400" cap="flat" cmpd="sng">
                  <a:solidFill>
                    <a:srgbClr val="F7A214"/>
                  </a:solidFill>
                  <a:prstDash val="solid"/>
                  <a:round/>
                  <a:headEnd type="none" w="sm" len="sm"/>
                  <a:tailEnd type="none" w="sm" len="sm"/>
                </a:ln>
                <a:effectLst>
                  <a:outerShdw blurRad="40000" dist="20000" dir="5400000" rotWithShape="0">
                    <a:srgbClr val="000000">
                      <a:alpha val="37650"/>
                    </a:srgbClr>
                  </a:outerShdw>
                </a:effectLst>
              </p:spPr>
            </p:cxnSp>
            <p:cxnSp>
              <p:nvCxnSpPr>
                <p:cNvPr id="1770" name="Google Shape;1770;g1863439fb73_1_3713"/>
                <p:cNvCxnSpPr>
                  <a:stCxn id="1771" idx="6"/>
                  <a:endCxn id="1772" idx="1"/>
                </p:cNvCxnSpPr>
                <p:nvPr/>
              </p:nvCxnSpPr>
              <p:spPr>
                <a:xfrm rot="10800000" flipH="1">
                  <a:off x="6477951" y="1517690"/>
                  <a:ext cx="716400" cy="702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1773" name="Google Shape;1773;g1863439fb73_1_3713"/>
                <p:cNvCxnSpPr>
                  <a:stCxn id="1771" idx="5"/>
                  <a:endCxn id="1774" idx="1"/>
                </p:cNvCxnSpPr>
                <p:nvPr/>
              </p:nvCxnSpPr>
              <p:spPr>
                <a:xfrm>
                  <a:off x="6447900" y="1646226"/>
                  <a:ext cx="286200" cy="1095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1775" name="Google Shape;1775;g1863439fb73_1_3713"/>
                <p:cNvCxnSpPr>
                  <a:endCxn id="1776" idx="1"/>
                </p:cNvCxnSpPr>
                <p:nvPr/>
              </p:nvCxnSpPr>
              <p:spPr>
                <a:xfrm flipH="1">
                  <a:off x="6227632" y="1560291"/>
                  <a:ext cx="133500" cy="4680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sp>
              <p:nvSpPr>
                <p:cNvPr id="1777" name="Google Shape;1777;g1863439fb73_1_3713"/>
                <p:cNvSpPr txBox="1"/>
                <p:nvPr/>
              </p:nvSpPr>
              <p:spPr>
                <a:xfrm>
                  <a:off x="7433253" y="1239270"/>
                  <a:ext cx="306600" cy="2847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500" b="0" i="0" u="none" strike="noStrike" cap="none">
                      <a:solidFill>
                        <a:srgbClr val="000000"/>
                      </a:solidFill>
                      <a:latin typeface="Libre Franklin Medium"/>
                      <a:ea typeface="Libre Franklin Medium"/>
                      <a:cs typeface="Libre Franklin Medium"/>
                      <a:sym typeface="Libre Franklin Medium"/>
                    </a:rPr>
                    <a:t>λ</a:t>
                  </a:r>
                  <a:r>
                    <a:rPr lang="en-US" sz="1500" b="0" i="0" u="none" strike="noStrike" cap="none" baseline="-25000">
                      <a:solidFill>
                        <a:srgbClr val="000000"/>
                      </a:solidFill>
                      <a:latin typeface="Libre Franklin Medium"/>
                      <a:ea typeface="Libre Franklin Medium"/>
                      <a:cs typeface="Libre Franklin Medium"/>
                      <a:sym typeface="Libre Franklin Medium"/>
                    </a:rPr>
                    <a:t>1</a:t>
                  </a:r>
                  <a:endParaRPr sz="1500" b="0" i="0" u="none" strike="noStrike" cap="none" baseline="-25000">
                    <a:solidFill>
                      <a:srgbClr val="000000"/>
                    </a:solidFill>
                    <a:latin typeface="Libre Franklin Medium"/>
                    <a:ea typeface="Libre Franklin Medium"/>
                    <a:cs typeface="Libre Franklin Medium"/>
                    <a:sym typeface="Libre Franklin Medium"/>
                  </a:endParaRPr>
                </a:p>
              </p:txBody>
            </p:sp>
            <p:sp>
              <p:nvSpPr>
                <p:cNvPr id="1778" name="Google Shape;1778;g1863439fb73_1_3713"/>
                <p:cNvSpPr txBox="1"/>
                <p:nvPr/>
              </p:nvSpPr>
              <p:spPr>
                <a:xfrm>
                  <a:off x="6505495" y="1742688"/>
                  <a:ext cx="306600" cy="2847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500" b="0" i="0" u="none" strike="noStrike" cap="none">
                      <a:solidFill>
                        <a:srgbClr val="000000"/>
                      </a:solidFill>
                      <a:latin typeface="Libre Franklin Medium"/>
                      <a:ea typeface="Libre Franklin Medium"/>
                      <a:cs typeface="Libre Franklin Medium"/>
                      <a:sym typeface="Libre Franklin Medium"/>
                    </a:rPr>
                    <a:t>λ</a:t>
                  </a:r>
                  <a:r>
                    <a:rPr lang="en-US" sz="1500" b="0" i="0" u="none" strike="noStrike" cap="none" baseline="-25000">
                      <a:solidFill>
                        <a:srgbClr val="000000"/>
                      </a:solidFill>
                      <a:latin typeface="Libre Franklin Medium"/>
                      <a:ea typeface="Libre Franklin Medium"/>
                      <a:cs typeface="Libre Franklin Medium"/>
                      <a:sym typeface="Libre Franklin Medium"/>
                    </a:rPr>
                    <a:t>2</a:t>
                  </a:r>
                  <a:endParaRPr sz="1500" b="0" i="0" u="none" strike="noStrike" cap="none" baseline="-25000">
                    <a:solidFill>
                      <a:srgbClr val="000000"/>
                    </a:solidFill>
                    <a:latin typeface="Libre Franklin Medium"/>
                    <a:ea typeface="Libre Franklin Medium"/>
                    <a:cs typeface="Libre Franklin Medium"/>
                    <a:sym typeface="Libre Franklin Medium"/>
                  </a:endParaRPr>
                </a:p>
              </p:txBody>
            </p:sp>
            <p:sp>
              <p:nvSpPr>
                <p:cNvPr id="1779" name="Google Shape;1779;g1863439fb73_1_3713"/>
                <p:cNvSpPr txBox="1"/>
                <p:nvPr/>
              </p:nvSpPr>
              <p:spPr>
                <a:xfrm>
                  <a:off x="6093300" y="2123570"/>
                  <a:ext cx="679200" cy="2919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500" b="0" i="0" u="none" strike="noStrike" cap="none">
                      <a:solidFill>
                        <a:srgbClr val="000000"/>
                      </a:solidFill>
                      <a:latin typeface="Libre Franklin Medium"/>
                      <a:ea typeface="Libre Franklin Medium"/>
                      <a:cs typeface="Libre Franklin Medium"/>
                      <a:sym typeface="Libre Franklin Medium"/>
                    </a:rPr>
                    <a:t>λ</a:t>
                  </a:r>
                  <a:r>
                    <a:rPr lang="en-US" sz="1500" b="0" i="0" u="none" strike="noStrike" cap="none" baseline="-25000">
                      <a:solidFill>
                        <a:srgbClr val="000000"/>
                      </a:solidFill>
                      <a:latin typeface="Libre Franklin Medium"/>
                      <a:ea typeface="Libre Franklin Medium"/>
                      <a:cs typeface="Libre Franklin Medium"/>
                      <a:sym typeface="Libre Franklin Medium"/>
                    </a:rPr>
                    <a:t>3</a:t>
                  </a:r>
                  <a:endParaRPr sz="1500" b="0" i="0" u="none" strike="noStrike" cap="none" baseline="-25000">
                    <a:solidFill>
                      <a:srgbClr val="000000"/>
                    </a:solidFill>
                    <a:latin typeface="Libre Franklin Medium"/>
                    <a:ea typeface="Libre Franklin Medium"/>
                    <a:cs typeface="Libre Franklin Medium"/>
                    <a:sym typeface="Libre Franklin Medium"/>
                  </a:endParaRPr>
                </a:p>
              </p:txBody>
            </p:sp>
            <p:sp>
              <p:nvSpPr>
                <p:cNvPr id="1780" name="Google Shape;1780;g1863439fb73_1_3713"/>
                <p:cNvSpPr txBox="1"/>
                <p:nvPr/>
              </p:nvSpPr>
              <p:spPr>
                <a:xfrm>
                  <a:off x="9166316" y="1814156"/>
                  <a:ext cx="22065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500" b="0" i="0" u="none" strike="noStrike" cap="none">
                      <a:solidFill>
                        <a:srgbClr val="1F497D"/>
                      </a:solidFill>
                      <a:latin typeface="Arial"/>
                      <a:ea typeface="Arial"/>
                      <a:cs typeface="Arial"/>
                      <a:sym typeface="Arial"/>
                    </a:rPr>
                    <a:t>spatial combiners (~100x)</a:t>
                  </a:r>
                  <a:endParaRPr sz="1500" b="0" i="0" u="none" strike="noStrike" cap="none">
                    <a:solidFill>
                      <a:srgbClr val="1F497D"/>
                    </a:solidFill>
                    <a:latin typeface="Arial"/>
                    <a:ea typeface="Arial"/>
                    <a:cs typeface="Arial"/>
                    <a:sym typeface="Arial"/>
                  </a:endParaRPr>
                </a:p>
              </p:txBody>
            </p:sp>
            <p:sp>
              <p:nvSpPr>
                <p:cNvPr id="1781" name="Google Shape;1781;g1863439fb73_1_3713"/>
                <p:cNvSpPr txBox="1"/>
                <p:nvPr/>
              </p:nvSpPr>
              <p:spPr>
                <a:xfrm>
                  <a:off x="10217506" y="2832069"/>
                  <a:ext cx="18048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500" b="0" i="0" u="none" strike="noStrike" cap="none">
                      <a:solidFill>
                        <a:srgbClr val="1F497D"/>
                      </a:solidFill>
                      <a:latin typeface="Arial"/>
                      <a:ea typeface="Arial"/>
                      <a:cs typeface="Arial"/>
                      <a:sym typeface="Arial"/>
                    </a:rPr>
                    <a:t>temporal combiner</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500" b="0" i="0" u="none" strike="noStrike" cap="none">
                      <a:solidFill>
                        <a:srgbClr val="1F497D"/>
                      </a:solidFill>
                      <a:latin typeface="Arial"/>
                      <a:ea typeface="Arial"/>
                      <a:cs typeface="Arial"/>
                      <a:sym typeface="Arial"/>
                    </a:rPr>
                    <a:t>(~100x)</a:t>
                  </a:r>
                  <a:endParaRPr sz="1500" b="0" i="0" u="none" strike="noStrike" cap="none">
                    <a:solidFill>
                      <a:srgbClr val="1F497D"/>
                    </a:solidFill>
                    <a:latin typeface="Arial"/>
                    <a:ea typeface="Arial"/>
                    <a:cs typeface="Arial"/>
                    <a:sym typeface="Arial"/>
                  </a:endParaRPr>
                </a:p>
              </p:txBody>
            </p:sp>
            <p:sp>
              <p:nvSpPr>
                <p:cNvPr id="1782" name="Google Shape;1782;g1863439fb73_1_3713"/>
                <p:cNvSpPr txBox="1"/>
                <p:nvPr/>
              </p:nvSpPr>
              <p:spPr>
                <a:xfrm>
                  <a:off x="9751062" y="2304378"/>
                  <a:ext cx="20088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500" b="0" i="0" u="none" strike="noStrike" cap="none">
                      <a:solidFill>
                        <a:srgbClr val="1F497D"/>
                      </a:solidFill>
                      <a:latin typeface="Arial"/>
                      <a:ea typeface="Arial"/>
                      <a:cs typeface="Arial"/>
                      <a:sym typeface="Arial"/>
                    </a:rPr>
                    <a:t>spectral combiner (~3x)</a:t>
                  </a:r>
                  <a:endParaRPr sz="1500" b="0" i="0" u="none" strike="noStrike" cap="none">
                    <a:solidFill>
                      <a:srgbClr val="1F497D"/>
                    </a:solidFill>
                    <a:latin typeface="Arial"/>
                    <a:ea typeface="Arial"/>
                    <a:cs typeface="Arial"/>
                    <a:sym typeface="Arial"/>
                  </a:endParaRPr>
                </a:p>
              </p:txBody>
            </p:sp>
            <p:sp>
              <p:nvSpPr>
                <p:cNvPr id="1783" name="Google Shape;1783;g1863439fb73_1_3713"/>
                <p:cNvSpPr txBox="1"/>
                <p:nvPr/>
              </p:nvSpPr>
              <p:spPr>
                <a:xfrm>
                  <a:off x="10523282" y="3514190"/>
                  <a:ext cx="1707600" cy="523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500" b="0" i="0" u="none" strike="noStrike" cap="none">
                      <a:solidFill>
                        <a:srgbClr val="1F497D"/>
                      </a:solidFill>
                      <a:latin typeface="Arial"/>
                      <a:ea typeface="Arial"/>
                      <a:cs typeface="Arial"/>
                      <a:sym typeface="Arial"/>
                    </a:rPr>
                    <a:t>pulse compressor</a:t>
                  </a:r>
                  <a:endParaRPr sz="15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200"/>
                    <a:buFont typeface="Arial"/>
                    <a:buNone/>
                  </a:pPr>
                  <a:r>
                    <a:rPr lang="en-US" sz="1500" b="0" i="0" u="none" strike="noStrike" cap="none">
                      <a:solidFill>
                        <a:srgbClr val="1F497D"/>
                      </a:solidFill>
                      <a:latin typeface="Arial"/>
                      <a:ea typeface="Arial"/>
                      <a:cs typeface="Arial"/>
                      <a:sym typeface="Arial"/>
                    </a:rPr>
                    <a:t>(1ns -100fs)</a:t>
                  </a:r>
                  <a:endParaRPr sz="1500" b="0" i="0" u="none" strike="noStrike" cap="none">
                    <a:solidFill>
                      <a:srgbClr val="1F497D"/>
                    </a:solidFill>
                    <a:latin typeface="Arial"/>
                    <a:ea typeface="Arial"/>
                    <a:cs typeface="Arial"/>
                    <a:sym typeface="Arial"/>
                  </a:endParaRPr>
                </a:p>
              </p:txBody>
            </p:sp>
            <p:sp>
              <p:nvSpPr>
                <p:cNvPr id="1784" name="Google Shape;1784;g1863439fb73_1_3713"/>
                <p:cNvSpPr txBox="1"/>
                <p:nvPr/>
              </p:nvSpPr>
              <p:spPr>
                <a:xfrm>
                  <a:off x="6116863" y="953890"/>
                  <a:ext cx="13749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500" b="0" i="0" u="none" strike="noStrike" cap="none">
                      <a:solidFill>
                        <a:srgbClr val="1F497D"/>
                      </a:solidFill>
                      <a:latin typeface="Arial"/>
                      <a:ea typeface="Arial"/>
                      <a:cs typeface="Arial"/>
                      <a:sym typeface="Arial"/>
                    </a:rPr>
                    <a:t>spectral splitter</a:t>
                  </a:r>
                  <a:endParaRPr sz="1500" b="0" i="0" u="none" strike="noStrike" cap="none">
                    <a:solidFill>
                      <a:srgbClr val="1F497D"/>
                    </a:solidFill>
                    <a:latin typeface="Arial"/>
                    <a:ea typeface="Arial"/>
                    <a:cs typeface="Arial"/>
                    <a:sym typeface="Arial"/>
                  </a:endParaRPr>
                </a:p>
              </p:txBody>
            </p:sp>
            <p:sp>
              <p:nvSpPr>
                <p:cNvPr id="1785" name="Google Shape;1785;g1863439fb73_1_3713"/>
                <p:cNvSpPr txBox="1"/>
                <p:nvPr/>
              </p:nvSpPr>
              <p:spPr>
                <a:xfrm>
                  <a:off x="5218197" y="1450676"/>
                  <a:ext cx="937800" cy="307800"/>
                </a:xfrm>
                <a:prstGeom prst="rect">
                  <a:avLst/>
                </a:prstGeom>
                <a:noFill/>
                <a:ln w="28575" cap="flat" cmpd="sng">
                  <a:solidFill>
                    <a:srgbClr val="1F497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500" b="0" i="0" u="none" strike="noStrike" cap="none">
                      <a:solidFill>
                        <a:srgbClr val="1F497D"/>
                      </a:solidFill>
                      <a:latin typeface="Arial"/>
                      <a:ea typeface="Arial"/>
                      <a:cs typeface="Arial"/>
                      <a:sym typeface="Arial"/>
                    </a:rPr>
                    <a:t>front end</a:t>
                  </a:r>
                  <a:endParaRPr sz="1500" b="0" i="0" u="none" strike="noStrike" cap="none">
                    <a:solidFill>
                      <a:srgbClr val="1F497D"/>
                    </a:solidFill>
                    <a:latin typeface="Arial"/>
                    <a:ea typeface="Arial"/>
                    <a:cs typeface="Arial"/>
                    <a:sym typeface="Arial"/>
                  </a:endParaRPr>
                </a:p>
              </p:txBody>
            </p:sp>
            <p:sp>
              <p:nvSpPr>
                <p:cNvPr id="1786" name="Google Shape;1786;g1863439fb73_1_3713"/>
                <p:cNvSpPr/>
                <p:nvPr/>
              </p:nvSpPr>
              <p:spPr>
                <a:xfrm>
                  <a:off x="9594509" y="2669223"/>
                  <a:ext cx="205200" cy="165000"/>
                </a:xfrm>
                <a:prstGeom prst="ellipse">
                  <a:avLst/>
                </a:prstGeom>
                <a:solidFill>
                  <a:srgbClr val="4BACC6">
                    <a:alpha val="49020"/>
                  </a:srgbClr>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cxnSp>
              <p:nvCxnSpPr>
                <p:cNvPr id="1787" name="Google Shape;1787;g1863439fb73_1_3713"/>
                <p:cNvCxnSpPr/>
                <p:nvPr/>
              </p:nvCxnSpPr>
              <p:spPr>
                <a:xfrm>
                  <a:off x="9697034" y="2739079"/>
                  <a:ext cx="865200" cy="492900"/>
                </a:xfrm>
                <a:prstGeom prst="straightConnector1">
                  <a:avLst/>
                </a:prstGeom>
                <a:noFill/>
                <a:ln w="28575" cap="flat" cmpd="sng">
                  <a:solidFill>
                    <a:srgbClr val="FF0000"/>
                  </a:solidFill>
                  <a:prstDash val="solid"/>
                  <a:round/>
                  <a:headEnd type="none" w="sm" len="sm"/>
                  <a:tailEnd type="none" w="sm" len="sm"/>
                </a:ln>
              </p:spPr>
            </p:cxnSp>
            <p:cxnSp>
              <p:nvCxnSpPr>
                <p:cNvPr id="1788" name="Google Shape;1788;g1863439fb73_1_3713"/>
                <p:cNvCxnSpPr/>
                <p:nvPr/>
              </p:nvCxnSpPr>
              <p:spPr>
                <a:xfrm>
                  <a:off x="9673485" y="4364461"/>
                  <a:ext cx="865200" cy="117300"/>
                </a:xfrm>
                <a:prstGeom prst="straightConnector1">
                  <a:avLst/>
                </a:prstGeom>
                <a:noFill/>
                <a:ln w="28575" cap="flat" cmpd="sng">
                  <a:solidFill>
                    <a:srgbClr val="FF0000"/>
                  </a:solidFill>
                  <a:prstDash val="solid"/>
                  <a:round/>
                  <a:headEnd type="none" w="sm" len="sm"/>
                  <a:tailEnd type="none" w="sm" len="sm"/>
                </a:ln>
              </p:spPr>
            </p:cxnSp>
            <p:cxnSp>
              <p:nvCxnSpPr>
                <p:cNvPr id="1789" name="Google Shape;1789;g1863439fb73_1_3713"/>
                <p:cNvCxnSpPr/>
                <p:nvPr/>
              </p:nvCxnSpPr>
              <p:spPr>
                <a:xfrm flipH="1">
                  <a:off x="10516701" y="4070825"/>
                  <a:ext cx="277500" cy="411000"/>
                </a:xfrm>
                <a:prstGeom prst="straightConnector1">
                  <a:avLst/>
                </a:prstGeom>
                <a:noFill/>
                <a:ln w="28575" cap="flat" cmpd="sng">
                  <a:solidFill>
                    <a:srgbClr val="FF0000"/>
                  </a:solidFill>
                  <a:prstDash val="solid"/>
                  <a:round/>
                  <a:headEnd type="none" w="sm" len="sm"/>
                  <a:tailEnd type="none" w="sm" len="sm"/>
                </a:ln>
              </p:spPr>
            </p:cxnSp>
            <p:cxnSp>
              <p:nvCxnSpPr>
                <p:cNvPr id="1790" name="Google Shape;1790;g1863439fb73_1_3713"/>
                <p:cNvCxnSpPr/>
                <p:nvPr/>
              </p:nvCxnSpPr>
              <p:spPr>
                <a:xfrm flipH="1">
                  <a:off x="10276984" y="4217727"/>
                  <a:ext cx="492600" cy="706200"/>
                </a:xfrm>
                <a:prstGeom prst="straightConnector1">
                  <a:avLst/>
                </a:prstGeom>
                <a:noFill/>
                <a:ln w="28575" cap="flat" cmpd="sng">
                  <a:solidFill>
                    <a:srgbClr val="FF0000"/>
                  </a:solidFill>
                  <a:prstDash val="solid"/>
                  <a:round/>
                  <a:headEnd type="none" w="sm" len="sm"/>
                  <a:tailEnd type="stealth" w="med" len="med"/>
                </a:ln>
              </p:spPr>
            </p:cxnSp>
            <p:sp>
              <p:nvSpPr>
                <p:cNvPr id="1791" name="Google Shape;1791;g1863439fb73_1_3713"/>
                <p:cNvSpPr txBox="1"/>
                <p:nvPr/>
              </p:nvSpPr>
              <p:spPr>
                <a:xfrm rot="-3300183">
                  <a:off x="10109962" y="4782744"/>
                  <a:ext cx="857318" cy="30802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600" b="0" i="0" u="none" strike="noStrike" cap="none">
                      <a:solidFill>
                        <a:srgbClr val="1F497D"/>
                      </a:solidFill>
                      <a:latin typeface="Arial"/>
                      <a:ea typeface="Arial"/>
                      <a:cs typeface="Arial"/>
                      <a:sym typeface="Arial"/>
                    </a:rPr>
                    <a:t>output</a:t>
                  </a:r>
                  <a:endParaRPr sz="1600" b="0" i="0" u="none" strike="noStrike" cap="none">
                    <a:solidFill>
                      <a:srgbClr val="1F497D"/>
                    </a:solidFill>
                    <a:latin typeface="Arial"/>
                    <a:ea typeface="Arial"/>
                    <a:cs typeface="Arial"/>
                    <a:sym typeface="Arial"/>
                  </a:endParaRPr>
                </a:p>
              </p:txBody>
            </p:sp>
            <p:cxnSp>
              <p:nvCxnSpPr>
                <p:cNvPr id="1792" name="Google Shape;1792;g1863439fb73_1_3713"/>
                <p:cNvCxnSpPr>
                  <a:endCxn id="1785" idx="3"/>
                </p:cNvCxnSpPr>
                <p:nvPr/>
              </p:nvCxnSpPr>
              <p:spPr>
                <a:xfrm flipH="1">
                  <a:off x="6155997" y="1584476"/>
                  <a:ext cx="201600" cy="20100"/>
                </a:xfrm>
                <a:prstGeom prst="straightConnector1">
                  <a:avLst/>
                </a:prstGeom>
                <a:noFill/>
                <a:ln w="28575" cap="flat" cmpd="sng">
                  <a:solidFill>
                    <a:srgbClr val="FF0000"/>
                  </a:solidFill>
                  <a:prstDash val="solid"/>
                  <a:round/>
                  <a:headEnd type="none" w="sm" len="sm"/>
                  <a:tailEnd type="none" w="sm" len="sm"/>
                </a:ln>
              </p:spPr>
            </p:cxnSp>
            <p:sp>
              <p:nvSpPr>
                <p:cNvPr id="1771" name="Google Shape;1771;g1863439fb73_1_3713"/>
                <p:cNvSpPr/>
                <p:nvPr/>
              </p:nvSpPr>
              <p:spPr>
                <a:xfrm>
                  <a:off x="6272751" y="1505390"/>
                  <a:ext cx="205200" cy="165000"/>
                </a:xfrm>
                <a:prstGeom prst="ellipse">
                  <a:avLst/>
                </a:prstGeom>
                <a:solidFill>
                  <a:srgbClr val="4BACC6"/>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cxnSp>
              <p:nvCxnSpPr>
                <p:cNvPr id="1793" name="Google Shape;1793;g1863439fb73_1_3713"/>
                <p:cNvCxnSpPr/>
                <p:nvPr/>
              </p:nvCxnSpPr>
              <p:spPr>
                <a:xfrm>
                  <a:off x="6851547" y="2363833"/>
                  <a:ext cx="162600" cy="2769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cxnSp>
              <p:nvCxnSpPr>
                <p:cNvPr id="1794" name="Google Shape;1794;g1863439fb73_1_3713"/>
                <p:cNvCxnSpPr/>
                <p:nvPr/>
              </p:nvCxnSpPr>
              <p:spPr>
                <a:xfrm>
                  <a:off x="6851547" y="2326430"/>
                  <a:ext cx="234600" cy="2766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cxnSp>
              <p:nvCxnSpPr>
                <p:cNvPr id="1795" name="Google Shape;1795;g1863439fb73_1_3713"/>
                <p:cNvCxnSpPr/>
                <p:nvPr/>
              </p:nvCxnSpPr>
              <p:spPr>
                <a:xfrm>
                  <a:off x="6851547" y="2289310"/>
                  <a:ext cx="292200" cy="2895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cxnSp>
              <p:nvCxnSpPr>
                <p:cNvPr id="1796" name="Google Shape;1796;g1863439fb73_1_3713"/>
                <p:cNvCxnSpPr/>
                <p:nvPr/>
              </p:nvCxnSpPr>
              <p:spPr>
                <a:xfrm>
                  <a:off x="6851547" y="2242521"/>
                  <a:ext cx="355200" cy="3039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cxnSp>
              <p:nvCxnSpPr>
                <p:cNvPr id="1797" name="Google Shape;1797;g1863439fb73_1_3713"/>
                <p:cNvCxnSpPr/>
                <p:nvPr/>
              </p:nvCxnSpPr>
              <p:spPr>
                <a:xfrm>
                  <a:off x="6851547" y="2200553"/>
                  <a:ext cx="428100" cy="3075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grpSp>
              <p:nvGrpSpPr>
                <p:cNvPr id="1798" name="Google Shape;1798;g1863439fb73_1_3713"/>
                <p:cNvGrpSpPr/>
                <p:nvPr/>
              </p:nvGrpSpPr>
              <p:grpSpPr>
                <a:xfrm>
                  <a:off x="8211798" y="2008297"/>
                  <a:ext cx="1485212" cy="741683"/>
                  <a:chOff x="129493" y="770782"/>
                  <a:chExt cx="5950367" cy="2971487"/>
                </a:xfrm>
              </p:grpSpPr>
              <p:sp>
                <p:nvSpPr>
                  <p:cNvPr id="1799" name="Google Shape;1799;g1863439fb73_1_3713"/>
                  <p:cNvSpPr/>
                  <p:nvPr/>
                </p:nvSpPr>
                <p:spPr>
                  <a:xfrm>
                    <a:off x="129493" y="842280"/>
                    <a:ext cx="1242107" cy="599223"/>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1800" name="Google Shape;1800;g1863439fb73_1_3713"/>
                  <p:cNvSpPr/>
                  <p:nvPr/>
                </p:nvSpPr>
                <p:spPr>
                  <a:xfrm>
                    <a:off x="139653" y="903240"/>
                    <a:ext cx="1242107" cy="599223"/>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1801" name="Google Shape;1801;g1863439fb73_1_3713"/>
                  <p:cNvSpPr/>
                  <p:nvPr/>
                </p:nvSpPr>
                <p:spPr>
                  <a:xfrm>
                    <a:off x="149813" y="964200"/>
                    <a:ext cx="1242107" cy="599223"/>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1802" name="Google Shape;1802;g1863439fb73_1_3713"/>
                  <p:cNvSpPr/>
                  <p:nvPr/>
                </p:nvSpPr>
                <p:spPr>
                  <a:xfrm>
                    <a:off x="159973" y="1025160"/>
                    <a:ext cx="1242107" cy="599223"/>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1803" name="Google Shape;1803;g1863439fb73_1_3713"/>
                  <p:cNvSpPr/>
                  <p:nvPr/>
                </p:nvSpPr>
                <p:spPr>
                  <a:xfrm>
                    <a:off x="180293" y="1075960"/>
                    <a:ext cx="1242107" cy="599223"/>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1804" name="Google Shape;1804;g1863439fb73_1_3713"/>
                  <p:cNvSpPr/>
                  <p:nvPr/>
                </p:nvSpPr>
                <p:spPr>
                  <a:xfrm>
                    <a:off x="190453" y="1136920"/>
                    <a:ext cx="1242107" cy="599223"/>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1805" name="Google Shape;1805;g1863439fb73_1_3713"/>
                  <p:cNvSpPr/>
                  <p:nvPr/>
                </p:nvSpPr>
                <p:spPr>
                  <a:xfrm>
                    <a:off x="200613" y="1197880"/>
                    <a:ext cx="1242107" cy="599223"/>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1806" name="Google Shape;1806;g1863439fb73_1_3713"/>
                  <p:cNvSpPr/>
                  <p:nvPr/>
                </p:nvSpPr>
                <p:spPr>
                  <a:xfrm>
                    <a:off x="210773" y="1258840"/>
                    <a:ext cx="1242107" cy="599223"/>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1807" name="Google Shape;1807;g1863439fb73_1_3713"/>
                  <p:cNvSpPr/>
                  <p:nvPr/>
                </p:nvSpPr>
                <p:spPr>
                  <a:xfrm>
                    <a:off x="190453" y="1319800"/>
                    <a:ext cx="1242107" cy="599223"/>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1808" name="Google Shape;1808;g1863439fb73_1_3713"/>
                  <p:cNvSpPr/>
                  <p:nvPr/>
                </p:nvSpPr>
                <p:spPr>
                  <a:xfrm>
                    <a:off x="200613" y="1380760"/>
                    <a:ext cx="1242107" cy="599223"/>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1809" name="Google Shape;1809;g1863439fb73_1_3713"/>
                  <p:cNvSpPr/>
                  <p:nvPr/>
                </p:nvSpPr>
                <p:spPr>
                  <a:xfrm>
                    <a:off x="210773" y="1441720"/>
                    <a:ext cx="1242107" cy="599223"/>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1810" name="Google Shape;1810;g1863439fb73_1_3713"/>
                  <p:cNvSpPr/>
                  <p:nvPr/>
                </p:nvSpPr>
                <p:spPr>
                  <a:xfrm>
                    <a:off x="220933" y="1502680"/>
                    <a:ext cx="1242107" cy="599223"/>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1811" name="Google Shape;1811;g1863439fb73_1_3713"/>
                  <p:cNvSpPr/>
                  <p:nvPr/>
                </p:nvSpPr>
                <p:spPr>
                  <a:xfrm>
                    <a:off x="241253" y="1553480"/>
                    <a:ext cx="1242107" cy="599223"/>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1812" name="Google Shape;1812;g1863439fb73_1_3713"/>
                  <p:cNvSpPr/>
                  <p:nvPr/>
                </p:nvSpPr>
                <p:spPr>
                  <a:xfrm>
                    <a:off x="251413" y="1614440"/>
                    <a:ext cx="1242107" cy="599223"/>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1813" name="Google Shape;1813;g1863439fb73_1_3713"/>
                  <p:cNvSpPr/>
                  <p:nvPr/>
                </p:nvSpPr>
                <p:spPr>
                  <a:xfrm>
                    <a:off x="261573" y="1675400"/>
                    <a:ext cx="1242107" cy="599223"/>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1814" name="Google Shape;1814;g1863439fb73_1_3713"/>
                  <p:cNvSpPr/>
                  <p:nvPr/>
                </p:nvSpPr>
                <p:spPr>
                  <a:xfrm>
                    <a:off x="271733" y="1736360"/>
                    <a:ext cx="1242107" cy="599223"/>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grpSp>
                <p:nvGrpSpPr>
                  <p:cNvPr id="1815" name="Google Shape;1815;g1863439fb73_1_3713"/>
                  <p:cNvGrpSpPr/>
                  <p:nvPr/>
                </p:nvGrpSpPr>
                <p:grpSpPr>
                  <a:xfrm>
                    <a:off x="1374472" y="770782"/>
                    <a:ext cx="1361580" cy="1294530"/>
                    <a:chOff x="3921620" y="1309490"/>
                    <a:chExt cx="1361580" cy="1294530"/>
                  </a:xfrm>
                </p:grpSpPr>
                <p:grpSp>
                  <p:nvGrpSpPr>
                    <p:cNvPr id="1816" name="Google Shape;1816;g1863439fb73_1_3713"/>
                    <p:cNvGrpSpPr/>
                    <p:nvPr/>
                  </p:nvGrpSpPr>
                  <p:grpSpPr>
                    <a:xfrm>
                      <a:off x="4551540" y="1912005"/>
                      <a:ext cx="731660" cy="692015"/>
                      <a:chOff x="4551540" y="1912005"/>
                      <a:chExt cx="731660" cy="692015"/>
                    </a:xfrm>
                  </p:grpSpPr>
                  <p:grpSp>
                    <p:nvGrpSpPr>
                      <p:cNvPr id="1817" name="Google Shape;1817;g1863439fb73_1_3713"/>
                      <p:cNvGrpSpPr/>
                      <p:nvPr/>
                    </p:nvGrpSpPr>
                    <p:grpSpPr>
                      <a:xfrm>
                        <a:off x="4866500" y="1917085"/>
                        <a:ext cx="416700" cy="686935"/>
                        <a:chOff x="4866500" y="1917085"/>
                        <a:chExt cx="416700" cy="686935"/>
                      </a:xfrm>
                    </p:grpSpPr>
                    <p:grpSp>
                      <p:nvGrpSpPr>
                        <p:cNvPr id="1818" name="Google Shape;1818;g1863439fb73_1_3713"/>
                        <p:cNvGrpSpPr/>
                        <p:nvPr/>
                      </p:nvGrpSpPr>
                      <p:grpSpPr>
                        <a:xfrm>
                          <a:off x="4866500" y="2204720"/>
                          <a:ext cx="416700" cy="399300"/>
                          <a:chOff x="4866500" y="2204720"/>
                          <a:chExt cx="416700" cy="399300"/>
                        </a:xfrm>
                      </p:grpSpPr>
                      <p:sp>
                        <p:nvSpPr>
                          <p:cNvPr id="1819" name="Google Shape;1819;g1863439fb73_1_371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1820" name="Google Shape;1820;g1863439fb73_1_371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nvGrpSpPr>
                        <p:cNvPr id="1821" name="Google Shape;1821;g1863439fb73_1_3713"/>
                        <p:cNvGrpSpPr/>
                        <p:nvPr/>
                      </p:nvGrpSpPr>
                      <p:grpSpPr>
                        <a:xfrm>
                          <a:off x="4866500" y="1917085"/>
                          <a:ext cx="416700" cy="399300"/>
                          <a:chOff x="4866500" y="2204720"/>
                          <a:chExt cx="416700" cy="399300"/>
                        </a:xfrm>
                      </p:grpSpPr>
                      <p:sp>
                        <p:nvSpPr>
                          <p:cNvPr id="1822" name="Google Shape;1822;g1863439fb73_1_371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1823" name="Google Shape;1823;g1863439fb73_1_371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grpSp>
                    <p:nvGrpSpPr>
                      <p:cNvPr id="1824" name="Google Shape;1824;g1863439fb73_1_3713"/>
                      <p:cNvGrpSpPr/>
                      <p:nvPr/>
                    </p:nvGrpSpPr>
                    <p:grpSpPr>
                      <a:xfrm>
                        <a:off x="4551540" y="1912005"/>
                        <a:ext cx="416700" cy="686935"/>
                        <a:chOff x="4866500" y="1917085"/>
                        <a:chExt cx="416700" cy="686935"/>
                      </a:xfrm>
                    </p:grpSpPr>
                    <p:grpSp>
                      <p:nvGrpSpPr>
                        <p:cNvPr id="1825" name="Google Shape;1825;g1863439fb73_1_3713"/>
                        <p:cNvGrpSpPr/>
                        <p:nvPr/>
                      </p:nvGrpSpPr>
                      <p:grpSpPr>
                        <a:xfrm>
                          <a:off x="4866500" y="2204720"/>
                          <a:ext cx="416700" cy="399300"/>
                          <a:chOff x="4866500" y="2204720"/>
                          <a:chExt cx="416700" cy="399300"/>
                        </a:xfrm>
                      </p:grpSpPr>
                      <p:sp>
                        <p:nvSpPr>
                          <p:cNvPr id="1826" name="Google Shape;1826;g1863439fb73_1_371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1827" name="Google Shape;1827;g1863439fb73_1_371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nvGrpSpPr>
                        <p:cNvPr id="1828" name="Google Shape;1828;g1863439fb73_1_3713"/>
                        <p:cNvGrpSpPr/>
                        <p:nvPr/>
                      </p:nvGrpSpPr>
                      <p:grpSpPr>
                        <a:xfrm>
                          <a:off x="4866500" y="1917085"/>
                          <a:ext cx="416700" cy="399300"/>
                          <a:chOff x="4866500" y="2204720"/>
                          <a:chExt cx="416700" cy="399300"/>
                        </a:xfrm>
                      </p:grpSpPr>
                      <p:sp>
                        <p:nvSpPr>
                          <p:cNvPr id="1829" name="Google Shape;1829;g1863439fb73_1_371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1830" name="Google Shape;1830;g1863439fb73_1_371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grpSp>
                <p:grpSp>
                  <p:nvGrpSpPr>
                    <p:cNvPr id="1831" name="Google Shape;1831;g1863439fb73_1_3713"/>
                    <p:cNvGrpSpPr/>
                    <p:nvPr/>
                  </p:nvGrpSpPr>
                  <p:grpSpPr>
                    <a:xfrm>
                      <a:off x="3921620" y="1901230"/>
                      <a:ext cx="731660" cy="692015"/>
                      <a:chOff x="4551540" y="1912005"/>
                      <a:chExt cx="731660" cy="692015"/>
                    </a:xfrm>
                  </p:grpSpPr>
                  <p:grpSp>
                    <p:nvGrpSpPr>
                      <p:cNvPr id="1832" name="Google Shape;1832;g1863439fb73_1_3713"/>
                      <p:cNvGrpSpPr/>
                      <p:nvPr/>
                    </p:nvGrpSpPr>
                    <p:grpSpPr>
                      <a:xfrm>
                        <a:off x="4866500" y="1917085"/>
                        <a:ext cx="416700" cy="686935"/>
                        <a:chOff x="4866500" y="1917085"/>
                        <a:chExt cx="416700" cy="686935"/>
                      </a:xfrm>
                    </p:grpSpPr>
                    <p:grpSp>
                      <p:nvGrpSpPr>
                        <p:cNvPr id="1833" name="Google Shape;1833;g1863439fb73_1_3713"/>
                        <p:cNvGrpSpPr/>
                        <p:nvPr/>
                      </p:nvGrpSpPr>
                      <p:grpSpPr>
                        <a:xfrm>
                          <a:off x="4866500" y="2204720"/>
                          <a:ext cx="416700" cy="399300"/>
                          <a:chOff x="4866500" y="2204720"/>
                          <a:chExt cx="416700" cy="399300"/>
                        </a:xfrm>
                      </p:grpSpPr>
                      <p:sp>
                        <p:nvSpPr>
                          <p:cNvPr id="1834" name="Google Shape;1834;g1863439fb73_1_371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1835" name="Google Shape;1835;g1863439fb73_1_371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nvGrpSpPr>
                        <p:cNvPr id="1836" name="Google Shape;1836;g1863439fb73_1_3713"/>
                        <p:cNvGrpSpPr/>
                        <p:nvPr/>
                      </p:nvGrpSpPr>
                      <p:grpSpPr>
                        <a:xfrm>
                          <a:off x="4866500" y="1917085"/>
                          <a:ext cx="416700" cy="399300"/>
                          <a:chOff x="4866500" y="2204720"/>
                          <a:chExt cx="416700" cy="399300"/>
                        </a:xfrm>
                      </p:grpSpPr>
                      <p:sp>
                        <p:nvSpPr>
                          <p:cNvPr id="1837" name="Google Shape;1837;g1863439fb73_1_371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1838" name="Google Shape;1838;g1863439fb73_1_371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grpSp>
                    <p:nvGrpSpPr>
                      <p:cNvPr id="1839" name="Google Shape;1839;g1863439fb73_1_3713"/>
                      <p:cNvGrpSpPr/>
                      <p:nvPr/>
                    </p:nvGrpSpPr>
                    <p:grpSpPr>
                      <a:xfrm>
                        <a:off x="4551540" y="1912005"/>
                        <a:ext cx="416700" cy="686935"/>
                        <a:chOff x="4866500" y="1917085"/>
                        <a:chExt cx="416700" cy="686935"/>
                      </a:xfrm>
                    </p:grpSpPr>
                    <p:grpSp>
                      <p:nvGrpSpPr>
                        <p:cNvPr id="1840" name="Google Shape;1840;g1863439fb73_1_3713"/>
                        <p:cNvGrpSpPr/>
                        <p:nvPr/>
                      </p:nvGrpSpPr>
                      <p:grpSpPr>
                        <a:xfrm>
                          <a:off x="4866500" y="2204720"/>
                          <a:ext cx="416700" cy="399300"/>
                          <a:chOff x="4866500" y="2204720"/>
                          <a:chExt cx="416700" cy="399300"/>
                        </a:xfrm>
                      </p:grpSpPr>
                      <p:sp>
                        <p:nvSpPr>
                          <p:cNvPr id="1841" name="Google Shape;1841;g1863439fb73_1_371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1842" name="Google Shape;1842;g1863439fb73_1_371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nvGrpSpPr>
                        <p:cNvPr id="1843" name="Google Shape;1843;g1863439fb73_1_3713"/>
                        <p:cNvGrpSpPr/>
                        <p:nvPr/>
                      </p:nvGrpSpPr>
                      <p:grpSpPr>
                        <a:xfrm>
                          <a:off x="4866500" y="1917085"/>
                          <a:ext cx="416700" cy="399300"/>
                          <a:chOff x="4866500" y="2204720"/>
                          <a:chExt cx="416700" cy="399300"/>
                        </a:xfrm>
                      </p:grpSpPr>
                      <p:sp>
                        <p:nvSpPr>
                          <p:cNvPr id="1844" name="Google Shape;1844;g1863439fb73_1_371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1845" name="Google Shape;1845;g1863439fb73_1_371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grpSp>
                <p:grpSp>
                  <p:nvGrpSpPr>
                    <p:cNvPr id="1846" name="Google Shape;1846;g1863439fb73_1_3713"/>
                    <p:cNvGrpSpPr/>
                    <p:nvPr/>
                  </p:nvGrpSpPr>
                  <p:grpSpPr>
                    <a:xfrm>
                      <a:off x="4551540" y="1320265"/>
                      <a:ext cx="731660" cy="692015"/>
                      <a:chOff x="4551540" y="1912005"/>
                      <a:chExt cx="731660" cy="692015"/>
                    </a:xfrm>
                  </p:grpSpPr>
                  <p:grpSp>
                    <p:nvGrpSpPr>
                      <p:cNvPr id="1847" name="Google Shape;1847;g1863439fb73_1_3713"/>
                      <p:cNvGrpSpPr/>
                      <p:nvPr/>
                    </p:nvGrpSpPr>
                    <p:grpSpPr>
                      <a:xfrm>
                        <a:off x="4866500" y="1917085"/>
                        <a:ext cx="416700" cy="686935"/>
                        <a:chOff x="4866500" y="1917085"/>
                        <a:chExt cx="416700" cy="686935"/>
                      </a:xfrm>
                    </p:grpSpPr>
                    <p:grpSp>
                      <p:nvGrpSpPr>
                        <p:cNvPr id="1848" name="Google Shape;1848;g1863439fb73_1_3713"/>
                        <p:cNvGrpSpPr/>
                        <p:nvPr/>
                      </p:nvGrpSpPr>
                      <p:grpSpPr>
                        <a:xfrm>
                          <a:off x="4866500" y="2204720"/>
                          <a:ext cx="416700" cy="399300"/>
                          <a:chOff x="4866500" y="2204720"/>
                          <a:chExt cx="416700" cy="399300"/>
                        </a:xfrm>
                      </p:grpSpPr>
                      <p:sp>
                        <p:nvSpPr>
                          <p:cNvPr id="1849" name="Google Shape;1849;g1863439fb73_1_371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1850" name="Google Shape;1850;g1863439fb73_1_371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nvGrpSpPr>
                        <p:cNvPr id="1851" name="Google Shape;1851;g1863439fb73_1_3713"/>
                        <p:cNvGrpSpPr/>
                        <p:nvPr/>
                      </p:nvGrpSpPr>
                      <p:grpSpPr>
                        <a:xfrm>
                          <a:off x="4866500" y="1917085"/>
                          <a:ext cx="416700" cy="399300"/>
                          <a:chOff x="4866500" y="2204720"/>
                          <a:chExt cx="416700" cy="399300"/>
                        </a:xfrm>
                      </p:grpSpPr>
                      <p:sp>
                        <p:nvSpPr>
                          <p:cNvPr id="1852" name="Google Shape;1852;g1863439fb73_1_371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1853" name="Google Shape;1853;g1863439fb73_1_371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grpSp>
                    <p:nvGrpSpPr>
                      <p:cNvPr id="1854" name="Google Shape;1854;g1863439fb73_1_3713"/>
                      <p:cNvGrpSpPr/>
                      <p:nvPr/>
                    </p:nvGrpSpPr>
                    <p:grpSpPr>
                      <a:xfrm>
                        <a:off x="4551540" y="1912005"/>
                        <a:ext cx="416700" cy="686935"/>
                        <a:chOff x="4866500" y="1917085"/>
                        <a:chExt cx="416700" cy="686935"/>
                      </a:xfrm>
                    </p:grpSpPr>
                    <p:grpSp>
                      <p:nvGrpSpPr>
                        <p:cNvPr id="1855" name="Google Shape;1855;g1863439fb73_1_3713"/>
                        <p:cNvGrpSpPr/>
                        <p:nvPr/>
                      </p:nvGrpSpPr>
                      <p:grpSpPr>
                        <a:xfrm>
                          <a:off x="4866500" y="2204720"/>
                          <a:ext cx="416700" cy="399300"/>
                          <a:chOff x="4866500" y="2204720"/>
                          <a:chExt cx="416700" cy="399300"/>
                        </a:xfrm>
                      </p:grpSpPr>
                      <p:sp>
                        <p:nvSpPr>
                          <p:cNvPr id="1856" name="Google Shape;1856;g1863439fb73_1_371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1857" name="Google Shape;1857;g1863439fb73_1_371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nvGrpSpPr>
                        <p:cNvPr id="1858" name="Google Shape;1858;g1863439fb73_1_3713"/>
                        <p:cNvGrpSpPr/>
                        <p:nvPr/>
                      </p:nvGrpSpPr>
                      <p:grpSpPr>
                        <a:xfrm>
                          <a:off x="4866500" y="1917085"/>
                          <a:ext cx="416700" cy="399300"/>
                          <a:chOff x="4866500" y="2204720"/>
                          <a:chExt cx="416700" cy="399300"/>
                        </a:xfrm>
                      </p:grpSpPr>
                      <p:sp>
                        <p:nvSpPr>
                          <p:cNvPr id="1859" name="Google Shape;1859;g1863439fb73_1_371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1860" name="Google Shape;1860;g1863439fb73_1_371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grpSp>
                <p:grpSp>
                  <p:nvGrpSpPr>
                    <p:cNvPr id="1861" name="Google Shape;1861;g1863439fb73_1_3713"/>
                    <p:cNvGrpSpPr/>
                    <p:nvPr/>
                  </p:nvGrpSpPr>
                  <p:grpSpPr>
                    <a:xfrm>
                      <a:off x="3921620" y="1309490"/>
                      <a:ext cx="731660" cy="692015"/>
                      <a:chOff x="4551540" y="1912005"/>
                      <a:chExt cx="731660" cy="692015"/>
                    </a:xfrm>
                  </p:grpSpPr>
                  <p:grpSp>
                    <p:nvGrpSpPr>
                      <p:cNvPr id="1862" name="Google Shape;1862;g1863439fb73_1_3713"/>
                      <p:cNvGrpSpPr/>
                      <p:nvPr/>
                    </p:nvGrpSpPr>
                    <p:grpSpPr>
                      <a:xfrm>
                        <a:off x="4866500" y="1917085"/>
                        <a:ext cx="416700" cy="686935"/>
                        <a:chOff x="4866500" y="1917085"/>
                        <a:chExt cx="416700" cy="686935"/>
                      </a:xfrm>
                    </p:grpSpPr>
                    <p:grpSp>
                      <p:nvGrpSpPr>
                        <p:cNvPr id="1863" name="Google Shape;1863;g1863439fb73_1_3713"/>
                        <p:cNvGrpSpPr/>
                        <p:nvPr/>
                      </p:nvGrpSpPr>
                      <p:grpSpPr>
                        <a:xfrm>
                          <a:off x="4866500" y="2204720"/>
                          <a:ext cx="416700" cy="399300"/>
                          <a:chOff x="4866500" y="2204720"/>
                          <a:chExt cx="416700" cy="399300"/>
                        </a:xfrm>
                      </p:grpSpPr>
                      <p:sp>
                        <p:nvSpPr>
                          <p:cNvPr id="1864" name="Google Shape;1864;g1863439fb73_1_371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1865" name="Google Shape;1865;g1863439fb73_1_371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nvGrpSpPr>
                        <p:cNvPr id="1866" name="Google Shape;1866;g1863439fb73_1_3713"/>
                        <p:cNvGrpSpPr/>
                        <p:nvPr/>
                      </p:nvGrpSpPr>
                      <p:grpSpPr>
                        <a:xfrm>
                          <a:off x="4866500" y="1917085"/>
                          <a:ext cx="416700" cy="399300"/>
                          <a:chOff x="4866500" y="2204720"/>
                          <a:chExt cx="416700" cy="399300"/>
                        </a:xfrm>
                      </p:grpSpPr>
                      <p:sp>
                        <p:nvSpPr>
                          <p:cNvPr id="1867" name="Google Shape;1867;g1863439fb73_1_371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1868" name="Google Shape;1868;g1863439fb73_1_371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grpSp>
                    <p:nvGrpSpPr>
                      <p:cNvPr id="1869" name="Google Shape;1869;g1863439fb73_1_3713"/>
                      <p:cNvGrpSpPr/>
                      <p:nvPr/>
                    </p:nvGrpSpPr>
                    <p:grpSpPr>
                      <a:xfrm>
                        <a:off x="4551540" y="1912005"/>
                        <a:ext cx="416700" cy="686935"/>
                        <a:chOff x="4866500" y="1917085"/>
                        <a:chExt cx="416700" cy="686935"/>
                      </a:xfrm>
                    </p:grpSpPr>
                    <p:grpSp>
                      <p:nvGrpSpPr>
                        <p:cNvPr id="1870" name="Google Shape;1870;g1863439fb73_1_3713"/>
                        <p:cNvGrpSpPr/>
                        <p:nvPr/>
                      </p:nvGrpSpPr>
                      <p:grpSpPr>
                        <a:xfrm>
                          <a:off x="4866500" y="2204720"/>
                          <a:ext cx="416700" cy="399300"/>
                          <a:chOff x="4866500" y="2204720"/>
                          <a:chExt cx="416700" cy="399300"/>
                        </a:xfrm>
                      </p:grpSpPr>
                      <p:sp>
                        <p:nvSpPr>
                          <p:cNvPr id="1871" name="Google Shape;1871;g1863439fb73_1_371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1872" name="Google Shape;1872;g1863439fb73_1_371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nvGrpSpPr>
                        <p:cNvPr id="1873" name="Google Shape;1873;g1863439fb73_1_3713"/>
                        <p:cNvGrpSpPr/>
                        <p:nvPr/>
                      </p:nvGrpSpPr>
                      <p:grpSpPr>
                        <a:xfrm>
                          <a:off x="4866500" y="1917085"/>
                          <a:ext cx="416700" cy="399300"/>
                          <a:chOff x="4866500" y="2204720"/>
                          <a:chExt cx="416700" cy="399300"/>
                        </a:xfrm>
                      </p:grpSpPr>
                      <p:sp>
                        <p:nvSpPr>
                          <p:cNvPr id="1874" name="Google Shape;1874;g1863439fb73_1_371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1875" name="Google Shape;1875;g1863439fb73_1_371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grpSp>
              </p:grpSp>
              <p:cxnSp>
                <p:nvCxnSpPr>
                  <p:cNvPr id="1876" name="Google Shape;1876;g1863439fb73_1_3713"/>
                  <p:cNvCxnSpPr/>
                  <p:nvPr/>
                </p:nvCxnSpPr>
                <p:spPr>
                  <a:xfrm>
                    <a:off x="1656838" y="1042848"/>
                    <a:ext cx="1370700" cy="7758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1877" name="Google Shape;1877;g1863439fb73_1_3713"/>
                  <p:cNvCxnSpPr/>
                  <p:nvPr/>
                </p:nvCxnSpPr>
                <p:spPr>
                  <a:xfrm>
                    <a:off x="1646678" y="1317168"/>
                    <a:ext cx="1370700" cy="7758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1878" name="Google Shape;1878;g1863439fb73_1_3713"/>
                  <p:cNvCxnSpPr/>
                  <p:nvPr/>
                </p:nvCxnSpPr>
                <p:spPr>
                  <a:xfrm>
                    <a:off x="1656838" y="1632128"/>
                    <a:ext cx="1370700" cy="7758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1879" name="Google Shape;1879;g1863439fb73_1_3713"/>
                  <p:cNvCxnSpPr/>
                  <p:nvPr/>
                </p:nvCxnSpPr>
                <p:spPr>
                  <a:xfrm>
                    <a:off x="1646678" y="1906448"/>
                    <a:ext cx="1370700" cy="7758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1880" name="Google Shape;1880;g1863439fb73_1_3713"/>
                  <p:cNvCxnSpPr/>
                  <p:nvPr/>
                </p:nvCxnSpPr>
                <p:spPr>
                  <a:xfrm>
                    <a:off x="1961638" y="1042848"/>
                    <a:ext cx="1370700" cy="7758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1881" name="Google Shape;1881;g1863439fb73_1_3713"/>
                  <p:cNvCxnSpPr/>
                  <p:nvPr/>
                </p:nvCxnSpPr>
                <p:spPr>
                  <a:xfrm>
                    <a:off x="1951478" y="1317168"/>
                    <a:ext cx="1370700" cy="7758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1882" name="Google Shape;1882;g1863439fb73_1_3713"/>
                  <p:cNvCxnSpPr/>
                  <p:nvPr/>
                </p:nvCxnSpPr>
                <p:spPr>
                  <a:xfrm>
                    <a:off x="1961638" y="1632128"/>
                    <a:ext cx="1370700" cy="7758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1883" name="Google Shape;1883;g1863439fb73_1_3713"/>
                  <p:cNvCxnSpPr/>
                  <p:nvPr/>
                </p:nvCxnSpPr>
                <p:spPr>
                  <a:xfrm>
                    <a:off x="1951478" y="1906448"/>
                    <a:ext cx="1370700" cy="7758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1884" name="Google Shape;1884;g1863439fb73_1_3713"/>
                  <p:cNvCxnSpPr/>
                  <p:nvPr/>
                </p:nvCxnSpPr>
                <p:spPr>
                  <a:xfrm>
                    <a:off x="2276598" y="1053008"/>
                    <a:ext cx="1370700" cy="7758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1885" name="Google Shape;1885;g1863439fb73_1_3713"/>
                  <p:cNvCxnSpPr/>
                  <p:nvPr/>
                </p:nvCxnSpPr>
                <p:spPr>
                  <a:xfrm>
                    <a:off x="2266438" y="1327328"/>
                    <a:ext cx="1370700" cy="7758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1886" name="Google Shape;1886;g1863439fb73_1_3713"/>
                  <p:cNvCxnSpPr/>
                  <p:nvPr/>
                </p:nvCxnSpPr>
                <p:spPr>
                  <a:xfrm>
                    <a:off x="2276598" y="1642288"/>
                    <a:ext cx="1370700" cy="7758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1887" name="Google Shape;1887;g1863439fb73_1_3713"/>
                  <p:cNvCxnSpPr/>
                  <p:nvPr/>
                </p:nvCxnSpPr>
                <p:spPr>
                  <a:xfrm>
                    <a:off x="2266438" y="1916608"/>
                    <a:ext cx="1370700" cy="7758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1888" name="Google Shape;1888;g1863439fb73_1_3713"/>
                  <p:cNvCxnSpPr/>
                  <p:nvPr/>
                </p:nvCxnSpPr>
                <p:spPr>
                  <a:xfrm>
                    <a:off x="2581398" y="1053008"/>
                    <a:ext cx="1370700" cy="7758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1889" name="Google Shape;1889;g1863439fb73_1_3713"/>
                  <p:cNvCxnSpPr/>
                  <p:nvPr/>
                </p:nvCxnSpPr>
                <p:spPr>
                  <a:xfrm>
                    <a:off x="2571238" y="1327328"/>
                    <a:ext cx="1370700" cy="7758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1890" name="Google Shape;1890;g1863439fb73_1_3713"/>
                  <p:cNvCxnSpPr/>
                  <p:nvPr/>
                </p:nvCxnSpPr>
                <p:spPr>
                  <a:xfrm>
                    <a:off x="2581398" y="1642288"/>
                    <a:ext cx="1370700" cy="7758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1891" name="Google Shape;1891;g1863439fb73_1_3713"/>
                  <p:cNvCxnSpPr/>
                  <p:nvPr/>
                </p:nvCxnSpPr>
                <p:spPr>
                  <a:xfrm>
                    <a:off x="2571238" y="1916608"/>
                    <a:ext cx="1370700" cy="7758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sp>
                <p:nvSpPr>
                  <p:cNvPr id="1892" name="Google Shape;1892;g1863439fb73_1_3713"/>
                  <p:cNvSpPr/>
                  <p:nvPr/>
                </p:nvSpPr>
                <p:spPr>
                  <a:xfrm>
                    <a:off x="2695412" y="1626604"/>
                    <a:ext cx="1422300" cy="1259700"/>
                  </a:xfrm>
                  <a:prstGeom prst="rect">
                    <a:avLst/>
                  </a:prstGeom>
                  <a:solidFill>
                    <a:srgbClr val="FFFFFF"/>
                  </a:solidFill>
                  <a:ln w="9525" cap="flat" cmpd="sng">
                    <a:solidFill>
                      <a:srgbClr val="00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nvGrpSpPr>
                  <p:cNvPr id="1893" name="Google Shape;1893;g1863439fb73_1_3713"/>
                  <p:cNvGrpSpPr/>
                  <p:nvPr/>
                </p:nvGrpSpPr>
                <p:grpSpPr>
                  <a:xfrm>
                    <a:off x="2929471" y="1797477"/>
                    <a:ext cx="1779820" cy="1169140"/>
                    <a:chOff x="1420711" y="2976288"/>
                    <a:chExt cx="1779820" cy="1169140"/>
                  </a:xfrm>
                </p:grpSpPr>
                <p:cxnSp>
                  <p:nvCxnSpPr>
                    <p:cNvPr id="1894" name="Google Shape;1894;g1863439fb73_1_3713"/>
                    <p:cNvCxnSpPr/>
                    <p:nvPr/>
                  </p:nvCxnSpPr>
                  <p:spPr>
                    <a:xfrm>
                      <a:off x="1430871" y="2976288"/>
                      <a:ext cx="1769400" cy="11691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1895" name="Google Shape;1895;g1863439fb73_1_3713"/>
                    <p:cNvCxnSpPr/>
                    <p:nvPr/>
                  </p:nvCxnSpPr>
                  <p:spPr>
                    <a:xfrm>
                      <a:off x="1420711" y="3250608"/>
                      <a:ext cx="1779600" cy="8946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1896" name="Google Shape;1896;g1863439fb73_1_3713"/>
                    <p:cNvCxnSpPr/>
                    <p:nvPr/>
                  </p:nvCxnSpPr>
                  <p:spPr>
                    <a:xfrm>
                      <a:off x="1430871" y="3565568"/>
                      <a:ext cx="1769400" cy="5796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1897" name="Google Shape;1897;g1863439fb73_1_3713"/>
                    <p:cNvCxnSpPr/>
                    <p:nvPr/>
                  </p:nvCxnSpPr>
                  <p:spPr>
                    <a:xfrm>
                      <a:off x="1420711" y="3839888"/>
                      <a:ext cx="1779600" cy="3054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1898" name="Google Shape;1898;g1863439fb73_1_3713"/>
                    <p:cNvCxnSpPr/>
                    <p:nvPr/>
                  </p:nvCxnSpPr>
                  <p:spPr>
                    <a:xfrm>
                      <a:off x="1735671" y="2976288"/>
                      <a:ext cx="1464600" cy="11691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1899" name="Google Shape;1899;g1863439fb73_1_3713"/>
                    <p:cNvCxnSpPr/>
                    <p:nvPr/>
                  </p:nvCxnSpPr>
                  <p:spPr>
                    <a:xfrm>
                      <a:off x="1725511" y="3250608"/>
                      <a:ext cx="1370700" cy="7758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1900" name="Google Shape;1900;g1863439fb73_1_3713"/>
                    <p:cNvCxnSpPr/>
                    <p:nvPr/>
                  </p:nvCxnSpPr>
                  <p:spPr>
                    <a:xfrm>
                      <a:off x="1735671" y="3565568"/>
                      <a:ext cx="1464600" cy="5796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1901" name="Google Shape;1901;g1863439fb73_1_3713"/>
                    <p:cNvCxnSpPr/>
                    <p:nvPr/>
                  </p:nvCxnSpPr>
                  <p:spPr>
                    <a:xfrm>
                      <a:off x="1725511" y="3839888"/>
                      <a:ext cx="1474800" cy="3054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1902" name="Google Shape;1902;g1863439fb73_1_3713"/>
                    <p:cNvCxnSpPr/>
                    <p:nvPr/>
                  </p:nvCxnSpPr>
                  <p:spPr>
                    <a:xfrm>
                      <a:off x="2050631" y="2986448"/>
                      <a:ext cx="1149900" cy="11589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1903" name="Google Shape;1903;g1863439fb73_1_3713"/>
                    <p:cNvCxnSpPr/>
                    <p:nvPr/>
                  </p:nvCxnSpPr>
                  <p:spPr>
                    <a:xfrm>
                      <a:off x="2040471" y="3260768"/>
                      <a:ext cx="1159800" cy="8844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1904" name="Google Shape;1904;g1863439fb73_1_3713"/>
                    <p:cNvCxnSpPr/>
                    <p:nvPr/>
                  </p:nvCxnSpPr>
                  <p:spPr>
                    <a:xfrm>
                      <a:off x="2050631" y="3575728"/>
                      <a:ext cx="1149900" cy="5697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1905" name="Google Shape;1905;g1863439fb73_1_3713"/>
                    <p:cNvCxnSpPr/>
                    <p:nvPr/>
                  </p:nvCxnSpPr>
                  <p:spPr>
                    <a:xfrm>
                      <a:off x="2040471" y="3850048"/>
                      <a:ext cx="1159800" cy="2952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1906" name="Google Shape;1906;g1863439fb73_1_3713"/>
                    <p:cNvCxnSpPr/>
                    <p:nvPr/>
                  </p:nvCxnSpPr>
                  <p:spPr>
                    <a:xfrm>
                      <a:off x="2355431" y="2986448"/>
                      <a:ext cx="845100" cy="11589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1907" name="Google Shape;1907;g1863439fb73_1_3713"/>
                    <p:cNvCxnSpPr/>
                    <p:nvPr/>
                  </p:nvCxnSpPr>
                  <p:spPr>
                    <a:xfrm>
                      <a:off x="2345271" y="3260768"/>
                      <a:ext cx="855000" cy="8844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1908" name="Google Shape;1908;g1863439fb73_1_3713"/>
                    <p:cNvCxnSpPr/>
                    <p:nvPr/>
                  </p:nvCxnSpPr>
                  <p:spPr>
                    <a:xfrm>
                      <a:off x="2355431" y="3575728"/>
                      <a:ext cx="845100" cy="5697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1909" name="Google Shape;1909;g1863439fb73_1_3713"/>
                    <p:cNvCxnSpPr/>
                    <p:nvPr/>
                  </p:nvCxnSpPr>
                  <p:spPr>
                    <a:xfrm>
                      <a:off x="2345271" y="3850048"/>
                      <a:ext cx="855000" cy="2952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grpSp>
              <p:sp>
                <p:nvSpPr>
                  <p:cNvPr id="1910" name="Google Shape;1910;g1863439fb73_1_3713"/>
                  <p:cNvSpPr/>
                  <p:nvPr/>
                </p:nvSpPr>
                <p:spPr>
                  <a:xfrm>
                    <a:off x="4521200" y="2791283"/>
                    <a:ext cx="375900" cy="350400"/>
                  </a:xfrm>
                  <a:prstGeom prst="rect">
                    <a:avLst/>
                  </a:prstGeom>
                  <a:solidFill>
                    <a:srgbClr val="FFFFFF"/>
                  </a:solidFill>
                  <a:ln w="9525" cap="flat" cmpd="sng">
                    <a:solidFill>
                      <a:srgbClr val="00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cxnSp>
                <p:nvCxnSpPr>
                  <p:cNvPr id="1911" name="Google Shape;1911;g1863439fb73_1_3713"/>
                  <p:cNvCxnSpPr/>
                  <p:nvPr/>
                </p:nvCxnSpPr>
                <p:spPr>
                  <a:xfrm>
                    <a:off x="4709160" y="2966469"/>
                    <a:ext cx="1370700" cy="7758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grpSp>
            <p:grpSp>
              <p:nvGrpSpPr>
                <p:cNvPr id="1912" name="Google Shape;1912;g1863439fb73_1_3713"/>
                <p:cNvGrpSpPr/>
                <p:nvPr/>
              </p:nvGrpSpPr>
              <p:grpSpPr>
                <a:xfrm rot="346514">
                  <a:off x="7779484" y="1720392"/>
                  <a:ext cx="761553" cy="857247"/>
                  <a:chOff x="524007" y="1198557"/>
                  <a:chExt cx="1798878" cy="1142981"/>
                </a:xfrm>
              </p:grpSpPr>
              <p:sp>
                <p:nvSpPr>
                  <p:cNvPr id="1913" name="Google Shape;1913;g1863439fb73_1_3713"/>
                  <p:cNvSpPr/>
                  <p:nvPr/>
                </p:nvSpPr>
                <p:spPr>
                  <a:xfrm rot="-1039315">
                    <a:off x="1416658" y="1307708"/>
                    <a:ext cx="830255" cy="636400"/>
                  </a:xfrm>
                  <a:prstGeom prst="triangle">
                    <a:avLst>
                      <a:gd name="adj" fmla="val 50000"/>
                    </a:avLst>
                  </a:prstGeom>
                  <a:solidFill>
                    <a:srgbClr val="C0504D"/>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1914" name="Google Shape;1914;g1863439fb73_1_3713"/>
                  <p:cNvSpPr/>
                  <p:nvPr/>
                </p:nvSpPr>
                <p:spPr>
                  <a:xfrm rot="-1039315">
                    <a:off x="1363905" y="1324400"/>
                    <a:ext cx="830255" cy="636400"/>
                  </a:xfrm>
                  <a:prstGeom prst="triangle">
                    <a:avLst>
                      <a:gd name="adj" fmla="val 50000"/>
                    </a:avLst>
                  </a:prstGeom>
                  <a:solidFill>
                    <a:srgbClr val="C0504D"/>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1915" name="Google Shape;1915;g1863439fb73_1_3713"/>
                  <p:cNvSpPr/>
                  <p:nvPr/>
                </p:nvSpPr>
                <p:spPr>
                  <a:xfrm rot="-1039315">
                    <a:off x="1305295" y="1342880"/>
                    <a:ext cx="830255" cy="636400"/>
                  </a:xfrm>
                  <a:prstGeom prst="triangle">
                    <a:avLst>
                      <a:gd name="adj" fmla="val 50000"/>
                    </a:avLst>
                  </a:prstGeom>
                  <a:solidFill>
                    <a:srgbClr val="C0504D"/>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1916" name="Google Shape;1916;g1863439fb73_1_3713"/>
                  <p:cNvSpPr/>
                  <p:nvPr/>
                </p:nvSpPr>
                <p:spPr>
                  <a:xfrm rot="-1039315">
                    <a:off x="1252542" y="1369341"/>
                    <a:ext cx="830255" cy="636400"/>
                  </a:xfrm>
                  <a:prstGeom prst="triangle">
                    <a:avLst>
                      <a:gd name="adj" fmla="val 50000"/>
                    </a:avLst>
                  </a:prstGeom>
                  <a:solidFill>
                    <a:srgbClr val="C0504D"/>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1917" name="Google Shape;1917;g1863439fb73_1_3713"/>
                  <p:cNvSpPr/>
                  <p:nvPr/>
                </p:nvSpPr>
                <p:spPr>
                  <a:xfrm rot="-1039315">
                    <a:off x="1197836" y="1381956"/>
                    <a:ext cx="830255" cy="636400"/>
                  </a:xfrm>
                  <a:prstGeom prst="triangle">
                    <a:avLst>
                      <a:gd name="adj" fmla="val 50000"/>
                    </a:avLst>
                  </a:prstGeom>
                  <a:solidFill>
                    <a:srgbClr val="C0504D"/>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1918" name="Google Shape;1918;g1863439fb73_1_3713"/>
                  <p:cNvSpPr/>
                  <p:nvPr/>
                </p:nvSpPr>
                <p:spPr>
                  <a:xfrm rot="-1039315">
                    <a:off x="1145083" y="1398648"/>
                    <a:ext cx="830255" cy="636400"/>
                  </a:xfrm>
                  <a:prstGeom prst="triangle">
                    <a:avLst>
                      <a:gd name="adj" fmla="val 50000"/>
                    </a:avLst>
                  </a:prstGeom>
                  <a:solidFill>
                    <a:srgbClr val="C0504D"/>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1919" name="Google Shape;1919;g1863439fb73_1_3713"/>
                  <p:cNvSpPr/>
                  <p:nvPr/>
                </p:nvSpPr>
                <p:spPr>
                  <a:xfrm rot="-1039315">
                    <a:off x="1086473" y="1417128"/>
                    <a:ext cx="830255" cy="636400"/>
                  </a:xfrm>
                  <a:prstGeom prst="triangle">
                    <a:avLst>
                      <a:gd name="adj" fmla="val 50000"/>
                    </a:avLst>
                  </a:prstGeom>
                  <a:solidFill>
                    <a:srgbClr val="C0504D"/>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1920" name="Google Shape;1920;g1863439fb73_1_3713"/>
                  <p:cNvSpPr/>
                  <p:nvPr/>
                </p:nvSpPr>
                <p:spPr>
                  <a:xfrm rot="-1039315">
                    <a:off x="1033720" y="1443589"/>
                    <a:ext cx="830255" cy="636400"/>
                  </a:xfrm>
                  <a:prstGeom prst="triangle">
                    <a:avLst>
                      <a:gd name="adj" fmla="val 50000"/>
                    </a:avLst>
                  </a:prstGeom>
                  <a:solidFill>
                    <a:srgbClr val="C0504D"/>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1921" name="Google Shape;1921;g1863439fb73_1_3713"/>
                  <p:cNvSpPr/>
                  <p:nvPr/>
                </p:nvSpPr>
                <p:spPr>
                  <a:xfrm rot="-1039315">
                    <a:off x="982918" y="1460108"/>
                    <a:ext cx="830255" cy="636400"/>
                  </a:xfrm>
                  <a:prstGeom prst="triangle">
                    <a:avLst>
                      <a:gd name="adj" fmla="val 50000"/>
                    </a:avLst>
                  </a:prstGeom>
                  <a:solidFill>
                    <a:srgbClr val="C0504D"/>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1922" name="Google Shape;1922;g1863439fb73_1_3713"/>
                  <p:cNvSpPr/>
                  <p:nvPr/>
                </p:nvSpPr>
                <p:spPr>
                  <a:xfrm rot="-1039315">
                    <a:off x="930165" y="1476800"/>
                    <a:ext cx="830255" cy="636400"/>
                  </a:xfrm>
                  <a:prstGeom prst="triangle">
                    <a:avLst>
                      <a:gd name="adj" fmla="val 50000"/>
                    </a:avLst>
                  </a:prstGeom>
                  <a:solidFill>
                    <a:srgbClr val="C0504D"/>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1923" name="Google Shape;1923;g1863439fb73_1_3713"/>
                  <p:cNvSpPr/>
                  <p:nvPr/>
                </p:nvSpPr>
                <p:spPr>
                  <a:xfrm rot="-1039315">
                    <a:off x="871555" y="1495280"/>
                    <a:ext cx="830255" cy="636400"/>
                  </a:xfrm>
                  <a:prstGeom prst="triangle">
                    <a:avLst>
                      <a:gd name="adj" fmla="val 50000"/>
                    </a:avLst>
                  </a:prstGeom>
                  <a:solidFill>
                    <a:srgbClr val="C0504D"/>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1924" name="Google Shape;1924;g1863439fb73_1_3713"/>
                  <p:cNvSpPr/>
                  <p:nvPr/>
                </p:nvSpPr>
                <p:spPr>
                  <a:xfrm rot="-1039315">
                    <a:off x="818802" y="1521741"/>
                    <a:ext cx="830255" cy="636400"/>
                  </a:xfrm>
                  <a:prstGeom prst="triangle">
                    <a:avLst>
                      <a:gd name="adj" fmla="val 50000"/>
                    </a:avLst>
                  </a:prstGeom>
                  <a:solidFill>
                    <a:srgbClr val="C0504D"/>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1925" name="Google Shape;1925;g1863439fb73_1_3713"/>
                  <p:cNvSpPr/>
                  <p:nvPr/>
                </p:nvSpPr>
                <p:spPr>
                  <a:xfrm rot="-1039315">
                    <a:off x="764096" y="1534356"/>
                    <a:ext cx="830255" cy="636400"/>
                  </a:xfrm>
                  <a:prstGeom prst="triangle">
                    <a:avLst>
                      <a:gd name="adj" fmla="val 50000"/>
                    </a:avLst>
                  </a:prstGeom>
                  <a:solidFill>
                    <a:srgbClr val="C0504D"/>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1926" name="Google Shape;1926;g1863439fb73_1_3713"/>
                  <p:cNvSpPr/>
                  <p:nvPr/>
                </p:nvSpPr>
                <p:spPr>
                  <a:xfrm rot="-1039315">
                    <a:off x="711343" y="1551048"/>
                    <a:ext cx="830255" cy="636400"/>
                  </a:xfrm>
                  <a:prstGeom prst="triangle">
                    <a:avLst>
                      <a:gd name="adj" fmla="val 50000"/>
                    </a:avLst>
                  </a:prstGeom>
                  <a:solidFill>
                    <a:srgbClr val="C0504D"/>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1927" name="Google Shape;1927;g1863439fb73_1_3713"/>
                  <p:cNvSpPr/>
                  <p:nvPr/>
                </p:nvSpPr>
                <p:spPr>
                  <a:xfrm rot="-1039315">
                    <a:off x="652733" y="1569528"/>
                    <a:ext cx="830255" cy="636400"/>
                  </a:xfrm>
                  <a:prstGeom prst="triangle">
                    <a:avLst>
                      <a:gd name="adj" fmla="val 50000"/>
                    </a:avLst>
                  </a:prstGeom>
                  <a:solidFill>
                    <a:srgbClr val="C0504D"/>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1928" name="Google Shape;1928;g1863439fb73_1_3713"/>
                  <p:cNvSpPr/>
                  <p:nvPr/>
                </p:nvSpPr>
                <p:spPr>
                  <a:xfrm rot="-1039315">
                    <a:off x="599980" y="1595989"/>
                    <a:ext cx="830255" cy="636400"/>
                  </a:xfrm>
                  <a:prstGeom prst="triangle">
                    <a:avLst>
                      <a:gd name="adj" fmla="val 50000"/>
                    </a:avLst>
                  </a:prstGeom>
                  <a:solidFill>
                    <a:srgbClr val="C0504D"/>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nvGrpSpPr>
                <p:cNvPr id="1929" name="Google Shape;1929;g1863439fb73_1_3713"/>
                <p:cNvGrpSpPr/>
                <p:nvPr/>
              </p:nvGrpSpPr>
              <p:grpSpPr>
                <a:xfrm>
                  <a:off x="7793999" y="2255683"/>
                  <a:ext cx="1485301" cy="741762"/>
                  <a:chOff x="5887441" y="2990419"/>
                  <a:chExt cx="1980402" cy="989016"/>
                </a:xfrm>
              </p:grpSpPr>
              <p:sp>
                <p:nvSpPr>
                  <p:cNvPr id="1930" name="Google Shape;1930;g1863439fb73_1_3713"/>
                  <p:cNvSpPr/>
                  <p:nvPr/>
                </p:nvSpPr>
                <p:spPr>
                  <a:xfrm>
                    <a:off x="5887441" y="3014210"/>
                    <a:ext cx="413001" cy="199242"/>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1931" name="Google Shape;1931;g1863439fb73_1_3713"/>
                  <p:cNvSpPr/>
                  <p:nvPr/>
                </p:nvSpPr>
                <p:spPr>
                  <a:xfrm>
                    <a:off x="5890822" y="3034498"/>
                    <a:ext cx="413001" cy="199242"/>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1932" name="Google Shape;1932;g1863439fb73_1_3713"/>
                  <p:cNvSpPr/>
                  <p:nvPr/>
                </p:nvSpPr>
                <p:spPr>
                  <a:xfrm>
                    <a:off x="5894203" y="3054785"/>
                    <a:ext cx="413001" cy="199242"/>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1933" name="Google Shape;1933;g1863439fb73_1_3713"/>
                  <p:cNvSpPr/>
                  <p:nvPr/>
                </p:nvSpPr>
                <p:spPr>
                  <a:xfrm>
                    <a:off x="5897585" y="3075072"/>
                    <a:ext cx="413001" cy="199242"/>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1934" name="Google Shape;1934;g1863439fb73_1_3713"/>
                  <p:cNvSpPr/>
                  <p:nvPr/>
                </p:nvSpPr>
                <p:spPr>
                  <a:xfrm>
                    <a:off x="5904347" y="3091978"/>
                    <a:ext cx="413001" cy="199242"/>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1935" name="Google Shape;1935;g1863439fb73_1_3713"/>
                  <p:cNvSpPr/>
                  <p:nvPr/>
                </p:nvSpPr>
                <p:spPr>
                  <a:xfrm>
                    <a:off x="5907728" y="3112266"/>
                    <a:ext cx="413001" cy="199242"/>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1936" name="Google Shape;1936;g1863439fb73_1_3713"/>
                  <p:cNvSpPr/>
                  <p:nvPr/>
                </p:nvSpPr>
                <p:spPr>
                  <a:xfrm>
                    <a:off x="5911110" y="3132553"/>
                    <a:ext cx="413001" cy="199242"/>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1937" name="Google Shape;1937;g1863439fb73_1_3713"/>
                  <p:cNvSpPr/>
                  <p:nvPr/>
                </p:nvSpPr>
                <p:spPr>
                  <a:xfrm>
                    <a:off x="5914491" y="3152841"/>
                    <a:ext cx="413001" cy="199242"/>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1938" name="Google Shape;1938;g1863439fb73_1_3713"/>
                  <p:cNvSpPr/>
                  <p:nvPr/>
                </p:nvSpPr>
                <p:spPr>
                  <a:xfrm>
                    <a:off x="5907728" y="3173128"/>
                    <a:ext cx="413001" cy="199242"/>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1939" name="Google Shape;1939;g1863439fb73_1_3713"/>
                  <p:cNvSpPr/>
                  <p:nvPr/>
                </p:nvSpPr>
                <p:spPr>
                  <a:xfrm>
                    <a:off x="5911110" y="3193415"/>
                    <a:ext cx="413001" cy="199242"/>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1940" name="Google Shape;1940;g1863439fb73_1_3713"/>
                  <p:cNvSpPr/>
                  <p:nvPr/>
                </p:nvSpPr>
                <p:spPr>
                  <a:xfrm>
                    <a:off x="5914491" y="3213703"/>
                    <a:ext cx="413001" cy="199242"/>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1941" name="Google Shape;1941;g1863439fb73_1_3713"/>
                  <p:cNvSpPr/>
                  <p:nvPr/>
                </p:nvSpPr>
                <p:spPr>
                  <a:xfrm>
                    <a:off x="5917872" y="3233990"/>
                    <a:ext cx="413001" cy="199242"/>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1942" name="Google Shape;1942;g1863439fb73_1_3713"/>
                  <p:cNvSpPr/>
                  <p:nvPr/>
                </p:nvSpPr>
                <p:spPr>
                  <a:xfrm>
                    <a:off x="5924634" y="3250896"/>
                    <a:ext cx="413001" cy="199242"/>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1943" name="Google Shape;1943;g1863439fb73_1_3713"/>
                  <p:cNvSpPr/>
                  <p:nvPr/>
                </p:nvSpPr>
                <p:spPr>
                  <a:xfrm>
                    <a:off x="5928016" y="3271183"/>
                    <a:ext cx="413001" cy="199242"/>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1944" name="Google Shape;1944;g1863439fb73_1_3713"/>
                  <p:cNvSpPr/>
                  <p:nvPr/>
                </p:nvSpPr>
                <p:spPr>
                  <a:xfrm>
                    <a:off x="5931397" y="3291471"/>
                    <a:ext cx="413001" cy="199242"/>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1945" name="Google Shape;1945;g1863439fb73_1_3713"/>
                  <p:cNvSpPr/>
                  <p:nvPr/>
                </p:nvSpPr>
                <p:spPr>
                  <a:xfrm>
                    <a:off x="5934778" y="3311758"/>
                    <a:ext cx="413001" cy="199242"/>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grpSp>
                <p:nvGrpSpPr>
                  <p:cNvPr id="1946" name="Google Shape;1946;g1863439fb73_1_3713"/>
                  <p:cNvGrpSpPr/>
                  <p:nvPr/>
                </p:nvGrpSpPr>
                <p:grpSpPr>
                  <a:xfrm>
                    <a:off x="6301774" y="2990419"/>
                    <a:ext cx="453134" cy="430820"/>
                    <a:chOff x="3921620" y="1309490"/>
                    <a:chExt cx="1361580" cy="1294530"/>
                  </a:xfrm>
                </p:grpSpPr>
                <p:grpSp>
                  <p:nvGrpSpPr>
                    <p:cNvPr id="1947" name="Google Shape;1947;g1863439fb73_1_3713"/>
                    <p:cNvGrpSpPr/>
                    <p:nvPr/>
                  </p:nvGrpSpPr>
                  <p:grpSpPr>
                    <a:xfrm>
                      <a:off x="4551540" y="1912005"/>
                      <a:ext cx="731660" cy="692015"/>
                      <a:chOff x="4551540" y="1912005"/>
                      <a:chExt cx="731660" cy="692015"/>
                    </a:xfrm>
                  </p:grpSpPr>
                  <p:grpSp>
                    <p:nvGrpSpPr>
                      <p:cNvPr id="1948" name="Google Shape;1948;g1863439fb73_1_3713"/>
                      <p:cNvGrpSpPr/>
                      <p:nvPr/>
                    </p:nvGrpSpPr>
                    <p:grpSpPr>
                      <a:xfrm>
                        <a:off x="4866500" y="1917085"/>
                        <a:ext cx="416700" cy="686935"/>
                        <a:chOff x="4866500" y="1917085"/>
                        <a:chExt cx="416700" cy="686935"/>
                      </a:xfrm>
                    </p:grpSpPr>
                    <p:grpSp>
                      <p:nvGrpSpPr>
                        <p:cNvPr id="1949" name="Google Shape;1949;g1863439fb73_1_3713"/>
                        <p:cNvGrpSpPr/>
                        <p:nvPr/>
                      </p:nvGrpSpPr>
                      <p:grpSpPr>
                        <a:xfrm>
                          <a:off x="4866500" y="2204720"/>
                          <a:ext cx="416700" cy="399300"/>
                          <a:chOff x="4866500" y="2204720"/>
                          <a:chExt cx="416700" cy="399300"/>
                        </a:xfrm>
                      </p:grpSpPr>
                      <p:sp>
                        <p:nvSpPr>
                          <p:cNvPr id="1950" name="Google Shape;1950;g1863439fb73_1_371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1951" name="Google Shape;1951;g1863439fb73_1_371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nvGrpSpPr>
                        <p:cNvPr id="1952" name="Google Shape;1952;g1863439fb73_1_3713"/>
                        <p:cNvGrpSpPr/>
                        <p:nvPr/>
                      </p:nvGrpSpPr>
                      <p:grpSpPr>
                        <a:xfrm>
                          <a:off x="4866500" y="1917085"/>
                          <a:ext cx="416700" cy="399300"/>
                          <a:chOff x="4866500" y="2204720"/>
                          <a:chExt cx="416700" cy="399300"/>
                        </a:xfrm>
                      </p:grpSpPr>
                      <p:sp>
                        <p:nvSpPr>
                          <p:cNvPr id="1953" name="Google Shape;1953;g1863439fb73_1_371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1954" name="Google Shape;1954;g1863439fb73_1_371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grpSp>
                    <p:nvGrpSpPr>
                      <p:cNvPr id="1955" name="Google Shape;1955;g1863439fb73_1_3713"/>
                      <p:cNvGrpSpPr/>
                      <p:nvPr/>
                    </p:nvGrpSpPr>
                    <p:grpSpPr>
                      <a:xfrm>
                        <a:off x="4551540" y="1912005"/>
                        <a:ext cx="416700" cy="686935"/>
                        <a:chOff x="4866500" y="1917085"/>
                        <a:chExt cx="416700" cy="686935"/>
                      </a:xfrm>
                    </p:grpSpPr>
                    <p:grpSp>
                      <p:nvGrpSpPr>
                        <p:cNvPr id="1956" name="Google Shape;1956;g1863439fb73_1_3713"/>
                        <p:cNvGrpSpPr/>
                        <p:nvPr/>
                      </p:nvGrpSpPr>
                      <p:grpSpPr>
                        <a:xfrm>
                          <a:off x="4866500" y="2204720"/>
                          <a:ext cx="416700" cy="399300"/>
                          <a:chOff x="4866500" y="2204720"/>
                          <a:chExt cx="416700" cy="399300"/>
                        </a:xfrm>
                      </p:grpSpPr>
                      <p:sp>
                        <p:nvSpPr>
                          <p:cNvPr id="1957" name="Google Shape;1957;g1863439fb73_1_371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1958" name="Google Shape;1958;g1863439fb73_1_371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nvGrpSpPr>
                        <p:cNvPr id="1959" name="Google Shape;1959;g1863439fb73_1_3713"/>
                        <p:cNvGrpSpPr/>
                        <p:nvPr/>
                      </p:nvGrpSpPr>
                      <p:grpSpPr>
                        <a:xfrm>
                          <a:off x="4866500" y="1917085"/>
                          <a:ext cx="416700" cy="399300"/>
                          <a:chOff x="4866500" y="2204720"/>
                          <a:chExt cx="416700" cy="399300"/>
                        </a:xfrm>
                      </p:grpSpPr>
                      <p:sp>
                        <p:nvSpPr>
                          <p:cNvPr id="1960" name="Google Shape;1960;g1863439fb73_1_371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1961" name="Google Shape;1961;g1863439fb73_1_371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grpSp>
                <p:grpSp>
                  <p:nvGrpSpPr>
                    <p:cNvPr id="1962" name="Google Shape;1962;g1863439fb73_1_3713"/>
                    <p:cNvGrpSpPr/>
                    <p:nvPr/>
                  </p:nvGrpSpPr>
                  <p:grpSpPr>
                    <a:xfrm>
                      <a:off x="3921620" y="1901230"/>
                      <a:ext cx="731660" cy="692015"/>
                      <a:chOff x="4551540" y="1912005"/>
                      <a:chExt cx="731660" cy="692015"/>
                    </a:xfrm>
                  </p:grpSpPr>
                  <p:grpSp>
                    <p:nvGrpSpPr>
                      <p:cNvPr id="1963" name="Google Shape;1963;g1863439fb73_1_3713"/>
                      <p:cNvGrpSpPr/>
                      <p:nvPr/>
                    </p:nvGrpSpPr>
                    <p:grpSpPr>
                      <a:xfrm>
                        <a:off x="4866500" y="1917085"/>
                        <a:ext cx="416700" cy="686935"/>
                        <a:chOff x="4866500" y="1917085"/>
                        <a:chExt cx="416700" cy="686935"/>
                      </a:xfrm>
                    </p:grpSpPr>
                    <p:grpSp>
                      <p:nvGrpSpPr>
                        <p:cNvPr id="1964" name="Google Shape;1964;g1863439fb73_1_3713"/>
                        <p:cNvGrpSpPr/>
                        <p:nvPr/>
                      </p:nvGrpSpPr>
                      <p:grpSpPr>
                        <a:xfrm>
                          <a:off x="4866500" y="2204720"/>
                          <a:ext cx="416700" cy="399300"/>
                          <a:chOff x="4866500" y="2204720"/>
                          <a:chExt cx="416700" cy="399300"/>
                        </a:xfrm>
                      </p:grpSpPr>
                      <p:sp>
                        <p:nvSpPr>
                          <p:cNvPr id="1965" name="Google Shape;1965;g1863439fb73_1_371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1966" name="Google Shape;1966;g1863439fb73_1_371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nvGrpSpPr>
                        <p:cNvPr id="1967" name="Google Shape;1967;g1863439fb73_1_3713"/>
                        <p:cNvGrpSpPr/>
                        <p:nvPr/>
                      </p:nvGrpSpPr>
                      <p:grpSpPr>
                        <a:xfrm>
                          <a:off x="4866500" y="1917085"/>
                          <a:ext cx="416700" cy="399300"/>
                          <a:chOff x="4866500" y="2204720"/>
                          <a:chExt cx="416700" cy="399300"/>
                        </a:xfrm>
                      </p:grpSpPr>
                      <p:sp>
                        <p:nvSpPr>
                          <p:cNvPr id="1968" name="Google Shape;1968;g1863439fb73_1_371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1969" name="Google Shape;1969;g1863439fb73_1_371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grpSp>
                    <p:nvGrpSpPr>
                      <p:cNvPr id="1970" name="Google Shape;1970;g1863439fb73_1_3713"/>
                      <p:cNvGrpSpPr/>
                      <p:nvPr/>
                    </p:nvGrpSpPr>
                    <p:grpSpPr>
                      <a:xfrm>
                        <a:off x="4551540" y="1912005"/>
                        <a:ext cx="416700" cy="686935"/>
                        <a:chOff x="4866500" y="1917085"/>
                        <a:chExt cx="416700" cy="686935"/>
                      </a:xfrm>
                    </p:grpSpPr>
                    <p:grpSp>
                      <p:nvGrpSpPr>
                        <p:cNvPr id="1971" name="Google Shape;1971;g1863439fb73_1_3713"/>
                        <p:cNvGrpSpPr/>
                        <p:nvPr/>
                      </p:nvGrpSpPr>
                      <p:grpSpPr>
                        <a:xfrm>
                          <a:off x="4866500" y="2204720"/>
                          <a:ext cx="416700" cy="399300"/>
                          <a:chOff x="4866500" y="2204720"/>
                          <a:chExt cx="416700" cy="399300"/>
                        </a:xfrm>
                      </p:grpSpPr>
                      <p:sp>
                        <p:nvSpPr>
                          <p:cNvPr id="1972" name="Google Shape;1972;g1863439fb73_1_371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1973" name="Google Shape;1973;g1863439fb73_1_371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nvGrpSpPr>
                        <p:cNvPr id="1974" name="Google Shape;1974;g1863439fb73_1_3713"/>
                        <p:cNvGrpSpPr/>
                        <p:nvPr/>
                      </p:nvGrpSpPr>
                      <p:grpSpPr>
                        <a:xfrm>
                          <a:off x="4866500" y="1917085"/>
                          <a:ext cx="416700" cy="399300"/>
                          <a:chOff x="4866500" y="2204720"/>
                          <a:chExt cx="416700" cy="399300"/>
                        </a:xfrm>
                      </p:grpSpPr>
                      <p:sp>
                        <p:nvSpPr>
                          <p:cNvPr id="1975" name="Google Shape;1975;g1863439fb73_1_371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1976" name="Google Shape;1976;g1863439fb73_1_371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grpSp>
                <p:grpSp>
                  <p:nvGrpSpPr>
                    <p:cNvPr id="1977" name="Google Shape;1977;g1863439fb73_1_3713"/>
                    <p:cNvGrpSpPr/>
                    <p:nvPr/>
                  </p:nvGrpSpPr>
                  <p:grpSpPr>
                    <a:xfrm>
                      <a:off x="4551540" y="1320265"/>
                      <a:ext cx="731660" cy="692015"/>
                      <a:chOff x="4551540" y="1912005"/>
                      <a:chExt cx="731660" cy="692015"/>
                    </a:xfrm>
                  </p:grpSpPr>
                  <p:grpSp>
                    <p:nvGrpSpPr>
                      <p:cNvPr id="1978" name="Google Shape;1978;g1863439fb73_1_3713"/>
                      <p:cNvGrpSpPr/>
                      <p:nvPr/>
                    </p:nvGrpSpPr>
                    <p:grpSpPr>
                      <a:xfrm>
                        <a:off x="4866500" y="1917085"/>
                        <a:ext cx="416700" cy="686935"/>
                        <a:chOff x="4866500" y="1917085"/>
                        <a:chExt cx="416700" cy="686935"/>
                      </a:xfrm>
                    </p:grpSpPr>
                    <p:grpSp>
                      <p:nvGrpSpPr>
                        <p:cNvPr id="1979" name="Google Shape;1979;g1863439fb73_1_3713"/>
                        <p:cNvGrpSpPr/>
                        <p:nvPr/>
                      </p:nvGrpSpPr>
                      <p:grpSpPr>
                        <a:xfrm>
                          <a:off x="4866500" y="2204720"/>
                          <a:ext cx="416700" cy="399300"/>
                          <a:chOff x="4866500" y="2204720"/>
                          <a:chExt cx="416700" cy="399300"/>
                        </a:xfrm>
                      </p:grpSpPr>
                      <p:sp>
                        <p:nvSpPr>
                          <p:cNvPr id="1980" name="Google Shape;1980;g1863439fb73_1_371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1981" name="Google Shape;1981;g1863439fb73_1_371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nvGrpSpPr>
                        <p:cNvPr id="1982" name="Google Shape;1982;g1863439fb73_1_3713"/>
                        <p:cNvGrpSpPr/>
                        <p:nvPr/>
                      </p:nvGrpSpPr>
                      <p:grpSpPr>
                        <a:xfrm>
                          <a:off x="4866500" y="1917085"/>
                          <a:ext cx="416700" cy="399300"/>
                          <a:chOff x="4866500" y="2204720"/>
                          <a:chExt cx="416700" cy="399300"/>
                        </a:xfrm>
                      </p:grpSpPr>
                      <p:sp>
                        <p:nvSpPr>
                          <p:cNvPr id="1983" name="Google Shape;1983;g1863439fb73_1_371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1984" name="Google Shape;1984;g1863439fb73_1_371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grpSp>
                    <p:nvGrpSpPr>
                      <p:cNvPr id="1985" name="Google Shape;1985;g1863439fb73_1_3713"/>
                      <p:cNvGrpSpPr/>
                      <p:nvPr/>
                    </p:nvGrpSpPr>
                    <p:grpSpPr>
                      <a:xfrm>
                        <a:off x="4551540" y="1912005"/>
                        <a:ext cx="416700" cy="686935"/>
                        <a:chOff x="4866500" y="1917085"/>
                        <a:chExt cx="416700" cy="686935"/>
                      </a:xfrm>
                    </p:grpSpPr>
                    <p:grpSp>
                      <p:nvGrpSpPr>
                        <p:cNvPr id="1986" name="Google Shape;1986;g1863439fb73_1_3713"/>
                        <p:cNvGrpSpPr/>
                        <p:nvPr/>
                      </p:nvGrpSpPr>
                      <p:grpSpPr>
                        <a:xfrm>
                          <a:off x="4866500" y="2204720"/>
                          <a:ext cx="416700" cy="399300"/>
                          <a:chOff x="4866500" y="2204720"/>
                          <a:chExt cx="416700" cy="399300"/>
                        </a:xfrm>
                      </p:grpSpPr>
                      <p:sp>
                        <p:nvSpPr>
                          <p:cNvPr id="1987" name="Google Shape;1987;g1863439fb73_1_371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1988" name="Google Shape;1988;g1863439fb73_1_371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nvGrpSpPr>
                        <p:cNvPr id="1989" name="Google Shape;1989;g1863439fb73_1_3713"/>
                        <p:cNvGrpSpPr/>
                        <p:nvPr/>
                      </p:nvGrpSpPr>
                      <p:grpSpPr>
                        <a:xfrm>
                          <a:off x="4866500" y="1917085"/>
                          <a:ext cx="416700" cy="399300"/>
                          <a:chOff x="4866500" y="2204720"/>
                          <a:chExt cx="416700" cy="399300"/>
                        </a:xfrm>
                      </p:grpSpPr>
                      <p:sp>
                        <p:nvSpPr>
                          <p:cNvPr id="1990" name="Google Shape;1990;g1863439fb73_1_371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1991" name="Google Shape;1991;g1863439fb73_1_371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grpSp>
                <p:grpSp>
                  <p:nvGrpSpPr>
                    <p:cNvPr id="1992" name="Google Shape;1992;g1863439fb73_1_3713"/>
                    <p:cNvGrpSpPr/>
                    <p:nvPr/>
                  </p:nvGrpSpPr>
                  <p:grpSpPr>
                    <a:xfrm>
                      <a:off x="3921620" y="1309490"/>
                      <a:ext cx="731660" cy="692015"/>
                      <a:chOff x="4551540" y="1912005"/>
                      <a:chExt cx="731660" cy="692015"/>
                    </a:xfrm>
                  </p:grpSpPr>
                  <p:grpSp>
                    <p:nvGrpSpPr>
                      <p:cNvPr id="1993" name="Google Shape;1993;g1863439fb73_1_3713"/>
                      <p:cNvGrpSpPr/>
                      <p:nvPr/>
                    </p:nvGrpSpPr>
                    <p:grpSpPr>
                      <a:xfrm>
                        <a:off x="4866500" y="1917085"/>
                        <a:ext cx="416700" cy="686935"/>
                        <a:chOff x="4866500" y="1917085"/>
                        <a:chExt cx="416700" cy="686935"/>
                      </a:xfrm>
                    </p:grpSpPr>
                    <p:grpSp>
                      <p:nvGrpSpPr>
                        <p:cNvPr id="1994" name="Google Shape;1994;g1863439fb73_1_3713"/>
                        <p:cNvGrpSpPr/>
                        <p:nvPr/>
                      </p:nvGrpSpPr>
                      <p:grpSpPr>
                        <a:xfrm>
                          <a:off x="4866500" y="2204720"/>
                          <a:ext cx="416700" cy="399300"/>
                          <a:chOff x="4866500" y="2204720"/>
                          <a:chExt cx="416700" cy="399300"/>
                        </a:xfrm>
                      </p:grpSpPr>
                      <p:sp>
                        <p:nvSpPr>
                          <p:cNvPr id="1995" name="Google Shape;1995;g1863439fb73_1_371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1996" name="Google Shape;1996;g1863439fb73_1_371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nvGrpSpPr>
                        <p:cNvPr id="1997" name="Google Shape;1997;g1863439fb73_1_3713"/>
                        <p:cNvGrpSpPr/>
                        <p:nvPr/>
                      </p:nvGrpSpPr>
                      <p:grpSpPr>
                        <a:xfrm>
                          <a:off x="4866500" y="1917085"/>
                          <a:ext cx="416700" cy="399300"/>
                          <a:chOff x="4866500" y="2204720"/>
                          <a:chExt cx="416700" cy="399300"/>
                        </a:xfrm>
                      </p:grpSpPr>
                      <p:sp>
                        <p:nvSpPr>
                          <p:cNvPr id="1998" name="Google Shape;1998;g1863439fb73_1_371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1999" name="Google Shape;1999;g1863439fb73_1_371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grpSp>
                    <p:nvGrpSpPr>
                      <p:cNvPr id="2000" name="Google Shape;2000;g1863439fb73_1_3713"/>
                      <p:cNvGrpSpPr/>
                      <p:nvPr/>
                    </p:nvGrpSpPr>
                    <p:grpSpPr>
                      <a:xfrm>
                        <a:off x="4551540" y="1912005"/>
                        <a:ext cx="416700" cy="686935"/>
                        <a:chOff x="4866500" y="1917085"/>
                        <a:chExt cx="416700" cy="686935"/>
                      </a:xfrm>
                    </p:grpSpPr>
                    <p:grpSp>
                      <p:nvGrpSpPr>
                        <p:cNvPr id="2001" name="Google Shape;2001;g1863439fb73_1_3713"/>
                        <p:cNvGrpSpPr/>
                        <p:nvPr/>
                      </p:nvGrpSpPr>
                      <p:grpSpPr>
                        <a:xfrm>
                          <a:off x="4866500" y="2204720"/>
                          <a:ext cx="416700" cy="399300"/>
                          <a:chOff x="4866500" y="2204720"/>
                          <a:chExt cx="416700" cy="399300"/>
                        </a:xfrm>
                      </p:grpSpPr>
                      <p:sp>
                        <p:nvSpPr>
                          <p:cNvPr id="2002" name="Google Shape;2002;g1863439fb73_1_371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003" name="Google Shape;2003;g1863439fb73_1_371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nvGrpSpPr>
                        <p:cNvPr id="2004" name="Google Shape;2004;g1863439fb73_1_3713"/>
                        <p:cNvGrpSpPr/>
                        <p:nvPr/>
                      </p:nvGrpSpPr>
                      <p:grpSpPr>
                        <a:xfrm>
                          <a:off x="4866500" y="1917085"/>
                          <a:ext cx="416700" cy="399300"/>
                          <a:chOff x="4866500" y="2204720"/>
                          <a:chExt cx="416700" cy="399300"/>
                        </a:xfrm>
                      </p:grpSpPr>
                      <p:sp>
                        <p:nvSpPr>
                          <p:cNvPr id="2005" name="Google Shape;2005;g1863439fb73_1_371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006" name="Google Shape;2006;g1863439fb73_1_371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grpSp>
              </p:grpSp>
              <p:cxnSp>
                <p:nvCxnSpPr>
                  <p:cNvPr id="2007" name="Google Shape;2007;g1863439fb73_1_3713"/>
                  <p:cNvCxnSpPr/>
                  <p:nvPr/>
                </p:nvCxnSpPr>
                <p:spPr>
                  <a:xfrm>
                    <a:off x="6395738" y="3080959"/>
                    <a:ext cx="456300" cy="2583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008" name="Google Shape;2008;g1863439fb73_1_3713"/>
                  <p:cNvCxnSpPr/>
                  <p:nvPr/>
                </p:nvCxnSpPr>
                <p:spPr>
                  <a:xfrm>
                    <a:off x="6392356" y="3172252"/>
                    <a:ext cx="456300" cy="2583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009" name="Google Shape;2009;g1863439fb73_1_3713"/>
                  <p:cNvCxnSpPr/>
                  <p:nvPr/>
                </p:nvCxnSpPr>
                <p:spPr>
                  <a:xfrm>
                    <a:off x="6395738" y="3277070"/>
                    <a:ext cx="456300" cy="2583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010" name="Google Shape;2010;g1863439fb73_1_3713"/>
                  <p:cNvCxnSpPr/>
                  <p:nvPr/>
                </p:nvCxnSpPr>
                <p:spPr>
                  <a:xfrm>
                    <a:off x="6392356" y="3368363"/>
                    <a:ext cx="456300" cy="2583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011" name="Google Shape;2011;g1863439fb73_1_3713"/>
                  <p:cNvCxnSpPr/>
                  <p:nvPr/>
                </p:nvCxnSpPr>
                <p:spPr>
                  <a:xfrm>
                    <a:off x="6497174" y="3080959"/>
                    <a:ext cx="456300" cy="2583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012" name="Google Shape;2012;g1863439fb73_1_3713"/>
                  <p:cNvCxnSpPr/>
                  <p:nvPr/>
                </p:nvCxnSpPr>
                <p:spPr>
                  <a:xfrm>
                    <a:off x="6493793" y="3172252"/>
                    <a:ext cx="456300" cy="2583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013" name="Google Shape;2013;g1863439fb73_1_3713"/>
                  <p:cNvCxnSpPr/>
                  <p:nvPr/>
                </p:nvCxnSpPr>
                <p:spPr>
                  <a:xfrm>
                    <a:off x="6497174" y="3277070"/>
                    <a:ext cx="456300" cy="2583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014" name="Google Shape;2014;g1863439fb73_1_3713"/>
                  <p:cNvCxnSpPr/>
                  <p:nvPr/>
                </p:nvCxnSpPr>
                <p:spPr>
                  <a:xfrm>
                    <a:off x="6493793" y="3368363"/>
                    <a:ext cx="456300" cy="2583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015" name="Google Shape;2015;g1863439fb73_1_3713"/>
                  <p:cNvCxnSpPr/>
                  <p:nvPr/>
                </p:nvCxnSpPr>
                <p:spPr>
                  <a:xfrm>
                    <a:off x="6601992" y="3084340"/>
                    <a:ext cx="456300" cy="2583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016" name="Google Shape;2016;g1863439fb73_1_3713"/>
                  <p:cNvCxnSpPr/>
                  <p:nvPr/>
                </p:nvCxnSpPr>
                <p:spPr>
                  <a:xfrm>
                    <a:off x="6598611" y="3175633"/>
                    <a:ext cx="456300" cy="2583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017" name="Google Shape;2017;g1863439fb73_1_3713"/>
                  <p:cNvCxnSpPr/>
                  <p:nvPr/>
                </p:nvCxnSpPr>
                <p:spPr>
                  <a:xfrm>
                    <a:off x="6601992" y="3280451"/>
                    <a:ext cx="456300" cy="2583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018" name="Google Shape;2018;g1863439fb73_1_3713"/>
                  <p:cNvCxnSpPr/>
                  <p:nvPr/>
                </p:nvCxnSpPr>
                <p:spPr>
                  <a:xfrm>
                    <a:off x="6598611" y="3371744"/>
                    <a:ext cx="456300" cy="2583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019" name="Google Shape;2019;g1863439fb73_1_3713"/>
                  <p:cNvCxnSpPr/>
                  <p:nvPr/>
                </p:nvCxnSpPr>
                <p:spPr>
                  <a:xfrm>
                    <a:off x="6703429" y="3084340"/>
                    <a:ext cx="456300" cy="2583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020" name="Google Shape;2020;g1863439fb73_1_3713"/>
                  <p:cNvCxnSpPr/>
                  <p:nvPr/>
                </p:nvCxnSpPr>
                <p:spPr>
                  <a:xfrm>
                    <a:off x="6700048" y="3175633"/>
                    <a:ext cx="456300" cy="2583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021" name="Google Shape;2021;g1863439fb73_1_3713"/>
                  <p:cNvCxnSpPr/>
                  <p:nvPr/>
                </p:nvCxnSpPr>
                <p:spPr>
                  <a:xfrm>
                    <a:off x="6703429" y="3280451"/>
                    <a:ext cx="456300" cy="2583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2022" name="Google Shape;2022;g1863439fb73_1_3713"/>
                  <p:cNvCxnSpPr/>
                  <p:nvPr/>
                </p:nvCxnSpPr>
                <p:spPr>
                  <a:xfrm>
                    <a:off x="6700048" y="3371744"/>
                    <a:ext cx="456300" cy="2583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sp>
                <p:nvSpPr>
                  <p:cNvPr id="2023" name="Google Shape;2023;g1863439fb73_1_3713"/>
                  <p:cNvSpPr/>
                  <p:nvPr/>
                </p:nvSpPr>
                <p:spPr>
                  <a:xfrm>
                    <a:off x="6741373" y="3275231"/>
                    <a:ext cx="473400" cy="419400"/>
                  </a:xfrm>
                  <a:prstGeom prst="rect">
                    <a:avLst/>
                  </a:prstGeom>
                  <a:solidFill>
                    <a:srgbClr val="FFFFFF"/>
                  </a:solidFill>
                  <a:ln w="9525" cap="flat" cmpd="sng">
                    <a:solidFill>
                      <a:srgbClr val="00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nvGrpSpPr>
                  <p:cNvPr id="2024" name="Google Shape;2024;g1863439fb73_1_3713"/>
                  <p:cNvGrpSpPr/>
                  <p:nvPr/>
                </p:nvGrpSpPr>
                <p:grpSpPr>
                  <a:xfrm>
                    <a:off x="6819270" y="3332102"/>
                    <a:ext cx="592324" cy="389090"/>
                    <a:chOff x="1420711" y="2976288"/>
                    <a:chExt cx="1779820" cy="1169140"/>
                  </a:xfrm>
                </p:grpSpPr>
                <p:cxnSp>
                  <p:nvCxnSpPr>
                    <p:cNvPr id="2025" name="Google Shape;2025;g1863439fb73_1_3713"/>
                    <p:cNvCxnSpPr/>
                    <p:nvPr/>
                  </p:nvCxnSpPr>
                  <p:spPr>
                    <a:xfrm>
                      <a:off x="1430871" y="2976288"/>
                      <a:ext cx="1769400" cy="11691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026" name="Google Shape;2026;g1863439fb73_1_3713"/>
                    <p:cNvCxnSpPr/>
                    <p:nvPr/>
                  </p:nvCxnSpPr>
                  <p:spPr>
                    <a:xfrm>
                      <a:off x="1420711" y="3250608"/>
                      <a:ext cx="1779600" cy="8946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027" name="Google Shape;2027;g1863439fb73_1_3713"/>
                    <p:cNvCxnSpPr/>
                    <p:nvPr/>
                  </p:nvCxnSpPr>
                  <p:spPr>
                    <a:xfrm>
                      <a:off x="1430871" y="3565568"/>
                      <a:ext cx="1769400" cy="5796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028" name="Google Shape;2028;g1863439fb73_1_3713"/>
                    <p:cNvCxnSpPr/>
                    <p:nvPr/>
                  </p:nvCxnSpPr>
                  <p:spPr>
                    <a:xfrm>
                      <a:off x="1420711" y="3839888"/>
                      <a:ext cx="1779600" cy="3054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029" name="Google Shape;2029;g1863439fb73_1_3713"/>
                    <p:cNvCxnSpPr/>
                    <p:nvPr/>
                  </p:nvCxnSpPr>
                  <p:spPr>
                    <a:xfrm>
                      <a:off x="1735671" y="2976288"/>
                      <a:ext cx="1464600" cy="11691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030" name="Google Shape;2030;g1863439fb73_1_3713"/>
                    <p:cNvCxnSpPr/>
                    <p:nvPr/>
                  </p:nvCxnSpPr>
                  <p:spPr>
                    <a:xfrm>
                      <a:off x="1725511" y="3250608"/>
                      <a:ext cx="1370700" cy="7758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031" name="Google Shape;2031;g1863439fb73_1_3713"/>
                    <p:cNvCxnSpPr/>
                    <p:nvPr/>
                  </p:nvCxnSpPr>
                  <p:spPr>
                    <a:xfrm>
                      <a:off x="1735671" y="3565568"/>
                      <a:ext cx="1464600" cy="5796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032" name="Google Shape;2032;g1863439fb73_1_3713"/>
                    <p:cNvCxnSpPr/>
                    <p:nvPr/>
                  </p:nvCxnSpPr>
                  <p:spPr>
                    <a:xfrm>
                      <a:off x="1725511" y="3839888"/>
                      <a:ext cx="1474800" cy="3054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033" name="Google Shape;2033;g1863439fb73_1_3713"/>
                    <p:cNvCxnSpPr/>
                    <p:nvPr/>
                  </p:nvCxnSpPr>
                  <p:spPr>
                    <a:xfrm>
                      <a:off x="2050631" y="2986448"/>
                      <a:ext cx="1149900" cy="11589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034" name="Google Shape;2034;g1863439fb73_1_3713"/>
                    <p:cNvCxnSpPr/>
                    <p:nvPr/>
                  </p:nvCxnSpPr>
                  <p:spPr>
                    <a:xfrm>
                      <a:off x="2040471" y="3260768"/>
                      <a:ext cx="1159800" cy="8844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035" name="Google Shape;2035;g1863439fb73_1_3713"/>
                    <p:cNvCxnSpPr/>
                    <p:nvPr/>
                  </p:nvCxnSpPr>
                  <p:spPr>
                    <a:xfrm>
                      <a:off x="2050631" y="3575728"/>
                      <a:ext cx="1149900" cy="5697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036" name="Google Shape;2036;g1863439fb73_1_3713"/>
                    <p:cNvCxnSpPr/>
                    <p:nvPr/>
                  </p:nvCxnSpPr>
                  <p:spPr>
                    <a:xfrm>
                      <a:off x="2040471" y="3850048"/>
                      <a:ext cx="1159800" cy="2952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037" name="Google Shape;2037;g1863439fb73_1_3713"/>
                    <p:cNvCxnSpPr/>
                    <p:nvPr/>
                  </p:nvCxnSpPr>
                  <p:spPr>
                    <a:xfrm>
                      <a:off x="2355431" y="2986448"/>
                      <a:ext cx="845100" cy="11589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038" name="Google Shape;2038;g1863439fb73_1_3713"/>
                    <p:cNvCxnSpPr/>
                    <p:nvPr/>
                  </p:nvCxnSpPr>
                  <p:spPr>
                    <a:xfrm>
                      <a:off x="2345271" y="3260768"/>
                      <a:ext cx="855000" cy="8844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039" name="Google Shape;2039;g1863439fb73_1_3713"/>
                    <p:cNvCxnSpPr/>
                    <p:nvPr/>
                  </p:nvCxnSpPr>
                  <p:spPr>
                    <a:xfrm>
                      <a:off x="2355431" y="3575728"/>
                      <a:ext cx="845100" cy="5697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040" name="Google Shape;2040;g1863439fb73_1_3713"/>
                    <p:cNvCxnSpPr/>
                    <p:nvPr/>
                  </p:nvCxnSpPr>
                  <p:spPr>
                    <a:xfrm>
                      <a:off x="2345271" y="3850048"/>
                      <a:ext cx="855000" cy="2952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grpSp>
              <p:sp>
                <p:nvSpPr>
                  <p:cNvPr id="2041" name="Google Shape;2041;g1863439fb73_1_3713"/>
                  <p:cNvSpPr/>
                  <p:nvPr/>
                </p:nvSpPr>
                <p:spPr>
                  <a:xfrm>
                    <a:off x="7348990" y="3662834"/>
                    <a:ext cx="125100" cy="116700"/>
                  </a:xfrm>
                  <a:prstGeom prst="rect">
                    <a:avLst/>
                  </a:prstGeom>
                  <a:solidFill>
                    <a:srgbClr val="FFFFFF"/>
                  </a:solidFill>
                  <a:ln w="9525" cap="flat" cmpd="sng">
                    <a:solidFill>
                      <a:srgbClr val="00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cxnSp>
                <p:nvCxnSpPr>
                  <p:cNvPr id="2042" name="Google Shape;2042;g1863439fb73_1_3713"/>
                  <p:cNvCxnSpPr/>
                  <p:nvPr/>
                </p:nvCxnSpPr>
                <p:spPr>
                  <a:xfrm>
                    <a:off x="7411543" y="3721135"/>
                    <a:ext cx="456300" cy="2583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grpSp>
            <p:grpSp>
              <p:nvGrpSpPr>
                <p:cNvPr id="2043" name="Google Shape;2043;g1863439fb73_1_3713"/>
                <p:cNvGrpSpPr/>
                <p:nvPr/>
              </p:nvGrpSpPr>
              <p:grpSpPr>
                <a:xfrm rot="346514">
                  <a:off x="7301566" y="1969151"/>
                  <a:ext cx="761553" cy="857247"/>
                  <a:chOff x="524007" y="1198557"/>
                  <a:chExt cx="1798878" cy="1142981"/>
                </a:xfrm>
              </p:grpSpPr>
              <p:sp>
                <p:nvSpPr>
                  <p:cNvPr id="2044" name="Google Shape;2044;g1863439fb73_1_3713"/>
                  <p:cNvSpPr/>
                  <p:nvPr/>
                </p:nvSpPr>
                <p:spPr>
                  <a:xfrm rot="-1039315">
                    <a:off x="1416658" y="1307708"/>
                    <a:ext cx="830255" cy="636400"/>
                  </a:xfrm>
                  <a:prstGeom prst="triangle">
                    <a:avLst>
                      <a:gd name="adj" fmla="val 50000"/>
                    </a:avLst>
                  </a:prstGeom>
                  <a:solidFill>
                    <a:srgbClr val="F7A214"/>
                  </a:solidFill>
                  <a:ln w="9525" cap="flat" cmpd="sng">
                    <a:solidFill>
                      <a:srgbClr val="F7A214"/>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045" name="Google Shape;2045;g1863439fb73_1_3713"/>
                  <p:cNvSpPr/>
                  <p:nvPr/>
                </p:nvSpPr>
                <p:spPr>
                  <a:xfrm rot="-1039315">
                    <a:off x="1363905" y="1324400"/>
                    <a:ext cx="830255" cy="636400"/>
                  </a:xfrm>
                  <a:prstGeom prst="triangle">
                    <a:avLst>
                      <a:gd name="adj" fmla="val 50000"/>
                    </a:avLst>
                  </a:prstGeom>
                  <a:solidFill>
                    <a:srgbClr val="F7A214"/>
                  </a:solidFill>
                  <a:ln w="9525" cap="flat" cmpd="sng">
                    <a:solidFill>
                      <a:srgbClr val="F7A214"/>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046" name="Google Shape;2046;g1863439fb73_1_3713"/>
                  <p:cNvSpPr/>
                  <p:nvPr/>
                </p:nvSpPr>
                <p:spPr>
                  <a:xfrm rot="-1039315">
                    <a:off x="1305295" y="1342880"/>
                    <a:ext cx="830255" cy="636400"/>
                  </a:xfrm>
                  <a:prstGeom prst="triangle">
                    <a:avLst>
                      <a:gd name="adj" fmla="val 50000"/>
                    </a:avLst>
                  </a:prstGeom>
                  <a:solidFill>
                    <a:srgbClr val="F7A214"/>
                  </a:solidFill>
                  <a:ln w="9525" cap="flat" cmpd="sng">
                    <a:solidFill>
                      <a:srgbClr val="F7A214"/>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047" name="Google Shape;2047;g1863439fb73_1_3713"/>
                  <p:cNvSpPr/>
                  <p:nvPr/>
                </p:nvSpPr>
                <p:spPr>
                  <a:xfrm rot="-1039315">
                    <a:off x="1252542" y="1369341"/>
                    <a:ext cx="830255" cy="636400"/>
                  </a:xfrm>
                  <a:prstGeom prst="triangle">
                    <a:avLst>
                      <a:gd name="adj" fmla="val 50000"/>
                    </a:avLst>
                  </a:prstGeom>
                  <a:solidFill>
                    <a:srgbClr val="F7A214"/>
                  </a:solidFill>
                  <a:ln w="9525" cap="flat" cmpd="sng">
                    <a:solidFill>
                      <a:srgbClr val="F7A214"/>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048" name="Google Shape;2048;g1863439fb73_1_3713"/>
                  <p:cNvSpPr/>
                  <p:nvPr/>
                </p:nvSpPr>
                <p:spPr>
                  <a:xfrm rot="-1039315">
                    <a:off x="1197836" y="1381956"/>
                    <a:ext cx="830255" cy="636400"/>
                  </a:xfrm>
                  <a:prstGeom prst="triangle">
                    <a:avLst>
                      <a:gd name="adj" fmla="val 50000"/>
                    </a:avLst>
                  </a:prstGeom>
                  <a:solidFill>
                    <a:srgbClr val="F7A214"/>
                  </a:solidFill>
                  <a:ln w="9525" cap="flat" cmpd="sng">
                    <a:solidFill>
                      <a:srgbClr val="F7A214"/>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049" name="Google Shape;2049;g1863439fb73_1_3713"/>
                  <p:cNvSpPr/>
                  <p:nvPr/>
                </p:nvSpPr>
                <p:spPr>
                  <a:xfrm rot="-1039315">
                    <a:off x="1145083" y="1398648"/>
                    <a:ext cx="830255" cy="636400"/>
                  </a:xfrm>
                  <a:prstGeom prst="triangle">
                    <a:avLst>
                      <a:gd name="adj" fmla="val 50000"/>
                    </a:avLst>
                  </a:prstGeom>
                  <a:solidFill>
                    <a:srgbClr val="F7A214"/>
                  </a:solidFill>
                  <a:ln w="9525" cap="flat" cmpd="sng">
                    <a:solidFill>
                      <a:srgbClr val="F7A214"/>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050" name="Google Shape;2050;g1863439fb73_1_3713"/>
                  <p:cNvSpPr/>
                  <p:nvPr/>
                </p:nvSpPr>
                <p:spPr>
                  <a:xfrm rot="-1039315">
                    <a:off x="1086473" y="1417128"/>
                    <a:ext cx="830255" cy="636400"/>
                  </a:xfrm>
                  <a:prstGeom prst="triangle">
                    <a:avLst>
                      <a:gd name="adj" fmla="val 50000"/>
                    </a:avLst>
                  </a:prstGeom>
                  <a:solidFill>
                    <a:srgbClr val="F7A214"/>
                  </a:solidFill>
                  <a:ln w="9525" cap="flat" cmpd="sng">
                    <a:solidFill>
                      <a:srgbClr val="F7A214"/>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051" name="Google Shape;2051;g1863439fb73_1_3713"/>
                  <p:cNvSpPr/>
                  <p:nvPr/>
                </p:nvSpPr>
                <p:spPr>
                  <a:xfrm rot="-1039315">
                    <a:off x="1033720" y="1443589"/>
                    <a:ext cx="830255" cy="636400"/>
                  </a:xfrm>
                  <a:prstGeom prst="triangle">
                    <a:avLst>
                      <a:gd name="adj" fmla="val 50000"/>
                    </a:avLst>
                  </a:prstGeom>
                  <a:solidFill>
                    <a:srgbClr val="F7A214"/>
                  </a:solidFill>
                  <a:ln w="9525" cap="flat" cmpd="sng">
                    <a:solidFill>
                      <a:srgbClr val="F7A214"/>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052" name="Google Shape;2052;g1863439fb73_1_3713"/>
                  <p:cNvSpPr/>
                  <p:nvPr/>
                </p:nvSpPr>
                <p:spPr>
                  <a:xfrm rot="-1039315">
                    <a:off x="982918" y="1460108"/>
                    <a:ext cx="830255" cy="636400"/>
                  </a:xfrm>
                  <a:prstGeom prst="triangle">
                    <a:avLst>
                      <a:gd name="adj" fmla="val 50000"/>
                    </a:avLst>
                  </a:prstGeom>
                  <a:solidFill>
                    <a:srgbClr val="F7A214"/>
                  </a:solidFill>
                  <a:ln w="9525" cap="flat" cmpd="sng">
                    <a:solidFill>
                      <a:srgbClr val="F7A214"/>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053" name="Google Shape;2053;g1863439fb73_1_3713"/>
                  <p:cNvSpPr/>
                  <p:nvPr/>
                </p:nvSpPr>
                <p:spPr>
                  <a:xfrm rot="-1039315">
                    <a:off x="930165" y="1476800"/>
                    <a:ext cx="830255" cy="636400"/>
                  </a:xfrm>
                  <a:prstGeom prst="triangle">
                    <a:avLst>
                      <a:gd name="adj" fmla="val 50000"/>
                    </a:avLst>
                  </a:prstGeom>
                  <a:solidFill>
                    <a:srgbClr val="F7A214"/>
                  </a:solidFill>
                  <a:ln w="9525" cap="flat" cmpd="sng">
                    <a:solidFill>
                      <a:srgbClr val="F7A214"/>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054" name="Google Shape;2054;g1863439fb73_1_3713"/>
                  <p:cNvSpPr/>
                  <p:nvPr/>
                </p:nvSpPr>
                <p:spPr>
                  <a:xfrm rot="-1039315">
                    <a:off x="871555" y="1495280"/>
                    <a:ext cx="830255" cy="636400"/>
                  </a:xfrm>
                  <a:prstGeom prst="triangle">
                    <a:avLst>
                      <a:gd name="adj" fmla="val 50000"/>
                    </a:avLst>
                  </a:prstGeom>
                  <a:solidFill>
                    <a:srgbClr val="F7A214"/>
                  </a:solidFill>
                  <a:ln w="9525" cap="flat" cmpd="sng">
                    <a:solidFill>
                      <a:srgbClr val="F7A214"/>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055" name="Google Shape;2055;g1863439fb73_1_3713"/>
                  <p:cNvSpPr/>
                  <p:nvPr/>
                </p:nvSpPr>
                <p:spPr>
                  <a:xfrm rot="-1039315">
                    <a:off x="818802" y="1521741"/>
                    <a:ext cx="830255" cy="636400"/>
                  </a:xfrm>
                  <a:prstGeom prst="triangle">
                    <a:avLst>
                      <a:gd name="adj" fmla="val 50000"/>
                    </a:avLst>
                  </a:prstGeom>
                  <a:solidFill>
                    <a:srgbClr val="F7A214"/>
                  </a:solidFill>
                  <a:ln w="9525" cap="flat" cmpd="sng">
                    <a:solidFill>
                      <a:srgbClr val="F7A214"/>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056" name="Google Shape;2056;g1863439fb73_1_3713"/>
                  <p:cNvSpPr/>
                  <p:nvPr/>
                </p:nvSpPr>
                <p:spPr>
                  <a:xfrm rot="-1039315">
                    <a:off x="764096" y="1534356"/>
                    <a:ext cx="830255" cy="636400"/>
                  </a:xfrm>
                  <a:prstGeom prst="triangle">
                    <a:avLst>
                      <a:gd name="adj" fmla="val 50000"/>
                    </a:avLst>
                  </a:prstGeom>
                  <a:solidFill>
                    <a:srgbClr val="F7A214"/>
                  </a:solidFill>
                  <a:ln w="9525" cap="flat" cmpd="sng">
                    <a:solidFill>
                      <a:srgbClr val="F7A214"/>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057" name="Google Shape;2057;g1863439fb73_1_3713"/>
                  <p:cNvSpPr/>
                  <p:nvPr/>
                </p:nvSpPr>
                <p:spPr>
                  <a:xfrm rot="-1039315">
                    <a:off x="711343" y="1551048"/>
                    <a:ext cx="830255" cy="636400"/>
                  </a:xfrm>
                  <a:prstGeom prst="triangle">
                    <a:avLst>
                      <a:gd name="adj" fmla="val 50000"/>
                    </a:avLst>
                  </a:prstGeom>
                  <a:solidFill>
                    <a:srgbClr val="F7A214"/>
                  </a:solidFill>
                  <a:ln w="9525" cap="flat" cmpd="sng">
                    <a:solidFill>
                      <a:srgbClr val="F7A214"/>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058" name="Google Shape;2058;g1863439fb73_1_3713"/>
                  <p:cNvSpPr/>
                  <p:nvPr/>
                </p:nvSpPr>
                <p:spPr>
                  <a:xfrm rot="-1039315">
                    <a:off x="652733" y="1569528"/>
                    <a:ext cx="830255" cy="636400"/>
                  </a:xfrm>
                  <a:prstGeom prst="triangle">
                    <a:avLst>
                      <a:gd name="adj" fmla="val 50000"/>
                    </a:avLst>
                  </a:prstGeom>
                  <a:solidFill>
                    <a:srgbClr val="F7A214"/>
                  </a:solidFill>
                  <a:ln w="9525" cap="flat" cmpd="sng">
                    <a:solidFill>
                      <a:srgbClr val="F7A214"/>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059" name="Google Shape;2059;g1863439fb73_1_3713"/>
                  <p:cNvSpPr/>
                  <p:nvPr/>
                </p:nvSpPr>
                <p:spPr>
                  <a:xfrm rot="-1039315">
                    <a:off x="599980" y="1595989"/>
                    <a:ext cx="830255" cy="636400"/>
                  </a:xfrm>
                  <a:prstGeom prst="triangle">
                    <a:avLst>
                      <a:gd name="adj" fmla="val 50000"/>
                    </a:avLst>
                  </a:prstGeom>
                  <a:solidFill>
                    <a:srgbClr val="F7A214"/>
                  </a:solidFill>
                  <a:ln w="9525" cap="flat" cmpd="sng">
                    <a:solidFill>
                      <a:srgbClr val="F7A214"/>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nvGrpSpPr>
                <p:cNvPr id="2060" name="Google Shape;2060;g1863439fb73_1_3713"/>
                <p:cNvGrpSpPr/>
                <p:nvPr/>
              </p:nvGrpSpPr>
              <p:grpSpPr>
                <a:xfrm>
                  <a:off x="7360832" y="2491696"/>
                  <a:ext cx="1485302" cy="741762"/>
                  <a:chOff x="5887441" y="2990419"/>
                  <a:chExt cx="1980402" cy="989016"/>
                </a:xfrm>
              </p:grpSpPr>
              <p:sp>
                <p:nvSpPr>
                  <p:cNvPr id="2061" name="Google Shape;2061;g1863439fb73_1_3713"/>
                  <p:cNvSpPr/>
                  <p:nvPr/>
                </p:nvSpPr>
                <p:spPr>
                  <a:xfrm>
                    <a:off x="5887441" y="3014210"/>
                    <a:ext cx="413001" cy="199242"/>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2062" name="Google Shape;2062;g1863439fb73_1_3713"/>
                  <p:cNvSpPr/>
                  <p:nvPr/>
                </p:nvSpPr>
                <p:spPr>
                  <a:xfrm>
                    <a:off x="5890822" y="3034498"/>
                    <a:ext cx="413001" cy="199242"/>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2063" name="Google Shape;2063;g1863439fb73_1_3713"/>
                  <p:cNvSpPr/>
                  <p:nvPr/>
                </p:nvSpPr>
                <p:spPr>
                  <a:xfrm>
                    <a:off x="5894203" y="3054785"/>
                    <a:ext cx="413001" cy="199242"/>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2064" name="Google Shape;2064;g1863439fb73_1_3713"/>
                  <p:cNvSpPr/>
                  <p:nvPr/>
                </p:nvSpPr>
                <p:spPr>
                  <a:xfrm>
                    <a:off x="5897585" y="3075072"/>
                    <a:ext cx="413001" cy="199242"/>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2065" name="Google Shape;2065;g1863439fb73_1_3713"/>
                  <p:cNvSpPr/>
                  <p:nvPr/>
                </p:nvSpPr>
                <p:spPr>
                  <a:xfrm>
                    <a:off x="5904347" y="3091978"/>
                    <a:ext cx="413001" cy="199242"/>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2066" name="Google Shape;2066;g1863439fb73_1_3713"/>
                  <p:cNvSpPr/>
                  <p:nvPr/>
                </p:nvSpPr>
                <p:spPr>
                  <a:xfrm>
                    <a:off x="5907728" y="3112266"/>
                    <a:ext cx="413001" cy="199242"/>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2067" name="Google Shape;2067;g1863439fb73_1_3713"/>
                  <p:cNvSpPr/>
                  <p:nvPr/>
                </p:nvSpPr>
                <p:spPr>
                  <a:xfrm>
                    <a:off x="5911110" y="3132553"/>
                    <a:ext cx="413001" cy="199242"/>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2068" name="Google Shape;2068;g1863439fb73_1_3713"/>
                  <p:cNvSpPr/>
                  <p:nvPr/>
                </p:nvSpPr>
                <p:spPr>
                  <a:xfrm>
                    <a:off x="5914491" y="3152841"/>
                    <a:ext cx="413001" cy="199242"/>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2069" name="Google Shape;2069;g1863439fb73_1_3713"/>
                  <p:cNvSpPr/>
                  <p:nvPr/>
                </p:nvSpPr>
                <p:spPr>
                  <a:xfrm>
                    <a:off x="5907728" y="3173128"/>
                    <a:ext cx="413001" cy="199242"/>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2070" name="Google Shape;2070;g1863439fb73_1_3713"/>
                  <p:cNvSpPr/>
                  <p:nvPr/>
                </p:nvSpPr>
                <p:spPr>
                  <a:xfrm>
                    <a:off x="5911110" y="3193415"/>
                    <a:ext cx="413001" cy="199242"/>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2071" name="Google Shape;2071;g1863439fb73_1_3713"/>
                  <p:cNvSpPr/>
                  <p:nvPr/>
                </p:nvSpPr>
                <p:spPr>
                  <a:xfrm>
                    <a:off x="5914491" y="3213703"/>
                    <a:ext cx="413001" cy="199242"/>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2072" name="Google Shape;2072;g1863439fb73_1_3713"/>
                  <p:cNvSpPr/>
                  <p:nvPr/>
                </p:nvSpPr>
                <p:spPr>
                  <a:xfrm>
                    <a:off x="5917872" y="3233990"/>
                    <a:ext cx="413001" cy="199242"/>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2073" name="Google Shape;2073;g1863439fb73_1_3713"/>
                  <p:cNvSpPr/>
                  <p:nvPr/>
                </p:nvSpPr>
                <p:spPr>
                  <a:xfrm>
                    <a:off x="5924634" y="3250896"/>
                    <a:ext cx="413001" cy="199242"/>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2074" name="Google Shape;2074;g1863439fb73_1_3713"/>
                  <p:cNvSpPr/>
                  <p:nvPr/>
                </p:nvSpPr>
                <p:spPr>
                  <a:xfrm>
                    <a:off x="5928016" y="3271183"/>
                    <a:ext cx="413001" cy="199242"/>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2075" name="Google Shape;2075;g1863439fb73_1_3713"/>
                  <p:cNvSpPr/>
                  <p:nvPr/>
                </p:nvSpPr>
                <p:spPr>
                  <a:xfrm>
                    <a:off x="5931397" y="3291471"/>
                    <a:ext cx="413001" cy="199242"/>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2076" name="Google Shape;2076;g1863439fb73_1_3713"/>
                  <p:cNvSpPr/>
                  <p:nvPr/>
                </p:nvSpPr>
                <p:spPr>
                  <a:xfrm>
                    <a:off x="5934778" y="3311758"/>
                    <a:ext cx="413001" cy="199242"/>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grpSp>
                <p:nvGrpSpPr>
                  <p:cNvPr id="2077" name="Google Shape;2077;g1863439fb73_1_3713"/>
                  <p:cNvGrpSpPr/>
                  <p:nvPr/>
                </p:nvGrpSpPr>
                <p:grpSpPr>
                  <a:xfrm>
                    <a:off x="6301774" y="2990419"/>
                    <a:ext cx="453134" cy="430820"/>
                    <a:chOff x="3921620" y="1309490"/>
                    <a:chExt cx="1361580" cy="1294530"/>
                  </a:xfrm>
                </p:grpSpPr>
                <p:grpSp>
                  <p:nvGrpSpPr>
                    <p:cNvPr id="2078" name="Google Shape;2078;g1863439fb73_1_3713"/>
                    <p:cNvGrpSpPr/>
                    <p:nvPr/>
                  </p:nvGrpSpPr>
                  <p:grpSpPr>
                    <a:xfrm>
                      <a:off x="4551540" y="1912005"/>
                      <a:ext cx="731660" cy="692015"/>
                      <a:chOff x="4551540" y="1912005"/>
                      <a:chExt cx="731660" cy="692015"/>
                    </a:xfrm>
                  </p:grpSpPr>
                  <p:grpSp>
                    <p:nvGrpSpPr>
                      <p:cNvPr id="2079" name="Google Shape;2079;g1863439fb73_1_3713"/>
                      <p:cNvGrpSpPr/>
                      <p:nvPr/>
                    </p:nvGrpSpPr>
                    <p:grpSpPr>
                      <a:xfrm>
                        <a:off x="4866500" y="1917085"/>
                        <a:ext cx="416700" cy="686935"/>
                        <a:chOff x="4866500" y="1917085"/>
                        <a:chExt cx="416700" cy="686935"/>
                      </a:xfrm>
                    </p:grpSpPr>
                    <p:grpSp>
                      <p:nvGrpSpPr>
                        <p:cNvPr id="2080" name="Google Shape;2080;g1863439fb73_1_3713"/>
                        <p:cNvGrpSpPr/>
                        <p:nvPr/>
                      </p:nvGrpSpPr>
                      <p:grpSpPr>
                        <a:xfrm>
                          <a:off x="4866500" y="2204720"/>
                          <a:ext cx="416700" cy="399300"/>
                          <a:chOff x="4866500" y="2204720"/>
                          <a:chExt cx="416700" cy="399300"/>
                        </a:xfrm>
                      </p:grpSpPr>
                      <p:sp>
                        <p:nvSpPr>
                          <p:cNvPr id="2081" name="Google Shape;2081;g1863439fb73_1_371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082" name="Google Shape;2082;g1863439fb73_1_371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nvGrpSpPr>
                        <p:cNvPr id="2083" name="Google Shape;2083;g1863439fb73_1_3713"/>
                        <p:cNvGrpSpPr/>
                        <p:nvPr/>
                      </p:nvGrpSpPr>
                      <p:grpSpPr>
                        <a:xfrm>
                          <a:off x="4866500" y="1917085"/>
                          <a:ext cx="416700" cy="399300"/>
                          <a:chOff x="4866500" y="2204720"/>
                          <a:chExt cx="416700" cy="399300"/>
                        </a:xfrm>
                      </p:grpSpPr>
                      <p:sp>
                        <p:nvSpPr>
                          <p:cNvPr id="2084" name="Google Shape;2084;g1863439fb73_1_371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085" name="Google Shape;2085;g1863439fb73_1_371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grpSp>
                    <p:nvGrpSpPr>
                      <p:cNvPr id="2086" name="Google Shape;2086;g1863439fb73_1_3713"/>
                      <p:cNvGrpSpPr/>
                      <p:nvPr/>
                    </p:nvGrpSpPr>
                    <p:grpSpPr>
                      <a:xfrm>
                        <a:off x="4551540" y="1912005"/>
                        <a:ext cx="416700" cy="686935"/>
                        <a:chOff x="4866500" y="1917085"/>
                        <a:chExt cx="416700" cy="686935"/>
                      </a:xfrm>
                    </p:grpSpPr>
                    <p:grpSp>
                      <p:nvGrpSpPr>
                        <p:cNvPr id="2087" name="Google Shape;2087;g1863439fb73_1_3713"/>
                        <p:cNvGrpSpPr/>
                        <p:nvPr/>
                      </p:nvGrpSpPr>
                      <p:grpSpPr>
                        <a:xfrm>
                          <a:off x="4866500" y="2204720"/>
                          <a:ext cx="416700" cy="399300"/>
                          <a:chOff x="4866500" y="2204720"/>
                          <a:chExt cx="416700" cy="399300"/>
                        </a:xfrm>
                      </p:grpSpPr>
                      <p:sp>
                        <p:nvSpPr>
                          <p:cNvPr id="2088" name="Google Shape;2088;g1863439fb73_1_371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089" name="Google Shape;2089;g1863439fb73_1_371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nvGrpSpPr>
                        <p:cNvPr id="2090" name="Google Shape;2090;g1863439fb73_1_3713"/>
                        <p:cNvGrpSpPr/>
                        <p:nvPr/>
                      </p:nvGrpSpPr>
                      <p:grpSpPr>
                        <a:xfrm>
                          <a:off x="4866500" y="1917085"/>
                          <a:ext cx="416700" cy="399300"/>
                          <a:chOff x="4866500" y="2204720"/>
                          <a:chExt cx="416700" cy="399300"/>
                        </a:xfrm>
                      </p:grpSpPr>
                      <p:sp>
                        <p:nvSpPr>
                          <p:cNvPr id="2091" name="Google Shape;2091;g1863439fb73_1_371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092" name="Google Shape;2092;g1863439fb73_1_371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grpSp>
                <p:grpSp>
                  <p:nvGrpSpPr>
                    <p:cNvPr id="2093" name="Google Shape;2093;g1863439fb73_1_3713"/>
                    <p:cNvGrpSpPr/>
                    <p:nvPr/>
                  </p:nvGrpSpPr>
                  <p:grpSpPr>
                    <a:xfrm>
                      <a:off x="3921620" y="1901230"/>
                      <a:ext cx="731660" cy="692015"/>
                      <a:chOff x="4551540" y="1912005"/>
                      <a:chExt cx="731660" cy="692015"/>
                    </a:xfrm>
                  </p:grpSpPr>
                  <p:grpSp>
                    <p:nvGrpSpPr>
                      <p:cNvPr id="2094" name="Google Shape;2094;g1863439fb73_1_3713"/>
                      <p:cNvGrpSpPr/>
                      <p:nvPr/>
                    </p:nvGrpSpPr>
                    <p:grpSpPr>
                      <a:xfrm>
                        <a:off x="4866500" y="1917085"/>
                        <a:ext cx="416700" cy="686935"/>
                        <a:chOff x="4866500" y="1917085"/>
                        <a:chExt cx="416700" cy="686935"/>
                      </a:xfrm>
                    </p:grpSpPr>
                    <p:grpSp>
                      <p:nvGrpSpPr>
                        <p:cNvPr id="2095" name="Google Shape;2095;g1863439fb73_1_3713"/>
                        <p:cNvGrpSpPr/>
                        <p:nvPr/>
                      </p:nvGrpSpPr>
                      <p:grpSpPr>
                        <a:xfrm>
                          <a:off x="4866500" y="2204720"/>
                          <a:ext cx="416700" cy="399300"/>
                          <a:chOff x="4866500" y="2204720"/>
                          <a:chExt cx="416700" cy="399300"/>
                        </a:xfrm>
                      </p:grpSpPr>
                      <p:sp>
                        <p:nvSpPr>
                          <p:cNvPr id="2096" name="Google Shape;2096;g1863439fb73_1_371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097" name="Google Shape;2097;g1863439fb73_1_371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nvGrpSpPr>
                        <p:cNvPr id="2098" name="Google Shape;2098;g1863439fb73_1_3713"/>
                        <p:cNvGrpSpPr/>
                        <p:nvPr/>
                      </p:nvGrpSpPr>
                      <p:grpSpPr>
                        <a:xfrm>
                          <a:off x="4866500" y="1917085"/>
                          <a:ext cx="416700" cy="399300"/>
                          <a:chOff x="4866500" y="2204720"/>
                          <a:chExt cx="416700" cy="399300"/>
                        </a:xfrm>
                      </p:grpSpPr>
                      <p:sp>
                        <p:nvSpPr>
                          <p:cNvPr id="2099" name="Google Shape;2099;g1863439fb73_1_371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100" name="Google Shape;2100;g1863439fb73_1_371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grpSp>
                    <p:nvGrpSpPr>
                      <p:cNvPr id="2101" name="Google Shape;2101;g1863439fb73_1_3713"/>
                      <p:cNvGrpSpPr/>
                      <p:nvPr/>
                    </p:nvGrpSpPr>
                    <p:grpSpPr>
                      <a:xfrm>
                        <a:off x="4551540" y="1912005"/>
                        <a:ext cx="416700" cy="686935"/>
                        <a:chOff x="4866500" y="1917085"/>
                        <a:chExt cx="416700" cy="686935"/>
                      </a:xfrm>
                    </p:grpSpPr>
                    <p:grpSp>
                      <p:nvGrpSpPr>
                        <p:cNvPr id="2102" name="Google Shape;2102;g1863439fb73_1_3713"/>
                        <p:cNvGrpSpPr/>
                        <p:nvPr/>
                      </p:nvGrpSpPr>
                      <p:grpSpPr>
                        <a:xfrm>
                          <a:off x="4866500" y="2204720"/>
                          <a:ext cx="416700" cy="399300"/>
                          <a:chOff x="4866500" y="2204720"/>
                          <a:chExt cx="416700" cy="399300"/>
                        </a:xfrm>
                      </p:grpSpPr>
                      <p:sp>
                        <p:nvSpPr>
                          <p:cNvPr id="2103" name="Google Shape;2103;g1863439fb73_1_371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104" name="Google Shape;2104;g1863439fb73_1_371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nvGrpSpPr>
                        <p:cNvPr id="2105" name="Google Shape;2105;g1863439fb73_1_3713"/>
                        <p:cNvGrpSpPr/>
                        <p:nvPr/>
                      </p:nvGrpSpPr>
                      <p:grpSpPr>
                        <a:xfrm>
                          <a:off x="4866500" y="1917085"/>
                          <a:ext cx="416700" cy="399300"/>
                          <a:chOff x="4866500" y="2204720"/>
                          <a:chExt cx="416700" cy="399300"/>
                        </a:xfrm>
                      </p:grpSpPr>
                      <p:sp>
                        <p:nvSpPr>
                          <p:cNvPr id="2106" name="Google Shape;2106;g1863439fb73_1_371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107" name="Google Shape;2107;g1863439fb73_1_371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grpSp>
                <p:grpSp>
                  <p:nvGrpSpPr>
                    <p:cNvPr id="2108" name="Google Shape;2108;g1863439fb73_1_3713"/>
                    <p:cNvGrpSpPr/>
                    <p:nvPr/>
                  </p:nvGrpSpPr>
                  <p:grpSpPr>
                    <a:xfrm>
                      <a:off x="4551540" y="1320265"/>
                      <a:ext cx="731660" cy="692015"/>
                      <a:chOff x="4551540" y="1912005"/>
                      <a:chExt cx="731660" cy="692015"/>
                    </a:xfrm>
                  </p:grpSpPr>
                  <p:grpSp>
                    <p:nvGrpSpPr>
                      <p:cNvPr id="2109" name="Google Shape;2109;g1863439fb73_1_3713"/>
                      <p:cNvGrpSpPr/>
                      <p:nvPr/>
                    </p:nvGrpSpPr>
                    <p:grpSpPr>
                      <a:xfrm>
                        <a:off x="4866500" y="1917085"/>
                        <a:ext cx="416700" cy="686935"/>
                        <a:chOff x="4866500" y="1917085"/>
                        <a:chExt cx="416700" cy="686935"/>
                      </a:xfrm>
                    </p:grpSpPr>
                    <p:grpSp>
                      <p:nvGrpSpPr>
                        <p:cNvPr id="2110" name="Google Shape;2110;g1863439fb73_1_3713"/>
                        <p:cNvGrpSpPr/>
                        <p:nvPr/>
                      </p:nvGrpSpPr>
                      <p:grpSpPr>
                        <a:xfrm>
                          <a:off x="4866500" y="2204720"/>
                          <a:ext cx="416700" cy="399300"/>
                          <a:chOff x="4866500" y="2204720"/>
                          <a:chExt cx="416700" cy="399300"/>
                        </a:xfrm>
                      </p:grpSpPr>
                      <p:sp>
                        <p:nvSpPr>
                          <p:cNvPr id="2111" name="Google Shape;2111;g1863439fb73_1_371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112" name="Google Shape;2112;g1863439fb73_1_371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nvGrpSpPr>
                        <p:cNvPr id="2113" name="Google Shape;2113;g1863439fb73_1_3713"/>
                        <p:cNvGrpSpPr/>
                        <p:nvPr/>
                      </p:nvGrpSpPr>
                      <p:grpSpPr>
                        <a:xfrm>
                          <a:off x="4866500" y="1917085"/>
                          <a:ext cx="416700" cy="399300"/>
                          <a:chOff x="4866500" y="2204720"/>
                          <a:chExt cx="416700" cy="399300"/>
                        </a:xfrm>
                      </p:grpSpPr>
                      <p:sp>
                        <p:nvSpPr>
                          <p:cNvPr id="2114" name="Google Shape;2114;g1863439fb73_1_371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115" name="Google Shape;2115;g1863439fb73_1_371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grpSp>
                    <p:nvGrpSpPr>
                      <p:cNvPr id="2116" name="Google Shape;2116;g1863439fb73_1_3713"/>
                      <p:cNvGrpSpPr/>
                      <p:nvPr/>
                    </p:nvGrpSpPr>
                    <p:grpSpPr>
                      <a:xfrm>
                        <a:off x="4551540" y="1912005"/>
                        <a:ext cx="416700" cy="686935"/>
                        <a:chOff x="4866500" y="1917085"/>
                        <a:chExt cx="416700" cy="686935"/>
                      </a:xfrm>
                    </p:grpSpPr>
                    <p:grpSp>
                      <p:nvGrpSpPr>
                        <p:cNvPr id="2117" name="Google Shape;2117;g1863439fb73_1_3713"/>
                        <p:cNvGrpSpPr/>
                        <p:nvPr/>
                      </p:nvGrpSpPr>
                      <p:grpSpPr>
                        <a:xfrm>
                          <a:off x="4866500" y="2204720"/>
                          <a:ext cx="416700" cy="399300"/>
                          <a:chOff x="4866500" y="2204720"/>
                          <a:chExt cx="416700" cy="399300"/>
                        </a:xfrm>
                      </p:grpSpPr>
                      <p:sp>
                        <p:nvSpPr>
                          <p:cNvPr id="2118" name="Google Shape;2118;g1863439fb73_1_371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119" name="Google Shape;2119;g1863439fb73_1_371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nvGrpSpPr>
                        <p:cNvPr id="2120" name="Google Shape;2120;g1863439fb73_1_3713"/>
                        <p:cNvGrpSpPr/>
                        <p:nvPr/>
                      </p:nvGrpSpPr>
                      <p:grpSpPr>
                        <a:xfrm>
                          <a:off x="4866500" y="1917085"/>
                          <a:ext cx="416700" cy="399300"/>
                          <a:chOff x="4866500" y="2204720"/>
                          <a:chExt cx="416700" cy="399300"/>
                        </a:xfrm>
                      </p:grpSpPr>
                      <p:sp>
                        <p:nvSpPr>
                          <p:cNvPr id="2121" name="Google Shape;2121;g1863439fb73_1_371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122" name="Google Shape;2122;g1863439fb73_1_371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grpSp>
                <p:grpSp>
                  <p:nvGrpSpPr>
                    <p:cNvPr id="2123" name="Google Shape;2123;g1863439fb73_1_3713"/>
                    <p:cNvGrpSpPr/>
                    <p:nvPr/>
                  </p:nvGrpSpPr>
                  <p:grpSpPr>
                    <a:xfrm>
                      <a:off x="3921620" y="1309490"/>
                      <a:ext cx="731660" cy="692015"/>
                      <a:chOff x="4551540" y="1912005"/>
                      <a:chExt cx="731660" cy="692015"/>
                    </a:xfrm>
                  </p:grpSpPr>
                  <p:grpSp>
                    <p:nvGrpSpPr>
                      <p:cNvPr id="2124" name="Google Shape;2124;g1863439fb73_1_3713"/>
                      <p:cNvGrpSpPr/>
                      <p:nvPr/>
                    </p:nvGrpSpPr>
                    <p:grpSpPr>
                      <a:xfrm>
                        <a:off x="4866500" y="1917085"/>
                        <a:ext cx="416700" cy="686935"/>
                        <a:chOff x="4866500" y="1917085"/>
                        <a:chExt cx="416700" cy="686935"/>
                      </a:xfrm>
                    </p:grpSpPr>
                    <p:grpSp>
                      <p:nvGrpSpPr>
                        <p:cNvPr id="2125" name="Google Shape;2125;g1863439fb73_1_3713"/>
                        <p:cNvGrpSpPr/>
                        <p:nvPr/>
                      </p:nvGrpSpPr>
                      <p:grpSpPr>
                        <a:xfrm>
                          <a:off x="4866500" y="2204720"/>
                          <a:ext cx="416700" cy="399300"/>
                          <a:chOff x="4866500" y="2204720"/>
                          <a:chExt cx="416700" cy="399300"/>
                        </a:xfrm>
                      </p:grpSpPr>
                      <p:sp>
                        <p:nvSpPr>
                          <p:cNvPr id="2126" name="Google Shape;2126;g1863439fb73_1_371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127" name="Google Shape;2127;g1863439fb73_1_371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nvGrpSpPr>
                        <p:cNvPr id="2128" name="Google Shape;2128;g1863439fb73_1_3713"/>
                        <p:cNvGrpSpPr/>
                        <p:nvPr/>
                      </p:nvGrpSpPr>
                      <p:grpSpPr>
                        <a:xfrm>
                          <a:off x="4866500" y="1917085"/>
                          <a:ext cx="416700" cy="399300"/>
                          <a:chOff x="4866500" y="2204720"/>
                          <a:chExt cx="416700" cy="399300"/>
                        </a:xfrm>
                      </p:grpSpPr>
                      <p:sp>
                        <p:nvSpPr>
                          <p:cNvPr id="2129" name="Google Shape;2129;g1863439fb73_1_371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130" name="Google Shape;2130;g1863439fb73_1_371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grpSp>
                    <p:nvGrpSpPr>
                      <p:cNvPr id="2131" name="Google Shape;2131;g1863439fb73_1_3713"/>
                      <p:cNvGrpSpPr/>
                      <p:nvPr/>
                    </p:nvGrpSpPr>
                    <p:grpSpPr>
                      <a:xfrm>
                        <a:off x="4551540" y="1912005"/>
                        <a:ext cx="416700" cy="686935"/>
                        <a:chOff x="4866500" y="1917085"/>
                        <a:chExt cx="416700" cy="686935"/>
                      </a:xfrm>
                    </p:grpSpPr>
                    <p:grpSp>
                      <p:nvGrpSpPr>
                        <p:cNvPr id="2132" name="Google Shape;2132;g1863439fb73_1_3713"/>
                        <p:cNvGrpSpPr/>
                        <p:nvPr/>
                      </p:nvGrpSpPr>
                      <p:grpSpPr>
                        <a:xfrm>
                          <a:off x="4866500" y="2204720"/>
                          <a:ext cx="416700" cy="399300"/>
                          <a:chOff x="4866500" y="2204720"/>
                          <a:chExt cx="416700" cy="399300"/>
                        </a:xfrm>
                      </p:grpSpPr>
                      <p:sp>
                        <p:nvSpPr>
                          <p:cNvPr id="2133" name="Google Shape;2133;g1863439fb73_1_371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134" name="Google Shape;2134;g1863439fb73_1_371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nvGrpSpPr>
                        <p:cNvPr id="2135" name="Google Shape;2135;g1863439fb73_1_3713"/>
                        <p:cNvGrpSpPr/>
                        <p:nvPr/>
                      </p:nvGrpSpPr>
                      <p:grpSpPr>
                        <a:xfrm>
                          <a:off x="4866500" y="1917085"/>
                          <a:ext cx="416700" cy="399300"/>
                          <a:chOff x="4866500" y="2204720"/>
                          <a:chExt cx="416700" cy="399300"/>
                        </a:xfrm>
                      </p:grpSpPr>
                      <p:sp>
                        <p:nvSpPr>
                          <p:cNvPr id="2136" name="Google Shape;2136;g1863439fb73_1_371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137" name="Google Shape;2137;g1863439fb73_1_371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grpSp>
              </p:grpSp>
              <p:cxnSp>
                <p:nvCxnSpPr>
                  <p:cNvPr id="2138" name="Google Shape;2138;g1863439fb73_1_3713"/>
                  <p:cNvCxnSpPr/>
                  <p:nvPr/>
                </p:nvCxnSpPr>
                <p:spPr>
                  <a:xfrm>
                    <a:off x="6395738" y="3080959"/>
                    <a:ext cx="456300" cy="2583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139" name="Google Shape;2139;g1863439fb73_1_3713"/>
                  <p:cNvCxnSpPr/>
                  <p:nvPr/>
                </p:nvCxnSpPr>
                <p:spPr>
                  <a:xfrm>
                    <a:off x="6392356" y="3172252"/>
                    <a:ext cx="456300" cy="2583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140" name="Google Shape;2140;g1863439fb73_1_3713"/>
                  <p:cNvCxnSpPr/>
                  <p:nvPr/>
                </p:nvCxnSpPr>
                <p:spPr>
                  <a:xfrm>
                    <a:off x="6395738" y="3277070"/>
                    <a:ext cx="456300" cy="2583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141" name="Google Shape;2141;g1863439fb73_1_3713"/>
                  <p:cNvCxnSpPr/>
                  <p:nvPr/>
                </p:nvCxnSpPr>
                <p:spPr>
                  <a:xfrm>
                    <a:off x="6392356" y="3368363"/>
                    <a:ext cx="456300" cy="2583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142" name="Google Shape;2142;g1863439fb73_1_3713"/>
                  <p:cNvCxnSpPr/>
                  <p:nvPr/>
                </p:nvCxnSpPr>
                <p:spPr>
                  <a:xfrm>
                    <a:off x="6497174" y="3080959"/>
                    <a:ext cx="456300" cy="2583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143" name="Google Shape;2143;g1863439fb73_1_3713"/>
                  <p:cNvCxnSpPr/>
                  <p:nvPr/>
                </p:nvCxnSpPr>
                <p:spPr>
                  <a:xfrm>
                    <a:off x="6493793" y="3172252"/>
                    <a:ext cx="456300" cy="2583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144" name="Google Shape;2144;g1863439fb73_1_3713"/>
                  <p:cNvCxnSpPr/>
                  <p:nvPr/>
                </p:nvCxnSpPr>
                <p:spPr>
                  <a:xfrm>
                    <a:off x="6497174" y="3277070"/>
                    <a:ext cx="456300" cy="2583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145" name="Google Shape;2145;g1863439fb73_1_3713"/>
                  <p:cNvCxnSpPr/>
                  <p:nvPr/>
                </p:nvCxnSpPr>
                <p:spPr>
                  <a:xfrm>
                    <a:off x="6493793" y="3368363"/>
                    <a:ext cx="456300" cy="2583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146" name="Google Shape;2146;g1863439fb73_1_3713"/>
                  <p:cNvCxnSpPr/>
                  <p:nvPr/>
                </p:nvCxnSpPr>
                <p:spPr>
                  <a:xfrm>
                    <a:off x="6601992" y="3084340"/>
                    <a:ext cx="456300" cy="2583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147" name="Google Shape;2147;g1863439fb73_1_3713"/>
                  <p:cNvCxnSpPr/>
                  <p:nvPr/>
                </p:nvCxnSpPr>
                <p:spPr>
                  <a:xfrm>
                    <a:off x="6598611" y="3175633"/>
                    <a:ext cx="456300" cy="2583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148" name="Google Shape;2148;g1863439fb73_1_3713"/>
                  <p:cNvCxnSpPr/>
                  <p:nvPr/>
                </p:nvCxnSpPr>
                <p:spPr>
                  <a:xfrm>
                    <a:off x="6601992" y="3280451"/>
                    <a:ext cx="456300" cy="2583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149" name="Google Shape;2149;g1863439fb73_1_3713"/>
                  <p:cNvCxnSpPr/>
                  <p:nvPr/>
                </p:nvCxnSpPr>
                <p:spPr>
                  <a:xfrm>
                    <a:off x="6598611" y="3371744"/>
                    <a:ext cx="456300" cy="2583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150" name="Google Shape;2150;g1863439fb73_1_3713"/>
                  <p:cNvCxnSpPr/>
                  <p:nvPr/>
                </p:nvCxnSpPr>
                <p:spPr>
                  <a:xfrm>
                    <a:off x="6703429" y="3084340"/>
                    <a:ext cx="456300" cy="2583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151" name="Google Shape;2151;g1863439fb73_1_3713"/>
                  <p:cNvCxnSpPr/>
                  <p:nvPr/>
                </p:nvCxnSpPr>
                <p:spPr>
                  <a:xfrm>
                    <a:off x="6700048" y="3175633"/>
                    <a:ext cx="456300" cy="2583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152" name="Google Shape;2152;g1863439fb73_1_3713"/>
                  <p:cNvCxnSpPr/>
                  <p:nvPr/>
                </p:nvCxnSpPr>
                <p:spPr>
                  <a:xfrm>
                    <a:off x="6703429" y="3280451"/>
                    <a:ext cx="456300" cy="2583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2153" name="Google Shape;2153;g1863439fb73_1_3713"/>
                  <p:cNvCxnSpPr/>
                  <p:nvPr/>
                </p:nvCxnSpPr>
                <p:spPr>
                  <a:xfrm>
                    <a:off x="6700048" y="3371744"/>
                    <a:ext cx="456300" cy="2583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grpSp>
                <p:nvGrpSpPr>
                  <p:cNvPr id="2154" name="Google Shape;2154;g1863439fb73_1_3713"/>
                  <p:cNvGrpSpPr/>
                  <p:nvPr/>
                </p:nvGrpSpPr>
                <p:grpSpPr>
                  <a:xfrm>
                    <a:off x="6819270" y="3332102"/>
                    <a:ext cx="592324" cy="389090"/>
                    <a:chOff x="1420711" y="2976288"/>
                    <a:chExt cx="1779820" cy="1169140"/>
                  </a:xfrm>
                </p:grpSpPr>
                <p:cxnSp>
                  <p:nvCxnSpPr>
                    <p:cNvPr id="2155" name="Google Shape;2155;g1863439fb73_1_3713"/>
                    <p:cNvCxnSpPr/>
                    <p:nvPr/>
                  </p:nvCxnSpPr>
                  <p:spPr>
                    <a:xfrm>
                      <a:off x="1430871" y="2976288"/>
                      <a:ext cx="1769400" cy="11691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156" name="Google Shape;2156;g1863439fb73_1_3713"/>
                    <p:cNvCxnSpPr/>
                    <p:nvPr/>
                  </p:nvCxnSpPr>
                  <p:spPr>
                    <a:xfrm>
                      <a:off x="1420711" y="3250608"/>
                      <a:ext cx="1779600" cy="8946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157" name="Google Shape;2157;g1863439fb73_1_3713"/>
                    <p:cNvCxnSpPr/>
                    <p:nvPr/>
                  </p:nvCxnSpPr>
                  <p:spPr>
                    <a:xfrm>
                      <a:off x="1430871" y="3565568"/>
                      <a:ext cx="1769400" cy="5796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158" name="Google Shape;2158;g1863439fb73_1_3713"/>
                    <p:cNvCxnSpPr/>
                    <p:nvPr/>
                  </p:nvCxnSpPr>
                  <p:spPr>
                    <a:xfrm>
                      <a:off x="1420711" y="3839888"/>
                      <a:ext cx="1779600" cy="3054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159" name="Google Shape;2159;g1863439fb73_1_3713"/>
                    <p:cNvCxnSpPr/>
                    <p:nvPr/>
                  </p:nvCxnSpPr>
                  <p:spPr>
                    <a:xfrm>
                      <a:off x="1735671" y="2976288"/>
                      <a:ext cx="1464600" cy="11691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160" name="Google Shape;2160;g1863439fb73_1_3713"/>
                    <p:cNvCxnSpPr/>
                    <p:nvPr/>
                  </p:nvCxnSpPr>
                  <p:spPr>
                    <a:xfrm>
                      <a:off x="1725511" y="3250608"/>
                      <a:ext cx="1370700" cy="7758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161" name="Google Shape;2161;g1863439fb73_1_3713"/>
                    <p:cNvCxnSpPr/>
                    <p:nvPr/>
                  </p:nvCxnSpPr>
                  <p:spPr>
                    <a:xfrm>
                      <a:off x="1735671" y="3565568"/>
                      <a:ext cx="1464600" cy="5796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162" name="Google Shape;2162;g1863439fb73_1_3713"/>
                    <p:cNvCxnSpPr/>
                    <p:nvPr/>
                  </p:nvCxnSpPr>
                  <p:spPr>
                    <a:xfrm>
                      <a:off x="1725511" y="3839888"/>
                      <a:ext cx="1474800" cy="3054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163" name="Google Shape;2163;g1863439fb73_1_3713"/>
                    <p:cNvCxnSpPr/>
                    <p:nvPr/>
                  </p:nvCxnSpPr>
                  <p:spPr>
                    <a:xfrm>
                      <a:off x="2050631" y="2986448"/>
                      <a:ext cx="1149900" cy="11589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164" name="Google Shape;2164;g1863439fb73_1_3713"/>
                    <p:cNvCxnSpPr/>
                    <p:nvPr/>
                  </p:nvCxnSpPr>
                  <p:spPr>
                    <a:xfrm>
                      <a:off x="2040471" y="3260768"/>
                      <a:ext cx="1159800" cy="8844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165" name="Google Shape;2165;g1863439fb73_1_3713"/>
                    <p:cNvCxnSpPr/>
                    <p:nvPr/>
                  </p:nvCxnSpPr>
                  <p:spPr>
                    <a:xfrm>
                      <a:off x="2050631" y="3575728"/>
                      <a:ext cx="1149900" cy="5697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166" name="Google Shape;2166;g1863439fb73_1_3713"/>
                    <p:cNvCxnSpPr/>
                    <p:nvPr/>
                  </p:nvCxnSpPr>
                  <p:spPr>
                    <a:xfrm>
                      <a:off x="2040471" y="3850048"/>
                      <a:ext cx="1159800" cy="2952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167" name="Google Shape;2167;g1863439fb73_1_3713"/>
                    <p:cNvCxnSpPr/>
                    <p:nvPr/>
                  </p:nvCxnSpPr>
                  <p:spPr>
                    <a:xfrm>
                      <a:off x="2355431" y="2986448"/>
                      <a:ext cx="845100" cy="11589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168" name="Google Shape;2168;g1863439fb73_1_3713"/>
                    <p:cNvCxnSpPr/>
                    <p:nvPr/>
                  </p:nvCxnSpPr>
                  <p:spPr>
                    <a:xfrm>
                      <a:off x="2345271" y="3260768"/>
                      <a:ext cx="855000" cy="8844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169" name="Google Shape;2169;g1863439fb73_1_3713"/>
                    <p:cNvCxnSpPr/>
                    <p:nvPr/>
                  </p:nvCxnSpPr>
                  <p:spPr>
                    <a:xfrm>
                      <a:off x="2355431" y="3575728"/>
                      <a:ext cx="845100" cy="5697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170" name="Google Shape;2170;g1863439fb73_1_3713"/>
                    <p:cNvCxnSpPr/>
                    <p:nvPr/>
                  </p:nvCxnSpPr>
                  <p:spPr>
                    <a:xfrm>
                      <a:off x="2345271" y="3850048"/>
                      <a:ext cx="855000" cy="2952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grpSp>
              <p:cxnSp>
                <p:nvCxnSpPr>
                  <p:cNvPr id="2171" name="Google Shape;2171;g1863439fb73_1_3713"/>
                  <p:cNvCxnSpPr/>
                  <p:nvPr/>
                </p:nvCxnSpPr>
                <p:spPr>
                  <a:xfrm>
                    <a:off x="6389595" y="3079030"/>
                    <a:ext cx="456300" cy="2583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cxnSp>
                <p:nvCxnSpPr>
                  <p:cNvPr id="2172" name="Google Shape;2172;g1863439fb73_1_3713"/>
                  <p:cNvCxnSpPr/>
                  <p:nvPr/>
                </p:nvCxnSpPr>
                <p:spPr>
                  <a:xfrm>
                    <a:off x="6386213" y="3170323"/>
                    <a:ext cx="456300" cy="2583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cxnSp>
                <p:nvCxnSpPr>
                  <p:cNvPr id="2173" name="Google Shape;2173;g1863439fb73_1_3713"/>
                  <p:cNvCxnSpPr/>
                  <p:nvPr/>
                </p:nvCxnSpPr>
                <p:spPr>
                  <a:xfrm>
                    <a:off x="6389595" y="3275141"/>
                    <a:ext cx="456300" cy="2583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cxnSp>
                <p:nvCxnSpPr>
                  <p:cNvPr id="2174" name="Google Shape;2174;g1863439fb73_1_3713"/>
                  <p:cNvCxnSpPr/>
                  <p:nvPr/>
                </p:nvCxnSpPr>
                <p:spPr>
                  <a:xfrm>
                    <a:off x="6386213" y="3366434"/>
                    <a:ext cx="456300" cy="2583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cxnSp>
                <p:nvCxnSpPr>
                  <p:cNvPr id="2175" name="Google Shape;2175;g1863439fb73_1_3713"/>
                  <p:cNvCxnSpPr/>
                  <p:nvPr/>
                </p:nvCxnSpPr>
                <p:spPr>
                  <a:xfrm>
                    <a:off x="6491031" y="3079030"/>
                    <a:ext cx="456300" cy="2583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cxnSp>
                <p:nvCxnSpPr>
                  <p:cNvPr id="2176" name="Google Shape;2176;g1863439fb73_1_3713"/>
                  <p:cNvCxnSpPr/>
                  <p:nvPr/>
                </p:nvCxnSpPr>
                <p:spPr>
                  <a:xfrm>
                    <a:off x="6487650" y="3170323"/>
                    <a:ext cx="456300" cy="2583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cxnSp>
                <p:nvCxnSpPr>
                  <p:cNvPr id="2177" name="Google Shape;2177;g1863439fb73_1_3713"/>
                  <p:cNvCxnSpPr/>
                  <p:nvPr/>
                </p:nvCxnSpPr>
                <p:spPr>
                  <a:xfrm>
                    <a:off x="6491031" y="3275141"/>
                    <a:ext cx="456300" cy="2583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cxnSp>
                <p:nvCxnSpPr>
                  <p:cNvPr id="2178" name="Google Shape;2178;g1863439fb73_1_3713"/>
                  <p:cNvCxnSpPr/>
                  <p:nvPr/>
                </p:nvCxnSpPr>
                <p:spPr>
                  <a:xfrm>
                    <a:off x="6487650" y="3366434"/>
                    <a:ext cx="456300" cy="2583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cxnSp>
                <p:nvCxnSpPr>
                  <p:cNvPr id="2179" name="Google Shape;2179;g1863439fb73_1_3713"/>
                  <p:cNvCxnSpPr/>
                  <p:nvPr/>
                </p:nvCxnSpPr>
                <p:spPr>
                  <a:xfrm>
                    <a:off x="6595849" y="3082411"/>
                    <a:ext cx="456300" cy="2583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cxnSp>
                <p:nvCxnSpPr>
                  <p:cNvPr id="2180" name="Google Shape;2180;g1863439fb73_1_3713"/>
                  <p:cNvCxnSpPr/>
                  <p:nvPr/>
                </p:nvCxnSpPr>
                <p:spPr>
                  <a:xfrm>
                    <a:off x="6592468" y="3173704"/>
                    <a:ext cx="456300" cy="2583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cxnSp>
                <p:nvCxnSpPr>
                  <p:cNvPr id="2181" name="Google Shape;2181;g1863439fb73_1_3713"/>
                  <p:cNvCxnSpPr/>
                  <p:nvPr/>
                </p:nvCxnSpPr>
                <p:spPr>
                  <a:xfrm>
                    <a:off x="6595849" y="3278522"/>
                    <a:ext cx="456300" cy="2583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cxnSp>
                <p:nvCxnSpPr>
                  <p:cNvPr id="2182" name="Google Shape;2182;g1863439fb73_1_3713"/>
                  <p:cNvCxnSpPr/>
                  <p:nvPr/>
                </p:nvCxnSpPr>
                <p:spPr>
                  <a:xfrm>
                    <a:off x="6592468" y="3369815"/>
                    <a:ext cx="456300" cy="2583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cxnSp>
                <p:nvCxnSpPr>
                  <p:cNvPr id="2183" name="Google Shape;2183;g1863439fb73_1_3713"/>
                  <p:cNvCxnSpPr/>
                  <p:nvPr/>
                </p:nvCxnSpPr>
                <p:spPr>
                  <a:xfrm>
                    <a:off x="6697286" y="3082411"/>
                    <a:ext cx="456300" cy="2583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cxnSp>
                <p:nvCxnSpPr>
                  <p:cNvPr id="2184" name="Google Shape;2184;g1863439fb73_1_3713"/>
                  <p:cNvCxnSpPr/>
                  <p:nvPr/>
                </p:nvCxnSpPr>
                <p:spPr>
                  <a:xfrm>
                    <a:off x="6693905" y="3173704"/>
                    <a:ext cx="456300" cy="2583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cxnSp>
                <p:nvCxnSpPr>
                  <p:cNvPr id="2185" name="Google Shape;2185;g1863439fb73_1_3713"/>
                  <p:cNvCxnSpPr/>
                  <p:nvPr/>
                </p:nvCxnSpPr>
                <p:spPr>
                  <a:xfrm>
                    <a:off x="6697286" y="3278522"/>
                    <a:ext cx="456300" cy="2583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cxnSp>
                <p:nvCxnSpPr>
                  <p:cNvPr id="2186" name="Google Shape;2186;g1863439fb73_1_3713"/>
                  <p:cNvCxnSpPr/>
                  <p:nvPr/>
                </p:nvCxnSpPr>
                <p:spPr>
                  <a:xfrm>
                    <a:off x="6693905" y="3369815"/>
                    <a:ext cx="456300" cy="2583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cxnSp>
                <p:nvCxnSpPr>
                  <p:cNvPr id="2187" name="Google Shape;2187;g1863439fb73_1_3713"/>
                  <p:cNvCxnSpPr/>
                  <p:nvPr/>
                </p:nvCxnSpPr>
                <p:spPr>
                  <a:xfrm>
                    <a:off x="7405400" y="3719206"/>
                    <a:ext cx="456300" cy="2583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sp>
                <p:nvSpPr>
                  <p:cNvPr id="2188" name="Google Shape;2188;g1863439fb73_1_3713"/>
                  <p:cNvSpPr/>
                  <p:nvPr/>
                </p:nvSpPr>
                <p:spPr>
                  <a:xfrm>
                    <a:off x="6741373" y="3275231"/>
                    <a:ext cx="473400" cy="419400"/>
                  </a:xfrm>
                  <a:prstGeom prst="rect">
                    <a:avLst/>
                  </a:prstGeom>
                  <a:solidFill>
                    <a:srgbClr val="FFFFFF"/>
                  </a:solidFill>
                  <a:ln w="9525" cap="flat" cmpd="sng">
                    <a:solidFill>
                      <a:srgbClr val="00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nvGrpSpPr>
                  <p:cNvPr id="2189" name="Google Shape;2189;g1863439fb73_1_3713"/>
                  <p:cNvGrpSpPr/>
                  <p:nvPr/>
                </p:nvGrpSpPr>
                <p:grpSpPr>
                  <a:xfrm>
                    <a:off x="6813127" y="3330172"/>
                    <a:ext cx="592324" cy="389090"/>
                    <a:chOff x="1420711" y="2976288"/>
                    <a:chExt cx="1779820" cy="1169140"/>
                  </a:xfrm>
                </p:grpSpPr>
                <p:cxnSp>
                  <p:nvCxnSpPr>
                    <p:cNvPr id="2190" name="Google Shape;2190;g1863439fb73_1_3713"/>
                    <p:cNvCxnSpPr/>
                    <p:nvPr/>
                  </p:nvCxnSpPr>
                  <p:spPr>
                    <a:xfrm>
                      <a:off x="1430871" y="2976288"/>
                      <a:ext cx="1769400" cy="11691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cxnSp>
                  <p:nvCxnSpPr>
                    <p:cNvPr id="2191" name="Google Shape;2191;g1863439fb73_1_3713"/>
                    <p:cNvCxnSpPr/>
                    <p:nvPr/>
                  </p:nvCxnSpPr>
                  <p:spPr>
                    <a:xfrm>
                      <a:off x="1420711" y="3250608"/>
                      <a:ext cx="1779600" cy="8946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cxnSp>
                  <p:nvCxnSpPr>
                    <p:cNvPr id="2192" name="Google Shape;2192;g1863439fb73_1_3713"/>
                    <p:cNvCxnSpPr/>
                    <p:nvPr/>
                  </p:nvCxnSpPr>
                  <p:spPr>
                    <a:xfrm>
                      <a:off x="1430871" y="3565568"/>
                      <a:ext cx="1769400" cy="5796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cxnSp>
                  <p:nvCxnSpPr>
                    <p:cNvPr id="2193" name="Google Shape;2193;g1863439fb73_1_3713"/>
                    <p:cNvCxnSpPr/>
                    <p:nvPr/>
                  </p:nvCxnSpPr>
                  <p:spPr>
                    <a:xfrm>
                      <a:off x="1420711" y="3839888"/>
                      <a:ext cx="1779600" cy="3054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cxnSp>
                  <p:nvCxnSpPr>
                    <p:cNvPr id="2194" name="Google Shape;2194;g1863439fb73_1_3713"/>
                    <p:cNvCxnSpPr/>
                    <p:nvPr/>
                  </p:nvCxnSpPr>
                  <p:spPr>
                    <a:xfrm>
                      <a:off x="1735671" y="2976288"/>
                      <a:ext cx="1464600" cy="11691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cxnSp>
                  <p:nvCxnSpPr>
                    <p:cNvPr id="2195" name="Google Shape;2195;g1863439fb73_1_3713"/>
                    <p:cNvCxnSpPr/>
                    <p:nvPr/>
                  </p:nvCxnSpPr>
                  <p:spPr>
                    <a:xfrm>
                      <a:off x="1725511" y="3250608"/>
                      <a:ext cx="1370700" cy="7758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cxnSp>
                  <p:nvCxnSpPr>
                    <p:cNvPr id="2196" name="Google Shape;2196;g1863439fb73_1_3713"/>
                    <p:cNvCxnSpPr/>
                    <p:nvPr/>
                  </p:nvCxnSpPr>
                  <p:spPr>
                    <a:xfrm>
                      <a:off x="1735671" y="3565568"/>
                      <a:ext cx="1464600" cy="5796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cxnSp>
                  <p:nvCxnSpPr>
                    <p:cNvPr id="2197" name="Google Shape;2197;g1863439fb73_1_3713"/>
                    <p:cNvCxnSpPr/>
                    <p:nvPr/>
                  </p:nvCxnSpPr>
                  <p:spPr>
                    <a:xfrm>
                      <a:off x="1725511" y="3839888"/>
                      <a:ext cx="1474800" cy="3054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cxnSp>
                  <p:nvCxnSpPr>
                    <p:cNvPr id="2198" name="Google Shape;2198;g1863439fb73_1_3713"/>
                    <p:cNvCxnSpPr/>
                    <p:nvPr/>
                  </p:nvCxnSpPr>
                  <p:spPr>
                    <a:xfrm>
                      <a:off x="2050631" y="2986448"/>
                      <a:ext cx="1149900" cy="11589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cxnSp>
                  <p:nvCxnSpPr>
                    <p:cNvPr id="2199" name="Google Shape;2199;g1863439fb73_1_3713"/>
                    <p:cNvCxnSpPr/>
                    <p:nvPr/>
                  </p:nvCxnSpPr>
                  <p:spPr>
                    <a:xfrm>
                      <a:off x="2040471" y="3260768"/>
                      <a:ext cx="1159800" cy="8844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cxnSp>
                  <p:nvCxnSpPr>
                    <p:cNvPr id="2200" name="Google Shape;2200;g1863439fb73_1_3713"/>
                    <p:cNvCxnSpPr/>
                    <p:nvPr/>
                  </p:nvCxnSpPr>
                  <p:spPr>
                    <a:xfrm>
                      <a:off x="2050631" y="3575728"/>
                      <a:ext cx="1149900" cy="5697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cxnSp>
                  <p:nvCxnSpPr>
                    <p:cNvPr id="2201" name="Google Shape;2201;g1863439fb73_1_3713"/>
                    <p:cNvCxnSpPr/>
                    <p:nvPr/>
                  </p:nvCxnSpPr>
                  <p:spPr>
                    <a:xfrm>
                      <a:off x="2040471" y="3850048"/>
                      <a:ext cx="1159800" cy="2952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cxnSp>
                  <p:nvCxnSpPr>
                    <p:cNvPr id="2202" name="Google Shape;2202;g1863439fb73_1_3713"/>
                    <p:cNvCxnSpPr/>
                    <p:nvPr/>
                  </p:nvCxnSpPr>
                  <p:spPr>
                    <a:xfrm>
                      <a:off x="2355431" y="2986448"/>
                      <a:ext cx="845100" cy="11589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cxnSp>
                  <p:nvCxnSpPr>
                    <p:cNvPr id="2203" name="Google Shape;2203;g1863439fb73_1_3713"/>
                    <p:cNvCxnSpPr/>
                    <p:nvPr/>
                  </p:nvCxnSpPr>
                  <p:spPr>
                    <a:xfrm>
                      <a:off x="2345271" y="3260768"/>
                      <a:ext cx="855000" cy="8844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cxnSp>
                  <p:nvCxnSpPr>
                    <p:cNvPr id="2204" name="Google Shape;2204;g1863439fb73_1_3713"/>
                    <p:cNvCxnSpPr/>
                    <p:nvPr/>
                  </p:nvCxnSpPr>
                  <p:spPr>
                    <a:xfrm>
                      <a:off x="2355431" y="3575728"/>
                      <a:ext cx="845100" cy="5697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cxnSp>
                  <p:nvCxnSpPr>
                    <p:cNvPr id="2205" name="Google Shape;2205;g1863439fb73_1_3713"/>
                    <p:cNvCxnSpPr/>
                    <p:nvPr/>
                  </p:nvCxnSpPr>
                  <p:spPr>
                    <a:xfrm>
                      <a:off x="2345271" y="3850048"/>
                      <a:ext cx="855000" cy="2952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grpSp>
              <p:sp>
                <p:nvSpPr>
                  <p:cNvPr id="2206" name="Google Shape;2206;g1863439fb73_1_3713"/>
                  <p:cNvSpPr/>
                  <p:nvPr/>
                </p:nvSpPr>
                <p:spPr>
                  <a:xfrm>
                    <a:off x="7348990" y="3662834"/>
                    <a:ext cx="125100" cy="116700"/>
                  </a:xfrm>
                  <a:prstGeom prst="rect">
                    <a:avLst/>
                  </a:prstGeom>
                  <a:solidFill>
                    <a:srgbClr val="FFFFFF"/>
                  </a:solidFill>
                  <a:ln w="9525" cap="flat" cmpd="sng">
                    <a:solidFill>
                      <a:srgbClr val="00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cxnSp>
                <p:nvCxnSpPr>
                  <p:cNvPr id="2207" name="Google Shape;2207;g1863439fb73_1_3713"/>
                  <p:cNvCxnSpPr/>
                  <p:nvPr/>
                </p:nvCxnSpPr>
                <p:spPr>
                  <a:xfrm>
                    <a:off x="7411543" y="3721135"/>
                    <a:ext cx="456300" cy="2583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grpSp>
            <p:grpSp>
              <p:nvGrpSpPr>
                <p:cNvPr id="2208" name="Google Shape;2208;g1863439fb73_1_3713"/>
                <p:cNvGrpSpPr/>
                <p:nvPr/>
              </p:nvGrpSpPr>
              <p:grpSpPr>
                <a:xfrm rot="346514">
                  <a:off x="6799431" y="2296755"/>
                  <a:ext cx="761553" cy="857247"/>
                  <a:chOff x="524007" y="1198557"/>
                  <a:chExt cx="1798878" cy="1142981"/>
                </a:xfrm>
              </p:grpSpPr>
              <p:sp>
                <p:nvSpPr>
                  <p:cNvPr id="2209" name="Google Shape;2209;g1863439fb73_1_3713"/>
                  <p:cNvSpPr/>
                  <p:nvPr/>
                </p:nvSpPr>
                <p:spPr>
                  <a:xfrm rot="-1039315">
                    <a:off x="1416658" y="1307708"/>
                    <a:ext cx="830255" cy="636400"/>
                  </a:xfrm>
                  <a:prstGeom prst="triangle">
                    <a:avLst>
                      <a:gd name="adj" fmla="val 50000"/>
                    </a:avLst>
                  </a:prstGeom>
                  <a:solidFill>
                    <a:srgbClr val="FAE42E"/>
                  </a:solidFill>
                  <a:ln w="9525" cap="flat" cmpd="sng">
                    <a:solidFill>
                      <a:srgbClr val="F7A214"/>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210" name="Google Shape;2210;g1863439fb73_1_3713"/>
                  <p:cNvSpPr/>
                  <p:nvPr/>
                </p:nvSpPr>
                <p:spPr>
                  <a:xfrm rot="-1039315">
                    <a:off x="1363905" y="1324400"/>
                    <a:ext cx="830255" cy="636400"/>
                  </a:xfrm>
                  <a:prstGeom prst="triangle">
                    <a:avLst>
                      <a:gd name="adj" fmla="val 50000"/>
                    </a:avLst>
                  </a:prstGeom>
                  <a:solidFill>
                    <a:srgbClr val="FAE42E"/>
                  </a:solidFill>
                  <a:ln w="9525" cap="flat" cmpd="sng">
                    <a:solidFill>
                      <a:srgbClr val="F7A214"/>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211" name="Google Shape;2211;g1863439fb73_1_3713"/>
                  <p:cNvSpPr/>
                  <p:nvPr/>
                </p:nvSpPr>
                <p:spPr>
                  <a:xfrm rot="-1039315">
                    <a:off x="1305295" y="1342880"/>
                    <a:ext cx="830255" cy="636400"/>
                  </a:xfrm>
                  <a:prstGeom prst="triangle">
                    <a:avLst>
                      <a:gd name="adj" fmla="val 50000"/>
                    </a:avLst>
                  </a:prstGeom>
                  <a:solidFill>
                    <a:srgbClr val="FAE42E"/>
                  </a:solidFill>
                  <a:ln w="9525" cap="flat" cmpd="sng">
                    <a:solidFill>
                      <a:srgbClr val="F7A214"/>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212" name="Google Shape;2212;g1863439fb73_1_3713"/>
                  <p:cNvSpPr/>
                  <p:nvPr/>
                </p:nvSpPr>
                <p:spPr>
                  <a:xfrm rot="-1039315">
                    <a:off x="1252542" y="1369341"/>
                    <a:ext cx="830255" cy="636400"/>
                  </a:xfrm>
                  <a:prstGeom prst="triangle">
                    <a:avLst>
                      <a:gd name="adj" fmla="val 50000"/>
                    </a:avLst>
                  </a:prstGeom>
                  <a:solidFill>
                    <a:srgbClr val="FAE42E"/>
                  </a:solidFill>
                  <a:ln w="9525" cap="flat" cmpd="sng">
                    <a:solidFill>
                      <a:srgbClr val="F7A214"/>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213" name="Google Shape;2213;g1863439fb73_1_3713"/>
                  <p:cNvSpPr/>
                  <p:nvPr/>
                </p:nvSpPr>
                <p:spPr>
                  <a:xfrm rot="-1039315">
                    <a:off x="1197836" y="1381956"/>
                    <a:ext cx="830255" cy="636400"/>
                  </a:xfrm>
                  <a:prstGeom prst="triangle">
                    <a:avLst>
                      <a:gd name="adj" fmla="val 50000"/>
                    </a:avLst>
                  </a:prstGeom>
                  <a:solidFill>
                    <a:srgbClr val="FAE42E"/>
                  </a:solidFill>
                  <a:ln w="9525" cap="flat" cmpd="sng">
                    <a:solidFill>
                      <a:srgbClr val="F7A214"/>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214" name="Google Shape;2214;g1863439fb73_1_3713"/>
                  <p:cNvSpPr/>
                  <p:nvPr/>
                </p:nvSpPr>
                <p:spPr>
                  <a:xfrm rot="-1039315">
                    <a:off x="1145083" y="1398648"/>
                    <a:ext cx="830255" cy="636400"/>
                  </a:xfrm>
                  <a:prstGeom prst="triangle">
                    <a:avLst>
                      <a:gd name="adj" fmla="val 50000"/>
                    </a:avLst>
                  </a:prstGeom>
                  <a:solidFill>
                    <a:srgbClr val="FAE42E"/>
                  </a:solidFill>
                  <a:ln w="9525" cap="flat" cmpd="sng">
                    <a:solidFill>
                      <a:srgbClr val="F7A214"/>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215" name="Google Shape;2215;g1863439fb73_1_3713"/>
                  <p:cNvSpPr/>
                  <p:nvPr/>
                </p:nvSpPr>
                <p:spPr>
                  <a:xfrm rot="-1039315">
                    <a:off x="1086473" y="1417128"/>
                    <a:ext cx="830255" cy="636400"/>
                  </a:xfrm>
                  <a:prstGeom prst="triangle">
                    <a:avLst>
                      <a:gd name="adj" fmla="val 50000"/>
                    </a:avLst>
                  </a:prstGeom>
                  <a:solidFill>
                    <a:srgbClr val="FAE42E"/>
                  </a:solidFill>
                  <a:ln w="9525" cap="flat" cmpd="sng">
                    <a:solidFill>
                      <a:srgbClr val="F7A214"/>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216" name="Google Shape;2216;g1863439fb73_1_3713"/>
                  <p:cNvSpPr/>
                  <p:nvPr/>
                </p:nvSpPr>
                <p:spPr>
                  <a:xfrm rot="-1039315">
                    <a:off x="1033720" y="1443589"/>
                    <a:ext cx="830255" cy="636400"/>
                  </a:xfrm>
                  <a:prstGeom prst="triangle">
                    <a:avLst>
                      <a:gd name="adj" fmla="val 50000"/>
                    </a:avLst>
                  </a:prstGeom>
                  <a:solidFill>
                    <a:srgbClr val="FAE42E"/>
                  </a:solidFill>
                  <a:ln w="9525" cap="flat" cmpd="sng">
                    <a:solidFill>
                      <a:srgbClr val="F7A214"/>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217" name="Google Shape;2217;g1863439fb73_1_3713"/>
                  <p:cNvSpPr/>
                  <p:nvPr/>
                </p:nvSpPr>
                <p:spPr>
                  <a:xfrm rot="-1039315">
                    <a:off x="982918" y="1460108"/>
                    <a:ext cx="830255" cy="636400"/>
                  </a:xfrm>
                  <a:prstGeom prst="triangle">
                    <a:avLst>
                      <a:gd name="adj" fmla="val 50000"/>
                    </a:avLst>
                  </a:prstGeom>
                  <a:solidFill>
                    <a:srgbClr val="FAE42E"/>
                  </a:solidFill>
                  <a:ln w="9525" cap="flat" cmpd="sng">
                    <a:solidFill>
                      <a:srgbClr val="F7A214"/>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218" name="Google Shape;2218;g1863439fb73_1_3713"/>
                  <p:cNvSpPr/>
                  <p:nvPr/>
                </p:nvSpPr>
                <p:spPr>
                  <a:xfrm rot="-1039315">
                    <a:off x="930165" y="1476800"/>
                    <a:ext cx="830255" cy="636400"/>
                  </a:xfrm>
                  <a:prstGeom prst="triangle">
                    <a:avLst>
                      <a:gd name="adj" fmla="val 50000"/>
                    </a:avLst>
                  </a:prstGeom>
                  <a:solidFill>
                    <a:srgbClr val="FAE42E"/>
                  </a:solidFill>
                  <a:ln w="9525" cap="flat" cmpd="sng">
                    <a:solidFill>
                      <a:srgbClr val="F7A214"/>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219" name="Google Shape;2219;g1863439fb73_1_3713"/>
                  <p:cNvSpPr/>
                  <p:nvPr/>
                </p:nvSpPr>
                <p:spPr>
                  <a:xfrm rot="-1039315">
                    <a:off x="871555" y="1495280"/>
                    <a:ext cx="830255" cy="636400"/>
                  </a:xfrm>
                  <a:prstGeom prst="triangle">
                    <a:avLst>
                      <a:gd name="adj" fmla="val 50000"/>
                    </a:avLst>
                  </a:prstGeom>
                  <a:solidFill>
                    <a:srgbClr val="FAE42E"/>
                  </a:solidFill>
                  <a:ln w="9525" cap="flat" cmpd="sng">
                    <a:solidFill>
                      <a:srgbClr val="F7A214"/>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220" name="Google Shape;2220;g1863439fb73_1_3713"/>
                  <p:cNvSpPr/>
                  <p:nvPr/>
                </p:nvSpPr>
                <p:spPr>
                  <a:xfrm rot="-1039315">
                    <a:off x="818802" y="1521741"/>
                    <a:ext cx="830255" cy="636400"/>
                  </a:xfrm>
                  <a:prstGeom prst="triangle">
                    <a:avLst>
                      <a:gd name="adj" fmla="val 50000"/>
                    </a:avLst>
                  </a:prstGeom>
                  <a:solidFill>
                    <a:srgbClr val="FAE42E"/>
                  </a:solidFill>
                  <a:ln w="9525" cap="flat" cmpd="sng">
                    <a:solidFill>
                      <a:srgbClr val="F7A214"/>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221" name="Google Shape;2221;g1863439fb73_1_3713"/>
                  <p:cNvSpPr/>
                  <p:nvPr/>
                </p:nvSpPr>
                <p:spPr>
                  <a:xfrm rot="-1039315">
                    <a:off x="764096" y="1534356"/>
                    <a:ext cx="830255" cy="636400"/>
                  </a:xfrm>
                  <a:prstGeom prst="triangle">
                    <a:avLst>
                      <a:gd name="adj" fmla="val 50000"/>
                    </a:avLst>
                  </a:prstGeom>
                  <a:solidFill>
                    <a:srgbClr val="FAE42E"/>
                  </a:solidFill>
                  <a:ln w="9525" cap="flat" cmpd="sng">
                    <a:solidFill>
                      <a:srgbClr val="F7A214"/>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222" name="Google Shape;2222;g1863439fb73_1_3713"/>
                  <p:cNvSpPr/>
                  <p:nvPr/>
                </p:nvSpPr>
                <p:spPr>
                  <a:xfrm rot="-1039315">
                    <a:off x="711343" y="1551048"/>
                    <a:ext cx="830255" cy="636400"/>
                  </a:xfrm>
                  <a:prstGeom prst="triangle">
                    <a:avLst>
                      <a:gd name="adj" fmla="val 50000"/>
                    </a:avLst>
                  </a:prstGeom>
                  <a:solidFill>
                    <a:srgbClr val="FAE42E"/>
                  </a:solidFill>
                  <a:ln w="9525" cap="flat" cmpd="sng">
                    <a:solidFill>
                      <a:srgbClr val="F7A214"/>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223" name="Google Shape;2223;g1863439fb73_1_3713"/>
                  <p:cNvSpPr/>
                  <p:nvPr/>
                </p:nvSpPr>
                <p:spPr>
                  <a:xfrm rot="-1039315">
                    <a:off x="652733" y="1569528"/>
                    <a:ext cx="830255" cy="636400"/>
                  </a:xfrm>
                  <a:prstGeom prst="triangle">
                    <a:avLst>
                      <a:gd name="adj" fmla="val 50000"/>
                    </a:avLst>
                  </a:prstGeom>
                  <a:solidFill>
                    <a:srgbClr val="FAE42E"/>
                  </a:solidFill>
                  <a:ln w="9525" cap="flat" cmpd="sng">
                    <a:solidFill>
                      <a:srgbClr val="F7A214"/>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224" name="Google Shape;2224;g1863439fb73_1_3713"/>
                  <p:cNvSpPr/>
                  <p:nvPr/>
                </p:nvSpPr>
                <p:spPr>
                  <a:xfrm rot="-1039315">
                    <a:off x="599980" y="1595989"/>
                    <a:ext cx="830255" cy="636400"/>
                  </a:xfrm>
                  <a:prstGeom prst="triangle">
                    <a:avLst>
                      <a:gd name="adj" fmla="val 50000"/>
                    </a:avLst>
                  </a:prstGeom>
                  <a:solidFill>
                    <a:srgbClr val="FAE42E"/>
                  </a:solidFill>
                  <a:ln w="9525" cap="flat" cmpd="sng">
                    <a:solidFill>
                      <a:srgbClr val="F7A214"/>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cxnSp>
              <p:nvCxnSpPr>
                <p:cNvPr id="2225" name="Google Shape;2225;g1863439fb73_1_3713"/>
                <p:cNvCxnSpPr/>
                <p:nvPr/>
              </p:nvCxnSpPr>
              <p:spPr>
                <a:xfrm rot="10800000" flipH="1">
                  <a:off x="9279237" y="2751919"/>
                  <a:ext cx="417900" cy="256800"/>
                </a:xfrm>
                <a:prstGeom prst="straightConnector1">
                  <a:avLst/>
                </a:prstGeom>
                <a:noFill/>
                <a:ln w="28575" cap="flat" cmpd="sng">
                  <a:solidFill>
                    <a:srgbClr val="FFC000"/>
                  </a:solidFill>
                  <a:prstDash val="solid"/>
                  <a:round/>
                  <a:headEnd type="none" w="sm" len="sm"/>
                  <a:tailEnd type="none" w="sm" len="sm"/>
                </a:ln>
              </p:spPr>
            </p:cxnSp>
            <p:sp>
              <p:nvSpPr>
                <p:cNvPr id="2226" name="Google Shape;2226;g1863439fb73_1_3713"/>
                <p:cNvSpPr/>
                <p:nvPr/>
              </p:nvSpPr>
              <p:spPr>
                <a:xfrm>
                  <a:off x="9176711" y="2924550"/>
                  <a:ext cx="205200" cy="165000"/>
                </a:xfrm>
                <a:prstGeom prst="ellipse">
                  <a:avLst/>
                </a:prstGeom>
                <a:solidFill>
                  <a:srgbClr val="4BACC6">
                    <a:alpha val="49020"/>
                  </a:srgbClr>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cxnSp>
              <p:nvCxnSpPr>
                <p:cNvPr id="2227" name="Google Shape;2227;g1863439fb73_1_3713"/>
                <p:cNvCxnSpPr/>
                <p:nvPr/>
              </p:nvCxnSpPr>
              <p:spPr>
                <a:xfrm flipH="1">
                  <a:off x="8852337" y="3019400"/>
                  <a:ext cx="426900" cy="247200"/>
                </a:xfrm>
                <a:prstGeom prst="straightConnector1">
                  <a:avLst/>
                </a:prstGeom>
                <a:noFill/>
                <a:ln w="38100" cap="flat" cmpd="sng">
                  <a:solidFill>
                    <a:srgbClr val="FEF24A"/>
                  </a:solidFill>
                  <a:prstDash val="solid"/>
                  <a:round/>
                  <a:headEnd type="none" w="sm" len="sm"/>
                  <a:tailEnd type="none" w="sm" len="sm"/>
                </a:ln>
              </p:spPr>
            </p:cxnSp>
            <p:sp>
              <p:nvSpPr>
                <p:cNvPr id="2228" name="Google Shape;2228;g1863439fb73_1_3713"/>
                <p:cNvSpPr/>
                <p:nvPr/>
              </p:nvSpPr>
              <p:spPr>
                <a:xfrm>
                  <a:off x="8736152" y="3166729"/>
                  <a:ext cx="205200" cy="165000"/>
                </a:xfrm>
                <a:prstGeom prst="ellipse">
                  <a:avLst/>
                </a:prstGeom>
                <a:solidFill>
                  <a:srgbClr val="4BACC6"/>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pic>
              <p:nvPicPr>
                <p:cNvPr id="1776" name="Google Shape;1776;g1863439fb73_1_3713"/>
                <p:cNvPicPr preferRelativeResize="0"/>
                <p:nvPr/>
              </p:nvPicPr>
              <p:blipFill rotWithShape="1">
                <a:blip r:embed="rId9">
                  <a:alphaModFix/>
                </a:blip>
                <a:srcRect/>
                <a:stretch/>
              </p:blipFill>
              <p:spPr>
                <a:xfrm rot="1528165">
                  <a:off x="6190719" y="2058410"/>
                  <a:ext cx="759641" cy="266430"/>
                </a:xfrm>
                <a:prstGeom prst="rect">
                  <a:avLst/>
                </a:prstGeom>
                <a:noFill/>
                <a:ln>
                  <a:noFill/>
                </a:ln>
              </p:spPr>
            </p:pic>
          </p:grpSp>
          <p:sp>
            <p:nvSpPr>
              <p:cNvPr id="2229" name="Google Shape;2229;g1863439fb73_1_3713"/>
              <p:cNvSpPr txBox="1"/>
              <p:nvPr/>
            </p:nvSpPr>
            <p:spPr>
              <a:xfrm>
                <a:off x="6416737" y="6064703"/>
                <a:ext cx="6189000" cy="877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0070C0"/>
                    </a:solidFill>
                    <a:latin typeface="Arial"/>
                    <a:ea typeface="Arial"/>
                    <a:cs typeface="Arial"/>
                    <a:sym typeface="Arial"/>
                  </a:rPr>
                  <a:t>Ongoing fundings to build 0.2J/5kHz/1kW system:</a:t>
                </a:r>
                <a:endParaRPr sz="1500" b="0" i="0" u="none" strike="noStrike" cap="none">
                  <a:solidFill>
                    <a:srgbClr val="0070C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0070C0"/>
                    </a:solidFill>
                    <a:latin typeface="Arial"/>
                    <a:ea typeface="Arial"/>
                    <a:cs typeface="Arial"/>
                    <a:sym typeface="Arial"/>
                  </a:rPr>
                  <a:t>    -  Cameron Geddes, DOE Stewardship (LBNL/UM/LLNL), 2020</a:t>
                </a:r>
                <a:endParaRPr sz="1500" b="0" i="0" u="none" strike="noStrike" cap="none">
                  <a:solidFill>
                    <a:srgbClr val="0070C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0070C0"/>
                    </a:solidFill>
                    <a:latin typeface="Arial"/>
                    <a:ea typeface="Arial"/>
                    <a:cs typeface="Arial"/>
                    <a:sym typeface="Arial"/>
                  </a:rPr>
                  <a:t>    -  Tong Zhou, DOE ECRP 2020 &amp; Moore Foundation, 2021</a:t>
                </a:r>
                <a:endParaRPr sz="1500" b="0" i="0" u="none" strike="noStrike" cap="none">
                  <a:solidFill>
                    <a:srgbClr val="0070C0"/>
                  </a:solidFill>
                  <a:latin typeface="Arial"/>
                  <a:ea typeface="Arial"/>
                  <a:cs typeface="Arial"/>
                  <a:sym typeface="Arial"/>
                </a:endParaRPr>
              </a:p>
            </p:txBody>
          </p:sp>
        </p:grpSp>
        <p:pic>
          <p:nvPicPr>
            <p:cNvPr id="1774" name="Google Shape;1774;g1863439fb73_1_3713"/>
            <p:cNvPicPr preferRelativeResize="0"/>
            <p:nvPr/>
          </p:nvPicPr>
          <p:blipFill rotWithShape="1">
            <a:blip r:embed="rId9">
              <a:alphaModFix/>
            </a:blip>
            <a:srcRect/>
            <a:stretch/>
          </p:blipFill>
          <p:spPr>
            <a:xfrm rot="1528165">
              <a:off x="1691001" y="1894982"/>
              <a:ext cx="759641" cy="266430"/>
            </a:xfrm>
            <a:prstGeom prst="rect">
              <a:avLst/>
            </a:prstGeom>
            <a:noFill/>
            <a:ln>
              <a:noFill/>
            </a:ln>
          </p:spPr>
        </p:pic>
        <p:pic>
          <p:nvPicPr>
            <p:cNvPr id="1772" name="Google Shape;1772;g1863439fb73_1_3713"/>
            <p:cNvPicPr preferRelativeResize="0"/>
            <p:nvPr/>
          </p:nvPicPr>
          <p:blipFill rotWithShape="1">
            <a:blip r:embed="rId9">
              <a:alphaModFix/>
            </a:blip>
            <a:srcRect/>
            <a:stretch/>
          </p:blipFill>
          <p:spPr>
            <a:xfrm rot="1528165">
              <a:off x="2151428" y="1656937"/>
              <a:ext cx="759641" cy="266430"/>
            </a:xfrm>
            <a:prstGeom prst="rect">
              <a:avLst/>
            </a:prstGeom>
            <a:noFill/>
            <a:ln>
              <a:noFill/>
            </a:ln>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33"/>
        <p:cNvGrpSpPr/>
        <p:nvPr/>
      </p:nvGrpSpPr>
      <p:grpSpPr>
        <a:xfrm>
          <a:off x="0" y="0"/>
          <a:ext cx="0" cy="0"/>
          <a:chOff x="0" y="0"/>
          <a:chExt cx="0" cy="0"/>
        </a:xfrm>
      </p:grpSpPr>
      <p:grpSp>
        <p:nvGrpSpPr>
          <p:cNvPr id="2234" name="Google Shape;2234;g1863439fb73_1_4203"/>
          <p:cNvGrpSpPr/>
          <p:nvPr/>
        </p:nvGrpSpPr>
        <p:grpSpPr>
          <a:xfrm>
            <a:off x="2448204" y="916795"/>
            <a:ext cx="7012685" cy="4422366"/>
            <a:chOff x="212154" y="1063095"/>
            <a:chExt cx="7012685" cy="4422366"/>
          </a:xfrm>
        </p:grpSpPr>
        <p:grpSp>
          <p:nvGrpSpPr>
            <p:cNvPr id="2235" name="Google Shape;2235;g1863439fb73_1_4203"/>
            <p:cNvGrpSpPr/>
            <p:nvPr/>
          </p:nvGrpSpPr>
          <p:grpSpPr>
            <a:xfrm>
              <a:off x="212154" y="1063095"/>
              <a:ext cx="7012685" cy="4422366"/>
              <a:chOff x="5218197" y="953890"/>
              <a:chExt cx="7012685" cy="4422366"/>
            </a:xfrm>
          </p:grpSpPr>
          <p:sp>
            <p:nvSpPr>
              <p:cNvPr id="2236" name="Google Shape;2236;g1863439fb73_1_4203"/>
              <p:cNvSpPr txBox="1"/>
              <p:nvPr/>
            </p:nvSpPr>
            <p:spPr>
              <a:xfrm>
                <a:off x="11013783" y="5014854"/>
                <a:ext cx="1026600" cy="2847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500" b="0" i="0" u="none" strike="noStrike" cap="none">
                    <a:solidFill>
                      <a:srgbClr val="FFFFFF"/>
                    </a:solidFill>
                    <a:latin typeface="Libre Franklin Medium"/>
                    <a:ea typeface="Libre Franklin Medium"/>
                    <a:cs typeface="Libre Franklin Medium"/>
                    <a:sym typeface="Libre Franklin Medium"/>
                  </a:rPr>
                  <a:t>compressor</a:t>
                </a: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2237" name="Google Shape;2237;g1863439fb73_1_4203"/>
              <p:cNvSpPr txBox="1"/>
              <p:nvPr/>
            </p:nvSpPr>
            <p:spPr>
              <a:xfrm>
                <a:off x="8272886" y="1343742"/>
                <a:ext cx="19242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500" b="0" i="0" u="none" strike="noStrike" cap="none">
                    <a:solidFill>
                      <a:srgbClr val="1F497D"/>
                    </a:solidFill>
                    <a:latin typeface="Arial"/>
                    <a:ea typeface="Arial"/>
                    <a:cs typeface="Arial"/>
                    <a:sym typeface="Arial"/>
                  </a:rPr>
                  <a:t>fiber amplifiers (~300)</a:t>
                </a:r>
                <a:endParaRPr sz="1500" b="0" i="0" u="none" strike="noStrike" cap="none">
                  <a:solidFill>
                    <a:srgbClr val="1F497D"/>
                  </a:solidFill>
                  <a:latin typeface="Arial"/>
                  <a:ea typeface="Arial"/>
                  <a:cs typeface="Arial"/>
                  <a:sym typeface="Arial"/>
                </a:endParaRPr>
              </a:p>
            </p:txBody>
          </p:sp>
          <p:pic>
            <p:nvPicPr>
              <p:cNvPr id="2238" name="Google Shape;2238;g1863439fb73_1_4203"/>
              <p:cNvPicPr preferRelativeResize="0"/>
              <p:nvPr/>
            </p:nvPicPr>
            <p:blipFill rotWithShape="1">
              <a:blip r:embed="rId3">
                <a:alphaModFix/>
              </a:blip>
              <a:srcRect/>
              <a:stretch/>
            </p:blipFill>
            <p:spPr>
              <a:xfrm>
                <a:off x="8956118" y="2912680"/>
                <a:ext cx="1609482" cy="1460149"/>
              </a:xfrm>
              <a:prstGeom prst="rect">
                <a:avLst/>
              </a:prstGeom>
              <a:noFill/>
              <a:ln>
                <a:noFill/>
              </a:ln>
            </p:spPr>
          </p:pic>
          <p:pic>
            <p:nvPicPr>
              <p:cNvPr id="2239" name="Google Shape;2239;g1863439fb73_1_4203"/>
              <p:cNvPicPr preferRelativeResize="0"/>
              <p:nvPr/>
            </p:nvPicPr>
            <p:blipFill rotWithShape="1">
              <a:blip r:embed="rId4">
                <a:alphaModFix/>
              </a:blip>
              <a:srcRect/>
              <a:stretch/>
            </p:blipFill>
            <p:spPr>
              <a:xfrm>
                <a:off x="10562255" y="3979952"/>
                <a:ext cx="1401821" cy="1056368"/>
              </a:xfrm>
              <a:prstGeom prst="rect">
                <a:avLst/>
              </a:prstGeom>
              <a:noFill/>
              <a:ln>
                <a:noFill/>
              </a:ln>
            </p:spPr>
          </p:pic>
          <p:cxnSp>
            <p:nvCxnSpPr>
              <p:cNvPr id="2240" name="Google Shape;2240;g1863439fb73_1_4203"/>
              <p:cNvCxnSpPr/>
              <p:nvPr/>
            </p:nvCxnSpPr>
            <p:spPr>
              <a:xfrm>
                <a:off x="7833995" y="1878259"/>
                <a:ext cx="162600" cy="2769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2241" name="Google Shape;2241;g1863439fb73_1_4203"/>
              <p:cNvCxnSpPr/>
              <p:nvPr/>
            </p:nvCxnSpPr>
            <p:spPr>
              <a:xfrm>
                <a:off x="7833995" y="1840857"/>
                <a:ext cx="234600" cy="2766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2242" name="Google Shape;2242;g1863439fb73_1_4203"/>
              <p:cNvCxnSpPr/>
              <p:nvPr/>
            </p:nvCxnSpPr>
            <p:spPr>
              <a:xfrm>
                <a:off x="7833995" y="1803737"/>
                <a:ext cx="292200" cy="2895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2243" name="Google Shape;2243;g1863439fb73_1_4203"/>
              <p:cNvCxnSpPr/>
              <p:nvPr/>
            </p:nvCxnSpPr>
            <p:spPr>
              <a:xfrm>
                <a:off x="7833995" y="1756948"/>
                <a:ext cx="355200" cy="3039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2244" name="Google Shape;2244;g1863439fb73_1_4203"/>
              <p:cNvCxnSpPr/>
              <p:nvPr/>
            </p:nvCxnSpPr>
            <p:spPr>
              <a:xfrm>
                <a:off x="7833995" y="1714980"/>
                <a:ext cx="428100" cy="3075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2245" name="Google Shape;2245;g1863439fb73_1_4203"/>
              <p:cNvCxnSpPr/>
              <p:nvPr/>
            </p:nvCxnSpPr>
            <p:spPr>
              <a:xfrm>
                <a:off x="7345663" y="2084749"/>
                <a:ext cx="162600" cy="276900"/>
              </a:xfrm>
              <a:prstGeom prst="straightConnector1">
                <a:avLst/>
              </a:prstGeom>
              <a:noFill/>
              <a:ln w="25400" cap="flat" cmpd="sng">
                <a:solidFill>
                  <a:srgbClr val="F7A214"/>
                </a:solidFill>
                <a:prstDash val="solid"/>
                <a:round/>
                <a:headEnd type="none" w="sm" len="sm"/>
                <a:tailEnd type="none" w="sm" len="sm"/>
              </a:ln>
              <a:effectLst>
                <a:outerShdw blurRad="40000" dist="20000" dir="5400000" rotWithShape="0">
                  <a:srgbClr val="000000">
                    <a:alpha val="37650"/>
                  </a:srgbClr>
                </a:outerShdw>
              </a:effectLst>
            </p:spPr>
          </p:cxnSp>
          <p:cxnSp>
            <p:nvCxnSpPr>
              <p:cNvPr id="2246" name="Google Shape;2246;g1863439fb73_1_4203"/>
              <p:cNvCxnSpPr/>
              <p:nvPr/>
            </p:nvCxnSpPr>
            <p:spPr>
              <a:xfrm>
                <a:off x="7345663" y="2047347"/>
                <a:ext cx="234600" cy="276600"/>
              </a:xfrm>
              <a:prstGeom prst="straightConnector1">
                <a:avLst/>
              </a:prstGeom>
              <a:noFill/>
              <a:ln w="25400" cap="flat" cmpd="sng">
                <a:solidFill>
                  <a:srgbClr val="F7A214"/>
                </a:solidFill>
                <a:prstDash val="solid"/>
                <a:round/>
                <a:headEnd type="none" w="sm" len="sm"/>
                <a:tailEnd type="none" w="sm" len="sm"/>
              </a:ln>
              <a:effectLst>
                <a:outerShdw blurRad="40000" dist="20000" dir="5400000" rotWithShape="0">
                  <a:srgbClr val="000000">
                    <a:alpha val="37650"/>
                  </a:srgbClr>
                </a:outerShdw>
              </a:effectLst>
            </p:spPr>
          </p:cxnSp>
          <p:cxnSp>
            <p:nvCxnSpPr>
              <p:cNvPr id="2247" name="Google Shape;2247;g1863439fb73_1_4203"/>
              <p:cNvCxnSpPr/>
              <p:nvPr/>
            </p:nvCxnSpPr>
            <p:spPr>
              <a:xfrm>
                <a:off x="7345663" y="2010227"/>
                <a:ext cx="292200" cy="289500"/>
              </a:xfrm>
              <a:prstGeom prst="straightConnector1">
                <a:avLst/>
              </a:prstGeom>
              <a:noFill/>
              <a:ln w="25400" cap="flat" cmpd="sng">
                <a:solidFill>
                  <a:srgbClr val="F7A214"/>
                </a:solidFill>
                <a:prstDash val="solid"/>
                <a:round/>
                <a:headEnd type="none" w="sm" len="sm"/>
                <a:tailEnd type="none" w="sm" len="sm"/>
              </a:ln>
              <a:effectLst>
                <a:outerShdw blurRad="40000" dist="20000" dir="5400000" rotWithShape="0">
                  <a:srgbClr val="000000">
                    <a:alpha val="37650"/>
                  </a:srgbClr>
                </a:outerShdw>
              </a:effectLst>
            </p:spPr>
          </p:cxnSp>
          <p:cxnSp>
            <p:nvCxnSpPr>
              <p:cNvPr id="2248" name="Google Shape;2248;g1863439fb73_1_4203"/>
              <p:cNvCxnSpPr/>
              <p:nvPr/>
            </p:nvCxnSpPr>
            <p:spPr>
              <a:xfrm>
                <a:off x="7345663" y="1963437"/>
                <a:ext cx="355200" cy="303900"/>
              </a:xfrm>
              <a:prstGeom prst="straightConnector1">
                <a:avLst/>
              </a:prstGeom>
              <a:noFill/>
              <a:ln w="25400" cap="flat" cmpd="sng">
                <a:solidFill>
                  <a:srgbClr val="F7A214"/>
                </a:solidFill>
                <a:prstDash val="solid"/>
                <a:round/>
                <a:headEnd type="none" w="sm" len="sm"/>
                <a:tailEnd type="none" w="sm" len="sm"/>
              </a:ln>
              <a:effectLst>
                <a:outerShdw blurRad="40000" dist="20000" dir="5400000" rotWithShape="0">
                  <a:srgbClr val="000000">
                    <a:alpha val="37650"/>
                  </a:srgbClr>
                </a:outerShdw>
              </a:effectLst>
            </p:spPr>
          </p:cxnSp>
          <p:cxnSp>
            <p:nvCxnSpPr>
              <p:cNvPr id="2249" name="Google Shape;2249;g1863439fb73_1_4203"/>
              <p:cNvCxnSpPr/>
              <p:nvPr/>
            </p:nvCxnSpPr>
            <p:spPr>
              <a:xfrm>
                <a:off x="7345663" y="1921470"/>
                <a:ext cx="428100" cy="307500"/>
              </a:xfrm>
              <a:prstGeom prst="straightConnector1">
                <a:avLst/>
              </a:prstGeom>
              <a:noFill/>
              <a:ln w="25400" cap="flat" cmpd="sng">
                <a:solidFill>
                  <a:srgbClr val="F7A214"/>
                </a:solidFill>
                <a:prstDash val="solid"/>
                <a:round/>
                <a:headEnd type="none" w="sm" len="sm"/>
                <a:tailEnd type="none" w="sm" len="sm"/>
              </a:ln>
              <a:effectLst>
                <a:outerShdw blurRad="40000" dist="20000" dir="5400000" rotWithShape="0">
                  <a:srgbClr val="000000">
                    <a:alpha val="37650"/>
                  </a:srgbClr>
                </a:outerShdw>
              </a:effectLst>
            </p:spPr>
          </p:cxnSp>
          <p:cxnSp>
            <p:nvCxnSpPr>
              <p:cNvPr id="2250" name="Google Shape;2250;g1863439fb73_1_4203"/>
              <p:cNvCxnSpPr>
                <a:stCxn id="2251" idx="6"/>
                <a:endCxn id="2252" idx="1"/>
              </p:cNvCxnSpPr>
              <p:nvPr/>
            </p:nvCxnSpPr>
            <p:spPr>
              <a:xfrm rot="10800000" flipH="1">
                <a:off x="6477951" y="1517690"/>
                <a:ext cx="716400" cy="702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2253" name="Google Shape;2253;g1863439fb73_1_4203"/>
              <p:cNvCxnSpPr>
                <a:stCxn id="2251" idx="5"/>
                <a:endCxn id="2254" idx="1"/>
              </p:cNvCxnSpPr>
              <p:nvPr/>
            </p:nvCxnSpPr>
            <p:spPr>
              <a:xfrm>
                <a:off x="6447900" y="1646226"/>
                <a:ext cx="286200" cy="1095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255" name="Google Shape;2255;g1863439fb73_1_4203"/>
              <p:cNvCxnSpPr>
                <a:endCxn id="2256" idx="1"/>
              </p:cNvCxnSpPr>
              <p:nvPr/>
            </p:nvCxnSpPr>
            <p:spPr>
              <a:xfrm flipH="1">
                <a:off x="6227632" y="1560291"/>
                <a:ext cx="133500" cy="4680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sp>
            <p:nvSpPr>
              <p:cNvPr id="2257" name="Google Shape;2257;g1863439fb73_1_4203"/>
              <p:cNvSpPr txBox="1"/>
              <p:nvPr/>
            </p:nvSpPr>
            <p:spPr>
              <a:xfrm>
                <a:off x="7433253" y="1239270"/>
                <a:ext cx="306600" cy="2847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500" b="0" i="0" u="none" strike="noStrike" cap="none">
                    <a:solidFill>
                      <a:srgbClr val="000000"/>
                    </a:solidFill>
                    <a:latin typeface="Libre Franklin Medium"/>
                    <a:ea typeface="Libre Franklin Medium"/>
                    <a:cs typeface="Libre Franklin Medium"/>
                    <a:sym typeface="Libre Franklin Medium"/>
                  </a:rPr>
                  <a:t>λ</a:t>
                </a:r>
                <a:r>
                  <a:rPr lang="en-US" sz="1500" b="0" i="0" u="none" strike="noStrike" cap="none" baseline="-25000">
                    <a:solidFill>
                      <a:srgbClr val="000000"/>
                    </a:solidFill>
                    <a:latin typeface="Libre Franklin Medium"/>
                    <a:ea typeface="Libre Franklin Medium"/>
                    <a:cs typeface="Libre Franklin Medium"/>
                    <a:sym typeface="Libre Franklin Medium"/>
                  </a:rPr>
                  <a:t>1</a:t>
                </a:r>
                <a:endParaRPr sz="1500" b="0" i="0" u="none" strike="noStrike" cap="none" baseline="-25000">
                  <a:solidFill>
                    <a:srgbClr val="000000"/>
                  </a:solidFill>
                  <a:latin typeface="Libre Franklin Medium"/>
                  <a:ea typeface="Libre Franklin Medium"/>
                  <a:cs typeface="Libre Franklin Medium"/>
                  <a:sym typeface="Libre Franklin Medium"/>
                </a:endParaRPr>
              </a:p>
            </p:txBody>
          </p:sp>
          <p:sp>
            <p:nvSpPr>
              <p:cNvPr id="2258" name="Google Shape;2258;g1863439fb73_1_4203"/>
              <p:cNvSpPr txBox="1"/>
              <p:nvPr/>
            </p:nvSpPr>
            <p:spPr>
              <a:xfrm>
                <a:off x="6505495" y="1742688"/>
                <a:ext cx="306600" cy="2847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500" b="0" i="0" u="none" strike="noStrike" cap="none">
                    <a:solidFill>
                      <a:srgbClr val="000000"/>
                    </a:solidFill>
                    <a:latin typeface="Libre Franklin Medium"/>
                    <a:ea typeface="Libre Franklin Medium"/>
                    <a:cs typeface="Libre Franklin Medium"/>
                    <a:sym typeface="Libre Franklin Medium"/>
                  </a:rPr>
                  <a:t>λ</a:t>
                </a:r>
                <a:r>
                  <a:rPr lang="en-US" sz="1500" b="0" i="0" u="none" strike="noStrike" cap="none" baseline="-25000">
                    <a:solidFill>
                      <a:srgbClr val="000000"/>
                    </a:solidFill>
                    <a:latin typeface="Libre Franklin Medium"/>
                    <a:ea typeface="Libre Franklin Medium"/>
                    <a:cs typeface="Libre Franklin Medium"/>
                    <a:sym typeface="Libre Franklin Medium"/>
                  </a:rPr>
                  <a:t>2</a:t>
                </a:r>
                <a:endParaRPr sz="1500" b="0" i="0" u="none" strike="noStrike" cap="none" baseline="-25000">
                  <a:solidFill>
                    <a:srgbClr val="000000"/>
                  </a:solidFill>
                  <a:latin typeface="Libre Franklin Medium"/>
                  <a:ea typeface="Libre Franklin Medium"/>
                  <a:cs typeface="Libre Franklin Medium"/>
                  <a:sym typeface="Libre Franklin Medium"/>
                </a:endParaRPr>
              </a:p>
            </p:txBody>
          </p:sp>
          <p:sp>
            <p:nvSpPr>
              <p:cNvPr id="2259" name="Google Shape;2259;g1863439fb73_1_4203"/>
              <p:cNvSpPr txBox="1"/>
              <p:nvPr/>
            </p:nvSpPr>
            <p:spPr>
              <a:xfrm>
                <a:off x="6093300" y="2123570"/>
                <a:ext cx="679200" cy="2919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500" b="0" i="0" u="none" strike="noStrike" cap="none">
                    <a:solidFill>
                      <a:srgbClr val="000000"/>
                    </a:solidFill>
                    <a:latin typeface="Libre Franklin Medium"/>
                    <a:ea typeface="Libre Franklin Medium"/>
                    <a:cs typeface="Libre Franklin Medium"/>
                    <a:sym typeface="Libre Franklin Medium"/>
                  </a:rPr>
                  <a:t>λ</a:t>
                </a:r>
                <a:r>
                  <a:rPr lang="en-US" sz="1500" b="0" i="0" u="none" strike="noStrike" cap="none" baseline="-25000">
                    <a:solidFill>
                      <a:srgbClr val="000000"/>
                    </a:solidFill>
                    <a:latin typeface="Libre Franklin Medium"/>
                    <a:ea typeface="Libre Franklin Medium"/>
                    <a:cs typeface="Libre Franklin Medium"/>
                    <a:sym typeface="Libre Franklin Medium"/>
                  </a:rPr>
                  <a:t>3</a:t>
                </a:r>
                <a:endParaRPr sz="1500" b="0" i="0" u="none" strike="noStrike" cap="none" baseline="-25000">
                  <a:solidFill>
                    <a:srgbClr val="000000"/>
                  </a:solidFill>
                  <a:latin typeface="Libre Franklin Medium"/>
                  <a:ea typeface="Libre Franklin Medium"/>
                  <a:cs typeface="Libre Franklin Medium"/>
                  <a:sym typeface="Libre Franklin Medium"/>
                </a:endParaRPr>
              </a:p>
            </p:txBody>
          </p:sp>
          <p:sp>
            <p:nvSpPr>
              <p:cNvPr id="2260" name="Google Shape;2260;g1863439fb73_1_4203"/>
              <p:cNvSpPr txBox="1"/>
              <p:nvPr/>
            </p:nvSpPr>
            <p:spPr>
              <a:xfrm>
                <a:off x="9166316" y="1814156"/>
                <a:ext cx="22065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500" b="0" i="0" u="none" strike="noStrike" cap="none">
                    <a:solidFill>
                      <a:srgbClr val="1F497D"/>
                    </a:solidFill>
                    <a:latin typeface="Arial"/>
                    <a:ea typeface="Arial"/>
                    <a:cs typeface="Arial"/>
                    <a:sym typeface="Arial"/>
                  </a:rPr>
                  <a:t>spatial combiners (~100x)</a:t>
                </a:r>
                <a:endParaRPr sz="1500" b="0" i="0" u="none" strike="noStrike" cap="none">
                  <a:solidFill>
                    <a:srgbClr val="1F497D"/>
                  </a:solidFill>
                  <a:latin typeface="Arial"/>
                  <a:ea typeface="Arial"/>
                  <a:cs typeface="Arial"/>
                  <a:sym typeface="Arial"/>
                </a:endParaRPr>
              </a:p>
            </p:txBody>
          </p:sp>
          <p:sp>
            <p:nvSpPr>
              <p:cNvPr id="2261" name="Google Shape;2261;g1863439fb73_1_4203"/>
              <p:cNvSpPr txBox="1"/>
              <p:nvPr/>
            </p:nvSpPr>
            <p:spPr>
              <a:xfrm>
                <a:off x="10217506" y="2832069"/>
                <a:ext cx="18048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500" b="0" i="0" u="none" strike="noStrike" cap="none">
                    <a:solidFill>
                      <a:srgbClr val="1F497D"/>
                    </a:solidFill>
                    <a:latin typeface="Arial"/>
                    <a:ea typeface="Arial"/>
                    <a:cs typeface="Arial"/>
                    <a:sym typeface="Arial"/>
                  </a:rPr>
                  <a:t>temporal combiner</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500" b="0" i="0" u="none" strike="noStrike" cap="none">
                    <a:solidFill>
                      <a:srgbClr val="1F497D"/>
                    </a:solidFill>
                    <a:latin typeface="Arial"/>
                    <a:ea typeface="Arial"/>
                    <a:cs typeface="Arial"/>
                    <a:sym typeface="Arial"/>
                  </a:rPr>
                  <a:t>(~100x)</a:t>
                </a:r>
                <a:endParaRPr sz="1500" b="0" i="0" u="none" strike="noStrike" cap="none">
                  <a:solidFill>
                    <a:srgbClr val="1F497D"/>
                  </a:solidFill>
                  <a:latin typeface="Arial"/>
                  <a:ea typeface="Arial"/>
                  <a:cs typeface="Arial"/>
                  <a:sym typeface="Arial"/>
                </a:endParaRPr>
              </a:p>
            </p:txBody>
          </p:sp>
          <p:sp>
            <p:nvSpPr>
              <p:cNvPr id="2262" name="Google Shape;2262;g1863439fb73_1_4203"/>
              <p:cNvSpPr txBox="1"/>
              <p:nvPr/>
            </p:nvSpPr>
            <p:spPr>
              <a:xfrm>
                <a:off x="9751062" y="2304378"/>
                <a:ext cx="20088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500" b="0" i="0" u="none" strike="noStrike" cap="none">
                    <a:solidFill>
                      <a:srgbClr val="1F497D"/>
                    </a:solidFill>
                    <a:latin typeface="Arial"/>
                    <a:ea typeface="Arial"/>
                    <a:cs typeface="Arial"/>
                    <a:sym typeface="Arial"/>
                  </a:rPr>
                  <a:t>spectral combiner (~3x)</a:t>
                </a:r>
                <a:endParaRPr sz="1500" b="0" i="0" u="none" strike="noStrike" cap="none">
                  <a:solidFill>
                    <a:srgbClr val="1F497D"/>
                  </a:solidFill>
                  <a:latin typeface="Arial"/>
                  <a:ea typeface="Arial"/>
                  <a:cs typeface="Arial"/>
                  <a:sym typeface="Arial"/>
                </a:endParaRPr>
              </a:p>
            </p:txBody>
          </p:sp>
          <p:sp>
            <p:nvSpPr>
              <p:cNvPr id="2263" name="Google Shape;2263;g1863439fb73_1_4203"/>
              <p:cNvSpPr txBox="1"/>
              <p:nvPr/>
            </p:nvSpPr>
            <p:spPr>
              <a:xfrm>
                <a:off x="10523282" y="3514190"/>
                <a:ext cx="1707600" cy="523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500" b="0" i="0" u="none" strike="noStrike" cap="none">
                    <a:solidFill>
                      <a:srgbClr val="1F497D"/>
                    </a:solidFill>
                    <a:latin typeface="Arial"/>
                    <a:ea typeface="Arial"/>
                    <a:cs typeface="Arial"/>
                    <a:sym typeface="Arial"/>
                  </a:rPr>
                  <a:t>pulse compressor</a:t>
                </a:r>
                <a:endParaRPr sz="15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200"/>
                  <a:buFont typeface="Arial"/>
                  <a:buNone/>
                </a:pPr>
                <a:r>
                  <a:rPr lang="en-US" sz="1500" b="0" i="0" u="none" strike="noStrike" cap="none">
                    <a:solidFill>
                      <a:srgbClr val="1F497D"/>
                    </a:solidFill>
                    <a:latin typeface="Arial"/>
                    <a:ea typeface="Arial"/>
                    <a:cs typeface="Arial"/>
                    <a:sym typeface="Arial"/>
                  </a:rPr>
                  <a:t>(1ns -100fs)</a:t>
                </a:r>
                <a:endParaRPr sz="1500" b="0" i="0" u="none" strike="noStrike" cap="none">
                  <a:solidFill>
                    <a:srgbClr val="1F497D"/>
                  </a:solidFill>
                  <a:latin typeface="Arial"/>
                  <a:ea typeface="Arial"/>
                  <a:cs typeface="Arial"/>
                  <a:sym typeface="Arial"/>
                </a:endParaRPr>
              </a:p>
            </p:txBody>
          </p:sp>
          <p:sp>
            <p:nvSpPr>
              <p:cNvPr id="2264" name="Google Shape;2264;g1863439fb73_1_4203"/>
              <p:cNvSpPr txBox="1"/>
              <p:nvPr/>
            </p:nvSpPr>
            <p:spPr>
              <a:xfrm>
                <a:off x="6116863" y="953890"/>
                <a:ext cx="13749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500" b="0" i="0" u="none" strike="noStrike" cap="none">
                    <a:solidFill>
                      <a:srgbClr val="1F497D"/>
                    </a:solidFill>
                    <a:latin typeface="Arial"/>
                    <a:ea typeface="Arial"/>
                    <a:cs typeface="Arial"/>
                    <a:sym typeface="Arial"/>
                  </a:rPr>
                  <a:t>spectral splitter</a:t>
                </a:r>
                <a:endParaRPr sz="1500" b="0" i="0" u="none" strike="noStrike" cap="none">
                  <a:solidFill>
                    <a:srgbClr val="1F497D"/>
                  </a:solidFill>
                  <a:latin typeface="Arial"/>
                  <a:ea typeface="Arial"/>
                  <a:cs typeface="Arial"/>
                  <a:sym typeface="Arial"/>
                </a:endParaRPr>
              </a:p>
            </p:txBody>
          </p:sp>
          <p:sp>
            <p:nvSpPr>
              <p:cNvPr id="2265" name="Google Shape;2265;g1863439fb73_1_4203"/>
              <p:cNvSpPr txBox="1"/>
              <p:nvPr/>
            </p:nvSpPr>
            <p:spPr>
              <a:xfrm>
                <a:off x="5218197" y="1450676"/>
                <a:ext cx="937800" cy="307800"/>
              </a:xfrm>
              <a:prstGeom prst="rect">
                <a:avLst/>
              </a:prstGeom>
              <a:noFill/>
              <a:ln w="28575" cap="flat" cmpd="sng">
                <a:solidFill>
                  <a:srgbClr val="1F497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500" b="0" i="0" u="none" strike="noStrike" cap="none">
                    <a:solidFill>
                      <a:srgbClr val="1F497D"/>
                    </a:solidFill>
                    <a:latin typeface="Arial"/>
                    <a:ea typeface="Arial"/>
                    <a:cs typeface="Arial"/>
                    <a:sym typeface="Arial"/>
                  </a:rPr>
                  <a:t>front end</a:t>
                </a:r>
                <a:endParaRPr sz="1500" b="0" i="0" u="none" strike="noStrike" cap="none">
                  <a:solidFill>
                    <a:srgbClr val="1F497D"/>
                  </a:solidFill>
                  <a:latin typeface="Arial"/>
                  <a:ea typeface="Arial"/>
                  <a:cs typeface="Arial"/>
                  <a:sym typeface="Arial"/>
                </a:endParaRPr>
              </a:p>
            </p:txBody>
          </p:sp>
          <p:sp>
            <p:nvSpPr>
              <p:cNvPr id="2266" name="Google Shape;2266;g1863439fb73_1_4203"/>
              <p:cNvSpPr/>
              <p:nvPr/>
            </p:nvSpPr>
            <p:spPr>
              <a:xfrm>
                <a:off x="9594509" y="2669223"/>
                <a:ext cx="205200" cy="165000"/>
              </a:xfrm>
              <a:prstGeom prst="ellipse">
                <a:avLst/>
              </a:prstGeom>
              <a:solidFill>
                <a:srgbClr val="4BACC6">
                  <a:alpha val="49020"/>
                </a:srgbClr>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cxnSp>
            <p:nvCxnSpPr>
              <p:cNvPr id="2267" name="Google Shape;2267;g1863439fb73_1_4203"/>
              <p:cNvCxnSpPr/>
              <p:nvPr/>
            </p:nvCxnSpPr>
            <p:spPr>
              <a:xfrm>
                <a:off x="9697034" y="2739079"/>
                <a:ext cx="865200" cy="492900"/>
              </a:xfrm>
              <a:prstGeom prst="straightConnector1">
                <a:avLst/>
              </a:prstGeom>
              <a:noFill/>
              <a:ln w="28575" cap="flat" cmpd="sng">
                <a:solidFill>
                  <a:srgbClr val="FF0000"/>
                </a:solidFill>
                <a:prstDash val="solid"/>
                <a:round/>
                <a:headEnd type="none" w="sm" len="sm"/>
                <a:tailEnd type="none" w="sm" len="sm"/>
              </a:ln>
            </p:spPr>
          </p:cxnSp>
          <p:cxnSp>
            <p:nvCxnSpPr>
              <p:cNvPr id="2268" name="Google Shape;2268;g1863439fb73_1_4203"/>
              <p:cNvCxnSpPr/>
              <p:nvPr/>
            </p:nvCxnSpPr>
            <p:spPr>
              <a:xfrm>
                <a:off x="9673485" y="4364461"/>
                <a:ext cx="865200" cy="117300"/>
              </a:xfrm>
              <a:prstGeom prst="straightConnector1">
                <a:avLst/>
              </a:prstGeom>
              <a:noFill/>
              <a:ln w="28575" cap="flat" cmpd="sng">
                <a:solidFill>
                  <a:srgbClr val="FF0000"/>
                </a:solidFill>
                <a:prstDash val="solid"/>
                <a:round/>
                <a:headEnd type="none" w="sm" len="sm"/>
                <a:tailEnd type="none" w="sm" len="sm"/>
              </a:ln>
            </p:spPr>
          </p:cxnSp>
          <p:cxnSp>
            <p:nvCxnSpPr>
              <p:cNvPr id="2269" name="Google Shape;2269;g1863439fb73_1_4203"/>
              <p:cNvCxnSpPr/>
              <p:nvPr/>
            </p:nvCxnSpPr>
            <p:spPr>
              <a:xfrm flipH="1">
                <a:off x="10516701" y="4070825"/>
                <a:ext cx="277500" cy="411000"/>
              </a:xfrm>
              <a:prstGeom prst="straightConnector1">
                <a:avLst/>
              </a:prstGeom>
              <a:noFill/>
              <a:ln w="28575" cap="flat" cmpd="sng">
                <a:solidFill>
                  <a:srgbClr val="FF0000"/>
                </a:solidFill>
                <a:prstDash val="solid"/>
                <a:round/>
                <a:headEnd type="none" w="sm" len="sm"/>
                <a:tailEnd type="none" w="sm" len="sm"/>
              </a:ln>
            </p:spPr>
          </p:cxnSp>
          <p:cxnSp>
            <p:nvCxnSpPr>
              <p:cNvPr id="2270" name="Google Shape;2270;g1863439fb73_1_4203"/>
              <p:cNvCxnSpPr/>
              <p:nvPr/>
            </p:nvCxnSpPr>
            <p:spPr>
              <a:xfrm flipH="1">
                <a:off x="10276984" y="4217727"/>
                <a:ext cx="492600" cy="706200"/>
              </a:xfrm>
              <a:prstGeom prst="straightConnector1">
                <a:avLst/>
              </a:prstGeom>
              <a:noFill/>
              <a:ln w="28575" cap="flat" cmpd="sng">
                <a:solidFill>
                  <a:srgbClr val="FF0000"/>
                </a:solidFill>
                <a:prstDash val="solid"/>
                <a:round/>
                <a:headEnd type="none" w="sm" len="sm"/>
                <a:tailEnd type="stealth" w="med" len="med"/>
              </a:ln>
            </p:spPr>
          </p:cxnSp>
          <p:sp>
            <p:nvSpPr>
              <p:cNvPr id="2271" name="Google Shape;2271;g1863439fb73_1_4203"/>
              <p:cNvSpPr txBox="1"/>
              <p:nvPr/>
            </p:nvSpPr>
            <p:spPr>
              <a:xfrm rot="-3300183">
                <a:off x="10109962" y="4782744"/>
                <a:ext cx="857318" cy="30802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600" b="0" i="0" u="none" strike="noStrike" cap="none">
                    <a:solidFill>
                      <a:srgbClr val="1F497D"/>
                    </a:solidFill>
                    <a:latin typeface="Arial"/>
                    <a:ea typeface="Arial"/>
                    <a:cs typeface="Arial"/>
                    <a:sym typeface="Arial"/>
                  </a:rPr>
                  <a:t>output</a:t>
                </a:r>
                <a:endParaRPr sz="1600" b="0" i="0" u="none" strike="noStrike" cap="none">
                  <a:solidFill>
                    <a:srgbClr val="1F497D"/>
                  </a:solidFill>
                  <a:latin typeface="Arial"/>
                  <a:ea typeface="Arial"/>
                  <a:cs typeface="Arial"/>
                  <a:sym typeface="Arial"/>
                </a:endParaRPr>
              </a:p>
            </p:txBody>
          </p:sp>
          <p:cxnSp>
            <p:nvCxnSpPr>
              <p:cNvPr id="2272" name="Google Shape;2272;g1863439fb73_1_4203"/>
              <p:cNvCxnSpPr>
                <a:endCxn id="2265" idx="3"/>
              </p:cNvCxnSpPr>
              <p:nvPr/>
            </p:nvCxnSpPr>
            <p:spPr>
              <a:xfrm flipH="1">
                <a:off x="6155997" y="1584476"/>
                <a:ext cx="201600" cy="20100"/>
              </a:xfrm>
              <a:prstGeom prst="straightConnector1">
                <a:avLst/>
              </a:prstGeom>
              <a:noFill/>
              <a:ln w="28575" cap="flat" cmpd="sng">
                <a:solidFill>
                  <a:srgbClr val="FF0000"/>
                </a:solidFill>
                <a:prstDash val="solid"/>
                <a:round/>
                <a:headEnd type="none" w="sm" len="sm"/>
                <a:tailEnd type="none" w="sm" len="sm"/>
              </a:ln>
            </p:spPr>
          </p:cxnSp>
          <p:sp>
            <p:nvSpPr>
              <p:cNvPr id="2251" name="Google Shape;2251;g1863439fb73_1_4203"/>
              <p:cNvSpPr/>
              <p:nvPr/>
            </p:nvSpPr>
            <p:spPr>
              <a:xfrm>
                <a:off x="6272751" y="1505390"/>
                <a:ext cx="205200" cy="165000"/>
              </a:xfrm>
              <a:prstGeom prst="ellipse">
                <a:avLst/>
              </a:prstGeom>
              <a:solidFill>
                <a:srgbClr val="4BACC6"/>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cxnSp>
            <p:nvCxnSpPr>
              <p:cNvPr id="2273" name="Google Shape;2273;g1863439fb73_1_4203"/>
              <p:cNvCxnSpPr/>
              <p:nvPr/>
            </p:nvCxnSpPr>
            <p:spPr>
              <a:xfrm>
                <a:off x="6851547" y="2363833"/>
                <a:ext cx="162600" cy="2769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cxnSp>
            <p:nvCxnSpPr>
              <p:cNvPr id="2274" name="Google Shape;2274;g1863439fb73_1_4203"/>
              <p:cNvCxnSpPr/>
              <p:nvPr/>
            </p:nvCxnSpPr>
            <p:spPr>
              <a:xfrm>
                <a:off x="6851547" y="2326430"/>
                <a:ext cx="234600" cy="2766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cxnSp>
            <p:nvCxnSpPr>
              <p:cNvPr id="2275" name="Google Shape;2275;g1863439fb73_1_4203"/>
              <p:cNvCxnSpPr/>
              <p:nvPr/>
            </p:nvCxnSpPr>
            <p:spPr>
              <a:xfrm>
                <a:off x="6851547" y="2289310"/>
                <a:ext cx="292200" cy="2895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cxnSp>
            <p:nvCxnSpPr>
              <p:cNvPr id="2276" name="Google Shape;2276;g1863439fb73_1_4203"/>
              <p:cNvCxnSpPr/>
              <p:nvPr/>
            </p:nvCxnSpPr>
            <p:spPr>
              <a:xfrm>
                <a:off x="6851547" y="2242521"/>
                <a:ext cx="355200" cy="3039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cxnSp>
            <p:nvCxnSpPr>
              <p:cNvPr id="2277" name="Google Shape;2277;g1863439fb73_1_4203"/>
              <p:cNvCxnSpPr/>
              <p:nvPr/>
            </p:nvCxnSpPr>
            <p:spPr>
              <a:xfrm>
                <a:off x="6851547" y="2200553"/>
                <a:ext cx="428100" cy="3075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grpSp>
            <p:nvGrpSpPr>
              <p:cNvPr id="2278" name="Google Shape;2278;g1863439fb73_1_4203"/>
              <p:cNvGrpSpPr/>
              <p:nvPr/>
            </p:nvGrpSpPr>
            <p:grpSpPr>
              <a:xfrm>
                <a:off x="8211798" y="2008297"/>
                <a:ext cx="1485212" cy="741683"/>
                <a:chOff x="129493" y="770782"/>
                <a:chExt cx="5950367" cy="2971487"/>
              </a:xfrm>
            </p:grpSpPr>
            <p:sp>
              <p:nvSpPr>
                <p:cNvPr id="2279" name="Google Shape;2279;g1863439fb73_1_4203"/>
                <p:cNvSpPr/>
                <p:nvPr/>
              </p:nvSpPr>
              <p:spPr>
                <a:xfrm>
                  <a:off x="129493" y="842280"/>
                  <a:ext cx="1242107" cy="599223"/>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2280" name="Google Shape;2280;g1863439fb73_1_4203"/>
                <p:cNvSpPr/>
                <p:nvPr/>
              </p:nvSpPr>
              <p:spPr>
                <a:xfrm>
                  <a:off x="139653" y="903240"/>
                  <a:ext cx="1242107" cy="599223"/>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2281" name="Google Shape;2281;g1863439fb73_1_4203"/>
                <p:cNvSpPr/>
                <p:nvPr/>
              </p:nvSpPr>
              <p:spPr>
                <a:xfrm>
                  <a:off x="149813" y="964200"/>
                  <a:ext cx="1242107" cy="599223"/>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2282" name="Google Shape;2282;g1863439fb73_1_4203"/>
                <p:cNvSpPr/>
                <p:nvPr/>
              </p:nvSpPr>
              <p:spPr>
                <a:xfrm>
                  <a:off x="159973" y="1025160"/>
                  <a:ext cx="1242107" cy="599223"/>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2283" name="Google Shape;2283;g1863439fb73_1_4203"/>
                <p:cNvSpPr/>
                <p:nvPr/>
              </p:nvSpPr>
              <p:spPr>
                <a:xfrm>
                  <a:off x="180293" y="1075960"/>
                  <a:ext cx="1242107" cy="599223"/>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2284" name="Google Shape;2284;g1863439fb73_1_4203"/>
                <p:cNvSpPr/>
                <p:nvPr/>
              </p:nvSpPr>
              <p:spPr>
                <a:xfrm>
                  <a:off x="190453" y="1136920"/>
                  <a:ext cx="1242107" cy="599223"/>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2285" name="Google Shape;2285;g1863439fb73_1_4203"/>
                <p:cNvSpPr/>
                <p:nvPr/>
              </p:nvSpPr>
              <p:spPr>
                <a:xfrm>
                  <a:off x="200613" y="1197880"/>
                  <a:ext cx="1242107" cy="599223"/>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2286" name="Google Shape;2286;g1863439fb73_1_4203"/>
                <p:cNvSpPr/>
                <p:nvPr/>
              </p:nvSpPr>
              <p:spPr>
                <a:xfrm>
                  <a:off x="210773" y="1258840"/>
                  <a:ext cx="1242107" cy="599223"/>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2287" name="Google Shape;2287;g1863439fb73_1_4203"/>
                <p:cNvSpPr/>
                <p:nvPr/>
              </p:nvSpPr>
              <p:spPr>
                <a:xfrm>
                  <a:off x="190453" y="1319800"/>
                  <a:ext cx="1242107" cy="599223"/>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2288" name="Google Shape;2288;g1863439fb73_1_4203"/>
                <p:cNvSpPr/>
                <p:nvPr/>
              </p:nvSpPr>
              <p:spPr>
                <a:xfrm>
                  <a:off x="200613" y="1380760"/>
                  <a:ext cx="1242107" cy="599223"/>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2289" name="Google Shape;2289;g1863439fb73_1_4203"/>
                <p:cNvSpPr/>
                <p:nvPr/>
              </p:nvSpPr>
              <p:spPr>
                <a:xfrm>
                  <a:off x="210773" y="1441720"/>
                  <a:ext cx="1242107" cy="599223"/>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2290" name="Google Shape;2290;g1863439fb73_1_4203"/>
                <p:cNvSpPr/>
                <p:nvPr/>
              </p:nvSpPr>
              <p:spPr>
                <a:xfrm>
                  <a:off x="220933" y="1502680"/>
                  <a:ext cx="1242107" cy="599223"/>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2291" name="Google Shape;2291;g1863439fb73_1_4203"/>
                <p:cNvSpPr/>
                <p:nvPr/>
              </p:nvSpPr>
              <p:spPr>
                <a:xfrm>
                  <a:off x="241253" y="1553480"/>
                  <a:ext cx="1242107" cy="599223"/>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2292" name="Google Shape;2292;g1863439fb73_1_4203"/>
                <p:cNvSpPr/>
                <p:nvPr/>
              </p:nvSpPr>
              <p:spPr>
                <a:xfrm>
                  <a:off x="251413" y="1614440"/>
                  <a:ext cx="1242107" cy="599223"/>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2293" name="Google Shape;2293;g1863439fb73_1_4203"/>
                <p:cNvSpPr/>
                <p:nvPr/>
              </p:nvSpPr>
              <p:spPr>
                <a:xfrm>
                  <a:off x="261573" y="1675400"/>
                  <a:ext cx="1242107" cy="599223"/>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2294" name="Google Shape;2294;g1863439fb73_1_4203"/>
                <p:cNvSpPr/>
                <p:nvPr/>
              </p:nvSpPr>
              <p:spPr>
                <a:xfrm>
                  <a:off x="271733" y="1736360"/>
                  <a:ext cx="1242107" cy="599223"/>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grpSp>
              <p:nvGrpSpPr>
                <p:cNvPr id="2295" name="Google Shape;2295;g1863439fb73_1_4203"/>
                <p:cNvGrpSpPr/>
                <p:nvPr/>
              </p:nvGrpSpPr>
              <p:grpSpPr>
                <a:xfrm>
                  <a:off x="1374472" y="770782"/>
                  <a:ext cx="1361580" cy="1294530"/>
                  <a:chOff x="3921620" y="1309490"/>
                  <a:chExt cx="1361580" cy="1294530"/>
                </a:xfrm>
              </p:grpSpPr>
              <p:grpSp>
                <p:nvGrpSpPr>
                  <p:cNvPr id="2296" name="Google Shape;2296;g1863439fb73_1_4203"/>
                  <p:cNvGrpSpPr/>
                  <p:nvPr/>
                </p:nvGrpSpPr>
                <p:grpSpPr>
                  <a:xfrm>
                    <a:off x="4551540" y="1912005"/>
                    <a:ext cx="731660" cy="692015"/>
                    <a:chOff x="4551540" y="1912005"/>
                    <a:chExt cx="731660" cy="692015"/>
                  </a:xfrm>
                </p:grpSpPr>
                <p:grpSp>
                  <p:nvGrpSpPr>
                    <p:cNvPr id="2297" name="Google Shape;2297;g1863439fb73_1_4203"/>
                    <p:cNvGrpSpPr/>
                    <p:nvPr/>
                  </p:nvGrpSpPr>
                  <p:grpSpPr>
                    <a:xfrm>
                      <a:off x="4866500" y="1917085"/>
                      <a:ext cx="416700" cy="686935"/>
                      <a:chOff x="4866500" y="1917085"/>
                      <a:chExt cx="416700" cy="686935"/>
                    </a:xfrm>
                  </p:grpSpPr>
                  <p:grpSp>
                    <p:nvGrpSpPr>
                      <p:cNvPr id="2298" name="Google Shape;2298;g1863439fb73_1_4203"/>
                      <p:cNvGrpSpPr/>
                      <p:nvPr/>
                    </p:nvGrpSpPr>
                    <p:grpSpPr>
                      <a:xfrm>
                        <a:off x="4866500" y="2204720"/>
                        <a:ext cx="416700" cy="399300"/>
                        <a:chOff x="4866500" y="2204720"/>
                        <a:chExt cx="416700" cy="399300"/>
                      </a:xfrm>
                    </p:grpSpPr>
                    <p:sp>
                      <p:nvSpPr>
                        <p:cNvPr id="2299" name="Google Shape;2299;g1863439fb73_1_420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300" name="Google Shape;2300;g1863439fb73_1_420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nvGrpSpPr>
                      <p:cNvPr id="2301" name="Google Shape;2301;g1863439fb73_1_4203"/>
                      <p:cNvGrpSpPr/>
                      <p:nvPr/>
                    </p:nvGrpSpPr>
                    <p:grpSpPr>
                      <a:xfrm>
                        <a:off x="4866500" y="1917085"/>
                        <a:ext cx="416700" cy="399300"/>
                        <a:chOff x="4866500" y="2204720"/>
                        <a:chExt cx="416700" cy="399300"/>
                      </a:xfrm>
                    </p:grpSpPr>
                    <p:sp>
                      <p:nvSpPr>
                        <p:cNvPr id="2302" name="Google Shape;2302;g1863439fb73_1_420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303" name="Google Shape;2303;g1863439fb73_1_420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grpSp>
                  <p:nvGrpSpPr>
                    <p:cNvPr id="2304" name="Google Shape;2304;g1863439fb73_1_4203"/>
                    <p:cNvGrpSpPr/>
                    <p:nvPr/>
                  </p:nvGrpSpPr>
                  <p:grpSpPr>
                    <a:xfrm>
                      <a:off x="4551540" y="1912005"/>
                      <a:ext cx="416700" cy="686935"/>
                      <a:chOff x="4866500" y="1917085"/>
                      <a:chExt cx="416700" cy="686935"/>
                    </a:xfrm>
                  </p:grpSpPr>
                  <p:grpSp>
                    <p:nvGrpSpPr>
                      <p:cNvPr id="2305" name="Google Shape;2305;g1863439fb73_1_4203"/>
                      <p:cNvGrpSpPr/>
                      <p:nvPr/>
                    </p:nvGrpSpPr>
                    <p:grpSpPr>
                      <a:xfrm>
                        <a:off x="4866500" y="2204720"/>
                        <a:ext cx="416700" cy="399300"/>
                        <a:chOff x="4866500" y="2204720"/>
                        <a:chExt cx="416700" cy="399300"/>
                      </a:xfrm>
                    </p:grpSpPr>
                    <p:sp>
                      <p:nvSpPr>
                        <p:cNvPr id="2306" name="Google Shape;2306;g1863439fb73_1_420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307" name="Google Shape;2307;g1863439fb73_1_420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nvGrpSpPr>
                      <p:cNvPr id="2308" name="Google Shape;2308;g1863439fb73_1_4203"/>
                      <p:cNvGrpSpPr/>
                      <p:nvPr/>
                    </p:nvGrpSpPr>
                    <p:grpSpPr>
                      <a:xfrm>
                        <a:off x="4866500" y="1917085"/>
                        <a:ext cx="416700" cy="399300"/>
                        <a:chOff x="4866500" y="2204720"/>
                        <a:chExt cx="416700" cy="399300"/>
                      </a:xfrm>
                    </p:grpSpPr>
                    <p:sp>
                      <p:nvSpPr>
                        <p:cNvPr id="2309" name="Google Shape;2309;g1863439fb73_1_420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310" name="Google Shape;2310;g1863439fb73_1_420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grpSp>
              <p:grpSp>
                <p:nvGrpSpPr>
                  <p:cNvPr id="2311" name="Google Shape;2311;g1863439fb73_1_4203"/>
                  <p:cNvGrpSpPr/>
                  <p:nvPr/>
                </p:nvGrpSpPr>
                <p:grpSpPr>
                  <a:xfrm>
                    <a:off x="3921620" y="1901230"/>
                    <a:ext cx="731660" cy="692015"/>
                    <a:chOff x="4551540" y="1912005"/>
                    <a:chExt cx="731660" cy="692015"/>
                  </a:xfrm>
                </p:grpSpPr>
                <p:grpSp>
                  <p:nvGrpSpPr>
                    <p:cNvPr id="2312" name="Google Shape;2312;g1863439fb73_1_4203"/>
                    <p:cNvGrpSpPr/>
                    <p:nvPr/>
                  </p:nvGrpSpPr>
                  <p:grpSpPr>
                    <a:xfrm>
                      <a:off x="4866500" y="1917085"/>
                      <a:ext cx="416700" cy="686935"/>
                      <a:chOff x="4866500" y="1917085"/>
                      <a:chExt cx="416700" cy="686935"/>
                    </a:xfrm>
                  </p:grpSpPr>
                  <p:grpSp>
                    <p:nvGrpSpPr>
                      <p:cNvPr id="2313" name="Google Shape;2313;g1863439fb73_1_4203"/>
                      <p:cNvGrpSpPr/>
                      <p:nvPr/>
                    </p:nvGrpSpPr>
                    <p:grpSpPr>
                      <a:xfrm>
                        <a:off x="4866500" y="2204720"/>
                        <a:ext cx="416700" cy="399300"/>
                        <a:chOff x="4866500" y="2204720"/>
                        <a:chExt cx="416700" cy="399300"/>
                      </a:xfrm>
                    </p:grpSpPr>
                    <p:sp>
                      <p:nvSpPr>
                        <p:cNvPr id="2314" name="Google Shape;2314;g1863439fb73_1_420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315" name="Google Shape;2315;g1863439fb73_1_420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nvGrpSpPr>
                      <p:cNvPr id="2316" name="Google Shape;2316;g1863439fb73_1_4203"/>
                      <p:cNvGrpSpPr/>
                      <p:nvPr/>
                    </p:nvGrpSpPr>
                    <p:grpSpPr>
                      <a:xfrm>
                        <a:off x="4866500" y="1917085"/>
                        <a:ext cx="416700" cy="399300"/>
                        <a:chOff x="4866500" y="2204720"/>
                        <a:chExt cx="416700" cy="399300"/>
                      </a:xfrm>
                    </p:grpSpPr>
                    <p:sp>
                      <p:nvSpPr>
                        <p:cNvPr id="2317" name="Google Shape;2317;g1863439fb73_1_420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318" name="Google Shape;2318;g1863439fb73_1_420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grpSp>
                  <p:nvGrpSpPr>
                    <p:cNvPr id="2319" name="Google Shape;2319;g1863439fb73_1_4203"/>
                    <p:cNvGrpSpPr/>
                    <p:nvPr/>
                  </p:nvGrpSpPr>
                  <p:grpSpPr>
                    <a:xfrm>
                      <a:off x="4551540" y="1912005"/>
                      <a:ext cx="416700" cy="686935"/>
                      <a:chOff x="4866500" y="1917085"/>
                      <a:chExt cx="416700" cy="686935"/>
                    </a:xfrm>
                  </p:grpSpPr>
                  <p:grpSp>
                    <p:nvGrpSpPr>
                      <p:cNvPr id="2320" name="Google Shape;2320;g1863439fb73_1_4203"/>
                      <p:cNvGrpSpPr/>
                      <p:nvPr/>
                    </p:nvGrpSpPr>
                    <p:grpSpPr>
                      <a:xfrm>
                        <a:off x="4866500" y="2204720"/>
                        <a:ext cx="416700" cy="399300"/>
                        <a:chOff x="4866500" y="2204720"/>
                        <a:chExt cx="416700" cy="399300"/>
                      </a:xfrm>
                    </p:grpSpPr>
                    <p:sp>
                      <p:nvSpPr>
                        <p:cNvPr id="2321" name="Google Shape;2321;g1863439fb73_1_420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322" name="Google Shape;2322;g1863439fb73_1_420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nvGrpSpPr>
                      <p:cNvPr id="2323" name="Google Shape;2323;g1863439fb73_1_4203"/>
                      <p:cNvGrpSpPr/>
                      <p:nvPr/>
                    </p:nvGrpSpPr>
                    <p:grpSpPr>
                      <a:xfrm>
                        <a:off x="4866500" y="1917085"/>
                        <a:ext cx="416700" cy="399300"/>
                        <a:chOff x="4866500" y="2204720"/>
                        <a:chExt cx="416700" cy="399300"/>
                      </a:xfrm>
                    </p:grpSpPr>
                    <p:sp>
                      <p:nvSpPr>
                        <p:cNvPr id="2324" name="Google Shape;2324;g1863439fb73_1_420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325" name="Google Shape;2325;g1863439fb73_1_420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grpSp>
              <p:grpSp>
                <p:nvGrpSpPr>
                  <p:cNvPr id="2326" name="Google Shape;2326;g1863439fb73_1_4203"/>
                  <p:cNvGrpSpPr/>
                  <p:nvPr/>
                </p:nvGrpSpPr>
                <p:grpSpPr>
                  <a:xfrm>
                    <a:off x="4551540" y="1320265"/>
                    <a:ext cx="731660" cy="692015"/>
                    <a:chOff x="4551540" y="1912005"/>
                    <a:chExt cx="731660" cy="692015"/>
                  </a:xfrm>
                </p:grpSpPr>
                <p:grpSp>
                  <p:nvGrpSpPr>
                    <p:cNvPr id="2327" name="Google Shape;2327;g1863439fb73_1_4203"/>
                    <p:cNvGrpSpPr/>
                    <p:nvPr/>
                  </p:nvGrpSpPr>
                  <p:grpSpPr>
                    <a:xfrm>
                      <a:off x="4866500" y="1917085"/>
                      <a:ext cx="416700" cy="686935"/>
                      <a:chOff x="4866500" y="1917085"/>
                      <a:chExt cx="416700" cy="686935"/>
                    </a:xfrm>
                  </p:grpSpPr>
                  <p:grpSp>
                    <p:nvGrpSpPr>
                      <p:cNvPr id="2328" name="Google Shape;2328;g1863439fb73_1_4203"/>
                      <p:cNvGrpSpPr/>
                      <p:nvPr/>
                    </p:nvGrpSpPr>
                    <p:grpSpPr>
                      <a:xfrm>
                        <a:off x="4866500" y="2204720"/>
                        <a:ext cx="416700" cy="399300"/>
                        <a:chOff x="4866500" y="2204720"/>
                        <a:chExt cx="416700" cy="399300"/>
                      </a:xfrm>
                    </p:grpSpPr>
                    <p:sp>
                      <p:nvSpPr>
                        <p:cNvPr id="2329" name="Google Shape;2329;g1863439fb73_1_420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330" name="Google Shape;2330;g1863439fb73_1_420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nvGrpSpPr>
                      <p:cNvPr id="2331" name="Google Shape;2331;g1863439fb73_1_4203"/>
                      <p:cNvGrpSpPr/>
                      <p:nvPr/>
                    </p:nvGrpSpPr>
                    <p:grpSpPr>
                      <a:xfrm>
                        <a:off x="4866500" y="1917085"/>
                        <a:ext cx="416700" cy="399300"/>
                        <a:chOff x="4866500" y="2204720"/>
                        <a:chExt cx="416700" cy="399300"/>
                      </a:xfrm>
                    </p:grpSpPr>
                    <p:sp>
                      <p:nvSpPr>
                        <p:cNvPr id="2332" name="Google Shape;2332;g1863439fb73_1_420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333" name="Google Shape;2333;g1863439fb73_1_420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grpSp>
                  <p:nvGrpSpPr>
                    <p:cNvPr id="2334" name="Google Shape;2334;g1863439fb73_1_4203"/>
                    <p:cNvGrpSpPr/>
                    <p:nvPr/>
                  </p:nvGrpSpPr>
                  <p:grpSpPr>
                    <a:xfrm>
                      <a:off x="4551540" y="1912005"/>
                      <a:ext cx="416700" cy="686935"/>
                      <a:chOff x="4866500" y="1917085"/>
                      <a:chExt cx="416700" cy="686935"/>
                    </a:xfrm>
                  </p:grpSpPr>
                  <p:grpSp>
                    <p:nvGrpSpPr>
                      <p:cNvPr id="2335" name="Google Shape;2335;g1863439fb73_1_4203"/>
                      <p:cNvGrpSpPr/>
                      <p:nvPr/>
                    </p:nvGrpSpPr>
                    <p:grpSpPr>
                      <a:xfrm>
                        <a:off x="4866500" y="2204720"/>
                        <a:ext cx="416700" cy="399300"/>
                        <a:chOff x="4866500" y="2204720"/>
                        <a:chExt cx="416700" cy="399300"/>
                      </a:xfrm>
                    </p:grpSpPr>
                    <p:sp>
                      <p:nvSpPr>
                        <p:cNvPr id="2336" name="Google Shape;2336;g1863439fb73_1_420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337" name="Google Shape;2337;g1863439fb73_1_420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nvGrpSpPr>
                      <p:cNvPr id="2338" name="Google Shape;2338;g1863439fb73_1_4203"/>
                      <p:cNvGrpSpPr/>
                      <p:nvPr/>
                    </p:nvGrpSpPr>
                    <p:grpSpPr>
                      <a:xfrm>
                        <a:off x="4866500" y="1917085"/>
                        <a:ext cx="416700" cy="399300"/>
                        <a:chOff x="4866500" y="2204720"/>
                        <a:chExt cx="416700" cy="399300"/>
                      </a:xfrm>
                    </p:grpSpPr>
                    <p:sp>
                      <p:nvSpPr>
                        <p:cNvPr id="2339" name="Google Shape;2339;g1863439fb73_1_420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340" name="Google Shape;2340;g1863439fb73_1_420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grpSp>
              <p:grpSp>
                <p:nvGrpSpPr>
                  <p:cNvPr id="2341" name="Google Shape;2341;g1863439fb73_1_4203"/>
                  <p:cNvGrpSpPr/>
                  <p:nvPr/>
                </p:nvGrpSpPr>
                <p:grpSpPr>
                  <a:xfrm>
                    <a:off x="3921620" y="1309490"/>
                    <a:ext cx="731660" cy="692015"/>
                    <a:chOff x="4551540" y="1912005"/>
                    <a:chExt cx="731660" cy="692015"/>
                  </a:xfrm>
                </p:grpSpPr>
                <p:grpSp>
                  <p:nvGrpSpPr>
                    <p:cNvPr id="2342" name="Google Shape;2342;g1863439fb73_1_4203"/>
                    <p:cNvGrpSpPr/>
                    <p:nvPr/>
                  </p:nvGrpSpPr>
                  <p:grpSpPr>
                    <a:xfrm>
                      <a:off x="4866500" y="1917085"/>
                      <a:ext cx="416700" cy="686935"/>
                      <a:chOff x="4866500" y="1917085"/>
                      <a:chExt cx="416700" cy="686935"/>
                    </a:xfrm>
                  </p:grpSpPr>
                  <p:grpSp>
                    <p:nvGrpSpPr>
                      <p:cNvPr id="2343" name="Google Shape;2343;g1863439fb73_1_4203"/>
                      <p:cNvGrpSpPr/>
                      <p:nvPr/>
                    </p:nvGrpSpPr>
                    <p:grpSpPr>
                      <a:xfrm>
                        <a:off x="4866500" y="2204720"/>
                        <a:ext cx="416700" cy="399300"/>
                        <a:chOff x="4866500" y="2204720"/>
                        <a:chExt cx="416700" cy="399300"/>
                      </a:xfrm>
                    </p:grpSpPr>
                    <p:sp>
                      <p:nvSpPr>
                        <p:cNvPr id="2344" name="Google Shape;2344;g1863439fb73_1_420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345" name="Google Shape;2345;g1863439fb73_1_420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nvGrpSpPr>
                      <p:cNvPr id="2346" name="Google Shape;2346;g1863439fb73_1_4203"/>
                      <p:cNvGrpSpPr/>
                      <p:nvPr/>
                    </p:nvGrpSpPr>
                    <p:grpSpPr>
                      <a:xfrm>
                        <a:off x="4866500" y="1917085"/>
                        <a:ext cx="416700" cy="399300"/>
                        <a:chOff x="4866500" y="2204720"/>
                        <a:chExt cx="416700" cy="399300"/>
                      </a:xfrm>
                    </p:grpSpPr>
                    <p:sp>
                      <p:nvSpPr>
                        <p:cNvPr id="2347" name="Google Shape;2347;g1863439fb73_1_420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348" name="Google Shape;2348;g1863439fb73_1_420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grpSp>
                  <p:nvGrpSpPr>
                    <p:cNvPr id="2349" name="Google Shape;2349;g1863439fb73_1_4203"/>
                    <p:cNvGrpSpPr/>
                    <p:nvPr/>
                  </p:nvGrpSpPr>
                  <p:grpSpPr>
                    <a:xfrm>
                      <a:off x="4551540" y="1912005"/>
                      <a:ext cx="416700" cy="686935"/>
                      <a:chOff x="4866500" y="1917085"/>
                      <a:chExt cx="416700" cy="686935"/>
                    </a:xfrm>
                  </p:grpSpPr>
                  <p:grpSp>
                    <p:nvGrpSpPr>
                      <p:cNvPr id="2350" name="Google Shape;2350;g1863439fb73_1_4203"/>
                      <p:cNvGrpSpPr/>
                      <p:nvPr/>
                    </p:nvGrpSpPr>
                    <p:grpSpPr>
                      <a:xfrm>
                        <a:off x="4866500" y="2204720"/>
                        <a:ext cx="416700" cy="399300"/>
                        <a:chOff x="4866500" y="2204720"/>
                        <a:chExt cx="416700" cy="399300"/>
                      </a:xfrm>
                    </p:grpSpPr>
                    <p:sp>
                      <p:nvSpPr>
                        <p:cNvPr id="2351" name="Google Shape;2351;g1863439fb73_1_420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352" name="Google Shape;2352;g1863439fb73_1_420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nvGrpSpPr>
                      <p:cNvPr id="2353" name="Google Shape;2353;g1863439fb73_1_4203"/>
                      <p:cNvGrpSpPr/>
                      <p:nvPr/>
                    </p:nvGrpSpPr>
                    <p:grpSpPr>
                      <a:xfrm>
                        <a:off x="4866500" y="1917085"/>
                        <a:ext cx="416700" cy="399300"/>
                        <a:chOff x="4866500" y="2204720"/>
                        <a:chExt cx="416700" cy="399300"/>
                      </a:xfrm>
                    </p:grpSpPr>
                    <p:sp>
                      <p:nvSpPr>
                        <p:cNvPr id="2354" name="Google Shape;2354;g1863439fb73_1_420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355" name="Google Shape;2355;g1863439fb73_1_420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grpSp>
            </p:grpSp>
            <p:cxnSp>
              <p:nvCxnSpPr>
                <p:cNvPr id="2356" name="Google Shape;2356;g1863439fb73_1_4203"/>
                <p:cNvCxnSpPr/>
                <p:nvPr/>
              </p:nvCxnSpPr>
              <p:spPr>
                <a:xfrm>
                  <a:off x="1656838" y="1042848"/>
                  <a:ext cx="1370700" cy="7758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2357" name="Google Shape;2357;g1863439fb73_1_4203"/>
                <p:cNvCxnSpPr/>
                <p:nvPr/>
              </p:nvCxnSpPr>
              <p:spPr>
                <a:xfrm>
                  <a:off x="1646678" y="1317168"/>
                  <a:ext cx="1370700" cy="7758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2358" name="Google Shape;2358;g1863439fb73_1_4203"/>
                <p:cNvCxnSpPr/>
                <p:nvPr/>
              </p:nvCxnSpPr>
              <p:spPr>
                <a:xfrm>
                  <a:off x="1656838" y="1632128"/>
                  <a:ext cx="1370700" cy="7758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2359" name="Google Shape;2359;g1863439fb73_1_4203"/>
                <p:cNvCxnSpPr/>
                <p:nvPr/>
              </p:nvCxnSpPr>
              <p:spPr>
                <a:xfrm>
                  <a:off x="1646678" y="1906448"/>
                  <a:ext cx="1370700" cy="7758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2360" name="Google Shape;2360;g1863439fb73_1_4203"/>
                <p:cNvCxnSpPr/>
                <p:nvPr/>
              </p:nvCxnSpPr>
              <p:spPr>
                <a:xfrm>
                  <a:off x="1961638" y="1042848"/>
                  <a:ext cx="1370700" cy="7758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2361" name="Google Shape;2361;g1863439fb73_1_4203"/>
                <p:cNvCxnSpPr/>
                <p:nvPr/>
              </p:nvCxnSpPr>
              <p:spPr>
                <a:xfrm>
                  <a:off x="1951478" y="1317168"/>
                  <a:ext cx="1370700" cy="7758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2362" name="Google Shape;2362;g1863439fb73_1_4203"/>
                <p:cNvCxnSpPr/>
                <p:nvPr/>
              </p:nvCxnSpPr>
              <p:spPr>
                <a:xfrm>
                  <a:off x="1961638" y="1632128"/>
                  <a:ext cx="1370700" cy="7758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2363" name="Google Shape;2363;g1863439fb73_1_4203"/>
                <p:cNvCxnSpPr/>
                <p:nvPr/>
              </p:nvCxnSpPr>
              <p:spPr>
                <a:xfrm>
                  <a:off x="1951478" y="1906448"/>
                  <a:ext cx="1370700" cy="7758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2364" name="Google Shape;2364;g1863439fb73_1_4203"/>
                <p:cNvCxnSpPr/>
                <p:nvPr/>
              </p:nvCxnSpPr>
              <p:spPr>
                <a:xfrm>
                  <a:off x="2276598" y="1053008"/>
                  <a:ext cx="1370700" cy="7758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2365" name="Google Shape;2365;g1863439fb73_1_4203"/>
                <p:cNvCxnSpPr/>
                <p:nvPr/>
              </p:nvCxnSpPr>
              <p:spPr>
                <a:xfrm>
                  <a:off x="2266438" y="1327328"/>
                  <a:ext cx="1370700" cy="7758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2366" name="Google Shape;2366;g1863439fb73_1_4203"/>
                <p:cNvCxnSpPr/>
                <p:nvPr/>
              </p:nvCxnSpPr>
              <p:spPr>
                <a:xfrm>
                  <a:off x="2276598" y="1642288"/>
                  <a:ext cx="1370700" cy="7758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2367" name="Google Shape;2367;g1863439fb73_1_4203"/>
                <p:cNvCxnSpPr/>
                <p:nvPr/>
              </p:nvCxnSpPr>
              <p:spPr>
                <a:xfrm>
                  <a:off x="2266438" y="1916608"/>
                  <a:ext cx="1370700" cy="7758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2368" name="Google Shape;2368;g1863439fb73_1_4203"/>
                <p:cNvCxnSpPr/>
                <p:nvPr/>
              </p:nvCxnSpPr>
              <p:spPr>
                <a:xfrm>
                  <a:off x="2581398" y="1053008"/>
                  <a:ext cx="1370700" cy="7758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2369" name="Google Shape;2369;g1863439fb73_1_4203"/>
                <p:cNvCxnSpPr/>
                <p:nvPr/>
              </p:nvCxnSpPr>
              <p:spPr>
                <a:xfrm>
                  <a:off x="2571238" y="1327328"/>
                  <a:ext cx="1370700" cy="7758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2370" name="Google Shape;2370;g1863439fb73_1_4203"/>
                <p:cNvCxnSpPr/>
                <p:nvPr/>
              </p:nvCxnSpPr>
              <p:spPr>
                <a:xfrm>
                  <a:off x="2581398" y="1642288"/>
                  <a:ext cx="1370700" cy="7758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2371" name="Google Shape;2371;g1863439fb73_1_4203"/>
                <p:cNvCxnSpPr/>
                <p:nvPr/>
              </p:nvCxnSpPr>
              <p:spPr>
                <a:xfrm>
                  <a:off x="2571238" y="1916608"/>
                  <a:ext cx="1370700" cy="7758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sp>
              <p:nvSpPr>
                <p:cNvPr id="2372" name="Google Shape;2372;g1863439fb73_1_4203"/>
                <p:cNvSpPr/>
                <p:nvPr/>
              </p:nvSpPr>
              <p:spPr>
                <a:xfrm>
                  <a:off x="2695412" y="1626604"/>
                  <a:ext cx="1422300" cy="1259700"/>
                </a:xfrm>
                <a:prstGeom prst="rect">
                  <a:avLst/>
                </a:prstGeom>
                <a:solidFill>
                  <a:srgbClr val="FFFFFF"/>
                </a:solidFill>
                <a:ln w="9525" cap="flat" cmpd="sng">
                  <a:solidFill>
                    <a:srgbClr val="00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nvGrpSpPr>
                <p:cNvPr id="2373" name="Google Shape;2373;g1863439fb73_1_4203"/>
                <p:cNvGrpSpPr/>
                <p:nvPr/>
              </p:nvGrpSpPr>
              <p:grpSpPr>
                <a:xfrm>
                  <a:off x="2929471" y="1797477"/>
                  <a:ext cx="1779820" cy="1169140"/>
                  <a:chOff x="1420711" y="2976288"/>
                  <a:chExt cx="1779820" cy="1169140"/>
                </a:xfrm>
              </p:grpSpPr>
              <p:cxnSp>
                <p:nvCxnSpPr>
                  <p:cNvPr id="2374" name="Google Shape;2374;g1863439fb73_1_4203"/>
                  <p:cNvCxnSpPr/>
                  <p:nvPr/>
                </p:nvCxnSpPr>
                <p:spPr>
                  <a:xfrm>
                    <a:off x="1430871" y="2976288"/>
                    <a:ext cx="1769400" cy="11691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2375" name="Google Shape;2375;g1863439fb73_1_4203"/>
                  <p:cNvCxnSpPr/>
                  <p:nvPr/>
                </p:nvCxnSpPr>
                <p:spPr>
                  <a:xfrm>
                    <a:off x="1420711" y="3250608"/>
                    <a:ext cx="1779600" cy="8946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2376" name="Google Shape;2376;g1863439fb73_1_4203"/>
                  <p:cNvCxnSpPr/>
                  <p:nvPr/>
                </p:nvCxnSpPr>
                <p:spPr>
                  <a:xfrm>
                    <a:off x="1430871" y="3565568"/>
                    <a:ext cx="1769400" cy="5796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2377" name="Google Shape;2377;g1863439fb73_1_4203"/>
                  <p:cNvCxnSpPr/>
                  <p:nvPr/>
                </p:nvCxnSpPr>
                <p:spPr>
                  <a:xfrm>
                    <a:off x="1420711" y="3839888"/>
                    <a:ext cx="1779600" cy="3054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2378" name="Google Shape;2378;g1863439fb73_1_4203"/>
                  <p:cNvCxnSpPr/>
                  <p:nvPr/>
                </p:nvCxnSpPr>
                <p:spPr>
                  <a:xfrm>
                    <a:off x="1735671" y="2976288"/>
                    <a:ext cx="1464600" cy="11691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2379" name="Google Shape;2379;g1863439fb73_1_4203"/>
                  <p:cNvCxnSpPr/>
                  <p:nvPr/>
                </p:nvCxnSpPr>
                <p:spPr>
                  <a:xfrm>
                    <a:off x="1725511" y="3250608"/>
                    <a:ext cx="1370700" cy="7758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2380" name="Google Shape;2380;g1863439fb73_1_4203"/>
                  <p:cNvCxnSpPr/>
                  <p:nvPr/>
                </p:nvCxnSpPr>
                <p:spPr>
                  <a:xfrm>
                    <a:off x="1735671" y="3565568"/>
                    <a:ext cx="1464600" cy="5796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2381" name="Google Shape;2381;g1863439fb73_1_4203"/>
                  <p:cNvCxnSpPr/>
                  <p:nvPr/>
                </p:nvCxnSpPr>
                <p:spPr>
                  <a:xfrm>
                    <a:off x="1725511" y="3839888"/>
                    <a:ext cx="1474800" cy="3054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2382" name="Google Shape;2382;g1863439fb73_1_4203"/>
                  <p:cNvCxnSpPr/>
                  <p:nvPr/>
                </p:nvCxnSpPr>
                <p:spPr>
                  <a:xfrm>
                    <a:off x="2050631" y="2986448"/>
                    <a:ext cx="1149900" cy="11589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2383" name="Google Shape;2383;g1863439fb73_1_4203"/>
                  <p:cNvCxnSpPr/>
                  <p:nvPr/>
                </p:nvCxnSpPr>
                <p:spPr>
                  <a:xfrm>
                    <a:off x="2040471" y="3260768"/>
                    <a:ext cx="1159800" cy="8844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2384" name="Google Shape;2384;g1863439fb73_1_4203"/>
                  <p:cNvCxnSpPr/>
                  <p:nvPr/>
                </p:nvCxnSpPr>
                <p:spPr>
                  <a:xfrm>
                    <a:off x="2050631" y="3575728"/>
                    <a:ext cx="1149900" cy="5697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2385" name="Google Shape;2385;g1863439fb73_1_4203"/>
                  <p:cNvCxnSpPr/>
                  <p:nvPr/>
                </p:nvCxnSpPr>
                <p:spPr>
                  <a:xfrm>
                    <a:off x="2040471" y="3850048"/>
                    <a:ext cx="1159800" cy="2952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2386" name="Google Shape;2386;g1863439fb73_1_4203"/>
                  <p:cNvCxnSpPr/>
                  <p:nvPr/>
                </p:nvCxnSpPr>
                <p:spPr>
                  <a:xfrm>
                    <a:off x="2355431" y="2986448"/>
                    <a:ext cx="845100" cy="11589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2387" name="Google Shape;2387;g1863439fb73_1_4203"/>
                  <p:cNvCxnSpPr/>
                  <p:nvPr/>
                </p:nvCxnSpPr>
                <p:spPr>
                  <a:xfrm>
                    <a:off x="2345271" y="3260768"/>
                    <a:ext cx="855000" cy="8844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2388" name="Google Shape;2388;g1863439fb73_1_4203"/>
                  <p:cNvCxnSpPr/>
                  <p:nvPr/>
                </p:nvCxnSpPr>
                <p:spPr>
                  <a:xfrm>
                    <a:off x="2355431" y="3575728"/>
                    <a:ext cx="845100" cy="5697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2389" name="Google Shape;2389;g1863439fb73_1_4203"/>
                  <p:cNvCxnSpPr/>
                  <p:nvPr/>
                </p:nvCxnSpPr>
                <p:spPr>
                  <a:xfrm>
                    <a:off x="2345271" y="3850048"/>
                    <a:ext cx="855000" cy="2952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grpSp>
            <p:sp>
              <p:nvSpPr>
                <p:cNvPr id="2390" name="Google Shape;2390;g1863439fb73_1_4203"/>
                <p:cNvSpPr/>
                <p:nvPr/>
              </p:nvSpPr>
              <p:spPr>
                <a:xfrm>
                  <a:off x="4521200" y="2791283"/>
                  <a:ext cx="375900" cy="350400"/>
                </a:xfrm>
                <a:prstGeom prst="rect">
                  <a:avLst/>
                </a:prstGeom>
                <a:solidFill>
                  <a:srgbClr val="FFFFFF"/>
                </a:solidFill>
                <a:ln w="9525" cap="flat" cmpd="sng">
                  <a:solidFill>
                    <a:srgbClr val="00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cxnSp>
              <p:nvCxnSpPr>
                <p:cNvPr id="2391" name="Google Shape;2391;g1863439fb73_1_4203"/>
                <p:cNvCxnSpPr/>
                <p:nvPr/>
              </p:nvCxnSpPr>
              <p:spPr>
                <a:xfrm>
                  <a:off x="4709160" y="2966469"/>
                  <a:ext cx="1370700" cy="7758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grpSp>
          <p:grpSp>
            <p:nvGrpSpPr>
              <p:cNvPr id="2392" name="Google Shape;2392;g1863439fb73_1_4203"/>
              <p:cNvGrpSpPr/>
              <p:nvPr/>
            </p:nvGrpSpPr>
            <p:grpSpPr>
              <a:xfrm rot="346514">
                <a:off x="7779484" y="1720392"/>
                <a:ext cx="761553" cy="857247"/>
                <a:chOff x="524007" y="1198557"/>
                <a:chExt cx="1798878" cy="1142981"/>
              </a:xfrm>
            </p:grpSpPr>
            <p:sp>
              <p:nvSpPr>
                <p:cNvPr id="2393" name="Google Shape;2393;g1863439fb73_1_4203"/>
                <p:cNvSpPr/>
                <p:nvPr/>
              </p:nvSpPr>
              <p:spPr>
                <a:xfrm rot="-1039315">
                  <a:off x="1416658" y="1307708"/>
                  <a:ext cx="830255" cy="636400"/>
                </a:xfrm>
                <a:prstGeom prst="triangle">
                  <a:avLst>
                    <a:gd name="adj" fmla="val 50000"/>
                  </a:avLst>
                </a:prstGeom>
                <a:solidFill>
                  <a:srgbClr val="C0504D"/>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394" name="Google Shape;2394;g1863439fb73_1_4203"/>
                <p:cNvSpPr/>
                <p:nvPr/>
              </p:nvSpPr>
              <p:spPr>
                <a:xfrm rot="-1039315">
                  <a:off x="1363905" y="1324400"/>
                  <a:ext cx="830255" cy="636400"/>
                </a:xfrm>
                <a:prstGeom prst="triangle">
                  <a:avLst>
                    <a:gd name="adj" fmla="val 50000"/>
                  </a:avLst>
                </a:prstGeom>
                <a:solidFill>
                  <a:srgbClr val="C0504D"/>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395" name="Google Shape;2395;g1863439fb73_1_4203"/>
                <p:cNvSpPr/>
                <p:nvPr/>
              </p:nvSpPr>
              <p:spPr>
                <a:xfrm rot="-1039315">
                  <a:off x="1305295" y="1342880"/>
                  <a:ext cx="830255" cy="636400"/>
                </a:xfrm>
                <a:prstGeom prst="triangle">
                  <a:avLst>
                    <a:gd name="adj" fmla="val 50000"/>
                  </a:avLst>
                </a:prstGeom>
                <a:solidFill>
                  <a:srgbClr val="C0504D"/>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396" name="Google Shape;2396;g1863439fb73_1_4203"/>
                <p:cNvSpPr/>
                <p:nvPr/>
              </p:nvSpPr>
              <p:spPr>
                <a:xfrm rot="-1039315">
                  <a:off x="1252542" y="1369341"/>
                  <a:ext cx="830255" cy="636400"/>
                </a:xfrm>
                <a:prstGeom prst="triangle">
                  <a:avLst>
                    <a:gd name="adj" fmla="val 50000"/>
                  </a:avLst>
                </a:prstGeom>
                <a:solidFill>
                  <a:srgbClr val="C0504D"/>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397" name="Google Shape;2397;g1863439fb73_1_4203"/>
                <p:cNvSpPr/>
                <p:nvPr/>
              </p:nvSpPr>
              <p:spPr>
                <a:xfrm rot="-1039315">
                  <a:off x="1197836" y="1381956"/>
                  <a:ext cx="830255" cy="636400"/>
                </a:xfrm>
                <a:prstGeom prst="triangle">
                  <a:avLst>
                    <a:gd name="adj" fmla="val 50000"/>
                  </a:avLst>
                </a:prstGeom>
                <a:solidFill>
                  <a:srgbClr val="C0504D"/>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398" name="Google Shape;2398;g1863439fb73_1_4203"/>
                <p:cNvSpPr/>
                <p:nvPr/>
              </p:nvSpPr>
              <p:spPr>
                <a:xfrm rot="-1039315">
                  <a:off x="1145083" y="1398648"/>
                  <a:ext cx="830255" cy="636400"/>
                </a:xfrm>
                <a:prstGeom prst="triangle">
                  <a:avLst>
                    <a:gd name="adj" fmla="val 50000"/>
                  </a:avLst>
                </a:prstGeom>
                <a:solidFill>
                  <a:srgbClr val="C0504D"/>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399" name="Google Shape;2399;g1863439fb73_1_4203"/>
                <p:cNvSpPr/>
                <p:nvPr/>
              </p:nvSpPr>
              <p:spPr>
                <a:xfrm rot="-1039315">
                  <a:off x="1086473" y="1417128"/>
                  <a:ext cx="830255" cy="636400"/>
                </a:xfrm>
                <a:prstGeom prst="triangle">
                  <a:avLst>
                    <a:gd name="adj" fmla="val 50000"/>
                  </a:avLst>
                </a:prstGeom>
                <a:solidFill>
                  <a:srgbClr val="C0504D"/>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400" name="Google Shape;2400;g1863439fb73_1_4203"/>
                <p:cNvSpPr/>
                <p:nvPr/>
              </p:nvSpPr>
              <p:spPr>
                <a:xfrm rot="-1039315">
                  <a:off x="1033720" y="1443589"/>
                  <a:ext cx="830255" cy="636400"/>
                </a:xfrm>
                <a:prstGeom prst="triangle">
                  <a:avLst>
                    <a:gd name="adj" fmla="val 50000"/>
                  </a:avLst>
                </a:prstGeom>
                <a:solidFill>
                  <a:srgbClr val="C0504D"/>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401" name="Google Shape;2401;g1863439fb73_1_4203"/>
                <p:cNvSpPr/>
                <p:nvPr/>
              </p:nvSpPr>
              <p:spPr>
                <a:xfrm rot="-1039315">
                  <a:off x="982918" y="1460108"/>
                  <a:ext cx="830255" cy="636400"/>
                </a:xfrm>
                <a:prstGeom prst="triangle">
                  <a:avLst>
                    <a:gd name="adj" fmla="val 50000"/>
                  </a:avLst>
                </a:prstGeom>
                <a:solidFill>
                  <a:srgbClr val="C0504D"/>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402" name="Google Shape;2402;g1863439fb73_1_4203"/>
                <p:cNvSpPr/>
                <p:nvPr/>
              </p:nvSpPr>
              <p:spPr>
                <a:xfrm rot="-1039315">
                  <a:off x="930165" y="1476800"/>
                  <a:ext cx="830255" cy="636400"/>
                </a:xfrm>
                <a:prstGeom prst="triangle">
                  <a:avLst>
                    <a:gd name="adj" fmla="val 50000"/>
                  </a:avLst>
                </a:prstGeom>
                <a:solidFill>
                  <a:srgbClr val="C0504D"/>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403" name="Google Shape;2403;g1863439fb73_1_4203"/>
                <p:cNvSpPr/>
                <p:nvPr/>
              </p:nvSpPr>
              <p:spPr>
                <a:xfrm rot="-1039315">
                  <a:off x="871555" y="1495280"/>
                  <a:ext cx="830255" cy="636400"/>
                </a:xfrm>
                <a:prstGeom prst="triangle">
                  <a:avLst>
                    <a:gd name="adj" fmla="val 50000"/>
                  </a:avLst>
                </a:prstGeom>
                <a:solidFill>
                  <a:srgbClr val="C0504D"/>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404" name="Google Shape;2404;g1863439fb73_1_4203"/>
                <p:cNvSpPr/>
                <p:nvPr/>
              </p:nvSpPr>
              <p:spPr>
                <a:xfrm rot="-1039315">
                  <a:off x="818802" y="1521741"/>
                  <a:ext cx="830255" cy="636400"/>
                </a:xfrm>
                <a:prstGeom prst="triangle">
                  <a:avLst>
                    <a:gd name="adj" fmla="val 50000"/>
                  </a:avLst>
                </a:prstGeom>
                <a:solidFill>
                  <a:srgbClr val="C0504D"/>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405" name="Google Shape;2405;g1863439fb73_1_4203"/>
                <p:cNvSpPr/>
                <p:nvPr/>
              </p:nvSpPr>
              <p:spPr>
                <a:xfrm rot="-1039315">
                  <a:off x="764096" y="1534356"/>
                  <a:ext cx="830255" cy="636400"/>
                </a:xfrm>
                <a:prstGeom prst="triangle">
                  <a:avLst>
                    <a:gd name="adj" fmla="val 50000"/>
                  </a:avLst>
                </a:prstGeom>
                <a:solidFill>
                  <a:srgbClr val="C0504D"/>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406" name="Google Shape;2406;g1863439fb73_1_4203"/>
                <p:cNvSpPr/>
                <p:nvPr/>
              </p:nvSpPr>
              <p:spPr>
                <a:xfrm rot="-1039315">
                  <a:off x="711343" y="1551048"/>
                  <a:ext cx="830255" cy="636400"/>
                </a:xfrm>
                <a:prstGeom prst="triangle">
                  <a:avLst>
                    <a:gd name="adj" fmla="val 50000"/>
                  </a:avLst>
                </a:prstGeom>
                <a:solidFill>
                  <a:srgbClr val="C0504D"/>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407" name="Google Shape;2407;g1863439fb73_1_4203"/>
                <p:cNvSpPr/>
                <p:nvPr/>
              </p:nvSpPr>
              <p:spPr>
                <a:xfrm rot="-1039315">
                  <a:off x="652733" y="1569528"/>
                  <a:ext cx="830255" cy="636400"/>
                </a:xfrm>
                <a:prstGeom prst="triangle">
                  <a:avLst>
                    <a:gd name="adj" fmla="val 50000"/>
                  </a:avLst>
                </a:prstGeom>
                <a:solidFill>
                  <a:srgbClr val="C0504D"/>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408" name="Google Shape;2408;g1863439fb73_1_4203"/>
                <p:cNvSpPr/>
                <p:nvPr/>
              </p:nvSpPr>
              <p:spPr>
                <a:xfrm rot="-1039315">
                  <a:off x="599980" y="1595989"/>
                  <a:ext cx="830255" cy="636400"/>
                </a:xfrm>
                <a:prstGeom prst="triangle">
                  <a:avLst>
                    <a:gd name="adj" fmla="val 50000"/>
                  </a:avLst>
                </a:prstGeom>
                <a:solidFill>
                  <a:srgbClr val="C0504D"/>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nvGrpSpPr>
              <p:cNvPr id="2409" name="Google Shape;2409;g1863439fb73_1_4203"/>
              <p:cNvGrpSpPr/>
              <p:nvPr/>
            </p:nvGrpSpPr>
            <p:grpSpPr>
              <a:xfrm>
                <a:off x="7793999" y="2255683"/>
                <a:ext cx="1485301" cy="741762"/>
                <a:chOff x="5887441" y="2990419"/>
                <a:chExt cx="1980402" cy="989016"/>
              </a:xfrm>
            </p:grpSpPr>
            <p:sp>
              <p:nvSpPr>
                <p:cNvPr id="2410" name="Google Shape;2410;g1863439fb73_1_4203"/>
                <p:cNvSpPr/>
                <p:nvPr/>
              </p:nvSpPr>
              <p:spPr>
                <a:xfrm>
                  <a:off x="5887441" y="3014210"/>
                  <a:ext cx="413001" cy="199242"/>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2411" name="Google Shape;2411;g1863439fb73_1_4203"/>
                <p:cNvSpPr/>
                <p:nvPr/>
              </p:nvSpPr>
              <p:spPr>
                <a:xfrm>
                  <a:off x="5890822" y="3034498"/>
                  <a:ext cx="413001" cy="199242"/>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2412" name="Google Shape;2412;g1863439fb73_1_4203"/>
                <p:cNvSpPr/>
                <p:nvPr/>
              </p:nvSpPr>
              <p:spPr>
                <a:xfrm>
                  <a:off x="5894203" y="3054785"/>
                  <a:ext cx="413001" cy="199242"/>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2413" name="Google Shape;2413;g1863439fb73_1_4203"/>
                <p:cNvSpPr/>
                <p:nvPr/>
              </p:nvSpPr>
              <p:spPr>
                <a:xfrm>
                  <a:off x="5897585" y="3075072"/>
                  <a:ext cx="413001" cy="199242"/>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2414" name="Google Shape;2414;g1863439fb73_1_4203"/>
                <p:cNvSpPr/>
                <p:nvPr/>
              </p:nvSpPr>
              <p:spPr>
                <a:xfrm>
                  <a:off x="5904347" y="3091978"/>
                  <a:ext cx="413001" cy="199242"/>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2415" name="Google Shape;2415;g1863439fb73_1_4203"/>
                <p:cNvSpPr/>
                <p:nvPr/>
              </p:nvSpPr>
              <p:spPr>
                <a:xfrm>
                  <a:off x="5907728" y="3112266"/>
                  <a:ext cx="413001" cy="199242"/>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2416" name="Google Shape;2416;g1863439fb73_1_4203"/>
                <p:cNvSpPr/>
                <p:nvPr/>
              </p:nvSpPr>
              <p:spPr>
                <a:xfrm>
                  <a:off x="5911110" y="3132553"/>
                  <a:ext cx="413001" cy="199242"/>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2417" name="Google Shape;2417;g1863439fb73_1_4203"/>
                <p:cNvSpPr/>
                <p:nvPr/>
              </p:nvSpPr>
              <p:spPr>
                <a:xfrm>
                  <a:off x="5914491" y="3152841"/>
                  <a:ext cx="413001" cy="199242"/>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2418" name="Google Shape;2418;g1863439fb73_1_4203"/>
                <p:cNvSpPr/>
                <p:nvPr/>
              </p:nvSpPr>
              <p:spPr>
                <a:xfrm>
                  <a:off x="5907728" y="3173128"/>
                  <a:ext cx="413001" cy="199242"/>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2419" name="Google Shape;2419;g1863439fb73_1_4203"/>
                <p:cNvSpPr/>
                <p:nvPr/>
              </p:nvSpPr>
              <p:spPr>
                <a:xfrm>
                  <a:off x="5911110" y="3193415"/>
                  <a:ext cx="413001" cy="199242"/>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2420" name="Google Shape;2420;g1863439fb73_1_4203"/>
                <p:cNvSpPr/>
                <p:nvPr/>
              </p:nvSpPr>
              <p:spPr>
                <a:xfrm>
                  <a:off x="5914491" y="3213703"/>
                  <a:ext cx="413001" cy="199242"/>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2421" name="Google Shape;2421;g1863439fb73_1_4203"/>
                <p:cNvSpPr/>
                <p:nvPr/>
              </p:nvSpPr>
              <p:spPr>
                <a:xfrm>
                  <a:off x="5917872" y="3233990"/>
                  <a:ext cx="413001" cy="199242"/>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2422" name="Google Shape;2422;g1863439fb73_1_4203"/>
                <p:cNvSpPr/>
                <p:nvPr/>
              </p:nvSpPr>
              <p:spPr>
                <a:xfrm>
                  <a:off x="5924634" y="3250896"/>
                  <a:ext cx="413001" cy="199242"/>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2423" name="Google Shape;2423;g1863439fb73_1_4203"/>
                <p:cNvSpPr/>
                <p:nvPr/>
              </p:nvSpPr>
              <p:spPr>
                <a:xfrm>
                  <a:off x="5928016" y="3271183"/>
                  <a:ext cx="413001" cy="199242"/>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2424" name="Google Shape;2424;g1863439fb73_1_4203"/>
                <p:cNvSpPr/>
                <p:nvPr/>
              </p:nvSpPr>
              <p:spPr>
                <a:xfrm>
                  <a:off x="5931397" y="3291471"/>
                  <a:ext cx="413001" cy="199242"/>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2425" name="Google Shape;2425;g1863439fb73_1_4203"/>
                <p:cNvSpPr/>
                <p:nvPr/>
              </p:nvSpPr>
              <p:spPr>
                <a:xfrm>
                  <a:off x="5934778" y="3311758"/>
                  <a:ext cx="413001" cy="199242"/>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grpSp>
              <p:nvGrpSpPr>
                <p:cNvPr id="2426" name="Google Shape;2426;g1863439fb73_1_4203"/>
                <p:cNvGrpSpPr/>
                <p:nvPr/>
              </p:nvGrpSpPr>
              <p:grpSpPr>
                <a:xfrm>
                  <a:off x="6301774" y="2990419"/>
                  <a:ext cx="453134" cy="430820"/>
                  <a:chOff x="3921620" y="1309490"/>
                  <a:chExt cx="1361580" cy="1294530"/>
                </a:xfrm>
              </p:grpSpPr>
              <p:grpSp>
                <p:nvGrpSpPr>
                  <p:cNvPr id="2427" name="Google Shape;2427;g1863439fb73_1_4203"/>
                  <p:cNvGrpSpPr/>
                  <p:nvPr/>
                </p:nvGrpSpPr>
                <p:grpSpPr>
                  <a:xfrm>
                    <a:off x="4551540" y="1912005"/>
                    <a:ext cx="731660" cy="692015"/>
                    <a:chOff x="4551540" y="1912005"/>
                    <a:chExt cx="731660" cy="692015"/>
                  </a:xfrm>
                </p:grpSpPr>
                <p:grpSp>
                  <p:nvGrpSpPr>
                    <p:cNvPr id="2428" name="Google Shape;2428;g1863439fb73_1_4203"/>
                    <p:cNvGrpSpPr/>
                    <p:nvPr/>
                  </p:nvGrpSpPr>
                  <p:grpSpPr>
                    <a:xfrm>
                      <a:off x="4866500" y="1917085"/>
                      <a:ext cx="416700" cy="686935"/>
                      <a:chOff x="4866500" y="1917085"/>
                      <a:chExt cx="416700" cy="686935"/>
                    </a:xfrm>
                  </p:grpSpPr>
                  <p:grpSp>
                    <p:nvGrpSpPr>
                      <p:cNvPr id="2429" name="Google Shape;2429;g1863439fb73_1_4203"/>
                      <p:cNvGrpSpPr/>
                      <p:nvPr/>
                    </p:nvGrpSpPr>
                    <p:grpSpPr>
                      <a:xfrm>
                        <a:off x="4866500" y="2204720"/>
                        <a:ext cx="416700" cy="399300"/>
                        <a:chOff x="4866500" y="2204720"/>
                        <a:chExt cx="416700" cy="399300"/>
                      </a:xfrm>
                    </p:grpSpPr>
                    <p:sp>
                      <p:nvSpPr>
                        <p:cNvPr id="2430" name="Google Shape;2430;g1863439fb73_1_420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431" name="Google Shape;2431;g1863439fb73_1_420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nvGrpSpPr>
                      <p:cNvPr id="2432" name="Google Shape;2432;g1863439fb73_1_4203"/>
                      <p:cNvGrpSpPr/>
                      <p:nvPr/>
                    </p:nvGrpSpPr>
                    <p:grpSpPr>
                      <a:xfrm>
                        <a:off x="4866500" y="1917085"/>
                        <a:ext cx="416700" cy="399300"/>
                        <a:chOff x="4866500" y="2204720"/>
                        <a:chExt cx="416700" cy="399300"/>
                      </a:xfrm>
                    </p:grpSpPr>
                    <p:sp>
                      <p:nvSpPr>
                        <p:cNvPr id="2433" name="Google Shape;2433;g1863439fb73_1_420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434" name="Google Shape;2434;g1863439fb73_1_420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grpSp>
                  <p:nvGrpSpPr>
                    <p:cNvPr id="2435" name="Google Shape;2435;g1863439fb73_1_4203"/>
                    <p:cNvGrpSpPr/>
                    <p:nvPr/>
                  </p:nvGrpSpPr>
                  <p:grpSpPr>
                    <a:xfrm>
                      <a:off x="4551540" y="1912005"/>
                      <a:ext cx="416700" cy="686935"/>
                      <a:chOff x="4866500" y="1917085"/>
                      <a:chExt cx="416700" cy="686935"/>
                    </a:xfrm>
                  </p:grpSpPr>
                  <p:grpSp>
                    <p:nvGrpSpPr>
                      <p:cNvPr id="2436" name="Google Shape;2436;g1863439fb73_1_4203"/>
                      <p:cNvGrpSpPr/>
                      <p:nvPr/>
                    </p:nvGrpSpPr>
                    <p:grpSpPr>
                      <a:xfrm>
                        <a:off x="4866500" y="2204720"/>
                        <a:ext cx="416700" cy="399300"/>
                        <a:chOff x="4866500" y="2204720"/>
                        <a:chExt cx="416700" cy="399300"/>
                      </a:xfrm>
                    </p:grpSpPr>
                    <p:sp>
                      <p:nvSpPr>
                        <p:cNvPr id="2437" name="Google Shape;2437;g1863439fb73_1_420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438" name="Google Shape;2438;g1863439fb73_1_420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nvGrpSpPr>
                      <p:cNvPr id="2439" name="Google Shape;2439;g1863439fb73_1_4203"/>
                      <p:cNvGrpSpPr/>
                      <p:nvPr/>
                    </p:nvGrpSpPr>
                    <p:grpSpPr>
                      <a:xfrm>
                        <a:off x="4866500" y="1917085"/>
                        <a:ext cx="416700" cy="399300"/>
                        <a:chOff x="4866500" y="2204720"/>
                        <a:chExt cx="416700" cy="399300"/>
                      </a:xfrm>
                    </p:grpSpPr>
                    <p:sp>
                      <p:nvSpPr>
                        <p:cNvPr id="2440" name="Google Shape;2440;g1863439fb73_1_420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441" name="Google Shape;2441;g1863439fb73_1_420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grpSp>
              <p:grpSp>
                <p:nvGrpSpPr>
                  <p:cNvPr id="2442" name="Google Shape;2442;g1863439fb73_1_4203"/>
                  <p:cNvGrpSpPr/>
                  <p:nvPr/>
                </p:nvGrpSpPr>
                <p:grpSpPr>
                  <a:xfrm>
                    <a:off x="3921620" y="1901230"/>
                    <a:ext cx="731660" cy="692015"/>
                    <a:chOff x="4551540" y="1912005"/>
                    <a:chExt cx="731660" cy="692015"/>
                  </a:xfrm>
                </p:grpSpPr>
                <p:grpSp>
                  <p:nvGrpSpPr>
                    <p:cNvPr id="2443" name="Google Shape;2443;g1863439fb73_1_4203"/>
                    <p:cNvGrpSpPr/>
                    <p:nvPr/>
                  </p:nvGrpSpPr>
                  <p:grpSpPr>
                    <a:xfrm>
                      <a:off x="4866500" y="1917085"/>
                      <a:ext cx="416700" cy="686935"/>
                      <a:chOff x="4866500" y="1917085"/>
                      <a:chExt cx="416700" cy="686935"/>
                    </a:xfrm>
                  </p:grpSpPr>
                  <p:grpSp>
                    <p:nvGrpSpPr>
                      <p:cNvPr id="2444" name="Google Shape;2444;g1863439fb73_1_4203"/>
                      <p:cNvGrpSpPr/>
                      <p:nvPr/>
                    </p:nvGrpSpPr>
                    <p:grpSpPr>
                      <a:xfrm>
                        <a:off x="4866500" y="2204720"/>
                        <a:ext cx="416700" cy="399300"/>
                        <a:chOff x="4866500" y="2204720"/>
                        <a:chExt cx="416700" cy="399300"/>
                      </a:xfrm>
                    </p:grpSpPr>
                    <p:sp>
                      <p:nvSpPr>
                        <p:cNvPr id="2445" name="Google Shape;2445;g1863439fb73_1_420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446" name="Google Shape;2446;g1863439fb73_1_420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nvGrpSpPr>
                      <p:cNvPr id="2447" name="Google Shape;2447;g1863439fb73_1_4203"/>
                      <p:cNvGrpSpPr/>
                      <p:nvPr/>
                    </p:nvGrpSpPr>
                    <p:grpSpPr>
                      <a:xfrm>
                        <a:off x="4866500" y="1917085"/>
                        <a:ext cx="416700" cy="399300"/>
                        <a:chOff x="4866500" y="2204720"/>
                        <a:chExt cx="416700" cy="399300"/>
                      </a:xfrm>
                    </p:grpSpPr>
                    <p:sp>
                      <p:nvSpPr>
                        <p:cNvPr id="2448" name="Google Shape;2448;g1863439fb73_1_420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449" name="Google Shape;2449;g1863439fb73_1_420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grpSp>
                  <p:nvGrpSpPr>
                    <p:cNvPr id="2450" name="Google Shape;2450;g1863439fb73_1_4203"/>
                    <p:cNvGrpSpPr/>
                    <p:nvPr/>
                  </p:nvGrpSpPr>
                  <p:grpSpPr>
                    <a:xfrm>
                      <a:off x="4551540" y="1912005"/>
                      <a:ext cx="416700" cy="686935"/>
                      <a:chOff x="4866500" y="1917085"/>
                      <a:chExt cx="416700" cy="686935"/>
                    </a:xfrm>
                  </p:grpSpPr>
                  <p:grpSp>
                    <p:nvGrpSpPr>
                      <p:cNvPr id="2451" name="Google Shape;2451;g1863439fb73_1_4203"/>
                      <p:cNvGrpSpPr/>
                      <p:nvPr/>
                    </p:nvGrpSpPr>
                    <p:grpSpPr>
                      <a:xfrm>
                        <a:off x="4866500" y="2204720"/>
                        <a:ext cx="416700" cy="399300"/>
                        <a:chOff x="4866500" y="2204720"/>
                        <a:chExt cx="416700" cy="399300"/>
                      </a:xfrm>
                    </p:grpSpPr>
                    <p:sp>
                      <p:nvSpPr>
                        <p:cNvPr id="2452" name="Google Shape;2452;g1863439fb73_1_420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453" name="Google Shape;2453;g1863439fb73_1_420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nvGrpSpPr>
                      <p:cNvPr id="2454" name="Google Shape;2454;g1863439fb73_1_4203"/>
                      <p:cNvGrpSpPr/>
                      <p:nvPr/>
                    </p:nvGrpSpPr>
                    <p:grpSpPr>
                      <a:xfrm>
                        <a:off x="4866500" y="1917085"/>
                        <a:ext cx="416700" cy="399300"/>
                        <a:chOff x="4866500" y="2204720"/>
                        <a:chExt cx="416700" cy="399300"/>
                      </a:xfrm>
                    </p:grpSpPr>
                    <p:sp>
                      <p:nvSpPr>
                        <p:cNvPr id="2455" name="Google Shape;2455;g1863439fb73_1_420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456" name="Google Shape;2456;g1863439fb73_1_420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grpSp>
              <p:grpSp>
                <p:nvGrpSpPr>
                  <p:cNvPr id="2457" name="Google Shape;2457;g1863439fb73_1_4203"/>
                  <p:cNvGrpSpPr/>
                  <p:nvPr/>
                </p:nvGrpSpPr>
                <p:grpSpPr>
                  <a:xfrm>
                    <a:off x="4551540" y="1320265"/>
                    <a:ext cx="731660" cy="692015"/>
                    <a:chOff x="4551540" y="1912005"/>
                    <a:chExt cx="731660" cy="692015"/>
                  </a:xfrm>
                </p:grpSpPr>
                <p:grpSp>
                  <p:nvGrpSpPr>
                    <p:cNvPr id="2458" name="Google Shape;2458;g1863439fb73_1_4203"/>
                    <p:cNvGrpSpPr/>
                    <p:nvPr/>
                  </p:nvGrpSpPr>
                  <p:grpSpPr>
                    <a:xfrm>
                      <a:off x="4866500" y="1917085"/>
                      <a:ext cx="416700" cy="686935"/>
                      <a:chOff x="4866500" y="1917085"/>
                      <a:chExt cx="416700" cy="686935"/>
                    </a:xfrm>
                  </p:grpSpPr>
                  <p:grpSp>
                    <p:nvGrpSpPr>
                      <p:cNvPr id="2459" name="Google Shape;2459;g1863439fb73_1_4203"/>
                      <p:cNvGrpSpPr/>
                      <p:nvPr/>
                    </p:nvGrpSpPr>
                    <p:grpSpPr>
                      <a:xfrm>
                        <a:off x="4866500" y="2204720"/>
                        <a:ext cx="416700" cy="399300"/>
                        <a:chOff x="4866500" y="2204720"/>
                        <a:chExt cx="416700" cy="399300"/>
                      </a:xfrm>
                    </p:grpSpPr>
                    <p:sp>
                      <p:nvSpPr>
                        <p:cNvPr id="2460" name="Google Shape;2460;g1863439fb73_1_420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461" name="Google Shape;2461;g1863439fb73_1_420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nvGrpSpPr>
                      <p:cNvPr id="2462" name="Google Shape;2462;g1863439fb73_1_4203"/>
                      <p:cNvGrpSpPr/>
                      <p:nvPr/>
                    </p:nvGrpSpPr>
                    <p:grpSpPr>
                      <a:xfrm>
                        <a:off x="4866500" y="1917085"/>
                        <a:ext cx="416700" cy="399300"/>
                        <a:chOff x="4866500" y="2204720"/>
                        <a:chExt cx="416700" cy="399300"/>
                      </a:xfrm>
                    </p:grpSpPr>
                    <p:sp>
                      <p:nvSpPr>
                        <p:cNvPr id="2463" name="Google Shape;2463;g1863439fb73_1_420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464" name="Google Shape;2464;g1863439fb73_1_420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grpSp>
                  <p:nvGrpSpPr>
                    <p:cNvPr id="2465" name="Google Shape;2465;g1863439fb73_1_4203"/>
                    <p:cNvGrpSpPr/>
                    <p:nvPr/>
                  </p:nvGrpSpPr>
                  <p:grpSpPr>
                    <a:xfrm>
                      <a:off x="4551540" y="1912005"/>
                      <a:ext cx="416700" cy="686935"/>
                      <a:chOff x="4866500" y="1917085"/>
                      <a:chExt cx="416700" cy="686935"/>
                    </a:xfrm>
                  </p:grpSpPr>
                  <p:grpSp>
                    <p:nvGrpSpPr>
                      <p:cNvPr id="2466" name="Google Shape;2466;g1863439fb73_1_4203"/>
                      <p:cNvGrpSpPr/>
                      <p:nvPr/>
                    </p:nvGrpSpPr>
                    <p:grpSpPr>
                      <a:xfrm>
                        <a:off x="4866500" y="2204720"/>
                        <a:ext cx="416700" cy="399300"/>
                        <a:chOff x="4866500" y="2204720"/>
                        <a:chExt cx="416700" cy="399300"/>
                      </a:xfrm>
                    </p:grpSpPr>
                    <p:sp>
                      <p:nvSpPr>
                        <p:cNvPr id="2467" name="Google Shape;2467;g1863439fb73_1_420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468" name="Google Shape;2468;g1863439fb73_1_420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nvGrpSpPr>
                      <p:cNvPr id="2469" name="Google Shape;2469;g1863439fb73_1_4203"/>
                      <p:cNvGrpSpPr/>
                      <p:nvPr/>
                    </p:nvGrpSpPr>
                    <p:grpSpPr>
                      <a:xfrm>
                        <a:off x="4866500" y="1917085"/>
                        <a:ext cx="416700" cy="399300"/>
                        <a:chOff x="4866500" y="2204720"/>
                        <a:chExt cx="416700" cy="399300"/>
                      </a:xfrm>
                    </p:grpSpPr>
                    <p:sp>
                      <p:nvSpPr>
                        <p:cNvPr id="2470" name="Google Shape;2470;g1863439fb73_1_420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471" name="Google Shape;2471;g1863439fb73_1_420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grpSp>
              <p:grpSp>
                <p:nvGrpSpPr>
                  <p:cNvPr id="2472" name="Google Shape;2472;g1863439fb73_1_4203"/>
                  <p:cNvGrpSpPr/>
                  <p:nvPr/>
                </p:nvGrpSpPr>
                <p:grpSpPr>
                  <a:xfrm>
                    <a:off x="3921620" y="1309490"/>
                    <a:ext cx="731660" cy="692015"/>
                    <a:chOff x="4551540" y="1912005"/>
                    <a:chExt cx="731660" cy="692015"/>
                  </a:xfrm>
                </p:grpSpPr>
                <p:grpSp>
                  <p:nvGrpSpPr>
                    <p:cNvPr id="2473" name="Google Shape;2473;g1863439fb73_1_4203"/>
                    <p:cNvGrpSpPr/>
                    <p:nvPr/>
                  </p:nvGrpSpPr>
                  <p:grpSpPr>
                    <a:xfrm>
                      <a:off x="4866500" y="1917085"/>
                      <a:ext cx="416700" cy="686935"/>
                      <a:chOff x="4866500" y="1917085"/>
                      <a:chExt cx="416700" cy="686935"/>
                    </a:xfrm>
                  </p:grpSpPr>
                  <p:grpSp>
                    <p:nvGrpSpPr>
                      <p:cNvPr id="2474" name="Google Shape;2474;g1863439fb73_1_4203"/>
                      <p:cNvGrpSpPr/>
                      <p:nvPr/>
                    </p:nvGrpSpPr>
                    <p:grpSpPr>
                      <a:xfrm>
                        <a:off x="4866500" y="2204720"/>
                        <a:ext cx="416700" cy="399300"/>
                        <a:chOff x="4866500" y="2204720"/>
                        <a:chExt cx="416700" cy="399300"/>
                      </a:xfrm>
                    </p:grpSpPr>
                    <p:sp>
                      <p:nvSpPr>
                        <p:cNvPr id="2475" name="Google Shape;2475;g1863439fb73_1_420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476" name="Google Shape;2476;g1863439fb73_1_420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nvGrpSpPr>
                      <p:cNvPr id="2477" name="Google Shape;2477;g1863439fb73_1_4203"/>
                      <p:cNvGrpSpPr/>
                      <p:nvPr/>
                    </p:nvGrpSpPr>
                    <p:grpSpPr>
                      <a:xfrm>
                        <a:off x="4866500" y="1917085"/>
                        <a:ext cx="416700" cy="399300"/>
                        <a:chOff x="4866500" y="2204720"/>
                        <a:chExt cx="416700" cy="399300"/>
                      </a:xfrm>
                    </p:grpSpPr>
                    <p:sp>
                      <p:nvSpPr>
                        <p:cNvPr id="2478" name="Google Shape;2478;g1863439fb73_1_420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479" name="Google Shape;2479;g1863439fb73_1_420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grpSp>
                  <p:nvGrpSpPr>
                    <p:cNvPr id="2480" name="Google Shape;2480;g1863439fb73_1_4203"/>
                    <p:cNvGrpSpPr/>
                    <p:nvPr/>
                  </p:nvGrpSpPr>
                  <p:grpSpPr>
                    <a:xfrm>
                      <a:off x="4551540" y="1912005"/>
                      <a:ext cx="416700" cy="686935"/>
                      <a:chOff x="4866500" y="1917085"/>
                      <a:chExt cx="416700" cy="686935"/>
                    </a:xfrm>
                  </p:grpSpPr>
                  <p:grpSp>
                    <p:nvGrpSpPr>
                      <p:cNvPr id="2481" name="Google Shape;2481;g1863439fb73_1_4203"/>
                      <p:cNvGrpSpPr/>
                      <p:nvPr/>
                    </p:nvGrpSpPr>
                    <p:grpSpPr>
                      <a:xfrm>
                        <a:off x="4866500" y="2204720"/>
                        <a:ext cx="416700" cy="399300"/>
                        <a:chOff x="4866500" y="2204720"/>
                        <a:chExt cx="416700" cy="399300"/>
                      </a:xfrm>
                    </p:grpSpPr>
                    <p:sp>
                      <p:nvSpPr>
                        <p:cNvPr id="2482" name="Google Shape;2482;g1863439fb73_1_420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483" name="Google Shape;2483;g1863439fb73_1_420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nvGrpSpPr>
                      <p:cNvPr id="2484" name="Google Shape;2484;g1863439fb73_1_4203"/>
                      <p:cNvGrpSpPr/>
                      <p:nvPr/>
                    </p:nvGrpSpPr>
                    <p:grpSpPr>
                      <a:xfrm>
                        <a:off x="4866500" y="1917085"/>
                        <a:ext cx="416700" cy="399300"/>
                        <a:chOff x="4866500" y="2204720"/>
                        <a:chExt cx="416700" cy="399300"/>
                      </a:xfrm>
                    </p:grpSpPr>
                    <p:sp>
                      <p:nvSpPr>
                        <p:cNvPr id="2485" name="Google Shape;2485;g1863439fb73_1_420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486" name="Google Shape;2486;g1863439fb73_1_420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grpSp>
            </p:grpSp>
            <p:cxnSp>
              <p:nvCxnSpPr>
                <p:cNvPr id="2487" name="Google Shape;2487;g1863439fb73_1_4203"/>
                <p:cNvCxnSpPr/>
                <p:nvPr/>
              </p:nvCxnSpPr>
              <p:spPr>
                <a:xfrm>
                  <a:off x="6395738" y="3080959"/>
                  <a:ext cx="456300" cy="2583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488" name="Google Shape;2488;g1863439fb73_1_4203"/>
                <p:cNvCxnSpPr/>
                <p:nvPr/>
              </p:nvCxnSpPr>
              <p:spPr>
                <a:xfrm>
                  <a:off x="6392356" y="3172252"/>
                  <a:ext cx="456300" cy="2583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489" name="Google Shape;2489;g1863439fb73_1_4203"/>
                <p:cNvCxnSpPr/>
                <p:nvPr/>
              </p:nvCxnSpPr>
              <p:spPr>
                <a:xfrm>
                  <a:off x="6395738" y="3277070"/>
                  <a:ext cx="456300" cy="2583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490" name="Google Shape;2490;g1863439fb73_1_4203"/>
                <p:cNvCxnSpPr/>
                <p:nvPr/>
              </p:nvCxnSpPr>
              <p:spPr>
                <a:xfrm>
                  <a:off x="6392356" y="3368363"/>
                  <a:ext cx="456300" cy="2583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491" name="Google Shape;2491;g1863439fb73_1_4203"/>
                <p:cNvCxnSpPr/>
                <p:nvPr/>
              </p:nvCxnSpPr>
              <p:spPr>
                <a:xfrm>
                  <a:off x="6497174" y="3080959"/>
                  <a:ext cx="456300" cy="2583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492" name="Google Shape;2492;g1863439fb73_1_4203"/>
                <p:cNvCxnSpPr/>
                <p:nvPr/>
              </p:nvCxnSpPr>
              <p:spPr>
                <a:xfrm>
                  <a:off x="6493793" y="3172252"/>
                  <a:ext cx="456300" cy="2583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493" name="Google Shape;2493;g1863439fb73_1_4203"/>
                <p:cNvCxnSpPr/>
                <p:nvPr/>
              </p:nvCxnSpPr>
              <p:spPr>
                <a:xfrm>
                  <a:off x="6497174" y="3277070"/>
                  <a:ext cx="456300" cy="2583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494" name="Google Shape;2494;g1863439fb73_1_4203"/>
                <p:cNvCxnSpPr/>
                <p:nvPr/>
              </p:nvCxnSpPr>
              <p:spPr>
                <a:xfrm>
                  <a:off x="6493793" y="3368363"/>
                  <a:ext cx="456300" cy="2583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495" name="Google Shape;2495;g1863439fb73_1_4203"/>
                <p:cNvCxnSpPr/>
                <p:nvPr/>
              </p:nvCxnSpPr>
              <p:spPr>
                <a:xfrm>
                  <a:off x="6601992" y="3084340"/>
                  <a:ext cx="456300" cy="2583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496" name="Google Shape;2496;g1863439fb73_1_4203"/>
                <p:cNvCxnSpPr/>
                <p:nvPr/>
              </p:nvCxnSpPr>
              <p:spPr>
                <a:xfrm>
                  <a:off x="6598611" y="3175633"/>
                  <a:ext cx="456300" cy="2583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497" name="Google Shape;2497;g1863439fb73_1_4203"/>
                <p:cNvCxnSpPr/>
                <p:nvPr/>
              </p:nvCxnSpPr>
              <p:spPr>
                <a:xfrm>
                  <a:off x="6601992" y="3280451"/>
                  <a:ext cx="456300" cy="2583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498" name="Google Shape;2498;g1863439fb73_1_4203"/>
                <p:cNvCxnSpPr/>
                <p:nvPr/>
              </p:nvCxnSpPr>
              <p:spPr>
                <a:xfrm>
                  <a:off x="6598611" y="3371744"/>
                  <a:ext cx="456300" cy="2583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499" name="Google Shape;2499;g1863439fb73_1_4203"/>
                <p:cNvCxnSpPr/>
                <p:nvPr/>
              </p:nvCxnSpPr>
              <p:spPr>
                <a:xfrm>
                  <a:off x="6703429" y="3084340"/>
                  <a:ext cx="456300" cy="2583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500" name="Google Shape;2500;g1863439fb73_1_4203"/>
                <p:cNvCxnSpPr/>
                <p:nvPr/>
              </p:nvCxnSpPr>
              <p:spPr>
                <a:xfrm>
                  <a:off x="6700048" y="3175633"/>
                  <a:ext cx="456300" cy="2583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501" name="Google Shape;2501;g1863439fb73_1_4203"/>
                <p:cNvCxnSpPr/>
                <p:nvPr/>
              </p:nvCxnSpPr>
              <p:spPr>
                <a:xfrm>
                  <a:off x="6703429" y="3280451"/>
                  <a:ext cx="456300" cy="2583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2502" name="Google Shape;2502;g1863439fb73_1_4203"/>
                <p:cNvCxnSpPr/>
                <p:nvPr/>
              </p:nvCxnSpPr>
              <p:spPr>
                <a:xfrm>
                  <a:off x="6700048" y="3371744"/>
                  <a:ext cx="456300" cy="2583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sp>
              <p:nvSpPr>
                <p:cNvPr id="2503" name="Google Shape;2503;g1863439fb73_1_4203"/>
                <p:cNvSpPr/>
                <p:nvPr/>
              </p:nvSpPr>
              <p:spPr>
                <a:xfrm>
                  <a:off x="6741373" y="3275231"/>
                  <a:ext cx="473400" cy="419400"/>
                </a:xfrm>
                <a:prstGeom prst="rect">
                  <a:avLst/>
                </a:prstGeom>
                <a:solidFill>
                  <a:srgbClr val="FFFFFF"/>
                </a:solidFill>
                <a:ln w="9525" cap="flat" cmpd="sng">
                  <a:solidFill>
                    <a:srgbClr val="00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nvGrpSpPr>
                <p:cNvPr id="2504" name="Google Shape;2504;g1863439fb73_1_4203"/>
                <p:cNvGrpSpPr/>
                <p:nvPr/>
              </p:nvGrpSpPr>
              <p:grpSpPr>
                <a:xfrm>
                  <a:off x="6819270" y="3332102"/>
                  <a:ext cx="592324" cy="389090"/>
                  <a:chOff x="1420711" y="2976288"/>
                  <a:chExt cx="1779820" cy="1169140"/>
                </a:xfrm>
              </p:grpSpPr>
              <p:cxnSp>
                <p:nvCxnSpPr>
                  <p:cNvPr id="2505" name="Google Shape;2505;g1863439fb73_1_4203"/>
                  <p:cNvCxnSpPr/>
                  <p:nvPr/>
                </p:nvCxnSpPr>
                <p:spPr>
                  <a:xfrm>
                    <a:off x="1430871" y="2976288"/>
                    <a:ext cx="1769400" cy="11691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506" name="Google Shape;2506;g1863439fb73_1_4203"/>
                  <p:cNvCxnSpPr/>
                  <p:nvPr/>
                </p:nvCxnSpPr>
                <p:spPr>
                  <a:xfrm>
                    <a:off x="1420711" y="3250608"/>
                    <a:ext cx="1779600" cy="8946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507" name="Google Shape;2507;g1863439fb73_1_4203"/>
                  <p:cNvCxnSpPr/>
                  <p:nvPr/>
                </p:nvCxnSpPr>
                <p:spPr>
                  <a:xfrm>
                    <a:off x="1430871" y="3565568"/>
                    <a:ext cx="1769400" cy="5796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508" name="Google Shape;2508;g1863439fb73_1_4203"/>
                  <p:cNvCxnSpPr/>
                  <p:nvPr/>
                </p:nvCxnSpPr>
                <p:spPr>
                  <a:xfrm>
                    <a:off x="1420711" y="3839888"/>
                    <a:ext cx="1779600" cy="3054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509" name="Google Shape;2509;g1863439fb73_1_4203"/>
                  <p:cNvCxnSpPr/>
                  <p:nvPr/>
                </p:nvCxnSpPr>
                <p:spPr>
                  <a:xfrm>
                    <a:off x="1735671" y="2976288"/>
                    <a:ext cx="1464600" cy="11691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510" name="Google Shape;2510;g1863439fb73_1_4203"/>
                  <p:cNvCxnSpPr/>
                  <p:nvPr/>
                </p:nvCxnSpPr>
                <p:spPr>
                  <a:xfrm>
                    <a:off x="1725511" y="3250608"/>
                    <a:ext cx="1370700" cy="7758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511" name="Google Shape;2511;g1863439fb73_1_4203"/>
                  <p:cNvCxnSpPr/>
                  <p:nvPr/>
                </p:nvCxnSpPr>
                <p:spPr>
                  <a:xfrm>
                    <a:off x="1735671" y="3565568"/>
                    <a:ext cx="1464600" cy="5796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512" name="Google Shape;2512;g1863439fb73_1_4203"/>
                  <p:cNvCxnSpPr/>
                  <p:nvPr/>
                </p:nvCxnSpPr>
                <p:spPr>
                  <a:xfrm>
                    <a:off x="1725511" y="3839888"/>
                    <a:ext cx="1474800" cy="3054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513" name="Google Shape;2513;g1863439fb73_1_4203"/>
                  <p:cNvCxnSpPr/>
                  <p:nvPr/>
                </p:nvCxnSpPr>
                <p:spPr>
                  <a:xfrm>
                    <a:off x="2050631" y="2986448"/>
                    <a:ext cx="1149900" cy="11589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514" name="Google Shape;2514;g1863439fb73_1_4203"/>
                  <p:cNvCxnSpPr/>
                  <p:nvPr/>
                </p:nvCxnSpPr>
                <p:spPr>
                  <a:xfrm>
                    <a:off x="2040471" y="3260768"/>
                    <a:ext cx="1159800" cy="8844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515" name="Google Shape;2515;g1863439fb73_1_4203"/>
                  <p:cNvCxnSpPr/>
                  <p:nvPr/>
                </p:nvCxnSpPr>
                <p:spPr>
                  <a:xfrm>
                    <a:off x="2050631" y="3575728"/>
                    <a:ext cx="1149900" cy="5697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516" name="Google Shape;2516;g1863439fb73_1_4203"/>
                  <p:cNvCxnSpPr/>
                  <p:nvPr/>
                </p:nvCxnSpPr>
                <p:spPr>
                  <a:xfrm>
                    <a:off x="2040471" y="3850048"/>
                    <a:ext cx="1159800" cy="2952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517" name="Google Shape;2517;g1863439fb73_1_4203"/>
                  <p:cNvCxnSpPr/>
                  <p:nvPr/>
                </p:nvCxnSpPr>
                <p:spPr>
                  <a:xfrm>
                    <a:off x="2355431" y="2986448"/>
                    <a:ext cx="845100" cy="11589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518" name="Google Shape;2518;g1863439fb73_1_4203"/>
                  <p:cNvCxnSpPr/>
                  <p:nvPr/>
                </p:nvCxnSpPr>
                <p:spPr>
                  <a:xfrm>
                    <a:off x="2345271" y="3260768"/>
                    <a:ext cx="855000" cy="8844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519" name="Google Shape;2519;g1863439fb73_1_4203"/>
                  <p:cNvCxnSpPr/>
                  <p:nvPr/>
                </p:nvCxnSpPr>
                <p:spPr>
                  <a:xfrm>
                    <a:off x="2355431" y="3575728"/>
                    <a:ext cx="845100" cy="5697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520" name="Google Shape;2520;g1863439fb73_1_4203"/>
                  <p:cNvCxnSpPr/>
                  <p:nvPr/>
                </p:nvCxnSpPr>
                <p:spPr>
                  <a:xfrm>
                    <a:off x="2345271" y="3850048"/>
                    <a:ext cx="855000" cy="2952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grpSp>
            <p:sp>
              <p:nvSpPr>
                <p:cNvPr id="2521" name="Google Shape;2521;g1863439fb73_1_4203"/>
                <p:cNvSpPr/>
                <p:nvPr/>
              </p:nvSpPr>
              <p:spPr>
                <a:xfrm>
                  <a:off x="7348990" y="3662834"/>
                  <a:ext cx="125100" cy="116700"/>
                </a:xfrm>
                <a:prstGeom prst="rect">
                  <a:avLst/>
                </a:prstGeom>
                <a:solidFill>
                  <a:srgbClr val="FFFFFF"/>
                </a:solidFill>
                <a:ln w="9525" cap="flat" cmpd="sng">
                  <a:solidFill>
                    <a:srgbClr val="00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cxnSp>
              <p:nvCxnSpPr>
                <p:cNvPr id="2522" name="Google Shape;2522;g1863439fb73_1_4203"/>
                <p:cNvCxnSpPr/>
                <p:nvPr/>
              </p:nvCxnSpPr>
              <p:spPr>
                <a:xfrm>
                  <a:off x="7411543" y="3721135"/>
                  <a:ext cx="456300" cy="2583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grpSp>
          <p:grpSp>
            <p:nvGrpSpPr>
              <p:cNvPr id="2523" name="Google Shape;2523;g1863439fb73_1_4203"/>
              <p:cNvGrpSpPr/>
              <p:nvPr/>
            </p:nvGrpSpPr>
            <p:grpSpPr>
              <a:xfrm rot="346514">
                <a:off x="7301566" y="1969151"/>
                <a:ext cx="761553" cy="857247"/>
                <a:chOff x="524007" y="1198557"/>
                <a:chExt cx="1798878" cy="1142981"/>
              </a:xfrm>
            </p:grpSpPr>
            <p:sp>
              <p:nvSpPr>
                <p:cNvPr id="2524" name="Google Shape;2524;g1863439fb73_1_4203"/>
                <p:cNvSpPr/>
                <p:nvPr/>
              </p:nvSpPr>
              <p:spPr>
                <a:xfrm rot="-1039315">
                  <a:off x="1416658" y="1307708"/>
                  <a:ext cx="830255" cy="636400"/>
                </a:xfrm>
                <a:prstGeom prst="triangle">
                  <a:avLst>
                    <a:gd name="adj" fmla="val 50000"/>
                  </a:avLst>
                </a:prstGeom>
                <a:solidFill>
                  <a:srgbClr val="F7A214"/>
                </a:solidFill>
                <a:ln w="9525" cap="flat" cmpd="sng">
                  <a:solidFill>
                    <a:srgbClr val="F7A214"/>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525" name="Google Shape;2525;g1863439fb73_1_4203"/>
                <p:cNvSpPr/>
                <p:nvPr/>
              </p:nvSpPr>
              <p:spPr>
                <a:xfrm rot="-1039315">
                  <a:off x="1363905" y="1324400"/>
                  <a:ext cx="830255" cy="636400"/>
                </a:xfrm>
                <a:prstGeom prst="triangle">
                  <a:avLst>
                    <a:gd name="adj" fmla="val 50000"/>
                  </a:avLst>
                </a:prstGeom>
                <a:solidFill>
                  <a:srgbClr val="F7A214"/>
                </a:solidFill>
                <a:ln w="9525" cap="flat" cmpd="sng">
                  <a:solidFill>
                    <a:srgbClr val="F7A214"/>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526" name="Google Shape;2526;g1863439fb73_1_4203"/>
                <p:cNvSpPr/>
                <p:nvPr/>
              </p:nvSpPr>
              <p:spPr>
                <a:xfrm rot="-1039315">
                  <a:off x="1305295" y="1342880"/>
                  <a:ext cx="830255" cy="636400"/>
                </a:xfrm>
                <a:prstGeom prst="triangle">
                  <a:avLst>
                    <a:gd name="adj" fmla="val 50000"/>
                  </a:avLst>
                </a:prstGeom>
                <a:solidFill>
                  <a:srgbClr val="F7A214"/>
                </a:solidFill>
                <a:ln w="9525" cap="flat" cmpd="sng">
                  <a:solidFill>
                    <a:srgbClr val="F7A214"/>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527" name="Google Shape;2527;g1863439fb73_1_4203"/>
                <p:cNvSpPr/>
                <p:nvPr/>
              </p:nvSpPr>
              <p:spPr>
                <a:xfrm rot="-1039315">
                  <a:off x="1252542" y="1369341"/>
                  <a:ext cx="830255" cy="636400"/>
                </a:xfrm>
                <a:prstGeom prst="triangle">
                  <a:avLst>
                    <a:gd name="adj" fmla="val 50000"/>
                  </a:avLst>
                </a:prstGeom>
                <a:solidFill>
                  <a:srgbClr val="F7A214"/>
                </a:solidFill>
                <a:ln w="9525" cap="flat" cmpd="sng">
                  <a:solidFill>
                    <a:srgbClr val="F7A214"/>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528" name="Google Shape;2528;g1863439fb73_1_4203"/>
                <p:cNvSpPr/>
                <p:nvPr/>
              </p:nvSpPr>
              <p:spPr>
                <a:xfrm rot="-1039315">
                  <a:off x="1197836" y="1381956"/>
                  <a:ext cx="830255" cy="636400"/>
                </a:xfrm>
                <a:prstGeom prst="triangle">
                  <a:avLst>
                    <a:gd name="adj" fmla="val 50000"/>
                  </a:avLst>
                </a:prstGeom>
                <a:solidFill>
                  <a:srgbClr val="F7A214"/>
                </a:solidFill>
                <a:ln w="9525" cap="flat" cmpd="sng">
                  <a:solidFill>
                    <a:srgbClr val="F7A214"/>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529" name="Google Shape;2529;g1863439fb73_1_4203"/>
                <p:cNvSpPr/>
                <p:nvPr/>
              </p:nvSpPr>
              <p:spPr>
                <a:xfrm rot="-1039315">
                  <a:off x="1145083" y="1398648"/>
                  <a:ext cx="830255" cy="636400"/>
                </a:xfrm>
                <a:prstGeom prst="triangle">
                  <a:avLst>
                    <a:gd name="adj" fmla="val 50000"/>
                  </a:avLst>
                </a:prstGeom>
                <a:solidFill>
                  <a:srgbClr val="F7A214"/>
                </a:solidFill>
                <a:ln w="9525" cap="flat" cmpd="sng">
                  <a:solidFill>
                    <a:srgbClr val="F7A214"/>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530" name="Google Shape;2530;g1863439fb73_1_4203"/>
                <p:cNvSpPr/>
                <p:nvPr/>
              </p:nvSpPr>
              <p:spPr>
                <a:xfrm rot="-1039315">
                  <a:off x="1086473" y="1417128"/>
                  <a:ext cx="830255" cy="636400"/>
                </a:xfrm>
                <a:prstGeom prst="triangle">
                  <a:avLst>
                    <a:gd name="adj" fmla="val 50000"/>
                  </a:avLst>
                </a:prstGeom>
                <a:solidFill>
                  <a:srgbClr val="F7A214"/>
                </a:solidFill>
                <a:ln w="9525" cap="flat" cmpd="sng">
                  <a:solidFill>
                    <a:srgbClr val="F7A214"/>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531" name="Google Shape;2531;g1863439fb73_1_4203"/>
                <p:cNvSpPr/>
                <p:nvPr/>
              </p:nvSpPr>
              <p:spPr>
                <a:xfrm rot="-1039315">
                  <a:off x="1033720" y="1443589"/>
                  <a:ext cx="830255" cy="636400"/>
                </a:xfrm>
                <a:prstGeom prst="triangle">
                  <a:avLst>
                    <a:gd name="adj" fmla="val 50000"/>
                  </a:avLst>
                </a:prstGeom>
                <a:solidFill>
                  <a:srgbClr val="F7A214"/>
                </a:solidFill>
                <a:ln w="9525" cap="flat" cmpd="sng">
                  <a:solidFill>
                    <a:srgbClr val="F7A214"/>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532" name="Google Shape;2532;g1863439fb73_1_4203"/>
                <p:cNvSpPr/>
                <p:nvPr/>
              </p:nvSpPr>
              <p:spPr>
                <a:xfrm rot="-1039315">
                  <a:off x="982918" y="1460108"/>
                  <a:ext cx="830255" cy="636400"/>
                </a:xfrm>
                <a:prstGeom prst="triangle">
                  <a:avLst>
                    <a:gd name="adj" fmla="val 50000"/>
                  </a:avLst>
                </a:prstGeom>
                <a:solidFill>
                  <a:srgbClr val="F7A214"/>
                </a:solidFill>
                <a:ln w="9525" cap="flat" cmpd="sng">
                  <a:solidFill>
                    <a:srgbClr val="F7A214"/>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533" name="Google Shape;2533;g1863439fb73_1_4203"/>
                <p:cNvSpPr/>
                <p:nvPr/>
              </p:nvSpPr>
              <p:spPr>
                <a:xfrm rot="-1039315">
                  <a:off x="930165" y="1476800"/>
                  <a:ext cx="830255" cy="636400"/>
                </a:xfrm>
                <a:prstGeom prst="triangle">
                  <a:avLst>
                    <a:gd name="adj" fmla="val 50000"/>
                  </a:avLst>
                </a:prstGeom>
                <a:solidFill>
                  <a:srgbClr val="F7A214"/>
                </a:solidFill>
                <a:ln w="9525" cap="flat" cmpd="sng">
                  <a:solidFill>
                    <a:srgbClr val="F7A214"/>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534" name="Google Shape;2534;g1863439fb73_1_4203"/>
                <p:cNvSpPr/>
                <p:nvPr/>
              </p:nvSpPr>
              <p:spPr>
                <a:xfrm rot="-1039315">
                  <a:off x="871555" y="1495280"/>
                  <a:ext cx="830255" cy="636400"/>
                </a:xfrm>
                <a:prstGeom prst="triangle">
                  <a:avLst>
                    <a:gd name="adj" fmla="val 50000"/>
                  </a:avLst>
                </a:prstGeom>
                <a:solidFill>
                  <a:srgbClr val="F7A214"/>
                </a:solidFill>
                <a:ln w="9525" cap="flat" cmpd="sng">
                  <a:solidFill>
                    <a:srgbClr val="F7A214"/>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535" name="Google Shape;2535;g1863439fb73_1_4203"/>
                <p:cNvSpPr/>
                <p:nvPr/>
              </p:nvSpPr>
              <p:spPr>
                <a:xfrm rot="-1039315">
                  <a:off x="818802" y="1521741"/>
                  <a:ext cx="830255" cy="636400"/>
                </a:xfrm>
                <a:prstGeom prst="triangle">
                  <a:avLst>
                    <a:gd name="adj" fmla="val 50000"/>
                  </a:avLst>
                </a:prstGeom>
                <a:solidFill>
                  <a:srgbClr val="F7A214"/>
                </a:solidFill>
                <a:ln w="9525" cap="flat" cmpd="sng">
                  <a:solidFill>
                    <a:srgbClr val="F7A214"/>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536" name="Google Shape;2536;g1863439fb73_1_4203"/>
                <p:cNvSpPr/>
                <p:nvPr/>
              </p:nvSpPr>
              <p:spPr>
                <a:xfrm rot="-1039315">
                  <a:off x="764096" y="1534356"/>
                  <a:ext cx="830255" cy="636400"/>
                </a:xfrm>
                <a:prstGeom prst="triangle">
                  <a:avLst>
                    <a:gd name="adj" fmla="val 50000"/>
                  </a:avLst>
                </a:prstGeom>
                <a:solidFill>
                  <a:srgbClr val="F7A214"/>
                </a:solidFill>
                <a:ln w="9525" cap="flat" cmpd="sng">
                  <a:solidFill>
                    <a:srgbClr val="F7A214"/>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537" name="Google Shape;2537;g1863439fb73_1_4203"/>
                <p:cNvSpPr/>
                <p:nvPr/>
              </p:nvSpPr>
              <p:spPr>
                <a:xfrm rot="-1039315">
                  <a:off x="711343" y="1551048"/>
                  <a:ext cx="830255" cy="636400"/>
                </a:xfrm>
                <a:prstGeom prst="triangle">
                  <a:avLst>
                    <a:gd name="adj" fmla="val 50000"/>
                  </a:avLst>
                </a:prstGeom>
                <a:solidFill>
                  <a:srgbClr val="F7A214"/>
                </a:solidFill>
                <a:ln w="9525" cap="flat" cmpd="sng">
                  <a:solidFill>
                    <a:srgbClr val="F7A214"/>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538" name="Google Shape;2538;g1863439fb73_1_4203"/>
                <p:cNvSpPr/>
                <p:nvPr/>
              </p:nvSpPr>
              <p:spPr>
                <a:xfrm rot="-1039315">
                  <a:off x="652733" y="1569528"/>
                  <a:ext cx="830255" cy="636400"/>
                </a:xfrm>
                <a:prstGeom prst="triangle">
                  <a:avLst>
                    <a:gd name="adj" fmla="val 50000"/>
                  </a:avLst>
                </a:prstGeom>
                <a:solidFill>
                  <a:srgbClr val="F7A214"/>
                </a:solidFill>
                <a:ln w="9525" cap="flat" cmpd="sng">
                  <a:solidFill>
                    <a:srgbClr val="F7A214"/>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539" name="Google Shape;2539;g1863439fb73_1_4203"/>
                <p:cNvSpPr/>
                <p:nvPr/>
              </p:nvSpPr>
              <p:spPr>
                <a:xfrm rot="-1039315">
                  <a:off x="599980" y="1595989"/>
                  <a:ext cx="830255" cy="636400"/>
                </a:xfrm>
                <a:prstGeom prst="triangle">
                  <a:avLst>
                    <a:gd name="adj" fmla="val 50000"/>
                  </a:avLst>
                </a:prstGeom>
                <a:solidFill>
                  <a:srgbClr val="F7A214"/>
                </a:solidFill>
                <a:ln w="9525" cap="flat" cmpd="sng">
                  <a:solidFill>
                    <a:srgbClr val="F7A214"/>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nvGrpSpPr>
              <p:cNvPr id="2540" name="Google Shape;2540;g1863439fb73_1_4203"/>
              <p:cNvGrpSpPr/>
              <p:nvPr/>
            </p:nvGrpSpPr>
            <p:grpSpPr>
              <a:xfrm>
                <a:off x="7360832" y="2491696"/>
                <a:ext cx="1485302" cy="741762"/>
                <a:chOff x="5887441" y="2990419"/>
                <a:chExt cx="1980402" cy="989016"/>
              </a:xfrm>
            </p:grpSpPr>
            <p:sp>
              <p:nvSpPr>
                <p:cNvPr id="2541" name="Google Shape;2541;g1863439fb73_1_4203"/>
                <p:cNvSpPr/>
                <p:nvPr/>
              </p:nvSpPr>
              <p:spPr>
                <a:xfrm>
                  <a:off x="5887441" y="3014210"/>
                  <a:ext cx="413001" cy="199242"/>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2542" name="Google Shape;2542;g1863439fb73_1_4203"/>
                <p:cNvSpPr/>
                <p:nvPr/>
              </p:nvSpPr>
              <p:spPr>
                <a:xfrm>
                  <a:off x="5890822" y="3034498"/>
                  <a:ext cx="413001" cy="199242"/>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2543" name="Google Shape;2543;g1863439fb73_1_4203"/>
                <p:cNvSpPr/>
                <p:nvPr/>
              </p:nvSpPr>
              <p:spPr>
                <a:xfrm>
                  <a:off x="5894203" y="3054785"/>
                  <a:ext cx="413001" cy="199242"/>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2544" name="Google Shape;2544;g1863439fb73_1_4203"/>
                <p:cNvSpPr/>
                <p:nvPr/>
              </p:nvSpPr>
              <p:spPr>
                <a:xfrm>
                  <a:off x="5897585" y="3075072"/>
                  <a:ext cx="413001" cy="199242"/>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2545" name="Google Shape;2545;g1863439fb73_1_4203"/>
                <p:cNvSpPr/>
                <p:nvPr/>
              </p:nvSpPr>
              <p:spPr>
                <a:xfrm>
                  <a:off x="5904347" y="3091978"/>
                  <a:ext cx="413001" cy="199242"/>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2546" name="Google Shape;2546;g1863439fb73_1_4203"/>
                <p:cNvSpPr/>
                <p:nvPr/>
              </p:nvSpPr>
              <p:spPr>
                <a:xfrm>
                  <a:off x="5907728" y="3112266"/>
                  <a:ext cx="413001" cy="199242"/>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2547" name="Google Shape;2547;g1863439fb73_1_4203"/>
                <p:cNvSpPr/>
                <p:nvPr/>
              </p:nvSpPr>
              <p:spPr>
                <a:xfrm>
                  <a:off x="5911110" y="3132553"/>
                  <a:ext cx="413001" cy="199242"/>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2548" name="Google Shape;2548;g1863439fb73_1_4203"/>
                <p:cNvSpPr/>
                <p:nvPr/>
              </p:nvSpPr>
              <p:spPr>
                <a:xfrm>
                  <a:off x="5914491" y="3152841"/>
                  <a:ext cx="413001" cy="199242"/>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2549" name="Google Shape;2549;g1863439fb73_1_4203"/>
                <p:cNvSpPr/>
                <p:nvPr/>
              </p:nvSpPr>
              <p:spPr>
                <a:xfrm>
                  <a:off x="5907728" y="3173128"/>
                  <a:ext cx="413001" cy="199242"/>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2550" name="Google Shape;2550;g1863439fb73_1_4203"/>
                <p:cNvSpPr/>
                <p:nvPr/>
              </p:nvSpPr>
              <p:spPr>
                <a:xfrm>
                  <a:off x="5911110" y="3193415"/>
                  <a:ext cx="413001" cy="199242"/>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2551" name="Google Shape;2551;g1863439fb73_1_4203"/>
                <p:cNvSpPr/>
                <p:nvPr/>
              </p:nvSpPr>
              <p:spPr>
                <a:xfrm>
                  <a:off x="5914491" y="3213703"/>
                  <a:ext cx="413001" cy="199242"/>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2552" name="Google Shape;2552;g1863439fb73_1_4203"/>
                <p:cNvSpPr/>
                <p:nvPr/>
              </p:nvSpPr>
              <p:spPr>
                <a:xfrm>
                  <a:off x="5917872" y="3233990"/>
                  <a:ext cx="413001" cy="199242"/>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2553" name="Google Shape;2553;g1863439fb73_1_4203"/>
                <p:cNvSpPr/>
                <p:nvPr/>
              </p:nvSpPr>
              <p:spPr>
                <a:xfrm>
                  <a:off x="5924634" y="3250896"/>
                  <a:ext cx="413001" cy="199242"/>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2554" name="Google Shape;2554;g1863439fb73_1_4203"/>
                <p:cNvSpPr/>
                <p:nvPr/>
              </p:nvSpPr>
              <p:spPr>
                <a:xfrm>
                  <a:off x="5928016" y="3271183"/>
                  <a:ext cx="413001" cy="199242"/>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2555" name="Google Shape;2555;g1863439fb73_1_4203"/>
                <p:cNvSpPr/>
                <p:nvPr/>
              </p:nvSpPr>
              <p:spPr>
                <a:xfrm>
                  <a:off x="5931397" y="3291471"/>
                  <a:ext cx="413001" cy="199242"/>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sp>
              <p:nvSpPr>
                <p:cNvPr id="2556" name="Google Shape;2556;g1863439fb73_1_4203"/>
                <p:cNvSpPr/>
                <p:nvPr/>
              </p:nvSpPr>
              <p:spPr>
                <a:xfrm>
                  <a:off x="5934778" y="3311758"/>
                  <a:ext cx="413001" cy="199242"/>
                </a:xfrm>
                <a:custGeom>
                  <a:avLst/>
                  <a:gdLst/>
                  <a:ahLst/>
                  <a:cxnLst/>
                  <a:rect l="l" t="t" r="r" b="b"/>
                  <a:pathLst>
                    <a:path w="1242107" h="599223" extrusionOk="0">
                      <a:moveTo>
                        <a:pt x="1242107" y="51800"/>
                      </a:moveTo>
                      <a:cubicBezTo>
                        <a:pt x="1174373" y="23013"/>
                        <a:pt x="1106640" y="-5773"/>
                        <a:pt x="1018587" y="1000"/>
                      </a:cubicBezTo>
                      <a:cubicBezTo>
                        <a:pt x="930534" y="7773"/>
                        <a:pt x="793374" y="1000"/>
                        <a:pt x="713787" y="92440"/>
                      </a:cubicBezTo>
                      <a:cubicBezTo>
                        <a:pt x="634200" y="183880"/>
                        <a:pt x="651134" y="466667"/>
                        <a:pt x="541067" y="549640"/>
                      </a:cubicBezTo>
                      <a:cubicBezTo>
                        <a:pt x="431000" y="632613"/>
                        <a:pt x="141440" y="585200"/>
                        <a:pt x="53387" y="590280"/>
                      </a:cubicBezTo>
                      <a:cubicBezTo>
                        <a:pt x="-34666" y="595360"/>
                        <a:pt x="12747" y="580120"/>
                        <a:pt x="12747" y="580120"/>
                      </a:cubicBezTo>
                    </a:path>
                  </a:pathLst>
                </a:cu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Libre Franklin Medium"/>
                    <a:ea typeface="Libre Franklin Medium"/>
                    <a:cs typeface="Libre Franklin Medium"/>
                    <a:sym typeface="Libre Franklin Medium"/>
                  </a:endParaRPr>
                </a:p>
              </p:txBody>
            </p:sp>
            <p:grpSp>
              <p:nvGrpSpPr>
                <p:cNvPr id="2557" name="Google Shape;2557;g1863439fb73_1_4203"/>
                <p:cNvGrpSpPr/>
                <p:nvPr/>
              </p:nvGrpSpPr>
              <p:grpSpPr>
                <a:xfrm>
                  <a:off x="6301774" y="2990419"/>
                  <a:ext cx="453134" cy="430820"/>
                  <a:chOff x="3921620" y="1309490"/>
                  <a:chExt cx="1361580" cy="1294530"/>
                </a:xfrm>
              </p:grpSpPr>
              <p:grpSp>
                <p:nvGrpSpPr>
                  <p:cNvPr id="2558" name="Google Shape;2558;g1863439fb73_1_4203"/>
                  <p:cNvGrpSpPr/>
                  <p:nvPr/>
                </p:nvGrpSpPr>
                <p:grpSpPr>
                  <a:xfrm>
                    <a:off x="4551540" y="1912005"/>
                    <a:ext cx="731660" cy="692015"/>
                    <a:chOff x="4551540" y="1912005"/>
                    <a:chExt cx="731660" cy="692015"/>
                  </a:xfrm>
                </p:grpSpPr>
                <p:grpSp>
                  <p:nvGrpSpPr>
                    <p:cNvPr id="2559" name="Google Shape;2559;g1863439fb73_1_4203"/>
                    <p:cNvGrpSpPr/>
                    <p:nvPr/>
                  </p:nvGrpSpPr>
                  <p:grpSpPr>
                    <a:xfrm>
                      <a:off x="4866500" y="1917085"/>
                      <a:ext cx="416700" cy="686935"/>
                      <a:chOff x="4866500" y="1917085"/>
                      <a:chExt cx="416700" cy="686935"/>
                    </a:xfrm>
                  </p:grpSpPr>
                  <p:grpSp>
                    <p:nvGrpSpPr>
                      <p:cNvPr id="2560" name="Google Shape;2560;g1863439fb73_1_4203"/>
                      <p:cNvGrpSpPr/>
                      <p:nvPr/>
                    </p:nvGrpSpPr>
                    <p:grpSpPr>
                      <a:xfrm>
                        <a:off x="4866500" y="2204720"/>
                        <a:ext cx="416700" cy="399300"/>
                        <a:chOff x="4866500" y="2204720"/>
                        <a:chExt cx="416700" cy="399300"/>
                      </a:xfrm>
                    </p:grpSpPr>
                    <p:sp>
                      <p:nvSpPr>
                        <p:cNvPr id="2561" name="Google Shape;2561;g1863439fb73_1_420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562" name="Google Shape;2562;g1863439fb73_1_420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nvGrpSpPr>
                      <p:cNvPr id="2563" name="Google Shape;2563;g1863439fb73_1_4203"/>
                      <p:cNvGrpSpPr/>
                      <p:nvPr/>
                    </p:nvGrpSpPr>
                    <p:grpSpPr>
                      <a:xfrm>
                        <a:off x="4866500" y="1917085"/>
                        <a:ext cx="416700" cy="399300"/>
                        <a:chOff x="4866500" y="2204720"/>
                        <a:chExt cx="416700" cy="399300"/>
                      </a:xfrm>
                    </p:grpSpPr>
                    <p:sp>
                      <p:nvSpPr>
                        <p:cNvPr id="2564" name="Google Shape;2564;g1863439fb73_1_420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565" name="Google Shape;2565;g1863439fb73_1_420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grpSp>
                  <p:nvGrpSpPr>
                    <p:cNvPr id="2566" name="Google Shape;2566;g1863439fb73_1_4203"/>
                    <p:cNvGrpSpPr/>
                    <p:nvPr/>
                  </p:nvGrpSpPr>
                  <p:grpSpPr>
                    <a:xfrm>
                      <a:off x="4551540" y="1912005"/>
                      <a:ext cx="416700" cy="686935"/>
                      <a:chOff x="4866500" y="1917085"/>
                      <a:chExt cx="416700" cy="686935"/>
                    </a:xfrm>
                  </p:grpSpPr>
                  <p:grpSp>
                    <p:nvGrpSpPr>
                      <p:cNvPr id="2567" name="Google Shape;2567;g1863439fb73_1_4203"/>
                      <p:cNvGrpSpPr/>
                      <p:nvPr/>
                    </p:nvGrpSpPr>
                    <p:grpSpPr>
                      <a:xfrm>
                        <a:off x="4866500" y="2204720"/>
                        <a:ext cx="416700" cy="399300"/>
                        <a:chOff x="4866500" y="2204720"/>
                        <a:chExt cx="416700" cy="399300"/>
                      </a:xfrm>
                    </p:grpSpPr>
                    <p:sp>
                      <p:nvSpPr>
                        <p:cNvPr id="2568" name="Google Shape;2568;g1863439fb73_1_420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569" name="Google Shape;2569;g1863439fb73_1_420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nvGrpSpPr>
                      <p:cNvPr id="2570" name="Google Shape;2570;g1863439fb73_1_4203"/>
                      <p:cNvGrpSpPr/>
                      <p:nvPr/>
                    </p:nvGrpSpPr>
                    <p:grpSpPr>
                      <a:xfrm>
                        <a:off x="4866500" y="1917085"/>
                        <a:ext cx="416700" cy="399300"/>
                        <a:chOff x="4866500" y="2204720"/>
                        <a:chExt cx="416700" cy="399300"/>
                      </a:xfrm>
                    </p:grpSpPr>
                    <p:sp>
                      <p:nvSpPr>
                        <p:cNvPr id="2571" name="Google Shape;2571;g1863439fb73_1_420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572" name="Google Shape;2572;g1863439fb73_1_420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grpSp>
              <p:grpSp>
                <p:nvGrpSpPr>
                  <p:cNvPr id="2573" name="Google Shape;2573;g1863439fb73_1_4203"/>
                  <p:cNvGrpSpPr/>
                  <p:nvPr/>
                </p:nvGrpSpPr>
                <p:grpSpPr>
                  <a:xfrm>
                    <a:off x="3921620" y="1901230"/>
                    <a:ext cx="731660" cy="692015"/>
                    <a:chOff x="4551540" y="1912005"/>
                    <a:chExt cx="731660" cy="692015"/>
                  </a:xfrm>
                </p:grpSpPr>
                <p:grpSp>
                  <p:nvGrpSpPr>
                    <p:cNvPr id="2574" name="Google Shape;2574;g1863439fb73_1_4203"/>
                    <p:cNvGrpSpPr/>
                    <p:nvPr/>
                  </p:nvGrpSpPr>
                  <p:grpSpPr>
                    <a:xfrm>
                      <a:off x="4866500" y="1917085"/>
                      <a:ext cx="416700" cy="686935"/>
                      <a:chOff x="4866500" y="1917085"/>
                      <a:chExt cx="416700" cy="686935"/>
                    </a:xfrm>
                  </p:grpSpPr>
                  <p:grpSp>
                    <p:nvGrpSpPr>
                      <p:cNvPr id="2575" name="Google Shape;2575;g1863439fb73_1_4203"/>
                      <p:cNvGrpSpPr/>
                      <p:nvPr/>
                    </p:nvGrpSpPr>
                    <p:grpSpPr>
                      <a:xfrm>
                        <a:off x="4866500" y="2204720"/>
                        <a:ext cx="416700" cy="399300"/>
                        <a:chOff x="4866500" y="2204720"/>
                        <a:chExt cx="416700" cy="399300"/>
                      </a:xfrm>
                    </p:grpSpPr>
                    <p:sp>
                      <p:nvSpPr>
                        <p:cNvPr id="2576" name="Google Shape;2576;g1863439fb73_1_420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577" name="Google Shape;2577;g1863439fb73_1_420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nvGrpSpPr>
                      <p:cNvPr id="2578" name="Google Shape;2578;g1863439fb73_1_4203"/>
                      <p:cNvGrpSpPr/>
                      <p:nvPr/>
                    </p:nvGrpSpPr>
                    <p:grpSpPr>
                      <a:xfrm>
                        <a:off x="4866500" y="1917085"/>
                        <a:ext cx="416700" cy="399300"/>
                        <a:chOff x="4866500" y="2204720"/>
                        <a:chExt cx="416700" cy="399300"/>
                      </a:xfrm>
                    </p:grpSpPr>
                    <p:sp>
                      <p:nvSpPr>
                        <p:cNvPr id="2579" name="Google Shape;2579;g1863439fb73_1_420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580" name="Google Shape;2580;g1863439fb73_1_420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grpSp>
                  <p:nvGrpSpPr>
                    <p:cNvPr id="2581" name="Google Shape;2581;g1863439fb73_1_4203"/>
                    <p:cNvGrpSpPr/>
                    <p:nvPr/>
                  </p:nvGrpSpPr>
                  <p:grpSpPr>
                    <a:xfrm>
                      <a:off x="4551540" y="1912005"/>
                      <a:ext cx="416700" cy="686935"/>
                      <a:chOff x="4866500" y="1917085"/>
                      <a:chExt cx="416700" cy="686935"/>
                    </a:xfrm>
                  </p:grpSpPr>
                  <p:grpSp>
                    <p:nvGrpSpPr>
                      <p:cNvPr id="2582" name="Google Shape;2582;g1863439fb73_1_4203"/>
                      <p:cNvGrpSpPr/>
                      <p:nvPr/>
                    </p:nvGrpSpPr>
                    <p:grpSpPr>
                      <a:xfrm>
                        <a:off x="4866500" y="2204720"/>
                        <a:ext cx="416700" cy="399300"/>
                        <a:chOff x="4866500" y="2204720"/>
                        <a:chExt cx="416700" cy="399300"/>
                      </a:xfrm>
                    </p:grpSpPr>
                    <p:sp>
                      <p:nvSpPr>
                        <p:cNvPr id="2583" name="Google Shape;2583;g1863439fb73_1_420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584" name="Google Shape;2584;g1863439fb73_1_420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nvGrpSpPr>
                      <p:cNvPr id="2585" name="Google Shape;2585;g1863439fb73_1_4203"/>
                      <p:cNvGrpSpPr/>
                      <p:nvPr/>
                    </p:nvGrpSpPr>
                    <p:grpSpPr>
                      <a:xfrm>
                        <a:off x="4866500" y="1917085"/>
                        <a:ext cx="416700" cy="399300"/>
                        <a:chOff x="4866500" y="2204720"/>
                        <a:chExt cx="416700" cy="399300"/>
                      </a:xfrm>
                    </p:grpSpPr>
                    <p:sp>
                      <p:nvSpPr>
                        <p:cNvPr id="2586" name="Google Shape;2586;g1863439fb73_1_420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587" name="Google Shape;2587;g1863439fb73_1_420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grpSp>
              <p:grpSp>
                <p:nvGrpSpPr>
                  <p:cNvPr id="2588" name="Google Shape;2588;g1863439fb73_1_4203"/>
                  <p:cNvGrpSpPr/>
                  <p:nvPr/>
                </p:nvGrpSpPr>
                <p:grpSpPr>
                  <a:xfrm>
                    <a:off x="4551540" y="1320265"/>
                    <a:ext cx="731660" cy="692015"/>
                    <a:chOff x="4551540" y="1912005"/>
                    <a:chExt cx="731660" cy="692015"/>
                  </a:xfrm>
                </p:grpSpPr>
                <p:grpSp>
                  <p:nvGrpSpPr>
                    <p:cNvPr id="2589" name="Google Shape;2589;g1863439fb73_1_4203"/>
                    <p:cNvGrpSpPr/>
                    <p:nvPr/>
                  </p:nvGrpSpPr>
                  <p:grpSpPr>
                    <a:xfrm>
                      <a:off x="4866500" y="1917085"/>
                      <a:ext cx="416700" cy="686935"/>
                      <a:chOff x="4866500" y="1917085"/>
                      <a:chExt cx="416700" cy="686935"/>
                    </a:xfrm>
                  </p:grpSpPr>
                  <p:grpSp>
                    <p:nvGrpSpPr>
                      <p:cNvPr id="2590" name="Google Shape;2590;g1863439fb73_1_4203"/>
                      <p:cNvGrpSpPr/>
                      <p:nvPr/>
                    </p:nvGrpSpPr>
                    <p:grpSpPr>
                      <a:xfrm>
                        <a:off x="4866500" y="2204720"/>
                        <a:ext cx="416700" cy="399300"/>
                        <a:chOff x="4866500" y="2204720"/>
                        <a:chExt cx="416700" cy="399300"/>
                      </a:xfrm>
                    </p:grpSpPr>
                    <p:sp>
                      <p:nvSpPr>
                        <p:cNvPr id="2591" name="Google Shape;2591;g1863439fb73_1_420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592" name="Google Shape;2592;g1863439fb73_1_420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nvGrpSpPr>
                      <p:cNvPr id="2593" name="Google Shape;2593;g1863439fb73_1_4203"/>
                      <p:cNvGrpSpPr/>
                      <p:nvPr/>
                    </p:nvGrpSpPr>
                    <p:grpSpPr>
                      <a:xfrm>
                        <a:off x="4866500" y="1917085"/>
                        <a:ext cx="416700" cy="399300"/>
                        <a:chOff x="4866500" y="2204720"/>
                        <a:chExt cx="416700" cy="399300"/>
                      </a:xfrm>
                    </p:grpSpPr>
                    <p:sp>
                      <p:nvSpPr>
                        <p:cNvPr id="2594" name="Google Shape;2594;g1863439fb73_1_420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595" name="Google Shape;2595;g1863439fb73_1_420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grpSp>
                  <p:nvGrpSpPr>
                    <p:cNvPr id="2596" name="Google Shape;2596;g1863439fb73_1_4203"/>
                    <p:cNvGrpSpPr/>
                    <p:nvPr/>
                  </p:nvGrpSpPr>
                  <p:grpSpPr>
                    <a:xfrm>
                      <a:off x="4551540" y="1912005"/>
                      <a:ext cx="416700" cy="686935"/>
                      <a:chOff x="4866500" y="1917085"/>
                      <a:chExt cx="416700" cy="686935"/>
                    </a:xfrm>
                  </p:grpSpPr>
                  <p:grpSp>
                    <p:nvGrpSpPr>
                      <p:cNvPr id="2597" name="Google Shape;2597;g1863439fb73_1_4203"/>
                      <p:cNvGrpSpPr/>
                      <p:nvPr/>
                    </p:nvGrpSpPr>
                    <p:grpSpPr>
                      <a:xfrm>
                        <a:off x="4866500" y="2204720"/>
                        <a:ext cx="416700" cy="399300"/>
                        <a:chOff x="4866500" y="2204720"/>
                        <a:chExt cx="416700" cy="399300"/>
                      </a:xfrm>
                    </p:grpSpPr>
                    <p:sp>
                      <p:nvSpPr>
                        <p:cNvPr id="2598" name="Google Shape;2598;g1863439fb73_1_420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599" name="Google Shape;2599;g1863439fb73_1_420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nvGrpSpPr>
                      <p:cNvPr id="2600" name="Google Shape;2600;g1863439fb73_1_4203"/>
                      <p:cNvGrpSpPr/>
                      <p:nvPr/>
                    </p:nvGrpSpPr>
                    <p:grpSpPr>
                      <a:xfrm>
                        <a:off x="4866500" y="1917085"/>
                        <a:ext cx="416700" cy="399300"/>
                        <a:chOff x="4866500" y="2204720"/>
                        <a:chExt cx="416700" cy="399300"/>
                      </a:xfrm>
                    </p:grpSpPr>
                    <p:sp>
                      <p:nvSpPr>
                        <p:cNvPr id="2601" name="Google Shape;2601;g1863439fb73_1_420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602" name="Google Shape;2602;g1863439fb73_1_420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grpSp>
              <p:grpSp>
                <p:nvGrpSpPr>
                  <p:cNvPr id="2603" name="Google Shape;2603;g1863439fb73_1_4203"/>
                  <p:cNvGrpSpPr/>
                  <p:nvPr/>
                </p:nvGrpSpPr>
                <p:grpSpPr>
                  <a:xfrm>
                    <a:off x="3921620" y="1309490"/>
                    <a:ext cx="731660" cy="692015"/>
                    <a:chOff x="4551540" y="1912005"/>
                    <a:chExt cx="731660" cy="692015"/>
                  </a:xfrm>
                </p:grpSpPr>
                <p:grpSp>
                  <p:nvGrpSpPr>
                    <p:cNvPr id="2604" name="Google Shape;2604;g1863439fb73_1_4203"/>
                    <p:cNvGrpSpPr/>
                    <p:nvPr/>
                  </p:nvGrpSpPr>
                  <p:grpSpPr>
                    <a:xfrm>
                      <a:off x="4866500" y="1917085"/>
                      <a:ext cx="416700" cy="686935"/>
                      <a:chOff x="4866500" y="1917085"/>
                      <a:chExt cx="416700" cy="686935"/>
                    </a:xfrm>
                  </p:grpSpPr>
                  <p:grpSp>
                    <p:nvGrpSpPr>
                      <p:cNvPr id="2605" name="Google Shape;2605;g1863439fb73_1_4203"/>
                      <p:cNvGrpSpPr/>
                      <p:nvPr/>
                    </p:nvGrpSpPr>
                    <p:grpSpPr>
                      <a:xfrm>
                        <a:off x="4866500" y="2204720"/>
                        <a:ext cx="416700" cy="399300"/>
                        <a:chOff x="4866500" y="2204720"/>
                        <a:chExt cx="416700" cy="399300"/>
                      </a:xfrm>
                    </p:grpSpPr>
                    <p:sp>
                      <p:nvSpPr>
                        <p:cNvPr id="2606" name="Google Shape;2606;g1863439fb73_1_420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607" name="Google Shape;2607;g1863439fb73_1_420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nvGrpSpPr>
                      <p:cNvPr id="2608" name="Google Shape;2608;g1863439fb73_1_4203"/>
                      <p:cNvGrpSpPr/>
                      <p:nvPr/>
                    </p:nvGrpSpPr>
                    <p:grpSpPr>
                      <a:xfrm>
                        <a:off x="4866500" y="1917085"/>
                        <a:ext cx="416700" cy="399300"/>
                        <a:chOff x="4866500" y="2204720"/>
                        <a:chExt cx="416700" cy="399300"/>
                      </a:xfrm>
                    </p:grpSpPr>
                    <p:sp>
                      <p:nvSpPr>
                        <p:cNvPr id="2609" name="Google Shape;2609;g1863439fb73_1_420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610" name="Google Shape;2610;g1863439fb73_1_420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grpSp>
                  <p:nvGrpSpPr>
                    <p:cNvPr id="2611" name="Google Shape;2611;g1863439fb73_1_4203"/>
                    <p:cNvGrpSpPr/>
                    <p:nvPr/>
                  </p:nvGrpSpPr>
                  <p:grpSpPr>
                    <a:xfrm>
                      <a:off x="4551540" y="1912005"/>
                      <a:ext cx="416700" cy="686935"/>
                      <a:chOff x="4866500" y="1917085"/>
                      <a:chExt cx="416700" cy="686935"/>
                    </a:xfrm>
                  </p:grpSpPr>
                  <p:grpSp>
                    <p:nvGrpSpPr>
                      <p:cNvPr id="2612" name="Google Shape;2612;g1863439fb73_1_4203"/>
                      <p:cNvGrpSpPr/>
                      <p:nvPr/>
                    </p:nvGrpSpPr>
                    <p:grpSpPr>
                      <a:xfrm>
                        <a:off x="4866500" y="2204720"/>
                        <a:ext cx="416700" cy="399300"/>
                        <a:chOff x="4866500" y="2204720"/>
                        <a:chExt cx="416700" cy="399300"/>
                      </a:xfrm>
                    </p:grpSpPr>
                    <p:sp>
                      <p:nvSpPr>
                        <p:cNvPr id="2613" name="Google Shape;2613;g1863439fb73_1_420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614" name="Google Shape;2614;g1863439fb73_1_420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nvGrpSpPr>
                      <p:cNvPr id="2615" name="Google Shape;2615;g1863439fb73_1_4203"/>
                      <p:cNvGrpSpPr/>
                      <p:nvPr/>
                    </p:nvGrpSpPr>
                    <p:grpSpPr>
                      <a:xfrm>
                        <a:off x="4866500" y="1917085"/>
                        <a:ext cx="416700" cy="399300"/>
                        <a:chOff x="4866500" y="2204720"/>
                        <a:chExt cx="416700" cy="399300"/>
                      </a:xfrm>
                    </p:grpSpPr>
                    <p:sp>
                      <p:nvSpPr>
                        <p:cNvPr id="2616" name="Google Shape;2616;g1863439fb73_1_4203"/>
                        <p:cNvSpPr/>
                        <p:nvPr/>
                      </p:nvSpPr>
                      <p:spPr>
                        <a:xfrm flipH="1">
                          <a:off x="4866500" y="2204720"/>
                          <a:ext cx="416700" cy="399300"/>
                        </a:xfrm>
                        <a:prstGeom prst="cube">
                          <a:avLst>
                            <a:gd name="adj" fmla="val 25000"/>
                          </a:avLst>
                        </a:prstGeom>
                        <a:solidFill>
                          <a:srgbClr val="FFFFFF"/>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617" name="Google Shape;2617;g1863439fb73_1_4203"/>
                        <p:cNvSpPr/>
                        <p:nvPr/>
                      </p:nvSpPr>
                      <p:spPr>
                        <a:xfrm>
                          <a:off x="5019040" y="2346960"/>
                          <a:ext cx="223500" cy="223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grpSp>
              </p:grpSp>
            </p:grpSp>
            <p:cxnSp>
              <p:nvCxnSpPr>
                <p:cNvPr id="2618" name="Google Shape;2618;g1863439fb73_1_4203"/>
                <p:cNvCxnSpPr/>
                <p:nvPr/>
              </p:nvCxnSpPr>
              <p:spPr>
                <a:xfrm>
                  <a:off x="6395738" y="3080959"/>
                  <a:ext cx="456300" cy="2583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619" name="Google Shape;2619;g1863439fb73_1_4203"/>
                <p:cNvCxnSpPr/>
                <p:nvPr/>
              </p:nvCxnSpPr>
              <p:spPr>
                <a:xfrm>
                  <a:off x="6392356" y="3172252"/>
                  <a:ext cx="456300" cy="2583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620" name="Google Shape;2620;g1863439fb73_1_4203"/>
                <p:cNvCxnSpPr/>
                <p:nvPr/>
              </p:nvCxnSpPr>
              <p:spPr>
                <a:xfrm>
                  <a:off x="6395738" y="3277070"/>
                  <a:ext cx="456300" cy="2583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621" name="Google Shape;2621;g1863439fb73_1_4203"/>
                <p:cNvCxnSpPr/>
                <p:nvPr/>
              </p:nvCxnSpPr>
              <p:spPr>
                <a:xfrm>
                  <a:off x="6392356" y="3368363"/>
                  <a:ext cx="456300" cy="2583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622" name="Google Shape;2622;g1863439fb73_1_4203"/>
                <p:cNvCxnSpPr/>
                <p:nvPr/>
              </p:nvCxnSpPr>
              <p:spPr>
                <a:xfrm>
                  <a:off x="6497174" y="3080959"/>
                  <a:ext cx="456300" cy="2583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623" name="Google Shape;2623;g1863439fb73_1_4203"/>
                <p:cNvCxnSpPr/>
                <p:nvPr/>
              </p:nvCxnSpPr>
              <p:spPr>
                <a:xfrm>
                  <a:off x="6493793" y="3172252"/>
                  <a:ext cx="456300" cy="2583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624" name="Google Shape;2624;g1863439fb73_1_4203"/>
                <p:cNvCxnSpPr/>
                <p:nvPr/>
              </p:nvCxnSpPr>
              <p:spPr>
                <a:xfrm>
                  <a:off x="6497174" y="3277070"/>
                  <a:ext cx="456300" cy="2583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625" name="Google Shape;2625;g1863439fb73_1_4203"/>
                <p:cNvCxnSpPr/>
                <p:nvPr/>
              </p:nvCxnSpPr>
              <p:spPr>
                <a:xfrm>
                  <a:off x="6493793" y="3368363"/>
                  <a:ext cx="456300" cy="2583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626" name="Google Shape;2626;g1863439fb73_1_4203"/>
                <p:cNvCxnSpPr/>
                <p:nvPr/>
              </p:nvCxnSpPr>
              <p:spPr>
                <a:xfrm>
                  <a:off x="6601992" y="3084340"/>
                  <a:ext cx="456300" cy="2583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627" name="Google Shape;2627;g1863439fb73_1_4203"/>
                <p:cNvCxnSpPr/>
                <p:nvPr/>
              </p:nvCxnSpPr>
              <p:spPr>
                <a:xfrm>
                  <a:off x="6598611" y="3175633"/>
                  <a:ext cx="456300" cy="2583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628" name="Google Shape;2628;g1863439fb73_1_4203"/>
                <p:cNvCxnSpPr/>
                <p:nvPr/>
              </p:nvCxnSpPr>
              <p:spPr>
                <a:xfrm>
                  <a:off x="6601992" y="3280451"/>
                  <a:ext cx="456300" cy="2583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629" name="Google Shape;2629;g1863439fb73_1_4203"/>
                <p:cNvCxnSpPr/>
                <p:nvPr/>
              </p:nvCxnSpPr>
              <p:spPr>
                <a:xfrm>
                  <a:off x="6598611" y="3371744"/>
                  <a:ext cx="456300" cy="2583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630" name="Google Shape;2630;g1863439fb73_1_4203"/>
                <p:cNvCxnSpPr/>
                <p:nvPr/>
              </p:nvCxnSpPr>
              <p:spPr>
                <a:xfrm>
                  <a:off x="6703429" y="3084340"/>
                  <a:ext cx="456300" cy="2583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631" name="Google Shape;2631;g1863439fb73_1_4203"/>
                <p:cNvCxnSpPr/>
                <p:nvPr/>
              </p:nvCxnSpPr>
              <p:spPr>
                <a:xfrm>
                  <a:off x="6700048" y="3175633"/>
                  <a:ext cx="456300" cy="2583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632" name="Google Shape;2632;g1863439fb73_1_4203"/>
                <p:cNvCxnSpPr/>
                <p:nvPr/>
              </p:nvCxnSpPr>
              <p:spPr>
                <a:xfrm>
                  <a:off x="6703429" y="3280451"/>
                  <a:ext cx="456300" cy="2583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2633" name="Google Shape;2633;g1863439fb73_1_4203"/>
                <p:cNvCxnSpPr/>
                <p:nvPr/>
              </p:nvCxnSpPr>
              <p:spPr>
                <a:xfrm>
                  <a:off x="6700048" y="3371744"/>
                  <a:ext cx="456300" cy="2583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grpSp>
              <p:nvGrpSpPr>
                <p:cNvPr id="2634" name="Google Shape;2634;g1863439fb73_1_4203"/>
                <p:cNvGrpSpPr/>
                <p:nvPr/>
              </p:nvGrpSpPr>
              <p:grpSpPr>
                <a:xfrm>
                  <a:off x="6819270" y="3332102"/>
                  <a:ext cx="592324" cy="389090"/>
                  <a:chOff x="1420711" y="2976288"/>
                  <a:chExt cx="1779820" cy="1169140"/>
                </a:xfrm>
              </p:grpSpPr>
              <p:cxnSp>
                <p:nvCxnSpPr>
                  <p:cNvPr id="2635" name="Google Shape;2635;g1863439fb73_1_4203"/>
                  <p:cNvCxnSpPr/>
                  <p:nvPr/>
                </p:nvCxnSpPr>
                <p:spPr>
                  <a:xfrm>
                    <a:off x="1430871" y="2976288"/>
                    <a:ext cx="1769400" cy="11691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636" name="Google Shape;2636;g1863439fb73_1_4203"/>
                  <p:cNvCxnSpPr/>
                  <p:nvPr/>
                </p:nvCxnSpPr>
                <p:spPr>
                  <a:xfrm>
                    <a:off x="1420711" y="3250608"/>
                    <a:ext cx="1779600" cy="8946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637" name="Google Shape;2637;g1863439fb73_1_4203"/>
                  <p:cNvCxnSpPr/>
                  <p:nvPr/>
                </p:nvCxnSpPr>
                <p:spPr>
                  <a:xfrm>
                    <a:off x="1430871" y="3565568"/>
                    <a:ext cx="1769400" cy="5796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638" name="Google Shape;2638;g1863439fb73_1_4203"/>
                  <p:cNvCxnSpPr/>
                  <p:nvPr/>
                </p:nvCxnSpPr>
                <p:spPr>
                  <a:xfrm>
                    <a:off x="1420711" y="3839888"/>
                    <a:ext cx="1779600" cy="3054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639" name="Google Shape;2639;g1863439fb73_1_4203"/>
                  <p:cNvCxnSpPr/>
                  <p:nvPr/>
                </p:nvCxnSpPr>
                <p:spPr>
                  <a:xfrm>
                    <a:off x="1735671" y="2976288"/>
                    <a:ext cx="1464600" cy="11691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640" name="Google Shape;2640;g1863439fb73_1_4203"/>
                  <p:cNvCxnSpPr/>
                  <p:nvPr/>
                </p:nvCxnSpPr>
                <p:spPr>
                  <a:xfrm>
                    <a:off x="1725511" y="3250608"/>
                    <a:ext cx="1370700" cy="7758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641" name="Google Shape;2641;g1863439fb73_1_4203"/>
                  <p:cNvCxnSpPr/>
                  <p:nvPr/>
                </p:nvCxnSpPr>
                <p:spPr>
                  <a:xfrm>
                    <a:off x="1735671" y="3565568"/>
                    <a:ext cx="1464600" cy="5796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642" name="Google Shape;2642;g1863439fb73_1_4203"/>
                  <p:cNvCxnSpPr/>
                  <p:nvPr/>
                </p:nvCxnSpPr>
                <p:spPr>
                  <a:xfrm>
                    <a:off x="1725511" y="3839888"/>
                    <a:ext cx="1474800" cy="3054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643" name="Google Shape;2643;g1863439fb73_1_4203"/>
                  <p:cNvCxnSpPr/>
                  <p:nvPr/>
                </p:nvCxnSpPr>
                <p:spPr>
                  <a:xfrm>
                    <a:off x="2050631" y="2986448"/>
                    <a:ext cx="1149900" cy="11589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644" name="Google Shape;2644;g1863439fb73_1_4203"/>
                  <p:cNvCxnSpPr/>
                  <p:nvPr/>
                </p:nvCxnSpPr>
                <p:spPr>
                  <a:xfrm>
                    <a:off x="2040471" y="3260768"/>
                    <a:ext cx="1159800" cy="8844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645" name="Google Shape;2645;g1863439fb73_1_4203"/>
                  <p:cNvCxnSpPr/>
                  <p:nvPr/>
                </p:nvCxnSpPr>
                <p:spPr>
                  <a:xfrm>
                    <a:off x="2050631" y="3575728"/>
                    <a:ext cx="1149900" cy="5697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646" name="Google Shape;2646;g1863439fb73_1_4203"/>
                  <p:cNvCxnSpPr/>
                  <p:nvPr/>
                </p:nvCxnSpPr>
                <p:spPr>
                  <a:xfrm>
                    <a:off x="2040471" y="3850048"/>
                    <a:ext cx="1159800" cy="2952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647" name="Google Shape;2647;g1863439fb73_1_4203"/>
                  <p:cNvCxnSpPr/>
                  <p:nvPr/>
                </p:nvCxnSpPr>
                <p:spPr>
                  <a:xfrm>
                    <a:off x="2355431" y="2986448"/>
                    <a:ext cx="845100" cy="11589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648" name="Google Shape;2648;g1863439fb73_1_4203"/>
                  <p:cNvCxnSpPr/>
                  <p:nvPr/>
                </p:nvCxnSpPr>
                <p:spPr>
                  <a:xfrm>
                    <a:off x="2345271" y="3260768"/>
                    <a:ext cx="855000" cy="8844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649" name="Google Shape;2649;g1863439fb73_1_4203"/>
                  <p:cNvCxnSpPr/>
                  <p:nvPr/>
                </p:nvCxnSpPr>
                <p:spPr>
                  <a:xfrm>
                    <a:off x="2355431" y="3575728"/>
                    <a:ext cx="845100" cy="5697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cxnSp>
                <p:nvCxnSpPr>
                  <p:cNvPr id="2650" name="Google Shape;2650;g1863439fb73_1_4203"/>
                  <p:cNvCxnSpPr/>
                  <p:nvPr/>
                </p:nvCxnSpPr>
                <p:spPr>
                  <a:xfrm>
                    <a:off x="2345271" y="3850048"/>
                    <a:ext cx="855000" cy="295200"/>
                  </a:xfrm>
                  <a:prstGeom prst="straightConnector1">
                    <a:avLst/>
                  </a:prstGeom>
                  <a:noFill/>
                  <a:ln w="25400" cap="flat" cmpd="sng">
                    <a:solidFill>
                      <a:srgbClr val="F79646"/>
                    </a:solidFill>
                    <a:prstDash val="solid"/>
                    <a:round/>
                    <a:headEnd type="none" w="sm" len="sm"/>
                    <a:tailEnd type="none" w="sm" len="sm"/>
                  </a:ln>
                  <a:effectLst>
                    <a:outerShdw blurRad="40000" dist="20000" dir="5400000" rotWithShape="0">
                      <a:srgbClr val="000000">
                        <a:alpha val="37650"/>
                      </a:srgbClr>
                    </a:outerShdw>
                  </a:effectLst>
                </p:spPr>
              </p:cxnSp>
            </p:grpSp>
            <p:cxnSp>
              <p:nvCxnSpPr>
                <p:cNvPr id="2651" name="Google Shape;2651;g1863439fb73_1_4203"/>
                <p:cNvCxnSpPr/>
                <p:nvPr/>
              </p:nvCxnSpPr>
              <p:spPr>
                <a:xfrm>
                  <a:off x="6389595" y="3079030"/>
                  <a:ext cx="456300" cy="2583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cxnSp>
              <p:nvCxnSpPr>
                <p:cNvPr id="2652" name="Google Shape;2652;g1863439fb73_1_4203"/>
                <p:cNvCxnSpPr/>
                <p:nvPr/>
              </p:nvCxnSpPr>
              <p:spPr>
                <a:xfrm>
                  <a:off x="6386213" y="3170323"/>
                  <a:ext cx="456300" cy="2583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cxnSp>
              <p:nvCxnSpPr>
                <p:cNvPr id="2653" name="Google Shape;2653;g1863439fb73_1_4203"/>
                <p:cNvCxnSpPr/>
                <p:nvPr/>
              </p:nvCxnSpPr>
              <p:spPr>
                <a:xfrm>
                  <a:off x="6389595" y="3275141"/>
                  <a:ext cx="456300" cy="2583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cxnSp>
              <p:nvCxnSpPr>
                <p:cNvPr id="2654" name="Google Shape;2654;g1863439fb73_1_4203"/>
                <p:cNvCxnSpPr/>
                <p:nvPr/>
              </p:nvCxnSpPr>
              <p:spPr>
                <a:xfrm>
                  <a:off x="6386213" y="3366434"/>
                  <a:ext cx="456300" cy="2583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cxnSp>
              <p:nvCxnSpPr>
                <p:cNvPr id="2655" name="Google Shape;2655;g1863439fb73_1_4203"/>
                <p:cNvCxnSpPr/>
                <p:nvPr/>
              </p:nvCxnSpPr>
              <p:spPr>
                <a:xfrm>
                  <a:off x="6491031" y="3079030"/>
                  <a:ext cx="456300" cy="2583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cxnSp>
              <p:nvCxnSpPr>
                <p:cNvPr id="2656" name="Google Shape;2656;g1863439fb73_1_4203"/>
                <p:cNvCxnSpPr/>
                <p:nvPr/>
              </p:nvCxnSpPr>
              <p:spPr>
                <a:xfrm>
                  <a:off x="6487650" y="3170323"/>
                  <a:ext cx="456300" cy="2583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cxnSp>
              <p:nvCxnSpPr>
                <p:cNvPr id="2657" name="Google Shape;2657;g1863439fb73_1_4203"/>
                <p:cNvCxnSpPr/>
                <p:nvPr/>
              </p:nvCxnSpPr>
              <p:spPr>
                <a:xfrm>
                  <a:off x="6491031" y="3275141"/>
                  <a:ext cx="456300" cy="2583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cxnSp>
              <p:nvCxnSpPr>
                <p:cNvPr id="2658" name="Google Shape;2658;g1863439fb73_1_4203"/>
                <p:cNvCxnSpPr/>
                <p:nvPr/>
              </p:nvCxnSpPr>
              <p:spPr>
                <a:xfrm>
                  <a:off x="6487650" y="3366434"/>
                  <a:ext cx="456300" cy="2583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cxnSp>
              <p:nvCxnSpPr>
                <p:cNvPr id="2659" name="Google Shape;2659;g1863439fb73_1_4203"/>
                <p:cNvCxnSpPr/>
                <p:nvPr/>
              </p:nvCxnSpPr>
              <p:spPr>
                <a:xfrm>
                  <a:off x="6595849" y="3082411"/>
                  <a:ext cx="456300" cy="2583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cxnSp>
              <p:nvCxnSpPr>
                <p:cNvPr id="2660" name="Google Shape;2660;g1863439fb73_1_4203"/>
                <p:cNvCxnSpPr/>
                <p:nvPr/>
              </p:nvCxnSpPr>
              <p:spPr>
                <a:xfrm>
                  <a:off x="6592468" y="3173704"/>
                  <a:ext cx="456300" cy="2583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cxnSp>
              <p:nvCxnSpPr>
                <p:cNvPr id="2661" name="Google Shape;2661;g1863439fb73_1_4203"/>
                <p:cNvCxnSpPr/>
                <p:nvPr/>
              </p:nvCxnSpPr>
              <p:spPr>
                <a:xfrm>
                  <a:off x="6595849" y="3278522"/>
                  <a:ext cx="456300" cy="2583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cxnSp>
              <p:nvCxnSpPr>
                <p:cNvPr id="2662" name="Google Shape;2662;g1863439fb73_1_4203"/>
                <p:cNvCxnSpPr/>
                <p:nvPr/>
              </p:nvCxnSpPr>
              <p:spPr>
                <a:xfrm>
                  <a:off x="6592468" y="3369815"/>
                  <a:ext cx="456300" cy="2583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cxnSp>
              <p:nvCxnSpPr>
                <p:cNvPr id="2663" name="Google Shape;2663;g1863439fb73_1_4203"/>
                <p:cNvCxnSpPr/>
                <p:nvPr/>
              </p:nvCxnSpPr>
              <p:spPr>
                <a:xfrm>
                  <a:off x="6697286" y="3082411"/>
                  <a:ext cx="456300" cy="2583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cxnSp>
              <p:nvCxnSpPr>
                <p:cNvPr id="2664" name="Google Shape;2664;g1863439fb73_1_4203"/>
                <p:cNvCxnSpPr/>
                <p:nvPr/>
              </p:nvCxnSpPr>
              <p:spPr>
                <a:xfrm>
                  <a:off x="6693905" y="3173704"/>
                  <a:ext cx="456300" cy="2583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cxnSp>
              <p:nvCxnSpPr>
                <p:cNvPr id="2665" name="Google Shape;2665;g1863439fb73_1_4203"/>
                <p:cNvCxnSpPr/>
                <p:nvPr/>
              </p:nvCxnSpPr>
              <p:spPr>
                <a:xfrm>
                  <a:off x="6697286" y="3278522"/>
                  <a:ext cx="456300" cy="2583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cxnSp>
              <p:nvCxnSpPr>
                <p:cNvPr id="2666" name="Google Shape;2666;g1863439fb73_1_4203"/>
                <p:cNvCxnSpPr/>
                <p:nvPr/>
              </p:nvCxnSpPr>
              <p:spPr>
                <a:xfrm>
                  <a:off x="6693905" y="3369815"/>
                  <a:ext cx="456300" cy="2583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cxnSp>
              <p:nvCxnSpPr>
                <p:cNvPr id="2667" name="Google Shape;2667;g1863439fb73_1_4203"/>
                <p:cNvCxnSpPr/>
                <p:nvPr/>
              </p:nvCxnSpPr>
              <p:spPr>
                <a:xfrm>
                  <a:off x="7405400" y="3719206"/>
                  <a:ext cx="456300" cy="2583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sp>
              <p:nvSpPr>
                <p:cNvPr id="2668" name="Google Shape;2668;g1863439fb73_1_4203"/>
                <p:cNvSpPr/>
                <p:nvPr/>
              </p:nvSpPr>
              <p:spPr>
                <a:xfrm>
                  <a:off x="6741373" y="3275231"/>
                  <a:ext cx="473400" cy="419400"/>
                </a:xfrm>
                <a:prstGeom prst="rect">
                  <a:avLst/>
                </a:prstGeom>
                <a:solidFill>
                  <a:srgbClr val="FFFFFF"/>
                </a:solidFill>
                <a:ln w="9525" cap="flat" cmpd="sng">
                  <a:solidFill>
                    <a:srgbClr val="00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nvGrpSpPr>
                <p:cNvPr id="2669" name="Google Shape;2669;g1863439fb73_1_4203"/>
                <p:cNvGrpSpPr/>
                <p:nvPr/>
              </p:nvGrpSpPr>
              <p:grpSpPr>
                <a:xfrm>
                  <a:off x="6813127" y="3330172"/>
                  <a:ext cx="592324" cy="389090"/>
                  <a:chOff x="1420711" y="2976288"/>
                  <a:chExt cx="1779820" cy="1169140"/>
                </a:xfrm>
              </p:grpSpPr>
              <p:cxnSp>
                <p:nvCxnSpPr>
                  <p:cNvPr id="2670" name="Google Shape;2670;g1863439fb73_1_4203"/>
                  <p:cNvCxnSpPr/>
                  <p:nvPr/>
                </p:nvCxnSpPr>
                <p:spPr>
                  <a:xfrm>
                    <a:off x="1430871" y="2976288"/>
                    <a:ext cx="1769400" cy="11691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cxnSp>
                <p:nvCxnSpPr>
                  <p:cNvPr id="2671" name="Google Shape;2671;g1863439fb73_1_4203"/>
                  <p:cNvCxnSpPr/>
                  <p:nvPr/>
                </p:nvCxnSpPr>
                <p:spPr>
                  <a:xfrm>
                    <a:off x="1420711" y="3250608"/>
                    <a:ext cx="1779600" cy="8946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cxnSp>
                <p:nvCxnSpPr>
                  <p:cNvPr id="2672" name="Google Shape;2672;g1863439fb73_1_4203"/>
                  <p:cNvCxnSpPr/>
                  <p:nvPr/>
                </p:nvCxnSpPr>
                <p:spPr>
                  <a:xfrm>
                    <a:off x="1430871" y="3565568"/>
                    <a:ext cx="1769400" cy="5796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cxnSp>
                <p:nvCxnSpPr>
                  <p:cNvPr id="2673" name="Google Shape;2673;g1863439fb73_1_4203"/>
                  <p:cNvCxnSpPr/>
                  <p:nvPr/>
                </p:nvCxnSpPr>
                <p:spPr>
                  <a:xfrm>
                    <a:off x="1420711" y="3839888"/>
                    <a:ext cx="1779600" cy="3054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cxnSp>
                <p:nvCxnSpPr>
                  <p:cNvPr id="2674" name="Google Shape;2674;g1863439fb73_1_4203"/>
                  <p:cNvCxnSpPr/>
                  <p:nvPr/>
                </p:nvCxnSpPr>
                <p:spPr>
                  <a:xfrm>
                    <a:off x="1735671" y="2976288"/>
                    <a:ext cx="1464600" cy="11691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cxnSp>
                <p:nvCxnSpPr>
                  <p:cNvPr id="2675" name="Google Shape;2675;g1863439fb73_1_4203"/>
                  <p:cNvCxnSpPr/>
                  <p:nvPr/>
                </p:nvCxnSpPr>
                <p:spPr>
                  <a:xfrm>
                    <a:off x="1725511" y="3250608"/>
                    <a:ext cx="1370700" cy="7758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cxnSp>
                <p:nvCxnSpPr>
                  <p:cNvPr id="2676" name="Google Shape;2676;g1863439fb73_1_4203"/>
                  <p:cNvCxnSpPr/>
                  <p:nvPr/>
                </p:nvCxnSpPr>
                <p:spPr>
                  <a:xfrm>
                    <a:off x="1735671" y="3565568"/>
                    <a:ext cx="1464600" cy="5796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cxnSp>
                <p:nvCxnSpPr>
                  <p:cNvPr id="2677" name="Google Shape;2677;g1863439fb73_1_4203"/>
                  <p:cNvCxnSpPr/>
                  <p:nvPr/>
                </p:nvCxnSpPr>
                <p:spPr>
                  <a:xfrm>
                    <a:off x="1725511" y="3839888"/>
                    <a:ext cx="1474800" cy="3054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cxnSp>
                <p:nvCxnSpPr>
                  <p:cNvPr id="2678" name="Google Shape;2678;g1863439fb73_1_4203"/>
                  <p:cNvCxnSpPr/>
                  <p:nvPr/>
                </p:nvCxnSpPr>
                <p:spPr>
                  <a:xfrm>
                    <a:off x="2050631" y="2986448"/>
                    <a:ext cx="1149900" cy="11589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cxnSp>
                <p:nvCxnSpPr>
                  <p:cNvPr id="2679" name="Google Shape;2679;g1863439fb73_1_4203"/>
                  <p:cNvCxnSpPr/>
                  <p:nvPr/>
                </p:nvCxnSpPr>
                <p:spPr>
                  <a:xfrm>
                    <a:off x="2040471" y="3260768"/>
                    <a:ext cx="1159800" cy="8844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cxnSp>
                <p:nvCxnSpPr>
                  <p:cNvPr id="2680" name="Google Shape;2680;g1863439fb73_1_4203"/>
                  <p:cNvCxnSpPr/>
                  <p:nvPr/>
                </p:nvCxnSpPr>
                <p:spPr>
                  <a:xfrm>
                    <a:off x="2050631" y="3575728"/>
                    <a:ext cx="1149900" cy="5697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cxnSp>
                <p:nvCxnSpPr>
                  <p:cNvPr id="2681" name="Google Shape;2681;g1863439fb73_1_4203"/>
                  <p:cNvCxnSpPr/>
                  <p:nvPr/>
                </p:nvCxnSpPr>
                <p:spPr>
                  <a:xfrm>
                    <a:off x="2040471" y="3850048"/>
                    <a:ext cx="1159800" cy="2952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cxnSp>
                <p:nvCxnSpPr>
                  <p:cNvPr id="2682" name="Google Shape;2682;g1863439fb73_1_4203"/>
                  <p:cNvCxnSpPr/>
                  <p:nvPr/>
                </p:nvCxnSpPr>
                <p:spPr>
                  <a:xfrm>
                    <a:off x="2355431" y="2986448"/>
                    <a:ext cx="845100" cy="11589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cxnSp>
                <p:nvCxnSpPr>
                  <p:cNvPr id="2683" name="Google Shape;2683;g1863439fb73_1_4203"/>
                  <p:cNvCxnSpPr/>
                  <p:nvPr/>
                </p:nvCxnSpPr>
                <p:spPr>
                  <a:xfrm>
                    <a:off x="2345271" y="3260768"/>
                    <a:ext cx="855000" cy="8844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cxnSp>
                <p:nvCxnSpPr>
                  <p:cNvPr id="2684" name="Google Shape;2684;g1863439fb73_1_4203"/>
                  <p:cNvCxnSpPr/>
                  <p:nvPr/>
                </p:nvCxnSpPr>
                <p:spPr>
                  <a:xfrm>
                    <a:off x="2355431" y="3575728"/>
                    <a:ext cx="845100" cy="5697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cxnSp>
                <p:nvCxnSpPr>
                  <p:cNvPr id="2685" name="Google Shape;2685;g1863439fb73_1_4203"/>
                  <p:cNvCxnSpPr/>
                  <p:nvPr/>
                </p:nvCxnSpPr>
                <p:spPr>
                  <a:xfrm>
                    <a:off x="2345271" y="3850048"/>
                    <a:ext cx="855000" cy="2952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grpSp>
            <p:sp>
              <p:nvSpPr>
                <p:cNvPr id="2686" name="Google Shape;2686;g1863439fb73_1_4203"/>
                <p:cNvSpPr/>
                <p:nvPr/>
              </p:nvSpPr>
              <p:spPr>
                <a:xfrm>
                  <a:off x="7348990" y="3662834"/>
                  <a:ext cx="125100" cy="116700"/>
                </a:xfrm>
                <a:prstGeom prst="rect">
                  <a:avLst/>
                </a:prstGeom>
                <a:solidFill>
                  <a:srgbClr val="FFFFFF"/>
                </a:solidFill>
                <a:ln w="9525" cap="flat" cmpd="sng">
                  <a:solidFill>
                    <a:srgbClr val="00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cxnSp>
              <p:nvCxnSpPr>
                <p:cNvPr id="2687" name="Google Shape;2687;g1863439fb73_1_4203"/>
                <p:cNvCxnSpPr/>
                <p:nvPr/>
              </p:nvCxnSpPr>
              <p:spPr>
                <a:xfrm>
                  <a:off x="7411543" y="3721135"/>
                  <a:ext cx="456300" cy="258300"/>
                </a:xfrm>
                <a:prstGeom prst="straightConnector1">
                  <a:avLst/>
                </a:prstGeom>
                <a:noFill/>
                <a:ln w="25400" cap="flat" cmpd="sng">
                  <a:solidFill>
                    <a:srgbClr val="FAE42E"/>
                  </a:solidFill>
                  <a:prstDash val="solid"/>
                  <a:round/>
                  <a:headEnd type="none" w="sm" len="sm"/>
                  <a:tailEnd type="none" w="sm" len="sm"/>
                </a:ln>
                <a:effectLst>
                  <a:outerShdw blurRad="40000" dist="20000" dir="5400000" rotWithShape="0">
                    <a:srgbClr val="000000">
                      <a:alpha val="37650"/>
                    </a:srgbClr>
                  </a:outerShdw>
                </a:effectLst>
              </p:spPr>
            </p:cxnSp>
          </p:grpSp>
          <p:grpSp>
            <p:nvGrpSpPr>
              <p:cNvPr id="2688" name="Google Shape;2688;g1863439fb73_1_4203"/>
              <p:cNvGrpSpPr/>
              <p:nvPr/>
            </p:nvGrpSpPr>
            <p:grpSpPr>
              <a:xfrm rot="346514">
                <a:off x="6799431" y="2296755"/>
                <a:ext cx="761553" cy="857247"/>
                <a:chOff x="524007" y="1198557"/>
                <a:chExt cx="1798878" cy="1142981"/>
              </a:xfrm>
            </p:grpSpPr>
            <p:sp>
              <p:nvSpPr>
                <p:cNvPr id="2689" name="Google Shape;2689;g1863439fb73_1_4203"/>
                <p:cNvSpPr/>
                <p:nvPr/>
              </p:nvSpPr>
              <p:spPr>
                <a:xfrm rot="-1039315">
                  <a:off x="1416658" y="1307708"/>
                  <a:ext cx="830255" cy="636400"/>
                </a:xfrm>
                <a:prstGeom prst="triangle">
                  <a:avLst>
                    <a:gd name="adj" fmla="val 50000"/>
                  </a:avLst>
                </a:prstGeom>
                <a:solidFill>
                  <a:srgbClr val="FAE42E"/>
                </a:solidFill>
                <a:ln w="9525" cap="flat" cmpd="sng">
                  <a:solidFill>
                    <a:srgbClr val="F7A214"/>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690" name="Google Shape;2690;g1863439fb73_1_4203"/>
                <p:cNvSpPr/>
                <p:nvPr/>
              </p:nvSpPr>
              <p:spPr>
                <a:xfrm rot="-1039315">
                  <a:off x="1363905" y="1324400"/>
                  <a:ext cx="830255" cy="636400"/>
                </a:xfrm>
                <a:prstGeom prst="triangle">
                  <a:avLst>
                    <a:gd name="adj" fmla="val 50000"/>
                  </a:avLst>
                </a:prstGeom>
                <a:solidFill>
                  <a:srgbClr val="FAE42E"/>
                </a:solidFill>
                <a:ln w="9525" cap="flat" cmpd="sng">
                  <a:solidFill>
                    <a:srgbClr val="F7A214"/>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691" name="Google Shape;2691;g1863439fb73_1_4203"/>
                <p:cNvSpPr/>
                <p:nvPr/>
              </p:nvSpPr>
              <p:spPr>
                <a:xfrm rot="-1039315">
                  <a:off x="1305295" y="1342880"/>
                  <a:ext cx="830255" cy="636400"/>
                </a:xfrm>
                <a:prstGeom prst="triangle">
                  <a:avLst>
                    <a:gd name="adj" fmla="val 50000"/>
                  </a:avLst>
                </a:prstGeom>
                <a:solidFill>
                  <a:srgbClr val="FAE42E"/>
                </a:solidFill>
                <a:ln w="9525" cap="flat" cmpd="sng">
                  <a:solidFill>
                    <a:srgbClr val="F7A214"/>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692" name="Google Shape;2692;g1863439fb73_1_4203"/>
                <p:cNvSpPr/>
                <p:nvPr/>
              </p:nvSpPr>
              <p:spPr>
                <a:xfrm rot="-1039315">
                  <a:off x="1252542" y="1369341"/>
                  <a:ext cx="830255" cy="636400"/>
                </a:xfrm>
                <a:prstGeom prst="triangle">
                  <a:avLst>
                    <a:gd name="adj" fmla="val 50000"/>
                  </a:avLst>
                </a:prstGeom>
                <a:solidFill>
                  <a:srgbClr val="FAE42E"/>
                </a:solidFill>
                <a:ln w="9525" cap="flat" cmpd="sng">
                  <a:solidFill>
                    <a:srgbClr val="F7A214"/>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693" name="Google Shape;2693;g1863439fb73_1_4203"/>
                <p:cNvSpPr/>
                <p:nvPr/>
              </p:nvSpPr>
              <p:spPr>
                <a:xfrm rot="-1039315">
                  <a:off x="1197836" y="1381956"/>
                  <a:ext cx="830255" cy="636400"/>
                </a:xfrm>
                <a:prstGeom prst="triangle">
                  <a:avLst>
                    <a:gd name="adj" fmla="val 50000"/>
                  </a:avLst>
                </a:prstGeom>
                <a:solidFill>
                  <a:srgbClr val="FAE42E"/>
                </a:solidFill>
                <a:ln w="9525" cap="flat" cmpd="sng">
                  <a:solidFill>
                    <a:srgbClr val="F7A214"/>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694" name="Google Shape;2694;g1863439fb73_1_4203"/>
                <p:cNvSpPr/>
                <p:nvPr/>
              </p:nvSpPr>
              <p:spPr>
                <a:xfrm rot="-1039315">
                  <a:off x="1145083" y="1398648"/>
                  <a:ext cx="830255" cy="636400"/>
                </a:xfrm>
                <a:prstGeom prst="triangle">
                  <a:avLst>
                    <a:gd name="adj" fmla="val 50000"/>
                  </a:avLst>
                </a:prstGeom>
                <a:solidFill>
                  <a:srgbClr val="FAE42E"/>
                </a:solidFill>
                <a:ln w="9525" cap="flat" cmpd="sng">
                  <a:solidFill>
                    <a:srgbClr val="F7A214"/>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695" name="Google Shape;2695;g1863439fb73_1_4203"/>
                <p:cNvSpPr/>
                <p:nvPr/>
              </p:nvSpPr>
              <p:spPr>
                <a:xfrm rot="-1039315">
                  <a:off x="1086473" y="1417128"/>
                  <a:ext cx="830255" cy="636400"/>
                </a:xfrm>
                <a:prstGeom prst="triangle">
                  <a:avLst>
                    <a:gd name="adj" fmla="val 50000"/>
                  </a:avLst>
                </a:prstGeom>
                <a:solidFill>
                  <a:srgbClr val="FAE42E"/>
                </a:solidFill>
                <a:ln w="9525" cap="flat" cmpd="sng">
                  <a:solidFill>
                    <a:srgbClr val="F7A214"/>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696" name="Google Shape;2696;g1863439fb73_1_4203"/>
                <p:cNvSpPr/>
                <p:nvPr/>
              </p:nvSpPr>
              <p:spPr>
                <a:xfrm rot="-1039315">
                  <a:off x="1033720" y="1443589"/>
                  <a:ext cx="830255" cy="636400"/>
                </a:xfrm>
                <a:prstGeom prst="triangle">
                  <a:avLst>
                    <a:gd name="adj" fmla="val 50000"/>
                  </a:avLst>
                </a:prstGeom>
                <a:solidFill>
                  <a:srgbClr val="FAE42E"/>
                </a:solidFill>
                <a:ln w="9525" cap="flat" cmpd="sng">
                  <a:solidFill>
                    <a:srgbClr val="F7A214"/>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697" name="Google Shape;2697;g1863439fb73_1_4203"/>
                <p:cNvSpPr/>
                <p:nvPr/>
              </p:nvSpPr>
              <p:spPr>
                <a:xfrm rot="-1039315">
                  <a:off x="982918" y="1460108"/>
                  <a:ext cx="830255" cy="636400"/>
                </a:xfrm>
                <a:prstGeom prst="triangle">
                  <a:avLst>
                    <a:gd name="adj" fmla="val 50000"/>
                  </a:avLst>
                </a:prstGeom>
                <a:solidFill>
                  <a:srgbClr val="FAE42E"/>
                </a:solidFill>
                <a:ln w="9525" cap="flat" cmpd="sng">
                  <a:solidFill>
                    <a:srgbClr val="F7A214"/>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698" name="Google Shape;2698;g1863439fb73_1_4203"/>
                <p:cNvSpPr/>
                <p:nvPr/>
              </p:nvSpPr>
              <p:spPr>
                <a:xfrm rot="-1039315">
                  <a:off x="930165" y="1476800"/>
                  <a:ext cx="830255" cy="636400"/>
                </a:xfrm>
                <a:prstGeom prst="triangle">
                  <a:avLst>
                    <a:gd name="adj" fmla="val 50000"/>
                  </a:avLst>
                </a:prstGeom>
                <a:solidFill>
                  <a:srgbClr val="FAE42E"/>
                </a:solidFill>
                <a:ln w="9525" cap="flat" cmpd="sng">
                  <a:solidFill>
                    <a:srgbClr val="F7A214"/>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699" name="Google Shape;2699;g1863439fb73_1_4203"/>
                <p:cNvSpPr/>
                <p:nvPr/>
              </p:nvSpPr>
              <p:spPr>
                <a:xfrm rot="-1039315">
                  <a:off x="871555" y="1495280"/>
                  <a:ext cx="830255" cy="636400"/>
                </a:xfrm>
                <a:prstGeom prst="triangle">
                  <a:avLst>
                    <a:gd name="adj" fmla="val 50000"/>
                  </a:avLst>
                </a:prstGeom>
                <a:solidFill>
                  <a:srgbClr val="FAE42E"/>
                </a:solidFill>
                <a:ln w="9525" cap="flat" cmpd="sng">
                  <a:solidFill>
                    <a:srgbClr val="F7A214"/>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700" name="Google Shape;2700;g1863439fb73_1_4203"/>
                <p:cNvSpPr/>
                <p:nvPr/>
              </p:nvSpPr>
              <p:spPr>
                <a:xfrm rot="-1039315">
                  <a:off x="818802" y="1521741"/>
                  <a:ext cx="830255" cy="636400"/>
                </a:xfrm>
                <a:prstGeom prst="triangle">
                  <a:avLst>
                    <a:gd name="adj" fmla="val 50000"/>
                  </a:avLst>
                </a:prstGeom>
                <a:solidFill>
                  <a:srgbClr val="FAE42E"/>
                </a:solidFill>
                <a:ln w="9525" cap="flat" cmpd="sng">
                  <a:solidFill>
                    <a:srgbClr val="F7A214"/>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701" name="Google Shape;2701;g1863439fb73_1_4203"/>
                <p:cNvSpPr/>
                <p:nvPr/>
              </p:nvSpPr>
              <p:spPr>
                <a:xfrm rot="-1039315">
                  <a:off x="764096" y="1534356"/>
                  <a:ext cx="830255" cy="636400"/>
                </a:xfrm>
                <a:prstGeom prst="triangle">
                  <a:avLst>
                    <a:gd name="adj" fmla="val 50000"/>
                  </a:avLst>
                </a:prstGeom>
                <a:solidFill>
                  <a:srgbClr val="FAE42E"/>
                </a:solidFill>
                <a:ln w="9525" cap="flat" cmpd="sng">
                  <a:solidFill>
                    <a:srgbClr val="F7A214"/>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702" name="Google Shape;2702;g1863439fb73_1_4203"/>
                <p:cNvSpPr/>
                <p:nvPr/>
              </p:nvSpPr>
              <p:spPr>
                <a:xfrm rot="-1039315">
                  <a:off x="711343" y="1551048"/>
                  <a:ext cx="830255" cy="636400"/>
                </a:xfrm>
                <a:prstGeom prst="triangle">
                  <a:avLst>
                    <a:gd name="adj" fmla="val 50000"/>
                  </a:avLst>
                </a:prstGeom>
                <a:solidFill>
                  <a:srgbClr val="FAE42E"/>
                </a:solidFill>
                <a:ln w="9525" cap="flat" cmpd="sng">
                  <a:solidFill>
                    <a:srgbClr val="F7A214"/>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703" name="Google Shape;2703;g1863439fb73_1_4203"/>
                <p:cNvSpPr/>
                <p:nvPr/>
              </p:nvSpPr>
              <p:spPr>
                <a:xfrm rot="-1039315">
                  <a:off x="652733" y="1569528"/>
                  <a:ext cx="830255" cy="636400"/>
                </a:xfrm>
                <a:prstGeom prst="triangle">
                  <a:avLst>
                    <a:gd name="adj" fmla="val 50000"/>
                  </a:avLst>
                </a:prstGeom>
                <a:solidFill>
                  <a:srgbClr val="FAE42E"/>
                </a:solidFill>
                <a:ln w="9525" cap="flat" cmpd="sng">
                  <a:solidFill>
                    <a:srgbClr val="F7A214"/>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sp>
              <p:nvSpPr>
                <p:cNvPr id="2704" name="Google Shape;2704;g1863439fb73_1_4203"/>
                <p:cNvSpPr/>
                <p:nvPr/>
              </p:nvSpPr>
              <p:spPr>
                <a:xfrm rot="-1039315">
                  <a:off x="599980" y="1595989"/>
                  <a:ext cx="830255" cy="636400"/>
                </a:xfrm>
                <a:prstGeom prst="triangle">
                  <a:avLst>
                    <a:gd name="adj" fmla="val 50000"/>
                  </a:avLst>
                </a:prstGeom>
                <a:solidFill>
                  <a:srgbClr val="FAE42E"/>
                </a:solidFill>
                <a:ln w="9525" cap="flat" cmpd="sng">
                  <a:solidFill>
                    <a:srgbClr val="F7A214"/>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grpSp>
          <p:cxnSp>
            <p:nvCxnSpPr>
              <p:cNvPr id="2705" name="Google Shape;2705;g1863439fb73_1_4203"/>
              <p:cNvCxnSpPr/>
              <p:nvPr/>
            </p:nvCxnSpPr>
            <p:spPr>
              <a:xfrm rot="10800000" flipH="1">
                <a:off x="9279237" y="2751919"/>
                <a:ext cx="417900" cy="256800"/>
              </a:xfrm>
              <a:prstGeom prst="straightConnector1">
                <a:avLst/>
              </a:prstGeom>
              <a:noFill/>
              <a:ln w="28575" cap="flat" cmpd="sng">
                <a:solidFill>
                  <a:srgbClr val="FFC000"/>
                </a:solidFill>
                <a:prstDash val="solid"/>
                <a:round/>
                <a:headEnd type="none" w="sm" len="sm"/>
                <a:tailEnd type="none" w="sm" len="sm"/>
              </a:ln>
            </p:spPr>
          </p:cxnSp>
          <p:sp>
            <p:nvSpPr>
              <p:cNvPr id="2706" name="Google Shape;2706;g1863439fb73_1_4203"/>
              <p:cNvSpPr/>
              <p:nvPr/>
            </p:nvSpPr>
            <p:spPr>
              <a:xfrm>
                <a:off x="9176711" y="2924550"/>
                <a:ext cx="205200" cy="165000"/>
              </a:xfrm>
              <a:prstGeom prst="ellipse">
                <a:avLst/>
              </a:prstGeom>
              <a:solidFill>
                <a:srgbClr val="4BACC6">
                  <a:alpha val="49020"/>
                </a:srgbClr>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cxnSp>
            <p:nvCxnSpPr>
              <p:cNvPr id="2707" name="Google Shape;2707;g1863439fb73_1_4203"/>
              <p:cNvCxnSpPr/>
              <p:nvPr/>
            </p:nvCxnSpPr>
            <p:spPr>
              <a:xfrm flipH="1">
                <a:off x="8852337" y="3019400"/>
                <a:ext cx="426900" cy="247200"/>
              </a:xfrm>
              <a:prstGeom prst="straightConnector1">
                <a:avLst/>
              </a:prstGeom>
              <a:noFill/>
              <a:ln w="38100" cap="flat" cmpd="sng">
                <a:solidFill>
                  <a:srgbClr val="FEF24A"/>
                </a:solidFill>
                <a:prstDash val="solid"/>
                <a:round/>
                <a:headEnd type="none" w="sm" len="sm"/>
                <a:tailEnd type="none" w="sm" len="sm"/>
              </a:ln>
            </p:spPr>
          </p:cxnSp>
          <p:sp>
            <p:nvSpPr>
              <p:cNvPr id="2708" name="Google Shape;2708;g1863439fb73_1_4203"/>
              <p:cNvSpPr/>
              <p:nvPr/>
            </p:nvSpPr>
            <p:spPr>
              <a:xfrm>
                <a:off x="8736152" y="3166729"/>
                <a:ext cx="205200" cy="165000"/>
              </a:xfrm>
              <a:prstGeom prst="ellipse">
                <a:avLst/>
              </a:prstGeom>
              <a:solidFill>
                <a:srgbClr val="4BACC6"/>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rgbClr val="FFFFFF"/>
                  </a:solidFill>
                  <a:latin typeface="Libre Franklin Medium"/>
                  <a:ea typeface="Libre Franklin Medium"/>
                  <a:cs typeface="Libre Franklin Medium"/>
                  <a:sym typeface="Libre Franklin Medium"/>
                </a:endParaRPr>
              </a:p>
            </p:txBody>
          </p:sp>
          <p:pic>
            <p:nvPicPr>
              <p:cNvPr id="2256" name="Google Shape;2256;g1863439fb73_1_4203"/>
              <p:cNvPicPr preferRelativeResize="0"/>
              <p:nvPr/>
            </p:nvPicPr>
            <p:blipFill rotWithShape="1">
              <a:blip r:embed="rId5">
                <a:alphaModFix/>
              </a:blip>
              <a:srcRect/>
              <a:stretch/>
            </p:blipFill>
            <p:spPr>
              <a:xfrm rot="1528165">
                <a:off x="6190719" y="2058410"/>
                <a:ext cx="759641" cy="266430"/>
              </a:xfrm>
              <a:prstGeom prst="rect">
                <a:avLst/>
              </a:prstGeom>
              <a:noFill/>
              <a:ln>
                <a:noFill/>
              </a:ln>
            </p:spPr>
          </p:pic>
        </p:grpSp>
        <p:pic>
          <p:nvPicPr>
            <p:cNvPr id="2254" name="Google Shape;2254;g1863439fb73_1_4203"/>
            <p:cNvPicPr preferRelativeResize="0"/>
            <p:nvPr/>
          </p:nvPicPr>
          <p:blipFill rotWithShape="1">
            <a:blip r:embed="rId5">
              <a:alphaModFix/>
            </a:blip>
            <a:srcRect/>
            <a:stretch/>
          </p:blipFill>
          <p:spPr>
            <a:xfrm rot="1528165">
              <a:off x="1691001" y="1894982"/>
              <a:ext cx="759641" cy="266430"/>
            </a:xfrm>
            <a:prstGeom prst="rect">
              <a:avLst/>
            </a:prstGeom>
            <a:noFill/>
            <a:ln>
              <a:noFill/>
            </a:ln>
          </p:spPr>
        </p:pic>
        <p:pic>
          <p:nvPicPr>
            <p:cNvPr id="2252" name="Google Shape;2252;g1863439fb73_1_4203"/>
            <p:cNvPicPr preferRelativeResize="0"/>
            <p:nvPr/>
          </p:nvPicPr>
          <p:blipFill rotWithShape="1">
            <a:blip r:embed="rId5">
              <a:alphaModFix/>
            </a:blip>
            <a:srcRect/>
            <a:stretch/>
          </p:blipFill>
          <p:spPr>
            <a:xfrm rot="1528165">
              <a:off x="2151428" y="1656937"/>
              <a:ext cx="759641" cy="266430"/>
            </a:xfrm>
            <a:prstGeom prst="rect">
              <a:avLst/>
            </a:prstGeom>
            <a:noFill/>
            <a:ln>
              <a:noFill/>
            </a:ln>
          </p:spPr>
        </p:pic>
      </p:grpSp>
      <p:sp>
        <p:nvSpPr>
          <p:cNvPr id="2709" name="Google Shape;2709;g1863439fb73_1_4203"/>
          <p:cNvSpPr txBox="1">
            <a:spLocks noGrp="1"/>
          </p:cNvSpPr>
          <p:nvPr>
            <p:ph type="body" idx="2"/>
          </p:nvPr>
        </p:nvSpPr>
        <p:spPr>
          <a:xfrm>
            <a:off x="920425" y="120425"/>
            <a:ext cx="10592400" cy="738900"/>
          </a:xfrm>
          <a:prstGeom prst="rect">
            <a:avLst/>
          </a:prstGeom>
          <a:noFill/>
          <a:ln>
            <a:noFill/>
          </a:ln>
        </p:spPr>
        <p:txBody>
          <a:bodyPr spcFirstLastPara="1" wrap="square" lIns="91425" tIns="45700" rIns="91425" bIns="45700" anchor="ctr" anchorCtr="0">
            <a:noAutofit/>
          </a:bodyPr>
          <a:lstStyle/>
          <a:p>
            <a:pPr marL="342900" lvl="0" indent="-342900" algn="l" rtl="0">
              <a:lnSpc>
                <a:spcPct val="100000"/>
              </a:lnSpc>
              <a:spcBef>
                <a:spcPts val="0"/>
              </a:spcBef>
              <a:spcAft>
                <a:spcPts val="0"/>
              </a:spcAft>
              <a:buClr>
                <a:schemeClr val="dk1"/>
              </a:buClr>
              <a:buSzPts val="1100"/>
              <a:buNone/>
            </a:pPr>
            <a:r>
              <a:rPr lang="en-US" sz="3200"/>
              <a:t>Coherence control for combination poses challenges​</a:t>
            </a:r>
            <a:endParaRPr sz="3200"/>
          </a:p>
        </p:txBody>
      </p:sp>
      <p:sp>
        <p:nvSpPr>
          <p:cNvPr id="2710" name="Google Shape;2710;g1863439fb73_1_4203"/>
          <p:cNvSpPr txBox="1">
            <a:spLocks noGrp="1"/>
          </p:cNvSpPr>
          <p:nvPr>
            <p:ph type="sldNum" idx="12"/>
          </p:nvPr>
        </p:nvSpPr>
        <p:spPr>
          <a:xfrm>
            <a:off x="11512784" y="6486249"/>
            <a:ext cx="679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lt1"/>
              </a:buClr>
              <a:buSzPts val="1000"/>
              <a:buFont typeface="Arial"/>
              <a:buNone/>
            </a:pPr>
            <a:fld id="{00000000-1234-1234-1234-123412341234}" type="slidenum">
              <a:rPr lang="en-US"/>
              <a:t>8</a:t>
            </a:fld>
            <a:endParaRPr/>
          </a:p>
        </p:txBody>
      </p:sp>
      <p:grpSp>
        <p:nvGrpSpPr>
          <p:cNvPr id="2711" name="Google Shape;2711;g1863439fb73_1_4203"/>
          <p:cNvGrpSpPr/>
          <p:nvPr/>
        </p:nvGrpSpPr>
        <p:grpSpPr>
          <a:xfrm>
            <a:off x="64350" y="2348213"/>
            <a:ext cx="12063300" cy="3555075"/>
            <a:chOff x="44125" y="2419275"/>
            <a:chExt cx="12063300" cy="3555075"/>
          </a:xfrm>
        </p:grpSpPr>
        <p:grpSp>
          <p:nvGrpSpPr>
            <p:cNvPr id="2712" name="Google Shape;2712;g1863439fb73_1_4203"/>
            <p:cNvGrpSpPr/>
            <p:nvPr/>
          </p:nvGrpSpPr>
          <p:grpSpPr>
            <a:xfrm>
              <a:off x="2864625" y="2419275"/>
              <a:ext cx="4119600" cy="2812625"/>
              <a:chOff x="5074425" y="2152575"/>
              <a:chExt cx="4119600" cy="2812625"/>
            </a:xfrm>
          </p:grpSpPr>
          <p:sp>
            <p:nvSpPr>
              <p:cNvPr id="2713" name="Google Shape;2713;g1863439fb73_1_4203"/>
              <p:cNvSpPr/>
              <p:nvPr/>
            </p:nvSpPr>
            <p:spPr>
              <a:xfrm>
                <a:off x="5074425" y="4600100"/>
                <a:ext cx="4119600" cy="365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800" b="0" i="0" u="none" strike="noStrike" cap="none">
                    <a:solidFill>
                      <a:srgbClr val="000000"/>
                    </a:solidFill>
                    <a:latin typeface="Arial"/>
                    <a:ea typeface="Arial"/>
                    <a:cs typeface="Arial"/>
                    <a:sym typeface="Arial"/>
                  </a:rPr>
                  <a:t>digital control</a:t>
                </a:r>
                <a:endParaRPr sz="1800" b="0" i="0" u="none" strike="noStrike" cap="none">
                  <a:solidFill>
                    <a:srgbClr val="000000"/>
                  </a:solidFill>
                  <a:latin typeface="Arial"/>
                  <a:ea typeface="Arial"/>
                  <a:cs typeface="Arial"/>
                  <a:sym typeface="Arial"/>
                </a:endParaRPr>
              </a:p>
            </p:txBody>
          </p:sp>
          <p:sp>
            <p:nvSpPr>
              <p:cNvPr id="2714" name="Google Shape;2714;g1863439fb73_1_4203"/>
              <p:cNvSpPr/>
              <p:nvPr/>
            </p:nvSpPr>
            <p:spPr>
              <a:xfrm rot="-5400000">
                <a:off x="4585400" y="3289725"/>
                <a:ext cx="2448000" cy="173700"/>
              </a:xfrm>
              <a:prstGeom prst="rightArrow">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5" name="Google Shape;2715;g1863439fb73_1_4203"/>
              <p:cNvSpPr/>
              <p:nvPr/>
            </p:nvSpPr>
            <p:spPr>
              <a:xfrm rot="-5400000">
                <a:off x="6541875" y="3611675"/>
                <a:ext cx="1794600" cy="173700"/>
              </a:xfrm>
              <a:prstGeom prst="rightArrow">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6" name="Google Shape;2716;g1863439fb73_1_4203"/>
              <p:cNvSpPr/>
              <p:nvPr/>
            </p:nvSpPr>
            <p:spPr>
              <a:xfrm rot="-5400000">
                <a:off x="7415775" y="3747125"/>
                <a:ext cx="1523700" cy="173700"/>
              </a:xfrm>
              <a:prstGeom prst="rightArrow">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7" name="Google Shape;2717;g1863439fb73_1_4203"/>
              <p:cNvSpPr/>
              <p:nvPr/>
            </p:nvSpPr>
            <p:spPr>
              <a:xfrm rot="-5400000">
                <a:off x="8434025" y="4191675"/>
                <a:ext cx="644100" cy="173700"/>
              </a:xfrm>
              <a:prstGeom prst="rightArrow">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8" name="Google Shape;2718;g1863439fb73_1_4203"/>
              <p:cNvSpPr/>
              <p:nvPr/>
            </p:nvSpPr>
            <p:spPr>
              <a:xfrm rot="-5400000">
                <a:off x="5513175" y="3683185"/>
                <a:ext cx="1692000" cy="142800"/>
              </a:xfrm>
              <a:prstGeom prst="rightArrow">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719" name="Google Shape;2719;g1863439fb73_1_4203"/>
            <p:cNvSpPr txBox="1"/>
            <p:nvPr/>
          </p:nvSpPr>
          <p:spPr>
            <a:xfrm>
              <a:off x="44125" y="5543250"/>
              <a:ext cx="120633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1600" b="0" i="0" u="none" strike="noStrike" cap="none">
                  <a:solidFill>
                    <a:schemeClr val="accent2"/>
                  </a:solidFill>
                  <a:latin typeface="Arial"/>
                  <a:ea typeface="Arial"/>
                  <a:cs typeface="Arial"/>
                  <a:sym typeface="Arial"/>
                </a:rPr>
                <a:t>Qiang Du, DOE ECRP, “Scalable control of multidimensional coherent pulse addition for high average power ultrafast lasers”, 2017</a:t>
              </a:r>
              <a:endParaRPr sz="1600" b="0" i="0" u="none" strike="noStrike" cap="none">
                <a:solidFill>
                  <a:srgbClr val="FF2600"/>
                </a:solidFill>
                <a:latin typeface="Arial"/>
                <a:ea typeface="Arial"/>
                <a:cs typeface="Arial"/>
                <a:sym typeface="Arial"/>
              </a:endParaRPr>
            </a:p>
          </p:txBody>
        </p:sp>
      </p:grpSp>
      <p:sp>
        <p:nvSpPr>
          <p:cNvPr id="2720" name="Google Shape;2720;g1863439fb73_1_4203"/>
          <p:cNvSpPr txBox="1"/>
          <p:nvPr/>
        </p:nvSpPr>
        <p:spPr>
          <a:xfrm>
            <a:off x="8356500" y="1286650"/>
            <a:ext cx="3156300" cy="794100"/>
          </a:xfrm>
          <a:prstGeom prst="rect">
            <a:avLst/>
          </a:prstGeom>
          <a:solidFill>
            <a:srgbClr val="C0504D"/>
          </a:solidFill>
          <a:ln>
            <a:noFill/>
          </a:ln>
        </p:spPr>
        <p:txBody>
          <a:bodyPr spcFirstLastPara="1" wrap="square" lIns="91425" tIns="91425" rIns="91425" bIns="91425" anchor="t" anchorCtr="0">
            <a:spAutoFit/>
          </a:bodyPr>
          <a:lstStyle/>
          <a:p>
            <a:pPr marL="0" marR="0" lvl="0" indent="0" algn="l" rtl="0">
              <a:lnSpc>
                <a:spcPct val="12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High precision control!</a:t>
            </a:r>
            <a:endParaRPr sz="1800" b="0" i="0" u="none" strike="noStrike" cap="none">
              <a:solidFill>
                <a:schemeClr val="lt1"/>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(~10 nm optical length)</a:t>
            </a:r>
            <a:endParaRPr sz="1800" b="0" i="0" u="none" strike="noStrike" cap="none">
              <a:solidFill>
                <a:srgbClr val="000000"/>
              </a:solidFill>
              <a:latin typeface="Arial"/>
              <a:ea typeface="Arial"/>
              <a:cs typeface="Arial"/>
              <a:sym typeface="Arial"/>
            </a:endParaRPr>
          </a:p>
        </p:txBody>
      </p:sp>
      <p:sp>
        <p:nvSpPr>
          <p:cNvPr id="2721" name="Google Shape;2721;g1863439fb73_1_4203"/>
          <p:cNvSpPr txBox="1"/>
          <p:nvPr/>
        </p:nvSpPr>
        <p:spPr>
          <a:xfrm>
            <a:off x="74000" y="3728700"/>
            <a:ext cx="4257300" cy="794100"/>
          </a:xfrm>
          <a:prstGeom prst="rect">
            <a:avLst/>
          </a:prstGeom>
          <a:solidFill>
            <a:srgbClr val="C0504D"/>
          </a:solidFill>
          <a:ln>
            <a:noFill/>
          </a:ln>
        </p:spPr>
        <p:txBody>
          <a:bodyPr spcFirstLastPara="1" wrap="square" lIns="91425" tIns="91425" rIns="91425" bIns="91425" anchor="t" anchorCtr="0">
            <a:spAutoFit/>
          </a:bodyPr>
          <a:lstStyle/>
          <a:p>
            <a:pPr marL="0" marR="0" lvl="0" indent="0" algn="l" rtl="0">
              <a:lnSpc>
                <a:spcPct val="12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To address non-uniqueness issue!</a:t>
            </a:r>
            <a:endParaRPr sz="1800" b="0" i="0" u="none" strike="noStrike" cap="none">
              <a:solidFill>
                <a:schemeClr val="lt1"/>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 many-to-one phase</a:t>
            </a:r>
            <a:r>
              <a:rPr lang="en-US" sz="1800">
                <a:solidFill>
                  <a:schemeClr val="lt1"/>
                </a:solidFill>
              </a:rPr>
              <a:t>-power </a:t>
            </a:r>
            <a:r>
              <a:rPr lang="en-US" sz="1800" b="0" i="0" u="none" strike="noStrike" cap="none">
                <a:solidFill>
                  <a:schemeClr val="lt1"/>
                </a:solidFill>
                <a:latin typeface="Arial"/>
                <a:ea typeface="Arial"/>
                <a:cs typeface="Arial"/>
                <a:sym typeface="Arial"/>
              </a:rPr>
              <a:t>mapping</a:t>
            </a:r>
            <a:endParaRPr sz="1800" b="0" i="0" u="none" strike="noStrike" cap="none">
              <a:solidFill>
                <a:schemeClr val="lt1"/>
              </a:solidFill>
              <a:latin typeface="Arial"/>
              <a:ea typeface="Arial"/>
              <a:cs typeface="Arial"/>
              <a:sym typeface="Arial"/>
            </a:endParaRPr>
          </a:p>
        </p:txBody>
      </p:sp>
      <p:sp>
        <p:nvSpPr>
          <p:cNvPr id="2722" name="Google Shape;2722;g1863439fb73_1_4203"/>
          <p:cNvSpPr txBox="1"/>
          <p:nvPr/>
        </p:nvSpPr>
        <p:spPr>
          <a:xfrm>
            <a:off x="8879300" y="3433200"/>
            <a:ext cx="3075600" cy="794100"/>
          </a:xfrm>
          <a:prstGeom prst="rect">
            <a:avLst/>
          </a:prstGeom>
          <a:solidFill>
            <a:srgbClr val="C0504D"/>
          </a:solidFill>
          <a:ln>
            <a:noFill/>
          </a:ln>
        </p:spPr>
        <p:txBody>
          <a:bodyPr spcFirstLastPara="1" wrap="square" lIns="91425" tIns="91425" rIns="91425" bIns="91425" anchor="t" anchorCtr="0">
            <a:spAutoFit/>
          </a:bodyPr>
          <a:lstStyle/>
          <a:p>
            <a:pPr marL="0" marR="0" lvl="0" indent="0" algn="l" rtl="0">
              <a:lnSpc>
                <a:spcPct val="12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Scalable control!</a:t>
            </a:r>
            <a:endParaRPr sz="1800" b="0" i="0" u="none" strike="noStrike" cap="none">
              <a:solidFill>
                <a:schemeClr val="lt1"/>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(large dimensionality)</a:t>
            </a:r>
            <a:endParaRPr sz="1800" b="0" i="0" u="none" strike="noStrike" cap="none">
              <a:solidFill>
                <a:srgbClr val="000000"/>
              </a:solidFill>
              <a:latin typeface="Arial"/>
              <a:ea typeface="Arial"/>
              <a:cs typeface="Arial"/>
              <a:sym typeface="Arial"/>
            </a:endParaRPr>
          </a:p>
        </p:txBody>
      </p:sp>
      <p:sp>
        <p:nvSpPr>
          <p:cNvPr id="2723" name="Google Shape;2723;g1863439fb73_1_4203"/>
          <p:cNvSpPr txBox="1"/>
          <p:nvPr/>
        </p:nvSpPr>
        <p:spPr>
          <a:xfrm>
            <a:off x="8652250" y="2306400"/>
            <a:ext cx="2753700" cy="794100"/>
          </a:xfrm>
          <a:prstGeom prst="rect">
            <a:avLst/>
          </a:prstGeom>
          <a:solidFill>
            <a:srgbClr val="C0504D"/>
          </a:solidFill>
          <a:ln>
            <a:noFill/>
          </a:ln>
        </p:spPr>
        <p:txBody>
          <a:bodyPr spcFirstLastPara="1" wrap="square" lIns="91425" tIns="91425" rIns="91425" bIns="91425" anchor="t" anchorCtr="0">
            <a:spAutoFit/>
          </a:bodyPr>
          <a:lstStyle/>
          <a:p>
            <a:pPr marL="0" marR="0" lvl="0" indent="0" algn="l" rtl="0">
              <a:lnSpc>
                <a:spcPct val="12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Robust control!</a:t>
            </a:r>
            <a:endParaRPr sz="1800" b="0" i="0" u="none" strike="noStrike" cap="none">
              <a:solidFill>
                <a:schemeClr val="lt1"/>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(time variant systems)</a:t>
            </a:r>
            <a:endParaRPr sz="1800" b="0" i="0" u="none" strike="noStrike" cap="none">
              <a:solidFill>
                <a:srgbClr val="000000"/>
              </a:solidFill>
              <a:latin typeface="Arial"/>
              <a:ea typeface="Arial"/>
              <a:cs typeface="Arial"/>
              <a:sym typeface="Arial"/>
            </a:endParaRPr>
          </a:p>
        </p:txBody>
      </p:sp>
      <p:sp>
        <p:nvSpPr>
          <p:cNvPr id="2724" name="Google Shape;2724;g1863439fb73_1_4203"/>
          <p:cNvSpPr txBox="1"/>
          <p:nvPr/>
        </p:nvSpPr>
        <p:spPr>
          <a:xfrm>
            <a:off x="150200" y="2061675"/>
            <a:ext cx="4000800" cy="794100"/>
          </a:xfrm>
          <a:prstGeom prst="rect">
            <a:avLst/>
          </a:prstGeom>
          <a:solidFill>
            <a:srgbClr val="C0504D"/>
          </a:solidFill>
          <a:ln>
            <a:noFill/>
          </a:ln>
        </p:spPr>
        <p:txBody>
          <a:bodyPr spcFirstLastPara="1" wrap="square" lIns="91425" tIns="91425" rIns="91425" bIns="91425" anchor="t" anchorCtr="0">
            <a:spAutoFit/>
          </a:bodyPr>
          <a:lstStyle/>
          <a:p>
            <a:pPr marL="0" marR="0" lvl="0" indent="0" algn="l" rtl="0">
              <a:lnSpc>
                <a:spcPct val="12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To address non-observable issue! </a:t>
            </a:r>
            <a:endParaRPr sz="1800" b="0" i="0" u="none" strike="noStrike" cap="none">
              <a:solidFill>
                <a:schemeClr val="lt1"/>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a:t>
            </a:r>
            <a:r>
              <a:rPr lang="en-US" sz="1800">
                <a:solidFill>
                  <a:schemeClr val="lt1"/>
                </a:solidFill>
              </a:rPr>
              <a:t> </a:t>
            </a:r>
            <a:r>
              <a:rPr lang="en-US" sz="1800" b="0" i="0" u="none" strike="noStrike" cap="none">
                <a:solidFill>
                  <a:schemeClr val="lt1"/>
                </a:solidFill>
                <a:latin typeface="Arial"/>
                <a:ea typeface="Arial"/>
                <a:cs typeface="Arial"/>
                <a:sym typeface="Arial"/>
              </a:rPr>
              <a:t>only powers, lose phase info</a:t>
            </a:r>
            <a:endParaRPr sz="18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28"/>
        <p:cNvGrpSpPr/>
        <p:nvPr/>
      </p:nvGrpSpPr>
      <p:grpSpPr>
        <a:xfrm>
          <a:off x="0" y="0"/>
          <a:ext cx="0" cy="0"/>
          <a:chOff x="0" y="0"/>
          <a:chExt cx="0" cy="0"/>
        </a:xfrm>
      </p:grpSpPr>
      <p:sp>
        <p:nvSpPr>
          <p:cNvPr id="2729" name="Google Shape;2729;g1863439fb73_1_4697"/>
          <p:cNvSpPr txBox="1">
            <a:spLocks noGrp="1"/>
          </p:cNvSpPr>
          <p:nvPr>
            <p:ph type="body" idx="2"/>
          </p:nvPr>
        </p:nvSpPr>
        <p:spPr>
          <a:xfrm>
            <a:off x="0" y="120425"/>
            <a:ext cx="12192000" cy="738900"/>
          </a:xfrm>
          <a:prstGeom prst="rect">
            <a:avLst/>
          </a:prstGeom>
          <a:noFill/>
          <a:ln>
            <a:noFill/>
          </a:ln>
        </p:spPr>
        <p:txBody>
          <a:bodyPr spcFirstLastPara="1" wrap="square" lIns="91425" tIns="45700" rIns="91425" bIns="45700" anchor="ctr" anchorCtr="0">
            <a:noAutofit/>
          </a:bodyPr>
          <a:lstStyle/>
          <a:p>
            <a:pPr marL="342900" lvl="0" indent="-342900" algn="ctr" rtl="0">
              <a:lnSpc>
                <a:spcPct val="100000"/>
              </a:lnSpc>
              <a:spcBef>
                <a:spcPts val="0"/>
              </a:spcBef>
              <a:spcAft>
                <a:spcPts val="0"/>
              </a:spcAft>
              <a:buClr>
                <a:schemeClr val="dk1"/>
              </a:buClr>
              <a:buSzPts val="1100"/>
              <a:buNone/>
            </a:pPr>
            <a:r>
              <a:rPr lang="en-US" sz="2700"/>
              <a:t>Control tasks: correct phase error to optimize/ stabilize combined power</a:t>
            </a:r>
            <a:endParaRPr sz="2700"/>
          </a:p>
        </p:txBody>
      </p:sp>
      <p:sp>
        <p:nvSpPr>
          <p:cNvPr id="2730" name="Google Shape;2730;g1863439fb73_1_4697"/>
          <p:cNvSpPr txBox="1">
            <a:spLocks noGrp="1"/>
          </p:cNvSpPr>
          <p:nvPr>
            <p:ph type="sldNum" idx="12"/>
          </p:nvPr>
        </p:nvSpPr>
        <p:spPr>
          <a:xfrm>
            <a:off x="11512784" y="6486249"/>
            <a:ext cx="679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lt1"/>
              </a:buClr>
              <a:buSzPts val="1000"/>
              <a:buFont typeface="Arial"/>
              <a:buNone/>
            </a:pPr>
            <a:fld id="{00000000-1234-1234-1234-123412341234}" type="slidenum">
              <a:rPr lang="en-US"/>
              <a:t>9</a:t>
            </a:fld>
            <a:endParaRPr/>
          </a:p>
        </p:txBody>
      </p:sp>
      <p:pic>
        <p:nvPicPr>
          <p:cNvPr id="2731" name="Google Shape;2731;g1863439fb73_1_4697"/>
          <p:cNvPicPr preferRelativeResize="0"/>
          <p:nvPr/>
        </p:nvPicPr>
        <p:blipFill rotWithShape="1">
          <a:blip r:embed="rId3">
            <a:alphaModFix/>
          </a:blip>
          <a:srcRect/>
          <a:stretch/>
        </p:blipFill>
        <p:spPr>
          <a:xfrm>
            <a:off x="6553700" y="1904025"/>
            <a:ext cx="1447225" cy="1447225"/>
          </a:xfrm>
          <a:prstGeom prst="rect">
            <a:avLst/>
          </a:prstGeom>
          <a:noFill/>
          <a:ln>
            <a:noFill/>
          </a:ln>
        </p:spPr>
      </p:pic>
      <p:sp>
        <p:nvSpPr>
          <p:cNvPr id="2732" name="Google Shape;2732;g1863439fb73_1_4697"/>
          <p:cNvSpPr txBox="1"/>
          <p:nvPr/>
        </p:nvSpPr>
        <p:spPr>
          <a:xfrm>
            <a:off x="6733087" y="1871125"/>
            <a:ext cx="1172100" cy="431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free-run.gif</a:t>
            </a:r>
            <a:endParaRPr sz="1600" b="0" i="0" u="none" strike="noStrike" cap="none">
              <a:solidFill>
                <a:schemeClr val="lt1"/>
              </a:solidFill>
              <a:latin typeface="Arial"/>
              <a:ea typeface="Arial"/>
              <a:cs typeface="Arial"/>
              <a:sym typeface="Arial"/>
            </a:endParaRPr>
          </a:p>
        </p:txBody>
      </p:sp>
      <p:sp>
        <p:nvSpPr>
          <p:cNvPr id="2733" name="Google Shape;2733;g1863439fb73_1_4697"/>
          <p:cNvSpPr txBox="1"/>
          <p:nvPr/>
        </p:nvSpPr>
        <p:spPr>
          <a:xfrm>
            <a:off x="6212863" y="1518525"/>
            <a:ext cx="22581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spatial combining</a:t>
            </a:r>
            <a:endParaRPr sz="1800" b="0" i="0" u="none" strike="noStrike" cap="none">
              <a:solidFill>
                <a:srgbClr val="000000"/>
              </a:solidFill>
              <a:latin typeface="Arial"/>
              <a:ea typeface="Arial"/>
              <a:cs typeface="Arial"/>
              <a:sym typeface="Arial"/>
            </a:endParaRPr>
          </a:p>
        </p:txBody>
      </p:sp>
      <p:sp>
        <p:nvSpPr>
          <p:cNvPr id="2734" name="Google Shape;2734;g1863439fb73_1_4697"/>
          <p:cNvSpPr txBox="1"/>
          <p:nvPr/>
        </p:nvSpPr>
        <p:spPr>
          <a:xfrm>
            <a:off x="9326075" y="1794925"/>
            <a:ext cx="11721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Franklin Gothic"/>
                <a:ea typeface="Franklin Gothic"/>
                <a:cs typeface="Franklin Gothic"/>
                <a:sym typeface="Franklin Gothic"/>
              </a:rPr>
              <a:t>free-run</a:t>
            </a:r>
            <a:endParaRPr sz="1400" b="0" i="0" u="none" strike="noStrike" cap="none">
              <a:solidFill>
                <a:schemeClr val="lt1"/>
              </a:solidFill>
              <a:latin typeface="Arial"/>
              <a:ea typeface="Arial"/>
              <a:cs typeface="Arial"/>
              <a:sym typeface="Arial"/>
            </a:endParaRPr>
          </a:p>
        </p:txBody>
      </p:sp>
      <p:sp>
        <p:nvSpPr>
          <p:cNvPr id="2735" name="Google Shape;2735;g1863439fb73_1_4697"/>
          <p:cNvSpPr txBox="1"/>
          <p:nvPr/>
        </p:nvSpPr>
        <p:spPr>
          <a:xfrm>
            <a:off x="8673300" y="1473300"/>
            <a:ext cx="25485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temporal combining</a:t>
            </a:r>
            <a:endParaRPr sz="1800" b="0" i="0" u="none" strike="noStrike" cap="none">
              <a:solidFill>
                <a:srgbClr val="000000"/>
              </a:solidFill>
              <a:latin typeface="Arial"/>
              <a:ea typeface="Arial"/>
              <a:cs typeface="Arial"/>
              <a:sym typeface="Arial"/>
            </a:endParaRPr>
          </a:p>
        </p:txBody>
      </p:sp>
      <p:sp>
        <p:nvSpPr>
          <p:cNvPr id="2736" name="Google Shape;2736;g1863439fb73_1_4697"/>
          <p:cNvSpPr txBox="1"/>
          <p:nvPr/>
        </p:nvSpPr>
        <p:spPr>
          <a:xfrm>
            <a:off x="6986600" y="1148525"/>
            <a:ext cx="30000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Measurement</a:t>
            </a:r>
            <a:endParaRPr sz="1400" b="0" i="0" u="none" strike="noStrike" cap="none">
              <a:solidFill>
                <a:srgbClr val="000000"/>
              </a:solidFill>
              <a:latin typeface="Arial"/>
              <a:ea typeface="Arial"/>
              <a:cs typeface="Arial"/>
              <a:sym typeface="Arial"/>
            </a:endParaRPr>
          </a:p>
        </p:txBody>
      </p:sp>
      <p:pic>
        <p:nvPicPr>
          <p:cNvPr id="2737" name="Google Shape;2737;g1863439fb73_1_4697"/>
          <p:cNvPicPr preferRelativeResize="0"/>
          <p:nvPr/>
        </p:nvPicPr>
        <p:blipFill rotWithShape="1">
          <a:blip r:embed="rId4">
            <a:alphaModFix/>
          </a:blip>
          <a:srcRect/>
          <a:stretch/>
        </p:blipFill>
        <p:spPr>
          <a:xfrm>
            <a:off x="8448725" y="1904557"/>
            <a:ext cx="2773075" cy="1447219"/>
          </a:xfrm>
          <a:prstGeom prst="rect">
            <a:avLst/>
          </a:prstGeom>
          <a:noFill/>
          <a:ln>
            <a:noFill/>
          </a:ln>
        </p:spPr>
      </p:pic>
      <p:sp>
        <p:nvSpPr>
          <p:cNvPr id="2738" name="Google Shape;2738;g1863439fb73_1_4697"/>
          <p:cNvSpPr txBox="1"/>
          <p:nvPr/>
        </p:nvSpPr>
        <p:spPr>
          <a:xfrm>
            <a:off x="9326087" y="1935000"/>
            <a:ext cx="1172100" cy="431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free-run.gif</a:t>
            </a:r>
            <a:endParaRPr sz="1600" b="0" i="0" u="none" strike="noStrike" cap="none">
              <a:solidFill>
                <a:schemeClr val="lt1"/>
              </a:solidFill>
              <a:latin typeface="Arial"/>
              <a:ea typeface="Arial"/>
              <a:cs typeface="Arial"/>
              <a:sym typeface="Arial"/>
            </a:endParaRPr>
          </a:p>
        </p:txBody>
      </p:sp>
      <p:sp>
        <p:nvSpPr>
          <p:cNvPr id="2739" name="Google Shape;2739;g1863439fb73_1_4697"/>
          <p:cNvSpPr/>
          <p:nvPr/>
        </p:nvSpPr>
        <p:spPr>
          <a:xfrm>
            <a:off x="2468397" y="1876400"/>
            <a:ext cx="1509300" cy="635700"/>
          </a:xfrm>
          <a:prstGeom prst="roundRect">
            <a:avLst>
              <a:gd name="adj" fmla="val 16667"/>
            </a:avLst>
          </a:prstGeom>
          <a:solidFill>
            <a:schemeClr val="accen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Laser System</a:t>
            </a:r>
            <a:endParaRPr sz="1600" b="1" i="0" u="none" strike="noStrike" cap="none">
              <a:solidFill>
                <a:schemeClr val="lt1"/>
              </a:solidFill>
              <a:latin typeface="Arial"/>
              <a:ea typeface="Arial"/>
              <a:cs typeface="Arial"/>
              <a:sym typeface="Arial"/>
            </a:endParaRPr>
          </a:p>
        </p:txBody>
      </p:sp>
      <p:cxnSp>
        <p:nvCxnSpPr>
          <p:cNvPr id="2740" name="Google Shape;2740;g1863439fb73_1_4697"/>
          <p:cNvCxnSpPr>
            <a:stCxn id="2739" idx="3"/>
            <a:endCxn id="2741" idx="1"/>
          </p:cNvCxnSpPr>
          <p:nvPr/>
        </p:nvCxnSpPr>
        <p:spPr>
          <a:xfrm rot="10800000" flipH="1">
            <a:off x="3977697" y="2188850"/>
            <a:ext cx="726600" cy="5400"/>
          </a:xfrm>
          <a:prstGeom prst="straightConnector1">
            <a:avLst/>
          </a:prstGeom>
          <a:noFill/>
          <a:ln w="19050" cap="flat" cmpd="sng">
            <a:solidFill>
              <a:schemeClr val="dk2"/>
            </a:solidFill>
            <a:prstDash val="solid"/>
            <a:round/>
            <a:headEnd type="none" w="sm" len="sm"/>
            <a:tailEnd type="triangle" w="med" len="med"/>
          </a:ln>
        </p:spPr>
      </p:cxnSp>
      <p:sp>
        <p:nvSpPr>
          <p:cNvPr id="2742" name="Google Shape;2742;g1863439fb73_1_4697"/>
          <p:cNvSpPr/>
          <p:nvPr/>
        </p:nvSpPr>
        <p:spPr>
          <a:xfrm>
            <a:off x="1014847" y="1163550"/>
            <a:ext cx="959100" cy="311100"/>
          </a:xfrm>
          <a:prstGeom prst="parallelogram">
            <a:avLst>
              <a:gd name="adj" fmla="val 41265"/>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Noise</a:t>
            </a:r>
            <a:endParaRPr sz="1400" b="1" i="0" u="none" strike="noStrike" cap="none">
              <a:solidFill>
                <a:srgbClr val="000000"/>
              </a:solidFill>
              <a:latin typeface="Arial"/>
              <a:ea typeface="Arial"/>
              <a:cs typeface="Arial"/>
              <a:sym typeface="Arial"/>
            </a:endParaRPr>
          </a:p>
        </p:txBody>
      </p:sp>
      <p:cxnSp>
        <p:nvCxnSpPr>
          <p:cNvPr id="2743" name="Google Shape;2743;g1863439fb73_1_4697"/>
          <p:cNvCxnSpPr>
            <a:stCxn id="2742" idx="4"/>
            <a:endCxn id="2744" idx="0"/>
          </p:cNvCxnSpPr>
          <p:nvPr/>
        </p:nvCxnSpPr>
        <p:spPr>
          <a:xfrm rot="-5400000" flipH="1">
            <a:off x="1401097" y="1567950"/>
            <a:ext cx="636600" cy="450000"/>
          </a:xfrm>
          <a:prstGeom prst="bentConnector3">
            <a:avLst>
              <a:gd name="adj1" fmla="val 49992"/>
            </a:avLst>
          </a:prstGeom>
          <a:noFill/>
          <a:ln w="19050" cap="flat" cmpd="sng">
            <a:solidFill>
              <a:schemeClr val="dk2"/>
            </a:solidFill>
            <a:prstDash val="solid"/>
            <a:round/>
            <a:headEnd type="none" w="sm" len="sm"/>
            <a:tailEnd type="triangle" w="med" len="med"/>
          </a:ln>
        </p:spPr>
      </p:cxnSp>
      <p:cxnSp>
        <p:nvCxnSpPr>
          <p:cNvPr id="2745" name="Google Shape;2745;g1863439fb73_1_4697"/>
          <p:cNvCxnSpPr>
            <a:stCxn id="2746" idx="3"/>
            <a:endCxn id="2739" idx="1"/>
          </p:cNvCxnSpPr>
          <p:nvPr/>
        </p:nvCxnSpPr>
        <p:spPr>
          <a:xfrm>
            <a:off x="1741875" y="2193525"/>
            <a:ext cx="726600" cy="600"/>
          </a:xfrm>
          <a:prstGeom prst="straightConnector1">
            <a:avLst/>
          </a:prstGeom>
          <a:noFill/>
          <a:ln w="19050" cap="flat" cmpd="sng">
            <a:solidFill>
              <a:schemeClr val="dk2"/>
            </a:solidFill>
            <a:prstDash val="solid"/>
            <a:round/>
            <a:headEnd type="none" w="sm" len="sm"/>
            <a:tailEnd type="triangle" w="med" len="med"/>
          </a:ln>
        </p:spPr>
      </p:cxnSp>
      <p:sp>
        <p:nvSpPr>
          <p:cNvPr id="2744" name="Google Shape;2744;g1863439fb73_1_4697"/>
          <p:cNvSpPr/>
          <p:nvPr/>
        </p:nvSpPr>
        <p:spPr>
          <a:xfrm>
            <a:off x="1857909" y="2111150"/>
            <a:ext cx="173100" cy="166200"/>
          </a:xfrm>
          <a:prstGeom prst="flowChartOr">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1" name="Google Shape;2741;g1863439fb73_1_4697"/>
          <p:cNvSpPr/>
          <p:nvPr/>
        </p:nvSpPr>
        <p:spPr>
          <a:xfrm>
            <a:off x="4704297" y="1871063"/>
            <a:ext cx="1178400" cy="635700"/>
          </a:xfrm>
          <a:prstGeom prst="roundRect">
            <a:avLst>
              <a:gd name="adj" fmla="val 16667"/>
            </a:avLst>
          </a:pr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Sensor</a:t>
            </a:r>
            <a:endParaRPr sz="1600" b="1" i="0" u="none" strike="noStrike" cap="none">
              <a:solidFill>
                <a:schemeClr val="lt1"/>
              </a:solidFill>
              <a:latin typeface="Arial"/>
              <a:ea typeface="Arial"/>
              <a:cs typeface="Arial"/>
              <a:sym typeface="Arial"/>
            </a:endParaRPr>
          </a:p>
        </p:txBody>
      </p:sp>
      <p:sp>
        <p:nvSpPr>
          <p:cNvPr id="2747" name="Google Shape;2747;g1863439fb73_1_4697"/>
          <p:cNvSpPr/>
          <p:nvPr/>
        </p:nvSpPr>
        <p:spPr>
          <a:xfrm>
            <a:off x="2743497" y="1072775"/>
            <a:ext cx="959100" cy="311100"/>
          </a:xfrm>
          <a:prstGeom prst="parallelogram">
            <a:avLst>
              <a:gd name="adj" fmla="val 45653"/>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400" b="1" i="0" u="none" strike="noStrike" cap="none">
                <a:solidFill>
                  <a:srgbClr val="000000"/>
                </a:solidFill>
                <a:latin typeface="Arial"/>
                <a:ea typeface="Arial"/>
                <a:cs typeface="Arial"/>
                <a:sym typeface="Arial"/>
              </a:rPr>
              <a:t>Drift</a:t>
            </a:r>
            <a:endParaRPr sz="1400" b="1" i="0" u="none" strike="noStrike" cap="none">
              <a:solidFill>
                <a:srgbClr val="000000"/>
              </a:solidFill>
              <a:latin typeface="Arial"/>
              <a:ea typeface="Arial"/>
              <a:cs typeface="Arial"/>
              <a:sym typeface="Arial"/>
            </a:endParaRPr>
          </a:p>
        </p:txBody>
      </p:sp>
      <p:cxnSp>
        <p:nvCxnSpPr>
          <p:cNvPr id="2748" name="Google Shape;2748;g1863439fb73_1_4697"/>
          <p:cNvCxnSpPr>
            <a:stCxn id="2747" idx="4"/>
          </p:cNvCxnSpPr>
          <p:nvPr/>
        </p:nvCxnSpPr>
        <p:spPr>
          <a:xfrm rot="5400000">
            <a:off x="2929047" y="1577075"/>
            <a:ext cx="487200" cy="100800"/>
          </a:xfrm>
          <a:prstGeom prst="bentConnector3">
            <a:avLst>
              <a:gd name="adj1" fmla="val 50000"/>
            </a:avLst>
          </a:prstGeom>
          <a:noFill/>
          <a:ln w="19050" cap="flat" cmpd="sng">
            <a:solidFill>
              <a:schemeClr val="dk2"/>
            </a:solidFill>
            <a:prstDash val="solid"/>
            <a:round/>
            <a:headEnd type="none" w="sm" len="sm"/>
            <a:tailEnd type="triangle" w="med" len="med"/>
          </a:ln>
        </p:spPr>
      </p:cxnSp>
      <p:grpSp>
        <p:nvGrpSpPr>
          <p:cNvPr id="2749" name="Google Shape;2749;g1863439fb73_1_4697"/>
          <p:cNvGrpSpPr/>
          <p:nvPr/>
        </p:nvGrpSpPr>
        <p:grpSpPr>
          <a:xfrm>
            <a:off x="487275" y="1875675"/>
            <a:ext cx="10962433" cy="3652601"/>
            <a:chOff x="487275" y="1875675"/>
            <a:chExt cx="10962433" cy="3652601"/>
          </a:xfrm>
        </p:grpSpPr>
        <p:grpSp>
          <p:nvGrpSpPr>
            <p:cNvPr id="2750" name="Google Shape;2750;g1863439fb73_1_4697"/>
            <p:cNvGrpSpPr/>
            <p:nvPr/>
          </p:nvGrpSpPr>
          <p:grpSpPr>
            <a:xfrm>
              <a:off x="487275" y="1875675"/>
              <a:ext cx="10962433" cy="3652601"/>
              <a:chOff x="487275" y="1875675"/>
              <a:chExt cx="10962433" cy="3652601"/>
            </a:xfrm>
          </p:grpSpPr>
          <p:pic>
            <p:nvPicPr>
              <p:cNvPr id="2751" name="Google Shape;2751;g1863439fb73_1_4697"/>
              <p:cNvPicPr preferRelativeResize="0"/>
              <p:nvPr/>
            </p:nvPicPr>
            <p:blipFill rotWithShape="1">
              <a:blip r:embed="rId5">
                <a:alphaModFix/>
              </a:blip>
              <a:srcRect/>
              <a:stretch/>
            </p:blipFill>
            <p:spPr>
              <a:xfrm>
                <a:off x="8470975" y="3911300"/>
                <a:ext cx="2978733" cy="1554474"/>
              </a:xfrm>
              <a:prstGeom prst="rect">
                <a:avLst/>
              </a:prstGeom>
              <a:noFill/>
              <a:ln>
                <a:noFill/>
              </a:ln>
            </p:spPr>
          </p:pic>
          <p:pic>
            <p:nvPicPr>
              <p:cNvPr id="2752" name="Google Shape;2752;g1863439fb73_1_4697"/>
              <p:cNvPicPr preferRelativeResize="0"/>
              <p:nvPr/>
            </p:nvPicPr>
            <p:blipFill rotWithShape="1">
              <a:blip r:embed="rId6">
                <a:alphaModFix/>
              </a:blip>
              <a:srcRect l="50556" b="11331"/>
              <a:stretch/>
            </p:blipFill>
            <p:spPr>
              <a:xfrm>
                <a:off x="6563175" y="3830876"/>
                <a:ext cx="1697399" cy="1697400"/>
              </a:xfrm>
              <a:prstGeom prst="rect">
                <a:avLst/>
              </a:prstGeom>
              <a:noFill/>
              <a:ln>
                <a:noFill/>
              </a:ln>
            </p:spPr>
          </p:pic>
          <p:sp>
            <p:nvSpPr>
              <p:cNvPr id="2753" name="Google Shape;2753;g1863439fb73_1_4697"/>
              <p:cNvSpPr txBox="1"/>
              <p:nvPr/>
            </p:nvSpPr>
            <p:spPr>
              <a:xfrm>
                <a:off x="6495499" y="3959350"/>
                <a:ext cx="16974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Franklin Gothic"/>
                    <a:ea typeface="Franklin Gothic"/>
                    <a:cs typeface="Franklin Gothic"/>
                    <a:sym typeface="Franklin Gothic"/>
                  </a:rPr>
                  <a:t>“combined.</a:t>
                </a:r>
                <a:r>
                  <a:rPr lang="en-US" sz="1400" b="0" i="0" u="none" strike="noStrike" cap="none">
                    <a:solidFill>
                      <a:srgbClr val="F79646"/>
                    </a:solidFill>
                    <a:latin typeface="Franklin Gothic"/>
                    <a:ea typeface="Franklin Gothic"/>
                    <a:cs typeface="Franklin Gothic"/>
                    <a:sym typeface="Franklin Gothic"/>
                  </a:rPr>
                  <a:t>png</a:t>
                </a:r>
                <a:r>
                  <a:rPr lang="en-US" sz="1400" b="0" i="0" u="none" strike="noStrike" cap="none">
                    <a:solidFill>
                      <a:schemeClr val="lt1"/>
                    </a:solidFill>
                    <a:latin typeface="Franklin Gothic"/>
                    <a:ea typeface="Franklin Gothic"/>
                    <a:cs typeface="Franklin Gothic"/>
                    <a:sym typeface="Franklin Gothic"/>
                  </a:rPr>
                  <a:t>”</a:t>
                </a:r>
                <a:endParaRPr sz="1400" b="0" i="0" u="none" strike="noStrike" cap="none">
                  <a:solidFill>
                    <a:schemeClr val="lt1"/>
                  </a:solidFill>
                  <a:latin typeface="Franklin Gothic"/>
                  <a:ea typeface="Franklin Gothic"/>
                  <a:cs typeface="Franklin Gothic"/>
                  <a:sym typeface="Franklin Gothic"/>
                </a:endParaRPr>
              </a:p>
            </p:txBody>
          </p:sp>
          <p:sp>
            <p:nvSpPr>
              <p:cNvPr id="2754" name="Google Shape;2754;g1863439fb73_1_4697"/>
              <p:cNvSpPr txBox="1"/>
              <p:nvPr/>
            </p:nvSpPr>
            <p:spPr>
              <a:xfrm>
                <a:off x="8877413" y="3988700"/>
                <a:ext cx="18783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Franklin Gothic"/>
                    <a:ea typeface="Franklin Gothic"/>
                    <a:cs typeface="Franklin Gothic"/>
                    <a:sym typeface="Franklin Gothic"/>
                  </a:rPr>
                  <a:t>“combined.</a:t>
                </a:r>
                <a:r>
                  <a:rPr lang="en-US" sz="1400" b="0" i="0" u="none" strike="noStrike" cap="none">
                    <a:solidFill>
                      <a:srgbClr val="F79646"/>
                    </a:solidFill>
                    <a:latin typeface="Franklin Gothic"/>
                    <a:ea typeface="Franklin Gothic"/>
                    <a:cs typeface="Franklin Gothic"/>
                    <a:sym typeface="Franklin Gothic"/>
                  </a:rPr>
                  <a:t>png</a:t>
                </a:r>
                <a:r>
                  <a:rPr lang="en-US" sz="1400" b="0" i="0" u="none" strike="noStrike" cap="none">
                    <a:solidFill>
                      <a:schemeClr val="lt1"/>
                    </a:solidFill>
                    <a:latin typeface="Franklin Gothic"/>
                    <a:ea typeface="Franklin Gothic"/>
                    <a:cs typeface="Franklin Gothic"/>
                    <a:sym typeface="Franklin Gothic"/>
                  </a:rPr>
                  <a:t>”</a:t>
                </a:r>
                <a:endParaRPr sz="1400" b="0" i="0" u="none" strike="noStrike" cap="none">
                  <a:solidFill>
                    <a:schemeClr val="lt1"/>
                  </a:solidFill>
                  <a:latin typeface="Franklin Gothic"/>
                  <a:ea typeface="Franklin Gothic"/>
                  <a:cs typeface="Franklin Gothic"/>
                  <a:sym typeface="Franklin Gothic"/>
                </a:endParaRPr>
              </a:p>
            </p:txBody>
          </p:sp>
          <p:sp>
            <p:nvSpPr>
              <p:cNvPr id="2755" name="Google Shape;2755;g1863439fb73_1_4697"/>
              <p:cNvSpPr txBox="1"/>
              <p:nvPr/>
            </p:nvSpPr>
            <p:spPr>
              <a:xfrm>
                <a:off x="7111400" y="3478075"/>
                <a:ext cx="38520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Towards ‘controlled.</a:t>
                </a:r>
                <a:r>
                  <a:rPr lang="en-US" sz="1800" b="0" i="0" u="none" strike="noStrike" cap="none">
                    <a:solidFill>
                      <a:srgbClr val="0432FF"/>
                    </a:solidFill>
                    <a:latin typeface="Arial"/>
                    <a:ea typeface="Arial"/>
                    <a:cs typeface="Arial"/>
                    <a:sym typeface="Arial"/>
                  </a:rPr>
                  <a:t>gif’</a:t>
                </a:r>
                <a:r>
                  <a:rPr lang="en-US" sz="1800" b="0" i="0" u="none" strike="noStrike" cap="none">
                    <a:solidFill>
                      <a:schemeClr val="dk1"/>
                    </a:solidFill>
                    <a:latin typeface="Arial"/>
                    <a:ea typeface="Arial"/>
                    <a:cs typeface="Arial"/>
                    <a:sym typeface="Arial"/>
                  </a:rPr>
                  <a:t> (not yet)</a:t>
                </a:r>
                <a:endParaRPr sz="1400" b="0" i="0" u="none" strike="noStrike" cap="none">
                  <a:solidFill>
                    <a:srgbClr val="000000"/>
                  </a:solidFill>
                  <a:latin typeface="Arial"/>
                  <a:ea typeface="Arial"/>
                  <a:cs typeface="Arial"/>
                  <a:sym typeface="Arial"/>
                </a:endParaRPr>
              </a:p>
            </p:txBody>
          </p:sp>
          <p:grpSp>
            <p:nvGrpSpPr>
              <p:cNvPr id="2756" name="Google Shape;2756;g1863439fb73_1_4697"/>
              <p:cNvGrpSpPr/>
              <p:nvPr/>
            </p:nvGrpSpPr>
            <p:grpSpPr>
              <a:xfrm>
                <a:off x="487275" y="1875675"/>
                <a:ext cx="5456224" cy="1680075"/>
                <a:chOff x="487275" y="1875675"/>
                <a:chExt cx="5456224" cy="1680075"/>
              </a:xfrm>
            </p:grpSpPr>
            <p:cxnSp>
              <p:nvCxnSpPr>
                <p:cNvPr id="2757" name="Google Shape;2757;g1863439fb73_1_4697"/>
                <p:cNvCxnSpPr>
                  <a:stCxn id="2741" idx="3"/>
                </p:cNvCxnSpPr>
                <p:nvPr/>
              </p:nvCxnSpPr>
              <p:spPr>
                <a:xfrm flipH="1">
                  <a:off x="4007997" y="2188913"/>
                  <a:ext cx="1874700" cy="1049100"/>
                </a:xfrm>
                <a:prstGeom prst="bentConnector3">
                  <a:avLst>
                    <a:gd name="adj1" fmla="val -12702"/>
                  </a:avLst>
                </a:prstGeom>
                <a:noFill/>
                <a:ln w="19050" cap="flat" cmpd="sng">
                  <a:solidFill>
                    <a:schemeClr val="accent2"/>
                  </a:solidFill>
                  <a:prstDash val="solid"/>
                  <a:round/>
                  <a:headEnd type="none" w="sm" len="sm"/>
                  <a:tailEnd type="triangle" w="med" len="med"/>
                </a:ln>
              </p:spPr>
            </p:cxnSp>
            <p:cxnSp>
              <p:nvCxnSpPr>
                <p:cNvPr id="2758" name="Google Shape;2758;g1863439fb73_1_4697"/>
                <p:cNvCxnSpPr>
                  <a:stCxn id="2759" idx="1"/>
                  <a:endCxn id="2746" idx="1"/>
                </p:cNvCxnSpPr>
                <p:nvPr/>
              </p:nvCxnSpPr>
              <p:spPr>
                <a:xfrm rot="10800000">
                  <a:off x="487372" y="2193600"/>
                  <a:ext cx="2011200" cy="1044300"/>
                </a:xfrm>
                <a:prstGeom prst="bentConnector3">
                  <a:avLst>
                    <a:gd name="adj1" fmla="val 111845"/>
                  </a:avLst>
                </a:prstGeom>
                <a:noFill/>
                <a:ln w="19050" cap="flat" cmpd="sng">
                  <a:solidFill>
                    <a:schemeClr val="accent6"/>
                  </a:solidFill>
                  <a:prstDash val="solid"/>
                  <a:round/>
                  <a:headEnd type="none" w="sm" len="sm"/>
                  <a:tailEnd type="triangle" w="med" len="med"/>
                </a:ln>
              </p:spPr>
            </p:cxnSp>
            <p:sp>
              <p:nvSpPr>
                <p:cNvPr id="2760" name="Google Shape;2760;g1863439fb73_1_4697"/>
                <p:cNvSpPr txBox="1"/>
                <p:nvPr/>
              </p:nvSpPr>
              <p:spPr>
                <a:xfrm>
                  <a:off x="692100" y="2866150"/>
                  <a:ext cx="13389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accent6"/>
                      </a:solidFill>
                      <a:latin typeface="Arial"/>
                      <a:ea typeface="Arial"/>
                      <a:cs typeface="Arial"/>
                      <a:sym typeface="Arial"/>
                    </a:rPr>
                    <a:t>Phase Error</a:t>
                  </a:r>
                  <a:endParaRPr sz="1600" b="1" i="0" u="none" strike="noStrike" cap="none">
                    <a:solidFill>
                      <a:schemeClr val="accent6"/>
                    </a:solidFill>
                    <a:latin typeface="Arial"/>
                    <a:ea typeface="Arial"/>
                    <a:cs typeface="Arial"/>
                    <a:sym typeface="Arial"/>
                  </a:endParaRPr>
                </a:p>
              </p:txBody>
            </p:sp>
            <p:sp>
              <p:nvSpPr>
                <p:cNvPr id="2761" name="Google Shape;2761;g1863439fb73_1_4697"/>
                <p:cNvSpPr txBox="1"/>
                <p:nvPr/>
              </p:nvSpPr>
              <p:spPr>
                <a:xfrm>
                  <a:off x="4434199" y="2866150"/>
                  <a:ext cx="15093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accent2"/>
                      </a:solidFill>
                      <a:latin typeface="Arial"/>
                      <a:ea typeface="Arial"/>
                      <a:cs typeface="Arial"/>
                      <a:sym typeface="Arial"/>
                    </a:rPr>
                    <a:t>Measurement</a:t>
                  </a:r>
                  <a:endParaRPr sz="1600" b="1" i="0" u="none" strike="noStrike" cap="none">
                    <a:solidFill>
                      <a:schemeClr val="accent2"/>
                    </a:solidFill>
                    <a:latin typeface="Arial"/>
                    <a:ea typeface="Arial"/>
                    <a:cs typeface="Arial"/>
                    <a:sym typeface="Arial"/>
                  </a:endParaRPr>
                </a:p>
              </p:txBody>
            </p:sp>
            <p:sp>
              <p:nvSpPr>
                <p:cNvPr id="2746" name="Google Shape;2746;g1863439fb73_1_4697"/>
                <p:cNvSpPr/>
                <p:nvPr/>
              </p:nvSpPr>
              <p:spPr>
                <a:xfrm>
                  <a:off x="487275" y="1875675"/>
                  <a:ext cx="1254600" cy="635700"/>
                </a:xfrm>
                <a:prstGeom prst="roundRect">
                  <a:avLst>
                    <a:gd name="adj" fmla="val 16667"/>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Phaser Controller</a:t>
                  </a:r>
                  <a:endParaRPr sz="1600" b="1" i="0" u="none" strike="noStrike" cap="none">
                    <a:solidFill>
                      <a:schemeClr val="lt1"/>
                    </a:solidFill>
                    <a:latin typeface="Arial"/>
                    <a:ea typeface="Arial"/>
                    <a:cs typeface="Arial"/>
                    <a:sym typeface="Arial"/>
                  </a:endParaRPr>
                </a:p>
              </p:txBody>
            </p:sp>
            <p:sp>
              <p:nvSpPr>
                <p:cNvPr id="2759" name="Google Shape;2759;g1863439fb73_1_4697"/>
                <p:cNvSpPr/>
                <p:nvPr/>
              </p:nvSpPr>
              <p:spPr>
                <a:xfrm>
                  <a:off x="2498572" y="2920050"/>
                  <a:ext cx="1509300" cy="635700"/>
                </a:xfrm>
                <a:prstGeom prst="roundRect">
                  <a:avLst>
                    <a:gd name="adj" fmla="val 16667"/>
                  </a:avLst>
                </a:pr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Recognition Element</a:t>
                  </a:r>
                  <a:endParaRPr sz="1600" b="1" i="0" u="none" strike="noStrike" cap="none">
                    <a:solidFill>
                      <a:srgbClr val="000000"/>
                    </a:solidFill>
                    <a:latin typeface="Arial"/>
                    <a:ea typeface="Arial"/>
                    <a:cs typeface="Arial"/>
                    <a:sym typeface="Arial"/>
                  </a:endParaRPr>
                </a:p>
              </p:txBody>
            </p:sp>
          </p:grpSp>
        </p:grpSp>
        <p:grpSp>
          <p:nvGrpSpPr>
            <p:cNvPr id="2762" name="Google Shape;2762;g1863439fb73_1_4697"/>
            <p:cNvGrpSpPr/>
            <p:nvPr/>
          </p:nvGrpSpPr>
          <p:grpSpPr>
            <a:xfrm>
              <a:off x="8673300" y="4603575"/>
              <a:ext cx="2244900" cy="776325"/>
              <a:chOff x="8673300" y="4603575"/>
              <a:chExt cx="2244900" cy="776325"/>
            </a:xfrm>
          </p:grpSpPr>
          <p:pic>
            <p:nvPicPr>
              <p:cNvPr id="2763" name="Google Shape;2763;g1863439fb73_1_4697"/>
              <p:cNvPicPr preferRelativeResize="0"/>
              <p:nvPr/>
            </p:nvPicPr>
            <p:blipFill rotWithShape="1">
              <a:blip r:embed="rId5">
                <a:alphaModFix/>
              </a:blip>
              <a:srcRect l="6328" t="20650" r="43002" b="68657"/>
              <a:stretch/>
            </p:blipFill>
            <p:spPr>
              <a:xfrm>
                <a:off x="8673300" y="4603575"/>
                <a:ext cx="1699024" cy="280625"/>
              </a:xfrm>
              <a:prstGeom prst="rect">
                <a:avLst/>
              </a:prstGeom>
              <a:noFill/>
              <a:ln>
                <a:noFill/>
              </a:ln>
            </p:spPr>
          </p:pic>
          <p:pic>
            <p:nvPicPr>
              <p:cNvPr id="2764" name="Google Shape;2764;g1863439fb73_1_4697"/>
              <p:cNvPicPr preferRelativeResize="0"/>
              <p:nvPr/>
            </p:nvPicPr>
            <p:blipFill rotWithShape="1">
              <a:blip r:embed="rId5">
                <a:alphaModFix/>
              </a:blip>
              <a:srcRect l="6328" t="20650" r="43002" b="68657"/>
              <a:stretch/>
            </p:blipFill>
            <p:spPr>
              <a:xfrm>
                <a:off x="8799150" y="5099275"/>
                <a:ext cx="2119050" cy="280625"/>
              </a:xfrm>
              <a:prstGeom prst="rect">
                <a:avLst/>
              </a:prstGeom>
              <a:noFill/>
              <a:ln>
                <a:noFill/>
              </a:ln>
            </p:spPr>
          </p:pic>
        </p:grpSp>
      </p:grpSp>
      <p:pic>
        <p:nvPicPr>
          <p:cNvPr id="3" name="Google Shape;2806;g1863439fb73_1_4736">
            <a:extLst>
              <a:ext uri="{FF2B5EF4-FFF2-40B4-BE49-F238E27FC236}">
                <a16:creationId xmlns:a16="http://schemas.microsoft.com/office/drawing/2014/main" id="{5B08BADB-B8A1-DAA5-8561-5438D1595CB1}"/>
              </a:ext>
            </a:extLst>
          </p:cNvPr>
          <p:cNvPicPr preferRelativeResize="0"/>
          <p:nvPr/>
        </p:nvPicPr>
        <p:blipFill rotWithShape="1">
          <a:blip r:embed="rId5">
            <a:alphaModFix/>
          </a:blip>
          <a:srcRect l="6328" t="20650" r="43002" b="68657"/>
          <a:stretch/>
        </p:blipFill>
        <p:spPr>
          <a:xfrm>
            <a:off x="8669628" y="2488336"/>
            <a:ext cx="1699024" cy="2806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4_ATAP Blue Footer">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ATAP Blue Footer">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27</Slides>
  <Notes>27</Notes>
  <HiddenSlides>0</HiddenSlides>
  <ScaleCrop>false</ScaleCrop>
  <HeadingPairs>
    <vt:vector size="4" baseType="variant">
      <vt:variant>
        <vt:lpstr>Theme</vt:lpstr>
      </vt:variant>
      <vt:variant>
        <vt:i4>2</vt:i4>
      </vt:variant>
      <vt:variant>
        <vt:lpstr>Slide Titles</vt:lpstr>
      </vt:variant>
      <vt:variant>
        <vt:i4>27</vt:i4>
      </vt:variant>
    </vt:vector>
  </HeadingPairs>
  <TitlesOfParts>
    <vt:vector size="29" baseType="lpstr">
      <vt:lpstr>4_ATAP Blue Footer</vt:lpstr>
      <vt:lpstr>4_ATAP Blue Footer</vt:lpstr>
      <vt:lpstr>Dan Wang, Qiang Du, Tong Zhou, Siyun Chen, Derun Li, Russell Wilcox, Jean-Luc Vay, Eric Esarey, Jeroen van Tilborg, Cameron Geddes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Dan Wang, Qiang Du, Tong Zhou, Siyun Chen, Derun Li, Russell Wilcox, Jean-Luc Vay, Eric Esarey, Jeroen van Tilborg, Cameron Geddes</dc:title>
  <dc:creator>teid05</dc:creator>
  <cp:revision>83</cp:revision>
  <dcterms:created xsi:type="dcterms:W3CDTF">2015-07-10T17:44:33Z</dcterms:created>
  <dcterms:modified xsi:type="dcterms:W3CDTF">2022-11-09T13:02:12Z</dcterms:modified>
</cp:coreProperties>
</file>